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1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5143500" type="screen16x9"/>
  <p:notesSz cx="6858000" cy="9144000"/>
  <p:embeddedFontLst>
    <p:embeddedFont>
      <p:font typeface="Sawarabi Gothic" panose="020B0602000203020207" pitchFamily="34" charset="-128"/>
      <p:regular r:id="rId14"/>
    </p:embeddedFont>
    <p:embeddedFont>
      <p:font typeface="Arimo" panose="020B0604020202020204" pitchFamily="34" charset="0"/>
      <p:regular r:id="rId15"/>
      <p:bold r:id="rId16"/>
      <p:italic r:id="rId17"/>
      <p:boldItalic r:id="rId18"/>
    </p:embeddedFont>
    <p:embeddedFont>
      <p:font typeface="Calistoga" pitchFamily="2" charset="77"/>
      <p:regular r:id="rId19"/>
    </p:embeddedFont>
    <p:embeddedFont>
      <p:font typeface="Nunito Light" pitchFamily="2" charset="77"/>
      <p:regular r:id="rId20"/>
      <p:italic r:id="rId21"/>
    </p:embeddedFont>
    <p:embeddedFont>
      <p:font typeface="Source Sans 3" panose="020B0303030403020204" pitchFamily="34" charset="0"/>
      <p:regular r:id="rId22"/>
      <p:bold r:id="rId23"/>
      <p:italic r:id="rId24"/>
      <p:boldItalic r:id="rId25"/>
    </p:embeddedFont>
    <p:embeddedFont>
      <p:font typeface="Work Sans" pitchFamily="2" charset="77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718"/>
  </p:normalViewPr>
  <p:slideViewPr>
    <p:cSldViewPr snapToGrid="0">
      <p:cViewPr varScale="1">
        <p:scale>
          <a:sx n="156" d="100"/>
          <a:sy n="156" d="100"/>
        </p:scale>
        <p:origin x="26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Google Shape;2053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4" name="Google Shape;2054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6" name="Google Shape;2686;g3917218ffce_0_4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7" name="Google Shape;2687;g3917218ffce_0_4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2" name="Google Shape;2692;g3917218ffce_0_4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3" name="Google Shape;2693;g3917218ffce_0_4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7" name="Google Shape;2137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8" name="Google Shape;2138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8" name="Google Shape;2308;g54dda1946d_6_3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9" name="Google Shape;2309;g54dda1946d_6_3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6" name="Google Shape;2316;g3917218ffce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7" name="Google Shape;2317;g3917218ffce_0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7" name="Google Shape;2487;g3917218ffce_0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8" name="Google Shape;2488;g3917218ffce_0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5" name="Google Shape;2495;g3917218ffce_0_2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6" name="Google Shape;2496;g3917218ffce_0_2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6" name="Google Shape;2666;g3917218ffce_0_4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7" name="Google Shape;2667;g3917218ffce_0_4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4" name="Google Shape;2674;g3917218ffce_0_4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5" name="Google Shape;2675;g3917218ffce_0_4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0" name="Google Shape;2680;g3917218ffce_0_4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1" name="Google Shape;2681;g3917218ffce_0_4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3A1uf1Q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hyperlink" Target="http://bit.ly/2TtBDfr" TargetMode="External"/><Relationship Id="rId4" Type="http://schemas.openxmlformats.org/officeDocument/2006/relationships/hyperlink" Target="http://bit.ly/2TyoMsr" TargetMode="Externa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0" y="12441"/>
            <a:ext cx="9144000" cy="514346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" name="Google Shape;10;p2"/>
          <p:cNvGrpSpPr/>
          <p:nvPr/>
        </p:nvGrpSpPr>
        <p:grpSpPr>
          <a:xfrm rot="1170322">
            <a:off x="-320777" y="4055967"/>
            <a:ext cx="1528586" cy="870221"/>
            <a:chOff x="2213401" y="1272925"/>
            <a:chExt cx="549276" cy="312737"/>
          </a:xfrm>
        </p:grpSpPr>
        <p:sp>
          <p:nvSpPr>
            <p:cNvPr id="11" name="Google Shape;11;p2"/>
            <p:cNvSpPr/>
            <p:nvPr/>
          </p:nvSpPr>
          <p:spPr>
            <a:xfrm>
              <a:off x="2361039" y="1461838"/>
              <a:ext cx="254000" cy="123825"/>
            </a:xfrm>
            <a:custGeom>
              <a:avLst/>
              <a:gdLst/>
              <a:ahLst/>
              <a:cxnLst/>
              <a:rect l="l" t="t" r="r" b="b"/>
              <a:pathLst>
                <a:path w="392" h="190" extrusionOk="0">
                  <a:moveTo>
                    <a:pt x="392" y="95"/>
                  </a:moveTo>
                  <a:cubicBezTo>
                    <a:pt x="384" y="84"/>
                    <a:pt x="375" y="74"/>
                    <a:pt x="366" y="65"/>
                  </a:cubicBezTo>
                  <a:cubicBezTo>
                    <a:pt x="261" y="129"/>
                    <a:pt x="261" y="129"/>
                    <a:pt x="261" y="129"/>
                  </a:cubicBezTo>
                  <a:cubicBezTo>
                    <a:pt x="259" y="130"/>
                    <a:pt x="259" y="130"/>
                    <a:pt x="259" y="130"/>
                  </a:cubicBezTo>
                  <a:cubicBezTo>
                    <a:pt x="256" y="125"/>
                    <a:pt x="252" y="120"/>
                    <a:pt x="248" y="115"/>
                  </a:cubicBezTo>
                  <a:cubicBezTo>
                    <a:pt x="248" y="115"/>
                    <a:pt x="248" y="115"/>
                    <a:pt x="248" y="115"/>
                  </a:cubicBezTo>
                  <a:cubicBezTo>
                    <a:pt x="335" y="40"/>
                    <a:pt x="335" y="40"/>
                    <a:pt x="335" y="40"/>
                  </a:cubicBezTo>
                  <a:cubicBezTo>
                    <a:pt x="325" y="34"/>
                    <a:pt x="316" y="28"/>
                    <a:pt x="305" y="23"/>
                  </a:cubicBezTo>
                  <a:cubicBezTo>
                    <a:pt x="243" y="110"/>
                    <a:pt x="243" y="110"/>
                    <a:pt x="243" y="110"/>
                  </a:cubicBezTo>
                  <a:cubicBezTo>
                    <a:pt x="243" y="110"/>
                    <a:pt x="243" y="110"/>
                    <a:pt x="243" y="110"/>
                  </a:cubicBezTo>
                  <a:cubicBezTo>
                    <a:pt x="239" y="106"/>
                    <a:pt x="234" y="103"/>
                    <a:pt x="229" y="100"/>
                  </a:cubicBezTo>
                  <a:cubicBezTo>
                    <a:pt x="274" y="12"/>
                    <a:pt x="274" y="12"/>
                    <a:pt x="274" y="12"/>
                  </a:cubicBezTo>
                  <a:cubicBezTo>
                    <a:pt x="265" y="8"/>
                    <a:pt x="255" y="6"/>
                    <a:pt x="244" y="4"/>
                  </a:cubicBezTo>
                  <a:cubicBezTo>
                    <a:pt x="221" y="96"/>
                    <a:pt x="221" y="96"/>
                    <a:pt x="221" y="96"/>
                  </a:cubicBezTo>
                  <a:cubicBezTo>
                    <a:pt x="215" y="94"/>
                    <a:pt x="209" y="92"/>
                    <a:pt x="203" y="91"/>
                  </a:cubicBezTo>
                  <a:cubicBezTo>
                    <a:pt x="201" y="91"/>
                    <a:pt x="201" y="91"/>
                    <a:pt x="201" y="91"/>
                  </a:cubicBezTo>
                  <a:cubicBezTo>
                    <a:pt x="212" y="1"/>
                    <a:pt x="212" y="1"/>
                    <a:pt x="212" y="1"/>
                  </a:cubicBezTo>
                  <a:cubicBezTo>
                    <a:pt x="206" y="0"/>
                    <a:pt x="201" y="0"/>
                    <a:pt x="196" y="0"/>
                  </a:cubicBezTo>
                  <a:cubicBezTo>
                    <a:pt x="191" y="0"/>
                    <a:pt x="186" y="0"/>
                    <a:pt x="181" y="1"/>
                  </a:cubicBezTo>
                  <a:cubicBezTo>
                    <a:pt x="191" y="90"/>
                    <a:pt x="191" y="90"/>
                    <a:pt x="191" y="90"/>
                  </a:cubicBezTo>
                  <a:cubicBezTo>
                    <a:pt x="189" y="91"/>
                    <a:pt x="189" y="91"/>
                    <a:pt x="189" y="91"/>
                  </a:cubicBezTo>
                  <a:cubicBezTo>
                    <a:pt x="183" y="92"/>
                    <a:pt x="177" y="94"/>
                    <a:pt x="172" y="96"/>
                  </a:cubicBezTo>
                  <a:cubicBezTo>
                    <a:pt x="149" y="3"/>
                    <a:pt x="149" y="3"/>
                    <a:pt x="149" y="3"/>
                  </a:cubicBezTo>
                  <a:cubicBezTo>
                    <a:pt x="138" y="5"/>
                    <a:pt x="128" y="8"/>
                    <a:pt x="118" y="11"/>
                  </a:cubicBezTo>
                  <a:cubicBezTo>
                    <a:pt x="164" y="100"/>
                    <a:pt x="164" y="100"/>
                    <a:pt x="164" y="100"/>
                  </a:cubicBezTo>
                  <a:cubicBezTo>
                    <a:pt x="159" y="102"/>
                    <a:pt x="154" y="106"/>
                    <a:pt x="149" y="110"/>
                  </a:cubicBezTo>
                  <a:cubicBezTo>
                    <a:pt x="149" y="109"/>
                    <a:pt x="149" y="109"/>
                    <a:pt x="149" y="109"/>
                  </a:cubicBezTo>
                  <a:cubicBezTo>
                    <a:pt x="87" y="22"/>
                    <a:pt x="87" y="22"/>
                    <a:pt x="87" y="22"/>
                  </a:cubicBezTo>
                  <a:cubicBezTo>
                    <a:pt x="77" y="27"/>
                    <a:pt x="67" y="33"/>
                    <a:pt x="57" y="39"/>
                  </a:cubicBezTo>
                  <a:cubicBezTo>
                    <a:pt x="144" y="115"/>
                    <a:pt x="144" y="115"/>
                    <a:pt x="144" y="115"/>
                  </a:cubicBezTo>
                  <a:cubicBezTo>
                    <a:pt x="144" y="115"/>
                    <a:pt x="144" y="115"/>
                    <a:pt x="144" y="115"/>
                  </a:cubicBezTo>
                  <a:cubicBezTo>
                    <a:pt x="140" y="119"/>
                    <a:pt x="136" y="124"/>
                    <a:pt x="134" y="130"/>
                  </a:cubicBezTo>
                  <a:cubicBezTo>
                    <a:pt x="131" y="129"/>
                    <a:pt x="131" y="129"/>
                    <a:pt x="131" y="129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16" y="74"/>
                    <a:pt x="7" y="84"/>
                    <a:pt x="0" y="95"/>
                  </a:cubicBezTo>
                  <a:cubicBezTo>
                    <a:pt x="186" y="161"/>
                    <a:pt x="186" y="161"/>
                    <a:pt x="186" y="161"/>
                  </a:cubicBezTo>
                  <a:cubicBezTo>
                    <a:pt x="168" y="169"/>
                    <a:pt x="168" y="169"/>
                    <a:pt x="168" y="169"/>
                  </a:cubicBezTo>
                  <a:cubicBezTo>
                    <a:pt x="168" y="169"/>
                    <a:pt x="174" y="190"/>
                    <a:pt x="196" y="190"/>
                  </a:cubicBezTo>
                  <a:cubicBezTo>
                    <a:pt x="219" y="190"/>
                    <a:pt x="225" y="170"/>
                    <a:pt x="225" y="170"/>
                  </a:cubicBezTo>
                  <a:cubicBezTo>
                    <a:pt x="206" y="161"/>
                    <a:pt x="206" y="161"/>
                    <a:pt x="206" y="161"/>
                  </a:cubicBezTo>
                  <a:lnTo>
                    <a:pt x="392" y="95"/>
                  </a:lnTo>
                  <a:close/>
                  <a:moveTo>
                    <a:pt x="205" y="164"/>
                  </a:moveTo>
                  <a:cubicBezTo>
                    <a:pt x="205" y="169"/>
                    <a:pt x="201" y="173"/>
                    <a:pt x="196" y="173"/>
                  </a:cubicBezTo>
                  <a:cubicBezTo>
                    <a:pt x="191" y="173"/>
                    <a:pt x="187" y="169"/>
                    <a:pt x="187" y="164"/>
                  </a:cubicBezTo>
                  <a:cubicBezTo>
                    <a:pt x="187" y="163"/>
                    <a:pt x="188" y="162"/>
                    <a:pt x="188" y="161"/>
                  </a:cubicBezTo>
                  <a:cubicBezTo>
                    <a:pt x="196" y="161"/>
                    <a:pt x="196" y="161"/>
                    <a:pt x="196" y="161"/>
                  </a:cubicBezTo>
                  <a:cubicBezTo>
                    <a:pt x="204" y="161"/>
                    <a:pt x="204" y="161"/>
                    <a:pt x="204" y="161"/>
                  </a:cubicBezTo>
                  <a:cubicBezTo>
                    <a:pt x="205" y="162"/>
                    <a:pt x="205" y="163"/>
                    <a:pt x="205" y="16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2397551" y="1476125"/>
              <a:ext cx="33338" cy="25400"/>
            </a:xfrm>
            <a:custGeom>
              <a:avLst/>
              <a:gdLst/>
              <a:ahLst/>
              <a:cxnLst/>
              <a:rect l="l" t="t" r="r" b="b"/>
              <a:pathLst>
                <a:path w="50" h="39" extrusionOk="0">
                  <a:moveTo>
                    <a:pt x="0" y="17"/>
                  </a:moveTo>
                  <a:cubicBezTo>
                    <a:pt x="26" y="39"/>
                    <a:pt x="26" y="39"/>
                    <a:pt x="26" y="39"/>
                  </a:cubicBezTo>
                  <a:cubicBezTo>
                    <a:pt x="34" y="35"/>
                    <a:pt x="42" y="32"/>
                    <a:pt x="50" y="29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0" y="5"/>
                    <a:pt x="10" y="11"/>
                    <a:pt x="0" y="17"/>
                  </a:cubicBezTo>
                  <a:close/>
                </a:path>
              </a:pathLst>
            </a:custGeom>
            <a:solidFill>
              <a:srgbClr val="730302">
                <a:alpha val="455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46776" y="1477713"/>
              <a:ext cx="31750" cy="23813"/>
            </a:xfrm>
            <a:custGeom>
              <a:avLst/>
              <a:gdLst/>
              <a:ahLst/>
              <a:cxnLst/>
              <a:rect l="l" t="t" r="r" b="b"/>
              <a:pathLst>
                <a:path w="50" h="38" extrusionOk="0">
                  <a:moveTo>
                    <a:pt x="0" y="28"/>
                  </a:moveTo>
                  <a:cubicBezTo>
                    <a:pt x="9" y="31"/>
                    <a:pt x="17" y="35"/>
                    <a:pt x="25" y="3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0" y="11"/>
                    <a:pt x="31" y="5"/>
                    <a:pt x="20" y="0"/>
                  </a:cubicBezTo>
                  <a:lnTo>
                    <a:pt x="0" y="28"/>
                  </a:lnTo>
                  <a:close/>
                </a:path>
              </a:pathLst>
            </a:custGeom>
            <a:solidFill>
              <a:srgbClr val="730302">
                <a:alpha val="455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2437239" y="1465013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39" h="40" extrusionOk="0">
                  <a:moveTo>
                    <a:pt x="0" y="8"/>
                  </a:moveTo>
                  <a:cubicBezTo>
                    <a:pt x="17" y="40"/>
                    <a:pt x="17" y="40"/>
                    <a:pt x="17" y="40"/>
                  </a:cubicBezTo>
                  <a:cubicBezTo>
                    <a:pt x="24" y="38"/>
                    <a:pt x="32" y="36"/>
                    <a:pt x="39" y="35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20" y="2"/>
                    <a:pt x="10" y="5"/>
                    <a:pt x="0" y="8"/>
                  </a:cubicBezTo>
                  <a:close/>
                </a:path>
              </a:pathLst>
            </a:custGeom>
            <a:solidFill>
              <a:srgbClr val="730302">
                <a:alpha val="455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2361039" y="1504700"/>
              <a:ext cx="31750" cy="23812"/>
            </a:xfrm>
            <a:custGeom>
              <a:avLst/>
              <a:gdLst/>
              <a:ahLst/>
              <a:cxnLst/>
              <a:rect l="l" t="t" r="r" b="b"/>
              <a:pathLst>
                <a:path w="50" h="37" extrusionOk="0">
                  <a:moveTo>
                    <a:pt x="50" y="14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16" y="9"/>
                    <a:pt x="7" y="19"/>
                    <a:pt x="0" y="30"/>
                  </a:cubicBezTo>
                  <a:cubicBezTo>
                    <a:pt x="21" y="37"/>
                    <a:pt x="21" y="37"/>
                    <a:pt x="21" y="37"/>
                  </a:cubicBezTo>
                  <a:cubicBezTo>
                    <a:pt x="30" y="29"/>
                    <a:pt x="40" y="21"/>
                    <a:pt x="50" y="14"/>
                  </a:cubicBezTo>
                  <a:close/>
                </a:path>
              </a:pathLst>
            </a:custGeom>
            <a:solidFill>
              <a:srgbClr val="730302">
                <a:alpha val="455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2513439" y="1465013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39" h="39" extrusionOk="0">
                  <a:moveTo>
                    <a:pt x="0" y="34"/>
                  </a:moveTo>
                  <a:cubicBezTo>
                    <a:pt x="8" y="36"/>
                    <a:pt x="16" y="37"/>
                    <a:pt x="23" y="39"/>
                  </a:cubicBezTo>
                  <a:cubicBezTo>
                    <a:pt x="39" y="8"/>
                    <a:pt x="39" y="8"/>
                    <a:pt x="39" y="8"/>
                  </a:cubicBezTo>
                  <a:cubicBezTo>
                    <a:pt x="30" y="4"/>
                    <a:pt x="20" y="2"/>
                    <a:pt x="9" y="0"/>
                  </a:cubicBezTo>
                  <a:lnTo>
                    <a:pt x="0" y="34"/>
                  </a:lnTo>
                  <a:close/>
                </a:path>
              </a:pathLst>
            </a:custGeom>
            <a:solidFill>
              <a:srgbClr val="730302">
                <a:alpha val="455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583289" y="1504700"/>
              <a:ext cx="31750" cy="23812"/>
            </a:xfrm>
            <a:custGeom>
              <a:avLst/>
              <a:gdLst/>
              <a:ahLst/>
              <a:cxnLst/>
              <a:rect l="l" t="t" r="r" b="b"/>
              <a:pathLst>
                <a:path w="50" h="37" extrusionOk="0">
                  <a:moveTo>
                    <a:pt x="24" y="0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10" y="22"/>
                    <a:pt x="20" y="29"/>
                    <a:pt x="29" y="37"/>
                  </a:cubicBezTo>
                  <a:cubicBezTo>
                    <a:pt x="50" y="30"/>
                    <a:pt x="50" y="30"/>
                    <a:pt x="50" y="30"/>
                  </a:cubicBezTo>
                  <a:cubicBezTo>
                    <a:pt x="42" y="19"/>
                    <a:pt x="33" y="9"/>
                    <a:pt x="24" y="0"/>
                  </a:cubicBezTo>
                  <a:close/>
                </a:path>
              </a:pathLst>
            </a:custGeom>
            <a:solidFill>
              <a:srgbClr val="730302">
                <a:alpha val="455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2478514" y="1461838"/>
              <a:ext cx="20637" cy="23812"/>
            </a:xfrm>
            <a:custGeom>
              <a:avLst/>
              <a:gdLst/>
              <a:ahLst/>
              <a:cxnLst/>
              <a:rect l="l" t="t" r="r" b="b"/>
              <a:pathLst>
                <a:path w="31" h="36" extrusionOk="0">
                  <a:moveTo>
                    <a:pt x="0" y="1"/>
                  </a:moveTo>
                  <a:cubicBezTo>
                    <a:pt x="4" y="36"/>
                    <a:pt x="4" y="36"/>
                    <a:pt x="4" y="36"/>
                  </a:cubicBezTo>
                  <a:cubicBezTo>
                    <a:pt x="8" y="36"/>
                    <a:pt x="11" y="35"/>
                    <a:pt x="15" y="35"/>
                  </a:cubicBezTo>
                  <a:cubicBezTo>
                    <a:pt x="19" y="35"/>
                    <a:pt x="23" y="36"/>
                    <a:pt x="27" y="36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25" y="0"/>
                    <a:pt x="20" y="0"/>
                    <a:pt x="15" y="0"/>
                  </a:cubicBezTo>
                  <a:cubicBezTo>
                    <a:pt x="10" y="0"/>
                    <a:pt x="5" y="0"/>
                    <a:pt x="0" y="1"/>
                  </a:cubicBezTo>
                  <a:close/>
                </a:path>
              </a:pathLst>
            </a:custGeom>
            <a:solidFill>
              <a:srgbClr val="730302">
                <a:alpha val="455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213401" y="1272925"/>
              <a:ext cx="549276" cy="266700"/>
            </a:xfrm>
            <a:custGeom>
              <a:avLst/>
              <a:gdLst/>
              <a:ahLst/>
              <a:cxnLst/>
              <a:rect l="l" t="t" r="r" b="b"/>
              <a:pathLst>
                <a:path w="846" h="410" extrusionOk="0">
                  <a:moveTo>
                    <a:pt x="423" y="294"/>
                  </a:moveTo>
                  <a:cubicBezTo>
                    <a:pt x="511" y="294"/>
                    <a:pt x="588" y="340"/>
                    <a:pt x="636" y="410"/>
                  </a:cubicBezTo>
                  <a:cubicBezTo>
                    <a:pt x="846" y="344"/>
                    <a:pt x="846" y="344"/>
                    <a:pt x="846" y="344"/>
                  </a:cubicBezTo>
                  <a:cubicBezTo>
                    <a:pt x="797" y="143"/>
                    <a:pt x="617" y="4"/>
                    <a:pt x="413" y="0"/>
                  </a:cubicBezTo>
                  <a:cubicBezTo>
                    <a:pt x="209" y="4"/>
                    <a:pt x="49" y="143"/>
                    <a:pt x="0" y="344"/>
                  </a:cubicBezTo>
                  <a:cubicBezTo>
                    <a:pt x="210" y="410"/>
                    <a:pt x="210" y="410"/>
                    <a:pt x="210" y="410"/>
                  </a:cubicBezTo>
                  <a:cubicBezTo>
                    <a:pt x="258" y="340"/>
                    <a:pt x="335" y="294"/>
                    <a:pt x="423" y="29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459464" y="1299913"/>
              <a:ext cx="58738" cy="144463"/>
            </a:xfrm>
            <a:custGeom>
              <a:avLst/>
              <a:gdLst/>
              <a:ahLst/>
              <a:cxnLst/>
              <a:rect l="l" t="t" r="r" b="b"/>
              <a:pathLst>
                <a:path w="91" h="223" extrusionOk="0">
                  <a:moveTo>
                    <a:pt x="66" y="223"/>
                  </a:moveTo>
                  <a:cubicBezTo>
                    <a:pt x="91" y="0"/>
                    <a:pt x="91" y="0"/>
                    <a:pt x="91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5" y="223"/>
                    <a:pt x="25" y="223"/>
                    <a:pt x="25" y="223"/>
                  </a:cubicBezTo>
                  <a:cubicBezTo>
                    <a:pt x="31" y="222"/>
                    <a:pt x="38" y="222"/>
                    <a:pt x="44" y="222"/>
                  </a:cubicBezTo>
                  <a:cubicBezTo>
                    <a:pt x="52" y="222"/>
                    <a:pt x="59" y="222"/>
                    <a:pt x="66" y="22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2365801" y="1304675"/>
              <a:ext cx="88900" cy="149225"/>
            </a:xfrm>
            <a:custGeom>
              <a:avLst/>
              <a:gdLst/>
              <a:ahLst/>
              <a:cxnLst/>
              <a:rect l="l" t="t" r="r" b="b"/>
              <a:pathLst>
                <a:path w="138" h="228" extrusionOk="0">
                  <a:moveTo>
                    <a:pt x="84" y="0"/>
                  </a:moveTo>
                  <a:cubicBezTo>
                    <a:pt x="42" y="18"/>
                    <a:pt x="42" y="18"/>
                    <a:pt x="42" y="18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97" y="228"/>
                    <a:pt x="97" y="228"/>
                    <a:pt x="97" y="228"/>
                  </a:cubicBezTo>
                  <a:cubicBezTo>
                    <a:pt x="110" y="223"/>
                    <a:pt x="124" y="220"/>
                    <a:pt x="138" y="217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2286426" y="1349125"/>
              <a:ext cx="120650" cy="128588"/>
            </a:xfrm>
            <a:custGeom>
              <a:avLst/>
              <a:gdLst/>
              <a:ahLst/>
              <a:cxnLst/>
              <a:rect l="l" t="t" r="r" b="b"/>
              <a:pathLst>
                <a:path w="187" h="198" extrusionOk="0">
                  <a:moveTo>
                    <a:pt x="66" y="0"/>
                  </a:moveTo>
                  <a:cubicBezTo>
                    <a:pt x="33" y="33"/>
                    <a:pt x="33" y="33"/>
                    <a:pt x="33" y="33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147" y="198"/>
                    <a:pt x="147" y="198"/>
                    <a:pt x="147" y="198"/>
                  </a:cubicBezTo>
                  <a:cubicBezTo>
                    <a:pt x="160" y="189"/>
                    <a:pt x="173" y="181"/>
                    <a:pt x="187" y="174"/>
                  </a:cubicBezTo>
                  <a:lnTo>
                    <a:pt x="6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2235626" y="1433263"/>
              <a:ext cx="125412" cy="90488"/>
            </a:xfrm>
            <a:custGeom>
              <a:avLst/>
              <a:gdLst/>
              <a:ahLst/>
              <a:cxnLst/>
              <a:rect l="l" t="t" r="r" b="b"/>
              <a:pathLst>
                <a:path w="192" h="139" extrusionOk="0">
                  <a:moveTo>
                    <a:pt x="192" y="97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156" y="139"/>
                    <a:pt x="156" y="139"/>
                    <a:pt x="156" y="139"/>
                  </a:cubicBezTo>
                  <a:cubicBezTo>
                    <a:pt x="167" y="124"/>
                    <a:pt x="179" y="110"/>
                    <a:pt x="192" y="9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2521376" y="1304675"/>
              <a:ext cx="90488" cy="149225"/>
            </a:xfrm>
            <a:custGeom>
              <a:avLst/>
              <a:gdLst/>
              <a:ahLst/>
              <a:cxnLst/>
              <a:rect l="l" t="t" r="r" b="b"/>
              <a:pathLst>
                <a:path w="138" h="229" extrusionOk="0">
                  <a:moveTo>
                    <a:pt x="138" y="35"/>
                  </a:moveTo>
                  <a:cubicBezTo>
                    <a:pt x="96" y="18"/>
                    <a:pt x="96" y="18"/>
                    <a:pt x="96" y="18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0" y="218"/>
                    <a:pt x="0" y="218"/>
                    <a:pt x="0" y="218"/>
                  </a:cubicBezTo>
                  <a:cubicBezTo>
                    <a:pt x="14" y="220"/>
                    <a:pt x="28" y="224"/>
                    <a:pt x="41" y="229"/>
                  </a:cubicBezTo>
                  <a:lnTo>
                    <a:pt x="138" y="3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2569001" y="1349125"/>
              <a:ext cx="122238" cy="130175"/>
            </a:xfrm>
            <a:custGeom>
              <a:avLst/>
              <a:gdLst/>
              <a:ahLst/>
              <a:cxnLst/>
              <a:rect l="l" t="t" r="r" b="b"/>
              <a:pathLst>
                <a:path w="187" h="199" extrusionOk="0">
                  <a:moveTo>
                    <a:pt x="187" y="66"/>
                  </a:moveTo>
                  <a:cubicBezTo>
                    <a:pt x="154" y="33"/>
                    <a:pt x="154" y="33"/>
                    <a:pt x="154" y="33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13" y="182"/>
                    <a:pt x="26" y="190"/>
                    <a:pt x="39" y="199"/>
                  </a:cubicBezTo>
                  <a:lnTo>
                    <a:pt x="187" y="6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2615039" y="1433263"/>
              <a:ext cx="125412" cy="90488"/>
            </a:xfrm>
            <a:custGeom>
              <a:avLst/>
              <a:gdLst/>
              <a:ahLst/>
              <a:cxnLst/>
              <a:rect l="l" t="t" r="r" b="b"/>
              <a:pathLst>
                <a:path w="193" h="139" extrusionOk="0">
                  <a:moveTo>
                    <a:pt x="35" y="139"/>
                  </a:moveTo>
                  <a:cubicBezTo>
                    <a:pt x="193" y="88"/>
                    <a:pt x="193" y="88"/>
                    <a:pt x="193" y="88"/>
                  </a:cubicBezTo>
                  <a:cubicBezTo>
                    <a:pt x="175" y="44"/>
                    <a:pt x="175" y="44"/>
                    <a:pt x="175" y="44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13" y="111"/>
                    <a:pt x="24" y="125"/>
                    <a:pt x="35" y="13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2475339" y="1307850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2476926" y="1358650"/>
              <a:ext cx="22200" cy="20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2478514" y="1406275"/>
              <a:ext cx="19200" cy="19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2561064" y="1323725"/>
              <a:ext cx="26988" cy="26988"/>
            </a:xfrm>
            <a:custGeom>
              <a:avLst/>
              <a:gdLst/>
              <a:ahLst/>
              <a:cxnLst/>
              <a:rect l="l" t="t" r="r" b="b"/>
              <a:pathLst>
                <a:path w="42" h="42" extrusionOk="0">
                  <a:moveTo>
                    <a:pt x="38" y="27"/>
                  </a:moveTo>
                  <a:cubicBezTo>
                    <a:pt x="35" y="37"/>
                    <a:pt x="24" y="42"/>
                    <a:pt x="14" y="39"/>
                  </a:cubicBezTo>
                  <a:cubicBezTo>
                    <a:pt x="5" y="35"/>
                    <a:pt x="0" y="25"/>
                    <a:pt x="3" y="15"/>
                  </a:cubicBezTo>
                  <a:cubicBezTo>
                    <a:pt x="6" y="5"/>
                    <a:pt x="17" y="0"/>
                    <a:pt x="27" y="3"/>
                  </a:cubicBezTo>
                  <a:cubicBezTo>
                    <a:pt x="37" y="7"/>
                    <a:pt x="42" y="18"/>
                    <a:pt x="38" y="2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2546776" y="1366588"/>
              <a:ext cx="23812" cy="23812"/>
            </a:xfrm>
            <a:custGeom>
              <a:avLst/>
              <a:gdLst/>
              <a:ahLst/>
              <a:cxnLst/>
              <a:rect l="l" t="t" r="r" b="b"/>
              <a:pathLst>
                <a:path w="36" h="36" extrusionOk="0">
                  <a:moveTo>
                    <a:pt x="33" y="24"/>
                  </a:moveTo>
                  <a:cubicBezTo>
                    <a:pt x="30" y="32"/>
                    <a:pt x="21" y="36"/>
                    <a:pt x="13" y="33"/>
                  </a:cubicBezTo>
                  <a:cubicBezTo>
                    <a:pt x="4" y="30"/>
                    <a:pt x="0" y="21"/>
                    <a:pt x="3" y="13"/>
                  </a:cubicBezTo>
                  <a:cubicBezTo>
                    <a:pt x="6" y="5"/>
                    <a:pt x="15" y="0"/>
                    <a:pt x="23" y="3"/>
                  </a:cubicBezTo>
                  <a:cubicBezTo>
                    <a:pt x="32" y="6"/>
                    <a:pt x="36" y="15"/>
                    <a:pt x="33" y="2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2534076" y="1411038"/>
              <a:ext cx="20637" cy="19050"/>
            </a:xfrm>
            <a:custGeom>
              <a:avLst/>
              <a:gdLst/>
              <a:ahLst/>
              <a:cxnLst/>
              <a:rect l="l" t="t" r="r" b="b"/>
              <a:pathLst>
                <a:path w="31" h="30" extrusionOk="0">
                  <a:moveTo>
                    <a:pt x="28" y="19"/>
                  </a:moveTo>
                  <a:cubicBezTo>
                    <a:pt x="26" y="26"/>
                    <a:pt x="18" y="30"/>
                    <a:pt x="11" y="27"/>
                  </a:cubicBezTo>
                  <a:cubicBezTo>
                    <a:pt x="4" y="25"/>
                    <a:pt x="0" y="17"/>
                    <a:pt x="3" y="10"/>
                  </a:cubicBezTo>
                  <a:cubicBezTo>
                    <a:pt x="5" y="3"/>
                    <a:pt x="13" y="0"/>
                    <a:pt x="20" y="2"/>
                  </a:cubicBezTo>
                  <a:cubicBezTo>
                    <a:pt x="27" y="5"/>
                    <a:pt x="31" y="12"/>
                    <a:pt x="28" y="1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2640439" y="1376113"/>
              <a:ext cx="26988" cy="254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33" y="32"/>
                  </a:moveTo>
                  <a:cubicBezTo>
                    <a:pt x="26" y="40"/>
                    <a:pt x="15" y="40"/>
                    <a:pt x="8" y="33"/>
                  </a:cubicBezTo>
                  <a:cubicBezTo>
                    <a:pt x="0" y="26"/>
                    <a:pt x="0" y="15"/>
                    <a:pt x="7" y="8"/>
                  </a:cubicBezTo>
                  <a:cubicBezTo>
                    <a:pt x="14" y="1"/>
                    <a:pt x="25" y="0"/>
                    <a:pt x="32" y="7"/>
                  </a:cubicBezTo>
                  <a:cubicBezTo>
                    <a:pt x="39" y="14"/>
                    <a:pt x="40" y="25"/>
                    <a:pt x="33" y="3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615039" y="1407863"/>
              <a:ext cx="20637" cy="22225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28" y="28"/>
                  </a:moveTo>
                  <a:cubicBezTo>
                    <a:pt x="22" y="34"/>
                    <a:pt x="13" y="34"/>
                    <a:pt x="7" y="29"/>
                  </a:cubicBezTo>
                  <a:cubicBezTo>
                    <a:pt x="0" y="23"/>
                    <a:pt x="0" y="13"/>
                    <a:pt x="6" y="7"/>
                  </a:cubicBezTo>
                  <a:cubicBezTo>
                    <a:pt x="12" y="1"/>
                    <a:pt x="21" y="0"/>
                    <a:pt x="27" y="6"/>
                  </a:cubicBezTo>
                  <a:cubicBezTo>
                    <a:pt x="34" y="12"/>
                    <a:pt x="34" y="22"/>
                    <a:pt x="28" y="2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2588051" y="1441200"/>
              <a:ext cx="17462" cy="17462"/>
            </a:xfrm>
            <a:custGeom>
              <a:avLst/>
              <a:gdLst/>
              <a:ahLst/>
              <a:cxnLst/>
              <a:rect l="l" t="t" r="r" b="b"/>
              <a:pathLst>
                <a:path w="28" h="29" extrusionOk="0">
                  <a:moveTo>
                    <a:pt x="24" y="24"/>
                  </a:moveTo>
                  <a:cubicBezTo>
                    <a:pt x="19" y="29"/>
                    <a:pt x="10" y="29"/>
                    <a:pt x="5" y="24"/>
                  </a:cubicBezTo>
                  <a:cubicBezTo>
                    <a:pt x="0" y="19"/>
                    <a:pt x="0" y="11"/>
                    <a:pt x="4" y="6"/>
                  </a:cubicBezTo>
                  <a:cubicBezTo>
                    <a:pt x="9" y="1"/>
                    <a:pt x="18" y="0"/>
                    <a:pt x="23" y="5"/>
                  </a:cubicBezTo>
                  <a:cubicBezTo>
                    <a:pt x="28" y="10"/>
                    <a:pt x="28" y="18"/>
                    <a:pt x="24" y="2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2699176" y="1461838"/>
              <a:ext cx="22225" cy="22225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23" y="31"/>
                  </a:moveTo>
                  <a:cubicBezTo>
                    <a:pt x="15" y="34"/>
                    <a:pt x="6" y="31"/>
                    <a:pt x="3" y="23"/>
                  </a:cubicBezTo>
                  <a:cubicBezTo>
                    <a:pt x="0" y="15"/>
                    <a:pt x="3" y="7"/>
                    <a:pt x="11" y="3"/>
                  </a:cubicBezTo>
                  <a:cubicBezTo>
                    <a:pt x="19" y="0"/>
                    <a:pt x="28" y="3"/>
                    <a:pt x="31" y="11"/>
                  </a:cubicBezTo>
                  <a:cubicBezTo>
                    <a:pt x="34" y="19"/>
                    <a:pt x="31" y="28"/>
                    <a:pt x="23" y="3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2669014" y="1476125"/>
              <a:ext cx="19050" cy="20638"/>
            </a:xfrm>
            <a:custGeom>
              <a:avLst/>
              <a:gdLst/>
              <a:ahLst/>
              <a:cxnLst/>
              <a:rect l="l" t="t" r="r" b="b"/>
              <a:pathLst>
                <a:path w="30" h="30" extrusionOk="0">
                  <a:moveTo>
                    <a:pt x="20" y="27"/>
                  </a:moveTo>
                  <a:cubicBezTo>
                    <a:pt x="13" y="30"/>
                    <a:pt x="6" y="27"/>
                    <a:pt x="3" y="20"/>
                  </a:cubicBezTo>
                  <a:cubicBezTo>
                    <a:pt x="0" y="13"/>
                    <a:pt x="3" y="6"/>
                    <a:pt x="10" y="3"/>
                  </a:cubicBezTo>
                  <a:cubicBezTo>
                    <a:pt x="16" y="0"/>
                    <a:pt x="24" y="3"/>
                    <a:pt x="27" y="10"/>
                  </a:cubicBezTo>
                  <a:cubicBezTo>
                    <a:pt x="30" y="16"/>
                    <a:pt x="27" y="24"/>
                    <a:pt x="20" y="2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2637264" y="1492000"/>
              <a:ext cx="15875" cy="17463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17" y="23"/>
                  </a:moveTo>
                  <a:cubicBezTo>
                    <a:pt x="12" y="25"/>
                    <a:pt x="5" y="23"/>
                    <a:pt x="3" y="17"/>
                  </a:cubicBezTo>
                  <a:cubicBezTo>
                    <a:pt x="0" y="11"/>
                    <a:pt x="3" y="5"/>
                    <a:pt x="8" y="3"/>
                  </a:cubicBezTo>
                  <a:cubicBezTo>
                    <a:pt x="14" y="0"/>
                    <a:pt x="20" y="3"/>
                    <a:pt x="23" y="8"/>
                  </a:cubicBezTo>
                  <a:cubicBezTo>
                    <a:pt x="25" y="14"/>
                    <a:pt x="23" y="20"/>
                    <a:pt x="17" y="2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2388026" y="1323725"/>
              <a:ext cx="28575" cy="26988"/>
            </a:xfrm>
            <a:custGeom>
              <a:avLst/>
              <a:gdLst/>
              <a:ahLst/>
              <a:cxnLst/>
              <a:rect l="l" t="t" r="r" b="b"/>
              <a:pathLst>
                <a:path w="42" h="42" extrusionOk="0">
                  <a:moveTo>
                    <a:pt x="4" y="27"/>
                  </a:moveTo>
                  <a:cubicBezTo>
                    <a:pt x="7" y="37"/>
                    <a:pt x="18" y="42"/>
                    <a:pt x="27" y="39"/>
                  </a:cubicBezTo>
                  <a:cubicBezTo>
                    <a:pt x="37" y="35"/>
                    <a:pt x="42" y="25"/>
                    <a:pt x="39" y="15"/>
                  </a:cubicBezTo>
                  <a:cubicBezTo>
                    <a:pt x="35" y="5"/>
                    <a:pt x="25" y="0"/>
                    <a:pt x="15" y="3"/>
                  </a:cubicBezTo>
                  <a:cubicBezTo>
                    <a:pt x="5" y="7"/>
                    <a:pt x="0" y="18"/>
                    <a:pt x="4" y="2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2405489" y="1366588"/>
              <a:ext cx="23812" cy="23812"/>
            </a:xfrm>
            <a:custGeom>
              <a:avLst/>
              <a:gdLst/>
              <a:ahLst/>
              <a:cxnLst/>
              <a:rect l="l" t="t" r="r" b="b"/>
              <a:pathLst>
                <a:path w="36" h="36" extrusionOk="0">
                  <a:moveTo>
                    <a:pt x="3" y="24"/>
                  </a:moveTo>
                  <a:cubicBezTo>
                    <a:pt x="6" y="32"/>
                    <a:pt x="15" y="36"/>
                    <a:pt x="23" y="33"/>
                  </a:cubicBezTo>
                  <a:cubicBezTo>
                    <a:pt x="31" y="30"/>
                    <a:pt x="36" y="21"/>
                    <a:pt x="33" y="13"/>
                  </a:cubicBezTo>
                  <a:cubicBezTo>
                    <a:pt x="30" y="5"/>
                    <a:pt x="21" y="0"/>
                    <a:pt x="12" y="3"/>
                  </a:cubicBezTo>
                  <a:cubicBezTo>
                    <a:pt x="4" y="6"/>
                    <a:pt x="0" y="15"/>
                    <a:pt x="3" y="2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2421364" y="1411038"/>
              <a:ext cx="20637" cy="19050"/>
            </a:xfrm>
            <a:custGeom>
              <a:avLst/>
              <a:gdLst/>
              <a:ahLst/>
              <a:cxnLst/>
              <a:rect l="l" t="t" r="r" b="b"/>
              <a:pathLst>
                <a:path w="31" h="30" extrusionOk="0">
                  <a:moveTo>
                    <a:pt x="3" y="19"/>
                  </a:moveTo>
                  <a:cubicBezTo>
                    <a:pt x="5" y="26"/>
                    <a:pt x="13" y="30"/>
                    <a:pt x="20" y="27"/>
                  </a:cubicBezTo>
                  <a:cubicBezTo>
                    <a:pt x="27" y="25"/>
                    <a:pt x="31" y="17"/>
                    <a:pt x="28" y="10"/>
                  </a:cubicBezTo>
                  <a:cubicBezTo>
                    <a:pt x="26" y="3"/>
                    <a:pt x="18" y="0"/>
                    <a:pt x="11" y="2"/>
                  </a:cubicBezTo>
                  <a:cubicBezTo>
                    <a:pt x="4" y="5"/>
                    <a:pt x="0" y="12"/>
                    <a:pt x="3" y="1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2308651" y="1376113"/>
              <a:ext cx="26988" cy="254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7" y="32"/>
                  </a:moveTo>
                  <a:cubicBezTo>
                    <a:pt x="13" y="40"/>
                    <a:pt x="25" y="40"/>
                    <a:pt x="32" y="33"/>
                  </a:cubicBezTo>
                  <a:cubicBezTo>
                    <a:pt x="39" y="26"/>
                    <a:pt x="40" y="15"/>
                    <a:pt x="33" y="8"/>
                  </a:cubicBezTo>
                  <a:cubicBezTo>
                    <a:pt x="26" y="1"/>
                    <a:pt x="15" y="0"/>
                    <a:pt x="8" y="7"/>
                  </a:cubicBezTo>
                  <a:cubicBezTo>
                    <a:pt x="0" y="14"/>
                    <a:pt x="0" y="25"/>
                    <a:pt x="7" y="3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2340401" y="1407863"/>
              <a:ext cx="22225" cy="22225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6" y="28"/>
                  </a:moveTo>
                  <a:cubicBezTo>
                    <a:pt x="11" y="34"/>
                    <a:pt x="21" y="34"/>
                    <a:pt x="27" y="29"/>
                  </a:cubicBezTo>
                  <a:cubicBezTo>
                    <a:pt x="33" y="23"/>
                    <a:pt x="34" y="13"/>
                    <a:pt x="28" y="7"/>
                  </a:cubicBezTo>
                  <a:cubicBezTo>
                    <a:pt x="22" y="1"/>
                    <a:pt x="13" y="0"/>
                    <a:pt x="6" y="6"/>
                  </a:cubicBezTo>
                  <a:cubicBezTo>
                    <a:pt x="0" y="12"/>
                    <a:pt x="0" y="22"/>
                    <a:pt x="6" y="2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2370564" y="1441200"/>
              <a:ext cx="17462" cy="17462"/>
            </a:xfrm>
            <a:custGeom>
              <a:avLst/>
              <a:gdLst/>
              <a:ahLst/>
              <a:cxnLst/>
              <a:rect l="l" t="t" r="r" b="b"/>
              <a:pathLst>
                <a:path w="29" h="29" extrusionOk="0">
                  <a:moveTo>
                    <a:pt x="5" y="24"/>
                  </a:moveTo>
                  <a:cubicBezTo>
                    <a:pt x="10" y="29"/>
                    <a:pt x="18" y="29"/>
                    <a:pt x="24" y="24"/>
                  </a:cubicBezTo>
                  <a:cubicBezTo>
                    <a:pt x="29" y="19"/>
                    <a:pt x="29" y="11"/>
                    <a:pt x="24" y="6"/>
                  </a:cubicBezTo>
                  <a:cubicBezTo>
                    <a:pt x="19" y="1"/>
                    <a:pt x="11" y="0"/>
                    <a:pt x="6" y="5"/>
                  </a:cubicBezTo>
                  <a:cubicBezTo>
                    <a:pt x="1" y="10"/>
                    <a:pt x="0" y="18"/>
                    <a:pt x="5" y="2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2254676" y="1461838"/>
              <a:ext cx="22225" cy="22225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11" y="31"/>
                  </a:moveTo>
                  <a:cubicBezTo>
                    <a:pt x="18" y="34"/>
                    <a:pt x="27" y="31"/>
                    <a:pt x="31" y="23"/>
                  </a:cubicBezTo>
                  <a:cubicBezTo>
                    <a:pt x="34" y="15"/>
                    <a:pt x="31" y="7"/>
                    <a:pt x="23" y="3"/>
                  </a:cubicBezTo>
                  <a:cubicBezTo>
                    <a:pt x="15" y="0"/>
                    <a:pt x="6" y="3"/>
                    <a:pt x="3" y="11"/>
                  </a:cubicBezTo>
                  <a:cubicBezTo>
                    <a:pt x="0" y="19"/>
                    <a:pt x="3" y="28"/>
                    <a:pt x="11" y="3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2288014" y="1476125"/>
              <a:ext cx="20638" cy="20638"/>
            </a:xfrm>
            <a:custGeom>
              <a:avLst/>
              <a:gdLst/>
              <a:ahLst/>
              <a:cxnLst/>
              <a:rect l="l" t="t" r="r" b="b"/>
              <a:pathLst>
                <a:path w="30" h="30" extrusionOk="0">
                  <a:moveTo>
                    <a:pt x="10" y="27"/>
                  </a:moveTo>
                  <a:cubicBezTo>
                    <a:pt x="16" y="30"/>
                    <a:pt x="24" y="27"/>
                    <a:pt x="27" y="20"/>
                  </a:cubicBezTo>
                  <a:cubicBezTo>
                    <a:pt x="30" y="13"/>
                    <a:pt x="27" y="6"/>
                    <a:pt x="20" y="3"/>
                  </a:cubicBezTo>
                  <a:cubicBezTo>
                    <a:pt x="14" y="0"/>
                    <a:pt x="6" y="3"/>
                    <a:pt x="3" y="10"/>
                  </a:cubicBezTo>
                  <a:cubicBezTo>
                    <a:pt x="0" y="16"/>
                    <a:pt x="3" y="24"/>
                    <a:pt x="10" y="2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2322939" y="1492000"/>
              <a:ext cx="15875" cy="17463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8" y="23"/>
                  </a:moveTo>
                  <a:cubicBezTo>
                    <a:pt x="13" y="25"/>
                    <a:pt x="20" y="23"/>
                    <a:pt x="22" y="17"/>
                  </a:cubicBezTo>
                  <a:cubicBezTo>
                    <a:pt x="25" y="11"/>
                    <a:pt x="22" y="5"/>
                    <a:pt x="16" y="3"/>
                  </a:cubicBezTo>
                  <a:cubicBezTo>
                    <a:pt x="11" y="0"/>
                    <a:pt x="4" y="3"/>
                    <a:pt x="2" y="8"/>
                  </a:cubicBezTo>
                  <a:cubicBezTo>
                    <a:pt x="0" y="14"/>
                    <a:pt x="2" y="20"/>
                    <a:pt x="8" y="2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8" name="Google Shape;48;p2"/>
          <p:cNvGrpSpPr/>
          <p:nvPr/>
        </p:nvGrpSpPr>
        <p:grpSpPr>
          <a:xfrm>
            <a:off x="-51537" y="2002199"/>
            <a:ext cx="8674012" cy="2930155"/>
            <a:chOff x="-51537" y="2002199"/>
            <a:chExt cx="8674012" cy="2930155"/>
          </a:xfrm>
        </p:grpSpPr>
        <p:sp>
          <p:nvSpPr>
            <p:cNvPr id="49" name="Google Shape;49;p2"/>
            <p:cNvSpPr/>
            <p:nvPr/>
          </p:nvSpPr>
          <p:spPr>
            <a:xfrm>
              <a:off x="-51537" y="3599411"/>
              <a:ext cx="191699" cy="191925"/>
            </a:xfrm>
            <a:custGeom>
              <a:avLst/>
              <a:gdLst/>
              <a:ahLst/>
              <a:cxnLst/>
              <a:rect l="l" t="t" r="r" b="b"/>
              <a:pathLst>
                <a:path w="777" h="778" extrusionOk="0">
                  <a:moveTo>
                    <a:pt x="431" y="389"/>
                  </a:moveTo>
                  <a:cubicBezTo>
                    <a:pt x="623" y="370"/>
                    <a:pt x="772" y="208"/>
                    <a:pt x="771" y="9"/>
                  </a:cubicBezTo>
                  <a:cubicBezTo>
                    <a:pt x="771" y="8"/>
                    <a:pt x="771" y="7"/>
                    <a:pt x="770" y="7"/>
                  </a:cubicBezTo>
                  <a:cubicBezTo>
                    <a:pt x="770" y="7"/>
                    <a:pt x="769" y="7"/>
                    <a:pt x="768" y="7"/>
                  </a:cubicBezTo>
                  <a:cubicBezTo>
                    <a:pt x="570" y="5"/>
                    <a:pt x="408" y="154"/>
                    <a:pt x="388" y="347"/>
                  </a:cubicBezTo>
                  <a:cubicBezTo>
                    <a:pt x="366" y="153"/>
                    <a:pt x="201" y="2"/>
                    <a:pt x="2" y="1"/>
                  </a:cubicBezTo>
                  <a:cubicBezTo>
                    <a:pt x="1" y="0"/>
                    <a:pt x="1" y="1"/>
                    <a:pt x="0" y="0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2" y="201"/>
                    <a:pt x="153" y="366"/>
                    <a:pt x="347" y="388"/>
                  </a:cubicBezTo>
                  <a:cubicBezTo>
                    <a:pt x="154" y="408"/>
                    <a:pt x="5" y="570"/>
                    <a:pt x="6" y="769"/>
                  </a:cubicBezTo>
                  <a:cubicBezTo>
                    <a:pt x="6" y="770"/>
                    <a:pt x="6" y="770"/>
                    <a:pt x="6" y="772"/>
                  </a:cubicBezTo>
                  <a:cubicBezTo>
                    <a:pt x="8" y="771"/>
                    <a:pt x="8" y="771"/>
                    <a:pt x="8" y="771"/>
                  </a:cubicBezTo>
                  <a:cubicBezTo>
                    <a:pt x="207" y="773"/>
                    <a:pt x="370" y="624"/>
                    <a:pt x="389" y="430"/>
                  </a:cubicBezTo>
                  <a:cubicBezTo>
                    <a:pt x="411" y="624"/>
                    <a:pt x="576" y="776"/>
                    <a:pt x="775" y="778"/>
                  </a:cubicBezTo>
                  <a:cubicBezTo>
                    <a:pt x="776" y="778"/>
                    <a:pt x="776" y="778"/>
                    <a:pt x="777" y="778"/>
                  </a:cubicBezTo>
                  <a:cubicBezTo>
                    <a:pt x="777" y="777"/>
                    <a:pt x="777" y="776"/>
                    <a:pt x="777" y="775"/>
                  </a:cubicBezTo>
                  <a:cubicBezTo>
                    <a:pt x="776" y="577"/>
                    <a:pt x="623" y="411"/>
                    <a:pt x="431" y="3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8430775" y="2002199"/>
              <a:ext cx="191699" cy="191925"/>
            </a:xfrm>
            <a:custGeom>
              <a:avLst/>
              <a:gdLst/>
              <a:ahLst/>
              <a:cxnLst/>
              <a:rect l="l" t="t" r="r" b="b"/>
              <a:pathLst>
                <a:path w="777" h="778" extrusionOk="0">
                  <a:moveTo>
                    <a:pt x="431" y="389"/>
                  </a:moveTo>
                  <a:cubicBezTo>
                    <a:pt x="623" y="370"/>
                    <a:pt x="772" y="208"/>
                    <a:pt x="771" y="9"/>
                  </a:cubicBezTo>
                  <a:cubicBezTo>
                    <a:pt x="771" y="8"/>
                    <a:pt x="771" y="7"/>
                    <a:pt x="770" y="7"/>
                  </a:cubicBezTo>
                  <a:cubicBezTo>
                    <a:pt x="770" y="7"/>
                    <a:pt x="769" y="7"/>
                    <a:pt x="768" y="7"/>
                  </a:cubicBezTo>
                  <a:cubicBezTo>
                    <a:pt x="570" y="5"/>
                    <a:pt x="408" y="154"/>
                    <a:pt x="388" y="347"/>
                  </a:cubicBezTo>
                  <a:cubicBezTo>
                    <a:pt x="366" y="153"/>
                    <a:pt x="201" y="2"/>
                    <a:pt x="2" y="1"/>
                  </a:cubicBezTo>
                  <a:cubicBezTo>
                    <a:pt x="1" y="0"/>
                    <a:pt x="1" y="1"/>
                    <a:pt x="0" y="0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2" y="201"/>
                    <a:pt x="153" y="366"/>
                    <a:pt x="347" y="388"/>
                  </a:cubicBezTo>
                  <a:cubicBezTo>
                    <a:pt x="154" y="408"/>
                    <a:pt x="5" y="570"/>
                    <a:pt x="6" y="769"/>
                  </a:cubicBezTo>
                  <a:cubicBezTo>
                    <a:pt x="6" y="770"/>
                    <a:pt x="6" y="770"/>
                    <a:pt x="6" y="772"/>
                  </a:cubicBezTo>
                  <a:cubicBezTo>
                    <a:pt x="8" y="771"/>
                    <a:pt x="8" y="771"/>
                    <a:pt x="8" y="771"/>
                  </a:cubicBezTo>
                  <a:cubicBezTo>
                    <a:pt x="207" y="773"/>
                    <a:pt x="370" y="624"/>
                    <a:pt x="389" y="430"/>
                  </a:cubicBezTo>
                  <a:cubicBezTo>
                    <a:pt x="411" y="624"/>
                    <a:pt x="576" y="776"/>
                    <a:pt x="775" y="778"/>
                  </a:cubicBezTo>
                  <a:cubicBezTo>
                    <a:pt x="776" y="778"/>
                    <a:pt x="776" y="778"/>
                    <a:pt x="777" y="778"/>
                  </a:cubicBezTo>
                  <a:cubicBezTo>
                    <a:pt x="777" y="777"/>
                    <a:pt x="777" y="776"/>
                    <a:pt x="777" y="775"/>
                  </a:cubicBezTo>
                  <a:cubicBezTo>
                    <a:pt x="776" y="577"/>
                    <a:pt x="623" y="411"/>
                    <a:pt x="431" y="3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1450325" y="4794928"/>
              <a:ext cx="137275" cy="137426"/>
            </a:xfrm>
            <a:custGeom>
              <a:avLst/>
              <a:gdLst/>
              <a:ahLst/>
              <a:cxnLst/>
              <a:rect l="l" t="t" r="r" b="b"/>
              <a:pathLst>
                <a:path w="777" h="778" extrusionOk="0">
                  <a:moveTo>
                    <a:pt x="431" y="389"/>
                  </a:moveTo>
                  <a:cubicBezTo>
                    <a:pt x="623" y="370"/>
                    <a:pt x="772" y="208"/>
                    <a:pt x="771" y="9"/>
                  </a:cubicBezTo>
                  <a:cubicBezTo>
                    <a:pt x="771" y="8"/>
                    <a:pt x="771" y="7"/>
                    <a:pt x="770" y="7"/>
                  </a:cubicBezTo>
                  <a:cubicBezTo>
                    <a:pt x="770" y="7"/>
                    <a:pt x="769" y="7"/>
                    <a:pt x="768" y="7"/>
                  </a:cubicBezTo>
                  <a:cubicBezTo>
                    <a:pt x="570" y="5"/>
                    <a:pt x="408" y="154"/>
                    <a:pt x="388" y="347"/>
                  </a:cubicBezTo>
                  <a:cubicBezTo>
                    <a:pt x="366" y="153"/>
                    <a:pt x="201" y="2"/>
                    <a:pt x="2" y="1"/>
                  </a:cubicBezTo>
                  <a:cubicBezTo>
                    <a:pt x="1" y="0"/>
                    <a:pt x="1" y="1"/>
                    <a:pt x="0" y="0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2" y="201"/>
                    <a:pt x="153" y="366"/>
                    <a:pt x="347" y="388"/>
                  </a:cubicBezTo>
                  <a:cubicBezTo>
                    <a:pt x="154" y="408"/>
                    <a:pt x="5" y="570"/>
                    <a:pt x="6" y="769"/>
                  </a:cubicBezTo>
                  <a:cubicBezTo>
                    <a:pt x="6" y="770"/>
                    <a:pt x="6" y="770"/>
                    <a:pt x="6" y="772"/>
                  </a:cubicBezTo>
                  <a:cubicBezTo>
                    <a:pt x="8" y="771"/>
                    <a:pt x="8" y="771"/>
                    <a:pt x="8" y="771"/>
                  </a:cubicBezTo>
                  <a:cubicBezTo>
                    <a:pt x="207" y="773"/>
                    <a:pt x="370" y="624"/>
                    <a:pt x="389" y="430"/>
                  </a:cubicBezTo>
                  <a:cubicBezTo>
                    <a:pt x="411" y="624"/>
                    <a:pt x="576" y="776"/>
                    <a:pt x="775" y="778"/>
                  </a:cubicBezTo>
                  <a:cubicBezTo>
                    <a:pt x="776" y="778"/>
                    <a:pt x="776" y="778"/>
                    <a:pt x="777" y="778"/>
                  </a:cubicBezTo>
                  <a:cubicBezTo>
                    <a:pt x="777" y="777"/>
                    <a:pt x="777" y="776"/>
                    <a:pt x="777" y="775"/>
                  </a:cubicBezTo>
                  <a:cubicBezTo>
                    <a:pt x="776" y="577"/>
                    <a:pt x="623" y="411"/>
                    <a:pt x="431" y="3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2" name="Google Shape;52;p2"/>
          <p:cNvGrpSpPr/>
          <p:nvPr/>
        </p:nvGrpSpPr>
        <p:grpSpPr>
          <a:xfrm>
            <a:off x="7689765" y="-119675"/>
            <a:ext cx="1621066" cy="1935484"/>
            <a:chOff x="7689765" y="-119675"/>
            <a:chExt cx="1621066" cy="1935484"/>
          </a:xfrm>
        </p:grpSpPr>
        <p:cxnSp>
          <p:nvCxnSpPr>
            <p:cNvPr id="53" name="Google Shape;53;p2"/>
            <p:cNvCxnSpPr>
              <a:stCxn id="54" idx="0"/>
            </p:cNvCxnSpPr>
            <p:nvPr/>
          </p:nvCxnSpPr>
          <p:spPr>
            <a:xfrm rot="10800000">
              <a:off x="8201946" y="-93974"/>
              <a:ext cx="0" cy="405000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" name="Google Shape;55;p2"/>
            <p:cNvCxnSpPr>
              <a:stCxn id="56" idx="0"/>
            </p:cNvCxnSpPr>
            <p:nvPr/>
          </p:nvCxnSpPr>
          <p:spPr>
            <a:xfrm rot="10800000">
              <a:off x="8866642" y="-119675"/>
              <a:ext cx="0" cy="704700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57" name="Google Shape;57;p2"/>
            <p:cNvGrpSpPr/>
            <p:nvPr/>
          </p:nvGrpSpPr>
          <p:grpSpPr>
            <a:xfrm>
              <a:off x="8430769" y="585025"/>
              <a:ext cx="880062" cy="1230784"/>
              <a:chOff x="2983359" y="1767508"/>
              <a:chExt cx="306375" cy="428471"/>
            </a:xfrm>
          </p:grpSpPr>
          <p:sp>
            <p:nvSpPr>
              <p:cNvPr id="58" name="Google Shape;58;p2"/>
              <p:cNvSpPr/>
              <p:nvPr/>
            </p:nvSpPr>
            <p:spPr>
              <a:xfrm>
                <a:off x="3108179" y="1855453"/>
                <a:ext cx="56736" cy="243978"/>
              </a:xfrm>
              <a:custGeom>
                <a:avLst/>
                <a:gdLst/>
                <a:ahLst/>
                <a:cxnLst/>
                <a:rect l="l" t="t" r="r" b="b"/>
                <a:pathLst>
                  <a:path w="51" h="209" extrusionOk="0">
                    <a:moveTo>
                      <a:pt x="20" y="209"/>
                    </a:moveTo>
                    <a:cubicBezTo>
                      <a:pt x="30" y="209"/>
                      <a:pt x="30" y="209"/>
                      <a:pt x="30" y="209"/>
                    </a:cubicBezTo>
                    <a:cubicBezTo>
                      <a:pt x="30" y="208"/>
                      <a:pt x="31" y="208"/>
                      <a:pt x="31" y="208"/>
                    </a:cubicBezTo>
                    <a:cubicBezTo>
                      <a:pt x="44" y="176"/>
                      <a:pt x="51" y="141"/>
                      <a:pt x="51" y="104"/>
                    </a:cubicBezTo>
                    <a:cubicBezTo>
                      <a:pt x="51" y="68"/>
                      <a:pt x="44" y="33"/>
                      <a:pt x="31" y="1"/>
                    </a:cubicBezTo>
                    <a:cubicBezTo>
                      <a:pt x="31" y="0"/>
                      <a:pt x="29" y="0"/>
                      <a:pt x="28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0" y="0"/>
                      <a:pt x="20" y="0"/>
                      <a:pt x="20" y="1"/>
                    </a:cubicBezTo>
                    <a:cubicBezTo>
                      <a:pt x="7" y="33"/>
                      <a:pt x="0" y="68"/>
                      <a:pt x="0" y="104"/>
                    </a:cubicBezTo>
                    <a:cubicBezTo>
                      <a:pt x="0" y="141"/>
                      <a:pt x="6" y="176"/>
                      <a:pt x="19" y="208"/>
                    </a:cubicBezTo>
                    <a:lnTo>
                      <a:pt x="20" y="209"/>
                    </a:ln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>
                <a:off x="3023075" y="1858290"/>
                <a:ext cx="99288" cy="238304"/>
              </a:xfrm>
              <a:custGeom>
                <a:avLst/>
                <a:gdLst/>
                <a:ahLst/>
                <a:cxnLst/>
                <a:rect l="l" t="t" r="r" b="b"/>
                <a:pathLst>
                  <a:path w="85" h="205" extrusionOk="0">
                    <a:moveTo>
                      <a:pt x="0" y="102"/>
                    </a:moveTo>
                    <a:cubicBezTo>
                      <a:pt x="0" y="151"/>
                      <a:pt x="36" y="193"/>
                      <a:pt x="85" y="205"/>
                    </a:cubicBezTo>
                    <a:cubicBezTo>
                      <a:pt x="54" y="180"/>
                      <a:pt x="35" y="143"/>
                      <a:pt x="35" y="102"/>
                    </a:cubicBezTo>
                    <a:cubicBezTo>
                      <a:pt x="35" y="62"/>
                      <a:pt x="54" y="25"/>
                      <a:pt x="85" y="0"/>
                    </a:cubicBezTo>
                    <a:cubicBezTo>
                      <a:pt x="36" y="12"/>
                      <a:pt x="0" y="53"/>
                      <a:pt x="0" y="102"/>
                    </a:cubicBezTo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3150731" y="1858290"/>
                <a:ext cx="96451" cy="238304"/>
              </a:xfrm>
              <a:custGeom>
                <a:avLst/>
                <a:gdLst/>
                <a:ahLst/>
                <a:cxnLst/>
                <a:rect l="l" t="t" r="r" b="b"/>
                <a:pathLst>
                  <a:path w="84" h="205" extrusionOk="0">
                    <a:moveTo>
                      <a:pt x="84" y="102"/>
                    </a:moveTo>
                    <a:cubicBezTo>
                      <a:pt x="84" y="53"/>
                      <a:pt x="48" y="12"/>
                      <a:pt x="0" y="0"/>
                    </a:cubicBezTo>
                    <a:cubicBezTo>
                      <a:pt x="30" y="25"/>
                      <a:pt x="49" y="62"/>
                      <a:pt x="49" y="102"/>
                    </a:cubicBezTo>
                    <a:cubicBezTo>
                      <a:pt x="49" y="143"/>
                      <a:pt x="30" y="180"/>
                      <a:pt x="0" y="205"/>
                    </a:cubicBezTo>
                    <a:cubicBezTo>
                      <a:pt x="48" y="193"/>
                      <a:pt x="84" y="151"/>
                      <a:pt x="84" y="102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>
                <a:off x="3125200" y="1767508"/>
                <a:ext cx="19800" cy="741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" name="Google Shape;61;p2"/>
              <p:cNvSpPr/>
              <p:nvPr/>
            </p:nvSpPr>
            <p:spPr>
              <a:xfrm>
                <a:off x="3108179" y="1812899"/>
                <a:ext cx="56700" cy="54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>
                <a:off x="2983359" y="1855453"/>
                <a:ext cx="141840" cy="243978"/>
              </a:xfrm>
              <a:custGeom>
                <a:avLst/>
                <a:gdLst/>
                <a:ahLst/>
                <a:cxnLst/>
                <a:rect l="l" t="t" r="r" b="b"/>
                <a:pathLst>
                  <a:path w="122" h="209" extrusionOk="0">
                    <a:moveTo>
                      <a:pt x="122" y="209"/>
                    </a:moveTo>
                    <a:cubicBezTo>
                      <a:pt x="121" y="208"/>
                      <a:pt x="120" y="207"/>
                      <a:pt x="120" y="207"/>
                    </a:cubicBezTo>
                    <a:cubicBezTo>
                      <a:pt x="71" y="195"/>
                      <a:pt x="35" y="153"/>
                      <a:pt x="35" y="104"/>
                    </a:cubicBezTo>
                    <a:cubicBezTo>
                      <a:pt x="35" y="55"/>
                      <a:pt x="71" y="14"/>
                      <a:pt x="120" y="2"/>
                    </a:cubicBezTo>
                    <a:cubicBezTo>
                      <a:pt x="120" y="1"/>
                      <a:pt x="121" y="1"/>
                      <a:pt x="122" y="0"/>
                    </a:cubicBezTo>
                    <a:cubicBezTo>
                      <a:pt x="119" y="0"/>
                      <a:pt x="119" y="0"/>
                      <a:pt x="119" y="0"/>
                    </a:cubicBezTo>
                    <a:cubicBezTo>
                      <a:pt x="51" y="8"/>
                      <a:pt x="0" y="52"/>
                      <a:pt x="0" y="104"/>
                    </a:cubicBezTo>
                    <a:cubicBezTo>
                      <a:pt x="0" y="156"/>
                      <a:pt x="50" y="200"/>
                      <a:pt x="116" y="209"/>
                    </a:cubicBezTo>
                    <a:cubicBezTo>
                      <a:pt x="122" y="209"/>
                      <a:pt x="122" y="209"/>
                      <a:pt x="122" y="209"/>
                    </a:cubicBez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>
                <a:off x="3145057" y="1855453"/>
                <a:ext cx="144677" cy="243978"/>
              </a:xfrm>
              <a:custGeom>
                <a:avLst/>
                <a:gdLst/>
                <a:ahLst/>
                <a:cxnLst/>
                <a:rect l="l" t="t" r="r" b="b"/>
                <a:pathLst>
                  <a:path w="123" h="209" extrusionOk="0">
                    <a:moveTo>
                      <a:pt x="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2" y="1"/>
                      <a:pt x="3" y="2"/>
                    </a:cubicBezTo>
                    <a:cubicBezTo>
                      <a:pt x="51" y="14"/>
                      <a:pt x="87" y="55"/>
                      <a:pt x="87" y="104"/>
                    </a:cubicBezTo>
                    <a:cubicBezTo>
                      <a:pt x="87" y="153"/>
                      <a:pt x="51" y="195"/>
                      <a:pt x="3" y="207"/>
                    </a:cubicBezTo>
                    <a:cubicBezTo>
                      <a:pt x="2" y="207"/>
                      <a:pt x="1" y="208"/>
                      <a:pt x="0" y="209"/>
                    </a:cubicBezTo>
                    <a:cubicBezTo>
                      <a:pt x="6" y="209"/>
                      <a:pt x="6" y="209"/>
                      <a:pt x="6" y="209"/>
                    </a:cubicBezTo>
                    <a:cubicBezTo>
                      <a:pt x="72" y="200"/>
                      <a:pt x="123" y="156"/>
                      <a:pt x="123" y="104"/>
                    </a:cubicBezTo>
                    <a:cubicBezTo>
                      <a:pt x="123" y="52"/>
                      <a:pt x="71" y="8"/>
                      <a:pt x="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>
                <a:off x="3065627" y="1855453"/>
                <a:ext cx="141840" cy="243978"/>
              </a:xfrm>
              <a:custGeom>
                <a:avLst/>
                <a:gdLst/>
                <a:ahLst/>
                <a:cxnLst/>
                <a:rect l="l" t="t" r="r" b="b"/>
                <a:pathLst>
                  <a:path w="122" h="209" extrusionOk="0">
                    <a:moveTo>
                      <a:pt x="50" y="207"/>
                    </a:moveTo>
                    <a:cubicBezTo>
                      <a:pt x="50" y="207"/>
                      <a:pt x="51" y="208"/>
                      <a:pt x="51" y="209"/>
                    </a:cubicBezTo>
                    <a:cubicBezTo>
                      <a:pt x="59" y="209"/>
                      <a:pt x="59" y="209"/>
                      <a:pt x="59" y="209"/>
                    </a:cubicBezTo>
                    <a:cubicBezTo>
                      <a:pt x="58" y="209"/>
                      <a:pt x="57" y="208"/>
                      <a:pt x="56" y="208"/>
                    </a:cubicBezTo>
                    <a:cubicBezTo>
                      <a:pt x="56" y="208"/>
                      <a:pt x="56" y="208"/>
                      <a:pt x="56" y="208"/>
                    </a:cubicBezTo>
                    <a:cubicBezTo>
                      <a:pt x="43" y="176"/>
                      <a:pt x="36" y="141"/>
                      <a:pt x="36" y="104"/>
                    </a:cubicBezTo>
                    <a:cubicBezTo>
                      <a:pt x="36" y="68"/>
                      <a:pt x="43" y="33"/>
                      <a:pt x="56" y="1"/>
                    </a:cubicBezTo>
                    <a:cubicBezTo>
                      <a:pt x="56" y="1"/>
                      <a:pt x="56" y="1"/>
                      <a:pt x="56" y="1"/>
                    </a:cubicBezTo>
                    <a:cubicBezTo>
                      <a:pt x="57" y="0"/>
                      <a:pt x="59" y="0"/>
                      <a:pt x="61" y="0"/>
                    </a:cubicBezTo>
                    <a:cubicBezTo>
                      <a:pt x="62" y="0"/>
                      <a:pt x="62" y="0"/>
                      <a:pt x="62" y="0"/>
                    </a:cubicBezTo>
                    <a:cubicBezTo>
                      <a:pt x="63" y="0"/>
                      <a:pt x="64" y="0"/>
                      <a:pt x="65" y="0"/>
                    </a:cubicBezTo>
                    <a:cubicBezTo>
                      <a:pt x="66" y="1"/>
                      <a:pt x="66" y="1"/>
                      <a:pt x="67" y="1"/>
                    </a:cubicBezTo>
                    <a:cubicBezTo>
                      <a:pt x="80" y="33"/>
                      <a:pt x="87" y="68"/>
                      <a:pt x="87" y="104"/>
                    </a:cubicBezTo>
                    <a:cubicBezTo>
                      <a:pt x="87" y="141"/>
                      <a:pt x="80" y="176"/>
                      <a:pt x="67" y="208"/>
                    </a:cubicBezTo>
                    <a:cubicBezTo>
                      <a:pt x="66" y="208"/>
                      <a:pt x="66" y="208"/>
                      <a:pt x="65" y="208"/>
                    </a:cubicBezTo>
                    <a:cubicBezTo>
                      <a:pt x="65" y="208"/>
                      <a:pt x="64" y="209"/>
                      <a:pt x="63" y="209"/>
                    </a:cubicBezTo>
                    <a:cubicBezTo>
                      <a:pt x="72" y="209"/>
                      <a:pt x="72" y="209"/>
                      <a:pt x="72" y="209"/>
                    </a:cubicBezTo>
                    <a:cubicBezTo>
                      <a:pt x="72" y="208"/>
                      <a:pt x="72" y="207"/>
                      <a:pt x="73" y="207"/>
                    </a:cubicBezTo>
                    <a:cubicBezTo>
                      <a:pt x="103" y="182"/>
                      <a:pt x="122" y="145"/>
                      <a:pt x="122" y="104"/>
                    </a:cubicBezTo>
                    <a:cubicBezTo>
                      <a:pt x="122" y="64"/>
                      <a:pt x="103" y="27"/>
                      <a:pt x="73" y="2"/>
                    </a:cubicBezTo>
                    <a:cubicBezTo>
                      <a:pt x="72" y="2"/>
                      <a:pt x="72" y="1"/>
                      <a:pt x="71" y="1"/>
                    </a:cubicBezTo>
                    <a:cubicBezTo>
                      <a:pt x="71" y="0"/>
                      <a:pt x="70" y="0"/>
                      <a:pt x="70" y="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52" y="0"/>
                      <a:pt x="51" y="0"/>
                      <a:pt x="51" y="1"/>
                    </a:cubicBezTo>
                    <a:cubicBezTo>
                      <a:pt x="50" y="1"/>
                      <a:pt x="50" y="2"/>
                      <a:pt x="50" y="2"/>
                    </a:cubicBezTo>
                    <a:cubicBezTo>
                      <a:pt x="19" y="27"/>
                      <a:pt x="0" y="64"/>
                      <a:pt x="0" y="104"/>
                    </a:cubicBezTo>
                    <a:cubicBezTo>
                      <a:pt x="0" y="145"/>
                      <a:pt x="19" y="182"/>
                      <a:pt x="50" y="207"/>
                    </a:cubicBez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>
                <a:off x="3076974" y="1846943"/>
                <a:ext cx="122100" cy="19800"/>
              </a:xfrm>
              <a:prstGeom prst="rect">
                <a:avLst/>
              </a:prstGeom>
              <a:solidFill>
                <a:srgbClr val="F0463E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>
                <a:off x="3076974" y="1846943"/>
                <a:ext cx="122100" cy="198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3062790" y="1838432"/>
                <a:ext cx="144600" cy="17100"/>
              </a:xfrm>
              <a:prstGeom prst="rect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>
                <a:off x="3093995" y="2096595"/>
                <a:ext cx="85200" cy="138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" name="Google Shape;69;p2"/>
              <p:cNvSpPr/>
              <p:nvPr/>
            </p:nvSpPr>
            <p:spPr>
              <a:xfrm>
                <a:off x="3088321" y="2090921"/>
                <a:ext cx="96600" cy="11400"/>
              </a:xfrm>
              <a:prstGeom prst="rect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" name="Google Shape;70;p2"/>
              <p:cNvSpPr/>
              <p:nvPr/>
            </p:nvSpPr>
            <p:spPr>
              <a:xfrm>
                <a:off x="3093995" y="2110779"/>
                <a:ext cx="6000" cy="852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" name="Google Shape;71;p2"/>
              <p:cNvSpPr/>
              <p:nvPr/>
            </p:nvSpPr>
            <p:spPr>
              <a:xfrm>
                <a:off x="3102505" y="2110779"/>
                <a:ext cx="6000" cy="852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3111016" y="2110779"/>
                <a:ext cx="2700" cy="852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>
                <a:off x="3119526" y="2110779"/>
                <a:ext cx="2700" cy="852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>
                <a:off x="3125200" y="2110779"/>
                <a:ext cx="6000" cy="852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>
                <a:off x="3133710" y="2110779"/>
                <a:ext cx="6000" cy="852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3142220" y="2110779"/>
                <a:ext cx="2700" cy="852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" name="Google Shape;77;p2"/>
              <p:cNvSpPr/>
              <p:nvPr/>
            </p:nvSpPr>
            <p:spPr>
              <a:xfrm>
                <a:off x="3150731" y="2110779"/>
                <a:ext cx="2700" cy="852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" name="Google Shape;78;p2"/>
              <p:cNvSpPr/>
              <p:nvPr/>
            </p:nvSpPr>
            <p:spPr>
              <a:xfrm>
                <a:off x="3159241" y="2110779"/>
                <a:ext cx="2700" cy="852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>
                <a:off x="3164915" y="2110779"/>
                <a:ext cx="6000" cy="852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" name="Google Shape;80;p2"/>
              <p:cNvSpPr/>
              <p:nvPr/>
            </p:nvSpPr>
            <p:spPr>
              <a:xfrm>
                <a:off x="3173425" y="2110779"/>
                <a:ext cx="6000" cy="852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" name="Google Shape;81;p2"/>
              <p:cNvSpPr/>
              <p:nvPr/>
            </p:nvSpPr>
            <p:spPr>
              <a:xfrm>
                <a:off x="3093995" y="2110779"/>
                <a:ext cx="85200" cy="6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2" name="Google Shape;82;p2"/>
            <p:cNvGrpSpPr/>
            <p:nvPr/>
          </p:nvGrpSpPr>
          <p:grpSpPr>
            <a:xfrm>
              <a:off x="7689765" y="311026"/>
              <a:ext cx="1031256" cy="1504764"/>
              <a:chOff x="2712001" y="2082563"/>
              <a:chExt cx="252412" cy="368300"/>
            </a:xfrm>
          </p:grpSpPr>
          <p:sp>
            <p:nvSpPr>
              <p:cNvPr id="83" name="Google Shape;83;p2"/>
              <p:cNvSpPr/>
              <p:nvPr/>
            </p:nvSpPr>
            <p:spPr>
              <a:xfrm>
                <a:off x="2832651" y="2349263"/>
                <a:ext cx="9600" cy="237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" name="Google Shape;84;p2"/>
              <p:cNvSpPr/>
              <p:nvPr/>
            </p:nvSpPr>
            <p:spPr>
              <a:xfrm>
                <a:off x="2813601" y="2373076"/>
                <a:ext cx="28575" cy="68263"/>
              </a:xfrm>
              <a:custGeom>
                <a:avLst/>
                <a:gdLst/>
                <a:ahLst/>
                <a:cxnLst/>
                <a:rect l="l" t="t" r="r" b="b"/>
                <a:pathLst>
                  <a:path w="18" h="43" extrusionOk="0">
                    <a:moveTo>
                      <a:pt x="11" y="43"/>
                    </a:moveTo>
                    <a:lnTo>
                      <a:pt x="0" y="40"/>
                    </a:lnTo>
                    <a:lnTo>
                      <a:pt x="11" y="1"/>
                    </a:lnTo>
                    <a:lnTo>
                      <a:pt x="18" y="0"/>
                    </a:lnTo>
                    <a:lnTo>
                      <a:pt x="11" y="43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" name="Google Shape;85;p2"/>
              <p:cNvSpPr/>
              <p:nvPr/>
            </p:nvSpPr>
            <p:spPr>
              <a:xfrm>
                <a:off x="2835826" y="2373076"/>
                <a:ext cx="22225" cy="68263"/>
              </a:xfrm>
              <a:custGeom>
                <a:avLst/>
                <a:gdLst/>
                <a:ahLst/>
                <a:cxnLst/>
                <a:rect l="l" t="t" r="r" b="b"/>
                <a:pathLst>
                  <a:path w="14" h="43" extrusionOk="0">
                    <a:moveTo>
                      <a:pt x="7" y="43"/>
                    </a:moveTo>
                    <a:lnTo>
                      <a:pt x="14" y="40"/>
                    </a:lnTo>
                    <a:lnTo>
                      <a:pt x="5" y="0"/>
                    </a:lnTo>
                    <a:lnTo>
                      <a:pt x="0" y="1"/>
                    </a:lnTo>
                    <a:lnTo>
                      <a:pt x="7" y="43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>
                <a:off x="2827888" y="2373076"/>
                <a:ext cx="15875" cy="77788"/>
              </a:xfrm>
              <a:custGeom>
                <a:avLst/>
                <a:gdLst/>
                <a:ahLst/>
                <a:cxnLst/>
                <a:rect l="l" t="t" r="r" b="b"/>
                <a:pathLst>
                  <a:path w="10" h="49" extrusionOk="0">
                    <a:moveTo>
                      <a:pt x="0" y="49"/>
                    </a:moveTo>
                    <a:lnTo>
                      <a:pt x="10" y="49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>
                <a:off x="2831063" y="2082563"/>
                <a:ext cx="12600" cy="318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" name="Google Shape;87;p2"/>
              <p:cNvSpPr/>
              <p:nvPr/>
            </p:nvSpPr>
            <p:spPr>
              <a:xfrm>
                <a:off x="2829476" y="2363551"/>
                <a:ext cx="17400" cy="192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" name="Google Shape;88;p2"/>
              <p:cNvSpPr/>
              <p:nvPr/>
            </p:nvSpPr>
            <p:spPr>
              <a:xfrm>
                <a:off x="2712001" y="2123838"/>
                <a:ext cx="252412" cy="212725"/>
              </a:xfrm>
              <a:custGeom>
                <a:avLst/>
                <a:gdLst/>
                <a:ahLst/>
                <a:cxnLst/>
                <a:rect l="l" t="t" r="r" b="b"/>
                <a:pathLst>
                  <a:path w="388" h="327" extrusionOk="0">
                    <a:moveTo>
                      <a:pt x="260" y="0"/>
                    </a:moveTo>
                    <a:cubicBezTo>
                      <a:pt x="194" y="0"/>
                      <a:pt x="194" y="0"/>
                      <a:pt x="194" y="0"/>
                    </a:cubicBezTo>
                    <a:cubicBezTo>
                      <a:pt x="129" y="0"/>
                      <a:pt x="129" y="0"/>
                      <a:pt x="129" y="0"/>
                    </a:cubicBezTo>
                    <a:cubicBezTo>
                      <a:pt x="129" y="0"/>
                      <a:pt x="0" y="19"/>
                      <a:pt x="35" y="127"/>
                    </a:cubicBezTo>
                    <a:cubicBezTo>
                      <a:pt x="70" y="236"/>
                      <a:pt x="137" y="327"/>
                      <a:pt x="137" y="327"/>
                    </a:cubicBezTo>
                    <a:cubicBezTo>
                      <a:pt x="194" y="327"/>
                      <a:pt x="194" y="327"/>
                      <a:pt x="194" y="327"/>
                    </a:cubicBezTo>
                    <a:cubicBezTo>
                      <a:pt x="252" y="327"/>
                      <a:pt x="252" y="327"/>
                      <a:pt x="252" y="327"/>
                    </a:cubicBezTo>
                    <a:cubicBezTo>
                      <a:pt x="252" y="327"/>
                      <a:pt x="318" y="236"/>
                      <a:pt x="353" y="127"/>
                    </a:cubicBezTo>
                    <a:cubicBezTo>
                      <a:pt x="388" y="19"/>
                      <a:pt x="260" y="0"/>
                      <a:pt x="26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" name="Google Shape;89;p2"/>
              <p:cNvSpPr/>
              <p:nvPr/>
            </p:nvSpPr>
            <p:spPr>
              <a:xfrm>
                <a:off x="2861226" y="2123838"/>
                <a:ext cx="84138" cy="212725"/>
              </a:xfrm>
              <a:custGeom>
                <a:avLst/>
                <a:gdLst/>
                <a:ahLst/>
                <a:cxnLst/>
                <a:rect l="l" t="t" r="r" b="b"/>
                <a:pathLst>
                  <a:path w="130" h="327" extrusionOk="0">
                    <a:moveTo>
                      <a:pt x="21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82" y="19"/>
                      <a:pt x="61" y="127"/>
                    </a:cubicBezTo>
                    <a:cubicBezTo>
                      <a:pt x="40" y="236"/>
                      <a:pt x="0" y="327"/>
                      <a:pt x="0" y="327"/>
                    </a:cubicBezTo>
                    <a:cubicBezTo>
                      <a:pt x="14" y="327"/>
                      <a:pt x="14" y="327"/>
                      <a:pt x="14" y="327"/>
                    </a:cubicBezTo>
                    <a:cubicBezTo>
                      <a:pt x="14" y="327"/>
                      <a:pt x="71" y="236"/>
                      <a:pt x="100" y="127"/>
                    </a:cubicBezTo>
                    <a:cubicBezTo>
                      <a:pt x="130" y="19"/>
                      <a:pt x="21" y="0"/>
                      <a:pt x="21" y="0"/>
                    </a:cubicBezTo>
                    <a:close/>
                  </a:path>
                </a:pathLst>
              </a:custGeom>
              <a:solidFill>
                <a:srgbClr val="FFF4E3">
                  <a:alpha val="557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" name="Google Shape;90;p2"/>
              <p:cNvSpPr/>
              <p:nvPr/>
            </p:nvSpPr>
            <p:spPr>
              <a:xfrm>
                <a:off x="2731050" y="2123838"/>
                <a:ext cx="84137" cy="212725"/>
              </a:xfrm>
              <a:custGeom>
                <a:avLst/>
                <a:gdLst/>
                <a:ahLst/>
                <a:cxnLst/>
                <a:rect l="l" t="t" r="r" b="b"/>
                <a:pathLst>
                  <a:path w="131" h="327" extrusionOk="0">
                    <a:moveTo>
                      <a:pt x="126" y="0"/>
                    </a:moveTo>
                    <a:cubicBezTo>
                      <a:pt x="109" y="0"/>
                      <a:pt x="109" y="0"/>
                      <a:pt x="109" y="0"/>
                    </a:cubicBezTo>
                    <a:cubicBezTo>
                      <a:pt x="109" y="0"/>
                      <a:pt x="0" y="19"/>
                      <a:pt x="30" y="127"/>
                    </a:cubicBezTo>
                    <a:cubicBezTo>
                      <a:pt x="60" y="236"/>
                      <a:pt x="116" y="327"/>
                      <a:pt x="116" y="327"/>
                    </a:cubicBezTo>
                    <a:cubicBezTo>
                      <a:pt x="131" y="327"/>
                      <a:pt x="131" y="327"/>
                      <a:pt x="131" y="327"/>
                    </a:cubicBezTo>
                    <a:cubicBezTo>
                      <a:pt x="131" y="327"/>
                      <a:pt x="91" y="236"/>
                      <a:pt x="70" y="127"/>
                    </a:cubicBezTo>
                    <a:cubicBezTo>
                      <a:pt x="49" y="19"/>
                      <a:pt x="126" y="0"/>
                      <a:pt x="126" y="0"/>
                    </a:cubicBezTo>
                    <a:close/>
                  </a:path>
                </a:pathLst>
              </a:custGeom>
              <a:solidFill>
                <a:srgbClr val="FFF4E3">
                  <a:alpha val="557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" name="Google Shape;91;p2"/>
              <p:cNvSpPr/>
              <p:nvPr/>
            </p:nvSpPr>
            <p:spPr>
              <a:xfrm>
                <a:off x="2846938" y="2123838"/>
                <a:ext cx="50800" cy="212725"/>
              </a:xfrm>
              <a:custGeom>
                <a:avLst/>
                <a:gdLst/>
                <a:ahLst/>
                <a:cxnLst/>
                <a:rect l="l" t="t" r="r" b="b"/>
                <a:pathLst>
                  <a:path w="79" h="327" extrusionOk="0">
                    <a:moveTo>
                      <a:pt x="18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30" y="19"/>
                      <a:pt x="23" y="127"/>
                    </a:cubicBezTo>
                    <a:cubicBezTo>
                      <a:pt x="15" y="236"/>
                      <a:pt x="0" y="327"/>
                      <a:pt x="0" y="327"/>
                    </a:cubicBezTo>
                    <a:cubicBezTo>
                      <a:pt x="14" y="327"/>
                      <a:pt x="14" y="327"/>
                      <a:pt x="14" y="327"/>
                    </a:cubicBezTo>
                    <a:cubicBezTo>
                      <a:pt x="14" y="327"/>
                      <a:pt x="46" y="236"/>
                      <a:pt x="62" y="127"/>
                    </a:cubicBezTo>
                    <a:cubicBezTo>
                      <a:pt x="79" y="19"/>
                      <a:pt x="18" y="0"/>
                      <a:pt x="18" y="0"/>
                    </a:cubicBezTo>
                    <a:close/>
                  </a:path>
                </a:pathLst>
              </a:custGeom>
              <a:solidFill>
                <a:srgbClr val="FFF4E3">
                  <a:alpha val="557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" name="Google Shape;92;p2"/>
              <p:cNvSpPr/>
              <p:nvPr/>
            </p:nvSpPr>
            <p:spPr>
              <a:xfrm>
                <a:off x="2778676" y="2123838"/>
                <a:ext cx="50800" cy="212725"/>
              </a:xfrm>
              <a:custGeom>
                <a:avLst/>
                <a:gdLst/>
                <a:ahLst/>
                <a:cxnLst/>
                <a:rect l="l" t="t" r="r" b="b"/>
                <a:pathLst>
                  <a:path w="78" h="327" extrusionOk="0">
                    <a:moveTo>
                      <a:pt x="77" y="0"/>
                    </a:moveTo>
                    <a:cubicBezTo>
                      <a:pt x="60" y="0"/>
                      <a:pt x="60" y="0"/>
                      <a:pt x="60" y="0"/>
                    </a:cubicBezTo>
                    <a:cubicBezTo>
                      <a:pt x="60" y="0"/>
                      <a:pt x="0" y="19"/>
                      <a:pt x="16" y="127"/>
                    </a:cubicBezTo>
                    <a:cubicBezTo>
                      <a:pt x="33" y="236"/>
                      <a:pt x="64" y="327"/>
                      <a:pt x="64" y="327"/>
                    </a:cubicBezTo>
                    <a:cubicBezTo>
                      <a:pt x="78" y="327"/>
                      <a:pt x="78" y="327"/>
                      <a:pt x="78" y="327"/>
                    </a:cubicBezTo>
                    <a:cubicBezTo>
                      <a:pt x="78" y="327"/>
                      <a:pt x="64" y="236"/>
                      <a:pt x="56" y="127"/>
                    </a:cubicBezTo>
                    <a:cubicBezTo>
                      <a:pt x="48" y="19"/>
                      <a:pt x="77" y="0"/>
                      <a:pt x="77" y="0"/>
                    </a:cubicBezTo>
                    <a:close/>
                  </a:path>
                </a:pathLst>
              </a:custGeom>
              <a:solidFill>
                <a:srgbClr val="FFF4E3">
                  <a:alpha val="557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" name="Google Shape;93;p2"/>
              <p:cNvSpPr/>
              <p:nvPr/>
            </p:nvSpPr>
            <p:spPr>
              <a:xfrm>
                <a:off x="2823126" y="2123838"/>
                <a:ext cx="28575" cy="212725"/>
              </a:xfrm>
              <a:custGeom>
                <a:avLst/>
                <a:gdLst/>
                <a:ahLst/>
                <a:cxnLst/>
                <a:rect l="l" t="t" r="r" b="b"/>
                <a:pathLst>
                  <a:path w="44" h="327" extrusionOk="0">
                    <a:moveTo>
                      <a:pt x="30" y="0"/>
                    </a:moveTo>
                    <a:cubicBezTo>
                      <a:pt x="22" y="0"/>
                      <a:pt x="22" y="0"/>
                      <a:pt x="22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5" y="0"/>
                      <a:pt x="0" y="19"/>
                      <a:pt x="4" y="127"/>
                    </a:cubicBezTo>
                    <a:cubicBezTo>
                      <a:pt x="8" y="236"/>
                      <a:pt x="16" y="327"/>
                      <a:pt x="16" y="327"/>
                    </a:cubicBezTo>
                    <a:cubicBezTo>
                      <a:pt x="22" y="327"/>
                      <a:pt x="22" y="327"/>
                      <a:pt x="22" y="327"/>
                    </a:cubicBezTo>
                    <a:cubicBezTo>
                      <a:pt x="29" y="327"/>
                      <a:pt x="29" y="327"/>
                      <a:pt x="29" y="327"/>
                    </a:cubicBezTo>
                    <a:cubicBezTo>
                      <a:pt x="29" y="327"/>
                      <a:pt x="36" y="236"/>
                      <a:pt x="40" y="127"/>
                    </a:cubicBezTo>
                    <a:cubicBezTo>
                      <a:pt x="44" y="19"/>
                      <a:pt x="30" y="0"/>
                      <a:pt x="30" y="0"/>
                    </a:cubicBezTo>
                    <a:close/>
                  </a:path>
                </a:pathLst>
              </a:custGeom>
              <a:solidFill>
                <a:srgbClr val="FFF4E3">
                  <a:alpha val="557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" name="Google Shape;94;p2"/>
              <p:cNvSpPr/>
              <p:nvPr/>
            </p:nvSpPr>
            <p:spPr>
              <a:xfrm>
                <a:off x="2799313" y="2336563"/>
                <a:ext cx="76200" cy="126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" name="Google Shape;95;p2"/>
              <p:cNvSpPr/>
              <p:nvPr/>
            </p:nvSpPr>
            <p:spPr>
              <a:xfrm>
                <a:off x="2791376" y="2111138"/>
                <a:ext cx="93600" cy="126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96" name="Google Shape;96;p2"/>
          <p:cNvSpPr txBox="1">
            <a:spLocks noGrp="1"/>
          </p:cNvSpPr>
          <p:nvPr>
            <p:ph type="ctrTitle"/>
          </p:nvPr>
        </p:nvSpPr>
        <p:spPr>
          <a:xfrm>
            <a:off x="713225" y="646825"/>
            <a:ext cx="4185900" cy="2769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5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97" name="Google Shape;97;p2"/>
          <p:cNvSpPr txBox="1">
            <a:spLocks noGrp="1"/>
          </p:cNvSpPr>
          <p:nvPr>
            <p:ph type="subTitle" idx="1"/>
          </p:nvPr>
        </p:nvSpPr>
        <p:spPr>
          <a:xfrm>
            <a:off x="713225" y="3457475"/>
            <a:ext cx="4185900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3" name="Google Shape;503;p11"/>
          <p:cNvPicPr preferRelativeResize="0"/>
          <p:nvPr/>
        </p:nvPicPr>
        <p:blipFill>
          <a:blip r:embed="rId2">
            <a:alphaModFix amt="12000"/>
          </a:blip>
          <a:stretch>
            <a:fillRect/>
          </a:stretch>
        </p:blipFill>
        <p:spPr>
          <a:xfrm>
            <a:off x="0" y="12441"/>
            <a:ext cx="9144000" cy="514346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04" name="Google Shape;504;p11"/>
          <p:cNvGrpSpPr/>
          <p:nvPr/>
        </p:nvGrpSpPr>
        <p:grpSpPr>
          <a:xfrm>
            <a:off x="264250" y="174911"/>
            <a:ext cx="8615112" cy="4791155"/>
            <a:chOff x="264250" y="174911"/>
            <a:chExt cx="8615112" cy="4791155"/>
          </a:xfrm>
        </p:grpSpPr>
        <p:sp>
          <p:nvSpPr>
            <p:cNvPr id="505" name="Google Shape;505;p11"/>
            <p:cNvSpPr/>
            <p:nvPr/>
          </p:nvSpPr>
          <p:spPr>
            <a:xfrm>
              <a:off x="8687663" y="174911"/>
              <a:ext cx="191699" cy="191925"/>
            </a:xfrm>
            <a:custGeom>
              <a:avLst/>
              <a:gdLst/>
              <a:ahLst/>
              <a:cxnLst/>
              <a:rect l="l" t="t" r="r" b="b"/>
              <a:pathLst>
                <a:path w="777" h="778" extrusionOk="0">
                  <a:moveTo>
                    <a:pt x="431" y="389"/>
                  </a:moveTo>
                  <a:cubicBezTo>
                    <a:pt x="623" y="370"/>
                    <a:pt x="772" y="208"/>
                    <a:pt x="771" y="9"/>
                  </a:cubicBezTo>
                  <a:cubicBezTo>
                    <a:pt x="771" y="8"/>
                    <a:pt x="771" y="7"/>
                    <a:pt x="770" y="7"/>
                  </a:cubicBezTo>
                  <a:cubicBezTo>
                    <a:pt x="770" y="7"/>
                    <a:pt x="769" y="7"/>
                    <a:pt x="768" y="7"/>
                  </a:cubicBezTo>
                  <a:cubicBezTo>
                    <a:pt x="570" y="5"/>
                    <a:pt x="408" y="154"/>
                    <a:pt x="388" y="347"/>
                  </a:cubicBezTo>
                  <a:cubicBezTo>
                    <a:pt x="366" y="153"/>
                    <a:pt x="201" y="2"/>
                    <a:pt x="2" y="1"/>
                  </a:cubicBezTo>
                  <a:cubicBezTo>
                    <a:pt x="1" y="0"/>
                    <a:pt x="1" y="1"/>
                    <a:pt x="0" y="0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2" y="201"/>
                    <a:pt x="153" y="366"/>
                    <a:pt x="347" y="388"/>
                  </a:cubicBezTo>
                  <a:cubicBezTo>
                    <a:pt x="154" y="408"/>
                    <a:pt x="5" y="570"/>
                    <a:pt x="6" y="769"/>
                  </a:cubicBezTo>
                  <a:cubicBezTo>
                    <a:pt x="6" y="770"/>
                    <a:pt x="6" y="770"/>
                    <a:pt x="6" y="772"/>
                  </a:cubicBezTo>
                  <a:cubicBezTo>
                    <a:pt x="8" y="771"/>
                    <a:pt x="8" y="771"/>
                    <a:pt x="8" y="771"/>
                  </a:cubicBezTo>
                  <a:cubicBezTo>
                    <a:pt x="207" y="773"/>
                    <a:pt x="370" y="624"/>
                    <a:pt x="389" y="430"/>
                  </a:cubicBezTo>
                  <a:cubicBezTo>
                    <a:pt x="411" y="624"/>
                    <a:pt x="576" y="776"/>
                    <a:pt x="775" y="778"/>
                  </a:cubicBezTo>
                  <a:cubicBezTo>
                    <a:pt x="776" y="778"/>
                    <a:pt x="776" y="778"/>
                    <a:pt x="777" y="778"/>
                  </a:cubicBezTo>
                  <a:cubicBezTo>
                    <a:pt x="777" y="777"/>
                    <a:pt x="777" y="776"/>
                    <a:pt x="777" y="775"/>
                  </a:cubicBezTo>
                  <a:cubicBezTo>
                    <a:pt x="776" y="577"/>
                    <a:pt x="623" y="411"/>
                    <a:pt x="431" y="3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6" name="Google Shape;506;p11"/>
            <p:cNvSpPr/>
            <p:nvPr/>
          </p:nvSpPr>
          <p:spPr>
            <a:xfrm>
              <a:off x="264250" y="1611866"/>
              <a:ext cx="137275" cy="137426"/>
            </a:xfrm>
            <a:custGeom>
              <a:avLst/>
              <a:gdLst/>
              <a:ahLst/>
              <a:cxnLst/>
              <a:rect l="l" t="t" r="r" b="b"/>
              <a:pathLst>
                <a:path w="777" h="778" extrusionOk="0">
                  <a:moveTo>
                    <a:pt x="431" y="389"/>
                  </a:moveTo>
                  <a:cubicBezTo>
                    <a:pt x="623" y="370"/>
                    <a:pt x="772" y="208"/>
                    <a:pt x="771" y="9"/>
                  </a:cubicBezTo>
                  <a:cubicBezTo>
                    <a:pt x="771" y="8"/>
                    <a:pt x="771" y="7"/>
                    <a:pt x="770" y="7"/>
                  </a:cubicBezTo>
                  <a:cubicBezTo>
                    <a:pt x="770" y="7"/>
                    <a:pt x="769" y="7"/>
                    <a:pt x="768" y="7"/>
                  </a:cubicBezTo>
                  <a:cubicBezTo>
                    <a:pt x="570" y="5"/>
                    <a:pt x="408" y="154"/>
                    <a:pt x="388" y="347"/>
                  </a:cubicBezTo>
                  <a:cubicBezTo>
                    <a:pt x="366" y="153"/>
                    <a:pt x="201" y="2"/>
                    <a:pt x="2" y="1"/>
                  </a:cubicBezTo>
                  <a:cubicBezTo>
                    <a:pt x="1" y="0"/>
                    <a:pt x="1" y="1"/>
                    <a:pt x="0" y="0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2" y="201"/>
                    <a:pt x="153" y="366"/>
                    <a:pt x="347" y="388"/>
                  </a:cubicBezTo>
                  <a:cubicBezTo>
                    <a:pt x="154" y="408"/>
                    <a:pt x="5" y="570"/>
                    <a:pt x="6" y="769"/>
                  </a:cubicBezTo>
                  <a:cubicBezTo>
                    <a:pt x="6" y="770"/>
                    <a:pt x="6" y="770"/>
                    <a:pt x="6" y="772"/>
                  </a:cubicBezTo>
                  <a:cubicBezTo>
                    <a:pt x="8" y="771"/>
                    <a:pt x="8" y="771"/>
                    <a:pt x="8" y="771"/>
                  </a:cubicBezTo>
                  <a:cubicBezTo>
                    <a:pt x="207" y="773"/>
                    <a:pt x="370" y="624"/>
                    <a:pt x="389" y="430"/>
                  </a:cubicBezTo>
                  <a:cubicBezTo>
                    <a:pt x="411" y="624"/>
                    <a:pt x="576" y="776"/>
                    <a:pt x="775" y="778"/>
                  </a:cubicBezTo>
                  <a:cubicBezTo>
                    <a:pt x="776" y="778"/>
                    <a:pt x="776" y="778"/>
                    <a:pt x="777" y="778"/>
                  </a:cubicBezTo>
                  <a:cubicBezTo>
                    <a:pt x="777" y="777"/>
                    <a:pt x="777" y="776"/>
                    <a:pt x="777" y="775"/>
                  </a:cubicBezTo>
                  <a:cubicBezTo>
                    <a:pt x="776" y="577"/>
                    <a:pt x="623" y="411"/>
                    <a:pt x="431" y="3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7" name="Google Shape;507;p11"/>
            <p:cNvSpPr/>
            <p:nvPr/>
          </p:nvSpPr>
          <p:spPr>
            <a:xfrm>
              <a:off x="7185650" y="4828641"/>
              <a:ext cx="137275" cy="137426"/>
            </a:xfrm>
            <a:custGeom>
              <a:avLst/>
              <a:gdLst/>
              <a:ahLst/>
              <a:cxnLst/>
              <a:rect l="l" t="t" r="r" b="b"/>
              <a:pathLst>
                <a:path w="777" h="778" extrusionOk="0">
                  <a:moveTo>
                    <a:pt x="431" y="389"/>
                  </a:moveTo>
                  <a:cubicBezTo>
                    <a:pt x="623" y="370"/>
                    <a:pt x="772" y="208"/>
                    <a:pt x="771" y="9"/>
                  </a:cubicBezTo>
                  <a:cubicBezTo>
                    <a:pt x="771" y="8"/>
                    <a:pt x="771" y="7"/>
                    <a:pt x="770" y="7"/>
                  </a:cubicBezTo>
                  <a:cubicBezTo>
                    <a:pt x="770" y="7"/>
                    <a:pt x="769" y="7"/>
                    <a:pt x="768" y="7"/>
                  </a:cubicBezTo>
                  <a:cubicBezTo>
                    <a:pt x="570" y="5"/>
                    <a:pt x="408" y="154"/>
                    <a:pt x="388" y="347"/>
                  </a:cubicBezTo>
                  <a:cubicBezTo>
                    <a:pt x="366" y="153"/>
                    <a:pt x="201" y="2"/>
                    <a:pt x="2" y="1"/>
                  </a:cubicBezTo>
                  <a:cubicBezTo>
                    <a:pt x="1" y="0"/>
                    <a:pt x="1" y="1"/>
                    <a:pt x="0" y="0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2" y="201"/>
                    <a:pt x="153" y="366"/>
                    <a:pt x="347" y="388"/>
                  </a:cubicBezTo>
                  <a:cubicBezTo>
                    <a:pt x="154" y="408"/>
                    <a:pt x="5" y="570"/>
                    <a:pt x="6" y="769"/>
                  </a:cubicBezTo>
                  <a:cubicBezTo>
                    <a:pt x="6" y="770"/>
                    <a:pt x="6" y="770"/>
                    <a:pt x="6" y="772"/>
                  </a:cubicBezTo>
                  <a:cubicBezTo>
                    <a:pt x="8" y="771"/>
                    <a:pt x="8" y="771"/>
                    <a:pt x="8" y="771"/>
                  </a:cubicBezTo>
                  <a:cubicBezTo>
                    <a:pt x="207" y="773"/>
                    <a:pt x="370" y="624"/>
                    <a:pt x="389" y="430"/>
                  </a:cubicBezTo>
                  <a:cubicBezTo>
                    <a:pt x="411" y="624"/>
                    <a:pt x="576" y="776"/>
                    <a:pt x="775" y="778"/>
                  </a:cubicBezTo>
                  <a:cubicBezTo>
                    <a:pt x="776" y="778"/>
                    <a:pt x="776" y="778"/>
                    <a:pt x="777" y="778"/>
                  </a:cubicBezTo>
                  <a:cubicBezTo>
                    <a:pt x="777" y="777"/>
                    <a:pt x="777" y="776"/>
                    <a:pt x="777" y="775"/>
                  </a:cubicBezTo>
                  <a:cubicBezTo>
                    <a:pt x="776" y="577"/>
                    <a:pt x="623" y="411"/>
                    <a:pt x="431" y="3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08" name="Google Shape;508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1749296"/>
            <a:ext cx="6576000" cy="114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7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509" name="Google Shape;509;p11"/>
          <p:cNvSpPr txBox="1">
            <a:spLocks noGrp="1"/>
          </p:cNvSpPr>
          <p:nvPr>
            <p:ph type="subTitle" idx="1"/>
          </p:nvPr>
        </p:nvSpPr>
        <p:spPr>
          <a:xfrm>
            <a:off x="1284000" y="2897088"/>
            <a:ext cx="6576000" cy="49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" name="Google Shape;512;p13"/>
          <p:cNvPicPr preferRelativeResize="0"/>
          <p:nvPr/>
        </p:nvPicPr>
        <p:blipFill>
          <a:blip r:embed="rId2">
            <a:alphaModFix amt="12000"/>
          </a:blip>
          <a:stretch>
            <a:fillRect/>
          </a:stretch>
        </p:blipFill>
        <p:spPr>
          <a:xfrm>
            <a:off x="0" y="12441"/>
            <a:ext cx="9144000" cy="514346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13" name="Google Shape;513;p13"/>
          <p:cNvGrpSpPr/>
          <p:nvPr/>
        </p:nvGrpSpPr>
        <p:grpSpPr>
          <a:xfrm>
            <a:off x="-234956" y="1017725"/>
            <a:ext cx="880062" cy="1230784"/>
            <a:chOff x="2983359" y="1767508"/>
            <a:chExt cx="306375" cy="428471"/>
          </a:xfrm>
        </p:grpSpPr>
        <p:sp>
          <p:nvSpPr>
            <p:cNvPr id="514" name="Google Shape;514;p13"/>
            <p:cNvSpPr/>
            <p:nvPr/>
          </p:nvSpPr>
          <p:spPr>
            <a:xfrm>
              <a:off x="3108179" y="1855453"/>
              <a:ext cx="56736" cy="243978"/>
            </a:xfrm>
            <a:custGeom>
              <a:avLst/>
              <a:gdLst/>
              <a:ahLst/>
              <a:cxnLst/>
              <a:rect l="l" t="t" r="r" b="b"/>
              <a:pathLst>
                <a:path w="51" h="209" extrusionOk="0">
                  <a:moveTo>
                    <a:pt x="20" y="209"/>
                  </a:moveTo>
                  <a:cubicBezTo>
                    <a:pt x="30" y="209"/>
                    <a:pt x="30" y="209"/>
                    <a:pt x="30" y="209"/>
                  </a:cubicBezTo>
                  <a:cubicBezTo>
                    <a:pt x="30" y="208"/>
                    <a:pt x="31" y="208"/>
                    <a:pt x="31" y="208"/>
                  </a:cubicBezTo>
                  <a:cubicBezTo>
                    <a:pt x="44" y="176"/>
                    <a:pt x="51" y="141"/>
                    <a:pt x="51" y="104"/>
                  </a:cubicBezTo>
                  <a:cubicBezTo>
                    <a:pt x="51" y="68"/>
                    <a:pt x="44" y="33"/>
                    <a:pt x="31" y="1"/>
                  </a:cubicBezTo>
                  <a:cubicBezTo>
                    <a:pt x="31" y="0"/>
                    <a:pt x="29" y="0"/>
                    <a:pt x="28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0" y="0"/>
                    <a:pt x="20" y="0"/>
                    <a:pt x="20" y="1"/>
                  </a:cubicBezTo>
                  <a:cubicBezTo>
                    <a:pt x="7" y="33"/>
                    <a:pt x="0" y="68"/>
                    <a:pt x="0" y="104"/>
                  </a:cubicBezTo>
                  <a:cubicBezTo>
                    <a:pt x="0" y="141"/>
                    <a:pt x="6" y="176"/>
                    <a:pt x="19" y="208"/>
                  </a:cubicBezTo>
                  <a:lnTo>
                    <a:pt x="20" y="209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5" name="Google Shape;515;p13"/>
            <p:cNvSpPr/>
            <p:nvPr/>
          </p:nvSpPr>
          <p:spPr>
            <a:xfrm>
              <a:off x="3023075" y="1858290"/>
              <a:ext cx="99288" cy="238304"/>
            </a:xfrm>
            <a:custGeom>
              <a:avLst/>
              <a:gdLst/>
              <a:ahLst/>
              <a:cxnLst/>
              <a:rect l="l" t="t" r="r" b="b"/>
              <a:pathLst>
                <a:path w="85" h="205" extrusionOk="0">
                  <a:moveTo>
                    <a:pt x="0" y="102"/>
                  </a:moveTo>
                  <a:cubicBezTo>
                    <a:pt x="0" y="151"/>
                    <a:pt x="36" y="193"/>
                    <a:pt x="85" y="205"/>
                  </a:cubicBezTo>
                  <a:cubicBezTo>
                    <a:pt x="54" y="180"/>
                    <a:pt x="35" y="143"/>
                    <a:pt x="35" y="102"/>
                  </a:cubicBezTo>
                  <a:cubicBezTo>
                    <a:pt x="35" y="62"/>
                    <a:pt x="54" y="25"/>
                    <a:pt x="85" y="0"/>
                  </a:cubicBezTo>
                  <a:cubicBezTo>
                    <a:pt x="36" y="12"/>
                    <a:pt x="0" y="53"/>
                    <a:pt x="0" y="10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6" name="Google Shape;516;p13"/>
            <p:cNvSpPr/>
            <p:nvPr/>
          </p:nvSpPr>
          <p:spPr>
            <a:xfrm>
              <a:off x="3150731" y="1858290"/>
              <a:ext cx="96451" cy="238304"/>
            </a:xfrm>
            <a:custGeom>
              <a:avLst/>
              <a:gdLst/>
              <a:ahLst/>
              <a:cxnLst/>
              <a:rect l="l" t="t" r="r" b="b"/>
              <a:pathLst>
                <a:path w="84" h="205" extrusionOk="0">
                  <a:moveTo>
                    <a:pt x="84" y="102"/>
                  </a:moveTo>
                  <a:cubicBezTo>
                    <a:pt x="84" y="53"/>
                    <a:pt x="48" y="12"/>
                    <a:pt x="0" y="0"/>
                  </a:cubicBezTo>
                  <a:cubicBezTo>
                    <a:pt x="30" y="25"/>
                    <a:pt x="49" y="62"/>
                    <a:pt x="49" y="102"/>
                  </a:cubicBezTo>
                  <a:cubicBezTo>
                    <a:pt x="49" y="143"/>
                    <a:pt x="30" y="180"/>
                    <a:pt x="0" y="205"/>
                  </a:cubicBezTo>
                  <a:cubicBezTo>
                    <a:pt x="48" y="193"/>
                    <a:pt x="84" y="151"/>
                    <a:pt x="84" y="102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7" name="Google Shape;517;p13"/>
            <p:cNvSpPr/>
            <p:nvPr/>
          </p:nvSpPr>
          <p:spPr>
            <a:xfrm>
              <a:off x="3125200" y="1767508"/>
              <a:ext cx="19800" cy="741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8" name="Google Shape;518;p13"/>
            <p:cNvSpPr/>
            <p:nvPr/>
          </p:nvSpPr>
          <p:spPr>
            <a:xfrm>
              <a:off x="3108179" y="1812899"/>
              <a:ext cx="56700" cy="54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9" name="Google Shape;519;p13"/>
            <p:cNvSpPr/>
            <p:nvPr/>
          </p:nvSpPr>
          <p:spPr>
            <a:xfrm>
              <a:off x="2983359" y="1855453"/>
              <a:ext cx="141840" cy="243978"/>
            </a:xfrm>
            <a:custGeom>
              <a:avLst/>
              <a:gdLst/>
              <a:ahLst/>
              <a:cxnLst/>
              <a:rect l="l" t="t" r="r" b="b"/>
              <a:pathLst>
                <a:path w="122" h="209" extrusionOk="0">
                  <a:moveTo>
                    <a:pt x="122" y="209"/>
                  </a:moveTo>
                  <a:cubicBezTo>
                    <a:pt x="121" y="208"/>
                    <a:pt x="120" y="207"/>
                    <a:pt x="120" y="207"/>
                  </a:cubicBezTo>
                  <a:cubicBezTo>
                    <a:pt x="71" y="195"/>
                    <a:pt x="35" y="153"/>
                    <a:pt x="35" y="104"/>
                  </a:cubicBezTo>
                  <a:cubicBezTo>
                    <a:pt x="35" y="55"/>
                    <a:pt x="71" y="14"/>
                    <a:pt x="120" y="2"/>
                  </a:cubicBezTo>
                  <a:cubicBezTo>
                    <a:pt x="120" y="1"/>
                    <a:pt x="121" y="1"/>
                    <a:pt x="122" y="0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51" y="8"/>
                    <a:pt x="0" y="52"/>
                    <a:pt x="0" y="104"/>
                  </a:cubicBezTo>
                  <a:cubicBezTo>
                    <a:pt x="0" y="156"/>
                    <a:pt x="50" y="200"/>
                    <a:pt x="116" y="209"/>
                  </a:cubicBezTo>
                  <a:cubicBezTo>
                    <a:pt x="122" y="209"/>
                    <a:pt x="122" y="209"/>
                    <a:pt x="122" y="209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0" name="Google Shape;520;p13"/>
            <p:cNvSpPr/>
            <p:nvPr/>
          </p:nvSpPr>
          <p:spPr>
            <a:xfrm>
              <a:off x="3145057" y="1855453"/>
              <a:ext cx="144677" cy="243978"/>
            </a:xfrm>
            <a:custGeom>
              <a:avLst/>
              <a:gdLst/>
              <a:ahLst/>
              <a:cxnLst/>
              <a:rect l="l" t="t" r="r" b="b"/>
              <a:pathLst>
                <a:path w="123" h="209" extrusionOk="0">
                  <a:moveTo>
                    <a:pt x="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2" y="1"/>
                    <a:pt x="3" y="2"/>
                  </a:cubicBezTo>
                  <a:cubicBezTo>
                    <a:pt x="51" y="14"/>
                    <a:pt x="87" y="55"/>
                    <a:pt x="87" y="104"/>
                  </a:cubicBezTo>
                  <a:cubicBezTo>
                    <a:pt x="87" y="153"/>
                    <a:pt x="51" y="195"/>
                    <a:pt x="3" y="207"/>
                  </a:cubicBezTo>
                  <a:cubicBezTo>
                    <a:pt x="2" y="207"/>
                    <a:pt x="1" y="208"/>
                    <a:pt x="0" y="209"/>
                  </a:cubicBezTo>
                  <a:cubicBezTo>
                    <a:pt x="6" y="209"/>
                    <a:pt x="6" y="209"/>
                    <a:pt x="6" y="209"/>
                  </a:cubicBezTo>
                  <a:cubicBezTo>
                    <a:pt x="72" y="200"/>
                    <a:pt x="123" y="156"/>
                    <a:pt x="123" y="104"/>
                  </a:cubicBezTo>
                  <a:cubicBezTo>
                    <a:pt x="123" y="52"/>
                    <a:pt x="71" y="8"/>
                    <a:pt x="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1" name="Google Shape;521;p13"/>
            <p:cNvSpPr/>
            <p:nvPr/>
          </p:nvSpPr>
          <p:spPr>
            <a:xfrm>
              <a:off x="3065627" y="1855453"/>
              <a:ext cx="141840" cy="243978"/>
            </a:xfrm>
            <a:custGeom>
              <a:avLst/>
              <a:gdLst/>
              <a:ahLst/>
              <a:cxnLst/>
              <a:rect l="l" t="t" r="r" b="b"/>
              <a:pathLst>
                <a:path w="122" h="209" extrusionOk="0">
                  <a:moveTo>
                    <a:pt x="50" y="207"/>
                  </a:moveTo>
                  <a:cubicBezTo>
                    <a:pt x="50" y="207"/>
                    <a:pt x="51" y="208"/>
                    <a:pt x="51" y="209"/>
                  </a:cubicBezTo>
                  <a:cubicBezTo>
                    <a:pt x="59" y="209"/>
                    <a:pt x="59" y="209"/>
                    <a:pt x="59" y="209"/>
                  </a:cubicBezTo>
                  <a:cubicBezTo>
                    <a:pt x="58" y="209"/>
                    <a:pt x="57" y="208"/>
                    <a:pt x="56" y="208"/>
                  </a:cubicBezTo>
                  <a:cubicBezTo>
                    <a:pt x="56" y="208"/>
                    <a:pt x="56" y="208"/>
                    <a:pt x="56" y="208"/>
                  </a:cubicBezTo>
                  <a:cubicBezTo>
                    <a:pt x="43" y="176"/>
                    <a:pt x="36" y="141"/>
                    <a:pt x="36" y="104"/>
                  </a:cubicBezTo>
                  <a:cubicBezTo>
                    <a:pt x="36" y="68"/>
                    <a:pt x="43" y="33"/>
                    <a:pt x="56" y="1"/>
                  </a:cubicBezTo>
                  <a:cubicBezTo>
                    <a:pt x="56" y="1"/>
                    <a:pt x="56" y="1"/>
                    <a:pt x="56" y="1"/>
                  </a:cubicBezTo>
                  <a:cubicBezTo>
                    <a:pt x="57" y="0"/>
                    <a:pt x="59" y="0"/>
                    <a:pt x="61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63" y="0"/>
                    <a:pt x="64" y="0"/>
                    <a:pt x="65" y="0"/>
                  </a:cubicBezTo>
                  <a:cubicBezTo>
                    <a:pt x="66" y="1"/>
                    <a:pt x="66" y="1"/>
                    <a:pt x="67" y="1"/>
                  </a:cubicBezTo>
                  <a:cubicBezTo>
                    <a:pt x="80" y="33"/>
                    <a:pt x="87" y="68"/>
                    <a:pt x="87" y="104"/>
                  </a:cubicBezTo>
                  <a:cubicBezTo>
                    <a:pt x="87" y="141"/>
                    <a:pt x="80" y="176"/>
                    <a:pt x="67" y="208"/>
                  </a:cubicBezTo>
                  <a:cubicBezTo>
                    <a:pt x="66" y="208"/>
                    <a:pt x="66" y="208"/>
                    <a:pt x="65" y="208"/>
                  </a:cubicBezTo>
                  <a:cubicBezTo>
                    <a:pt x="65" y="208"/>
                    <a:pt x="64" y="209"/>
                    <a:pt x="63" y="209"/>
                  </a:cubicBezTo>
                  <a:cubicBezTo>
                    <a:pt x="72" y="209"/>
                    <a:pt x="72" y="209"/>
                    <a:pt x="72" y="209"/>
                  </a:cubicBezTo>
                  <a:cubicBezTo>
                    <a:pt x="72" y="208"/>
                    <a:pt x="72" y="207"/>
                    <a:pt x="73" y="207"/>
                  </a:cubicBezTo>
                  <a:cubicBezTo>
                    <a:pt x="103" y="182"/>
                    <a:pt x="122" y="145"/>
                    <a:pt x="122" y="104"/>
                  </a:cubicBezTo>
                  <a:cubicBezTo>
                    <a:pt x="122" y="64"/>
                    <a:pt x="103" y="27"/>
                    <a:pt x="73" y="2"/>
                  </a:cubicBezTo>
                  <a:cubicBezTo>
                    <a:pt x="72" y="2"/>
                    <a:pt x="72" y="1"/>
                    <a:pt x="71" y="1"/>
                  </a:cubicBezTo>
                  <a:cubicBezTo>
                    <a:pt x="71" y="0"/>
                    <a:pt x="70" y="0"/>
                    <a:pt x="70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2" y="0"/>
                    <a:pt x="51" y="0"/>
                    <a:pt x="51" y="1"/>
                  </a:cubicBezTo>
                  <a:cubicBezTo>
                    <a:pt x="50" y="1"/>
                    <a:pt x="50" y="2"/>
                    <a:pt x="50" y="2"/>
                  </a:cubicBezTo>
                  <a:cubicBezTo>
                    <a:pt x="19" y="27"/>
                    <a:pt x="0" y="64"/>
                    <a:pt x="0" y="104"/>
                  </a:cubicBezTo>
                  <a:cubicBezTo>
                    <a:pt x="0" y="145"/>
                    <a:pt x="19" y="182"/>
                    <a:pt x="50" y="207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2" name="Google Shape;522;p13"/>
            <p:cNvSpPr/>
            <p:nvPr/>
          </p:nvSpPr>
          <p:spPr>
            <a:xfrm>
              <a:off x="3076974" y="1846943"/>
              <a:ext cx="122100" cy="19800"/>
            </a:xfrm>
            <a:prstGeom prst="rect">
              <a:avLst/>
            </a:prstGeom>
            <a:solidFill>
              <a:srgbClr val="F0463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3" name="Google Shape;523;p13"/>
            <p:cNvSpPr/>
            <p:nvPr/>
          </p:nvSpPr>
          <p:spPr>
            <a:xfrm>
              <a:off x="3076974" y="1846943"/>
              <a:ext cx="122100" cy="19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4" name="Google Shape;524;p13"/>
            <p:cNvSpPr/>
            <p:nvPr/>
          </p:nvSpPr>
          <p:spPr>
            <a:xfrm>
              <a:off x="3062790" y="1838432"/>
              <a:ext cx="144600" cy="171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5" name="Google Shape;525;p13"/>
            <p:cNvSpPr/>
            <p:nvPr/>
          </p:nvSpPr>
          <p:spPr>
            <a:xfrm>
              <a:off x="3093995" y="2096595"/>
              <a:ext cx="85200" cy="138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6" name="Google Shape;526;p13"/>
            <p:cNvSpPr/>
            <p:nvPr/>
          </p:nvSpPr>
          <p:spPr>
            <a:xfrm>
              <a:off x="3088321" y="2090921"/>
              <a:ext cx="96600" cy="11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7" name="Google Shape;527;p13"/>
            <p:cNvSpPr/>
            <p:nvPr/>
          </p:nvSpPr>
          <p:spPr>
            <a:xfrm>
              <a:off x="3093995" y="2110779"/>
              <a:ext cx="6000" cy="85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8" name="Google Shape;528;p13"/>
            <p:cNvSpPr/>
            <p:nvPr/>
          </p:nvSpPr>
          <p:spPr>
            <a:xfrm>
              <a:off x="3102505" y="2110779"/>
              <a:ext cx="6000" cy="85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9" name="Google Shape;529;p13"/>
            <p:cNvSpPr/>
            <p:nvPr/>
          </p:nvSpPr>
          <p:spPr>
            <a:xfrm>
              <a:off x="3111016" y="2110779"/>
              <a:ext cx="2700" cy="85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0" name="Google Shape;530;p13"/>
            <p:cNvSpPr/>
            <p:nvPr/>
          </p:nvSpPr>
          <p:spPr>
            <a:xfrm>
              <a:off x="3119526" y="2110779"/>
              <a:ext cx="2700" cy="85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1" name="Google Shape;531;p13"/>
            <p:cNvSpPr/>
            <p:nvPr/>
          </p:nvSpPr>
          <p:spPr>
            <a:xfrm>
              <a:off x="3125200" y="2110779"/>
              <a:ext cx="6000" cy="85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2" name="Google Shape;532;p13"/>
            <p:cNvSpPr/>
            <p:nvPr/>
          </p:nvSpPr>
          <p:spPr>
            <a:xfrm>
              <a:off x="3133710" y="2110779"/>
              <a:ext cx="6000" cy="85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3" name="Google Shape;533;p13"/>
            <p:cNvSpPr/>
            <p:nvPr/>
          </p:nvSpPr>
          <p:spPr>
            <a:xfrm>
              <a:off x="3142220" y="2110779"/>
              <a:ext cx="2700" cy="85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4" name="Google Shape;534;p13"/>
            <p:cNvSpPr/>
            <p:nvPr/>
          </p:nvSpPr>
          <p:spPr>
            <a:xfrm>
              <a:off x="3150731" y="2110779"/>
              <a:ext cx="2700" cy="85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5" name="Google Shape;535;p13"/>
            <p:cNvSpPr/>
            <p:nvPr/>
          </p:nvSpPr>
          <p:spPr>
            <a:xfrm>
              <a:off x="3159241" y="2110779"/>
              <a:ext cx="2700" cy="85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6" name="Google Shape;536;p13"/>
            <p:cNvSpPr/>
            <p:nvPr/>
          </p:nvSpPr>
          <p:spPr>
            <a:xfrm>
              <a:off x="3164915" y="2110779"/>
              <a:ext cx="6000" cy="85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7" name="Google Shape;537;p13"/>
            <p:cNvSpPr/>
            <p:nvPr/>
          </p:nvSpPr>
          <p:spPr>
            <a:xfrm>
              <a:off x="3173425" y="2110779"/>
              <a:ext cx="6000" cy="85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8" name="Google Shape;538;p13"/>
            <p:cNvSpPr/>
            <p:nvPr/>
          </p:nvSpPr>
          <p:spPr>
            <a:xfrm>
              <a:off x="3093995" y="2110779"/>
              <a:ext cx="85200" cy="6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39" name="Google Shape;539;p13"/>
          <p:cNvGrpSpPr/>
          <p:nvPr/>
        </p:nvGrpSpPr>
        <p:grpSpPr>
          <a:xfrm>
            <a:off x="8511865" y="2116026"/>
            <a:ext cx="1031256" cy="1504764"/>
            <a:chOff x="2712001" y="2082563"/>
            <a:chExt cx="252412" cy="368300"/>
          </a:xfrm>
        </p:grpSpPr>
        <p:sp>
          <p:nvSpPr>
            <p:cNvPr id="540" name="Google Shape;540;p13"/>
            <p:cNvSpPr/>
            <p:nvPr/>
          </p:nvSpPr>
          <p:spPr>
            <a:xfrm>
              <a:off x="2832651" y="2349263"/>
              <a:ext cx="9600" cy="237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1" name="Google Shape;541;p13"/>
            <p:cNvSpPr/>
            <p:nvPr/>
          </p:nvSpPr>
          <p:spPr>
            <a:xfrm>
              <a:off x="2813601" y="2373076"/>
              <a:ext cx="28575" cy="68263"/>
            </a:xfrm>
            <a:custGeom>
              <a:avLst/>
              <a:gdLst/>
              <a:ahLst/>
              <a:cxnLst/>
              <a:rect l="l" t="t" r="r" b="b"/>
              <a:pathLst>
                <a:path w="18" h="43" extrusionOk="0">
                  <a:moveTo>
                    <a:pt x="11" y="43"/>
                  </a:moveTo>
                  <a:lnTo>
                    <a:pt x="0" y="40"/>
                  </a:lnTo>
                  <a:lnTo>
                    <a:pt x="11" y="1"/>
                  </a:lnTo>
                  <a:lnTo>
                    <a:pt x="18" y="0"/>
                  </a:lnTo>
                  <a:lnTo>
                    <a:pt x="11" y="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2" name="Google Shape;542;p13"/>
            <p:cNvSpPr/>
            <p:nvPr/>
          </p:nvSpPr>
          <p:spPr>
            <a:xfrm>
              <a:off x="2835826" y="2373076"/>
              <a:ext cx="22225" cy="68263"/>
            </a:xfrm>
            <a:custGeom>
              <a:avLst/>
              <a:gdLst/>
              <a:ahLst/>
              <a:cxnLst/>
              <a:rect l="l" t="t" r="r" b="b"/>
              <a:pathLst>
                <a:path w="14" h="43" extrusionOk="0">
                  <a:moveTo>
                    <a:pt x="7" y="43"/>
                  </a:moveTo>
                  <a:lnTo>
                    <a:pt x="14" y="40"/>
                  </a:lnTo>
                  <a:lnTo>
                    <a:pt x="5" y="0"/>
                  </a:lnTo>
                  <a:lnTo>
                    <a:pt x="0" y="1"/>
                  </a:lnTo>
                  <a:lnTo>
                    <a:pt x="7" y="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3" name="Google Shape;543;p13"/>
            <p:cNvSpPr/>
            <p:nvPr/>
          </p:nvSpPr>
          <p:spPr>
            <a:xfrm>
              <a:off x="2827888" y="2373076"/>
              <a:ext cx="15875" cy="77788"/>
            </a:xfrm>
            <a:custGeom>
              <a:avLst/>
              <a:gdLst/>
              <a:ahLst/>
              <a:cxnLst/>
              <a:rect l="l" t="t" r="r" b="b"/>
              <a:pathLst>
                <a:path w="10" h="49" extrusionOk="0">
                  <a:moveTo>
                    <a:pt x="0" y="49"/>
                  </a:moveTo>
                  <a:lnTo>
                    <a:pt x="10" y="49"/>
                  </a:lnTo>
                  <a:lnTo>
                    <a:pt x="8" y="0"/>
                  </a:lnTo>
                  <a:lnTo>
                    <a:pt x="5" y="0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4" name="Google Shape;544;p13"/>
            <p:cNvSpPr/>
            <p:nvPr/>
          </p:nvSpPr>
          <p:spPr>
            <a:xfrm>
              <a:off x="2831063" y="2082563"/>
              <a:ext cx="12600" cy="318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5" name="Google Shape;545;p13"/>
            <p:cNvSpPr/>
            <p:nvPr/>
          </p:nvSpPr>
          <p:spPr>
            <a:xfrm>
              <a:off x="2829476" y="2363551"/>
              <a:ext cx="17400" cy="192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6" name="Google Shape;546;p13"/>
            <p:cNvSpPr/>
            <p:nvPr/>
          </p:nvSpPr>
          <p:spPr>
            <a:xfrm>
              <a:off x="2712001" y="2123838"/>
              <a:ext cx="252412" cy="212725"/>
            </a:xfrm>
            <a:custGeom>
              <a:avLst/>
              <a:gdLst/>
              <a:ahLst/>
              <a:cxnLst/>
              <a:rect l="l" t="t" r="r" b="b"/>
              <a:pathLst>
                <a:path w="388" h="327" extrusionOk="0">
                  <a:moveTo>
                    <a:pt x="260" y="0"/>
                  </a:moveTo>
                  <a:cubicBezTo>
                    <a:pt x="194" y="0"/>
                    <a:pt x="194" y="0"/>
                    <a:pt x="194" y="0"/>
                  </a:cubicBezTo>
                  <a:cubicBezTo>
                    <a:pt x="129" y="0"/>
                    <a:pt x="129" y="0"/>
                    <a:pt x="129" y="0"/>
                  </a:cubicBezTo>
                  <a:cubicBezTo>
                    <a:pt x="129" y="0"/>
                    <a:pt x="0" y="19"/>
                    <a:pt x="35" y="127"/>
                  </a:cubicBezTo>
                  <a:cubicBezTo>
                    <a:pt x="70" y="236"/>
                    <a:pt x="137" y="327"/>
                    <a:pt x="137" y="327"/>
                  </a:cubicBezTo>
                  <a:cubicBezTo>
                    <a:pt x="194" y="327"/>
                    <a:pt x="194" y="327"/>
                    <a:pt x="194" y="327"/>
                  </a:cubicBezTo>
                  <a:cubicBezTo>
                    <a:pt x="252" y="327"/>
                    <a:pt x="252" y="327"/>
                    <a:pt x="252" y="327"/>
                  </a:cubicBezTo>
                  <a:cubicBezTo>
                    <a:pt x="252" y="327"/>
                    <a:pt x="318" y="236"/>
                    <a:pt x="353" y="127"/>
                  </a:cubicBezTo>
                  <a:cubicBezTo>
                    <a:pt x="388" y="19"/>
                    <a:pt x="260" y="0"/>
                    <a:pt x="2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7" name="Google Shape;547;p13"/>
            <p:cNvSpPr/>
            <p:nvPr/>
          </p:nvSpPr>
          <p:spPr>
            <a:xfrm>
              <a:off x="2861226" y="2123838"/>
              <a:ext cx="84138" cy="212725"/>
            </a:xfrm>
            <a:custGeom>
              <a:avLst/>
              <a:gdLst/>
              <a:ahLst/>
              <a:cxnLst/>
              <a:rect l="l" t="t" r="r" b="b"/>
              <a:pathLst>
                <a:path w="130" h="327" extrusionOk="0">
                  <a:moveTo>
                    <a:pt x="21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82" y="19"/>
                    <a:pt x="61" y="127"/>
                  </a:cubicBezTo>
                  <a:cubicBezTo>
                    <a:pt x="40" y="236"/>
                    <a:pt x="0" y="327"/>
                    <a:pt x="0" y="327"/>
                  </a:cubicBezTo>
                  <a:cubicBezTo>
                    <a:pt x="14" y="327"/>
                    <a:pt x="14" y="327"/>
                    <a:pt x="14" y="327"/>
                  </a:cubicBezTo>
                  <a:cubicBezTo>
                    <a:pt x="14" y="327"/>
                    <a:pt x="71" y="236"/>
                    <a:pt x="100" y="127"/>
                  </a:cubicBezTo>
                  <a:cubicBezTo>
                    <a:pt x="130" y="19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FFF4E3">
                <a:alpha val="5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8" name="Google Shape;548;p13"/>
            <p:cNvSpPr/>
            <p:nvPr/>
          </p:nvSpPr>
          <p:spPr>
            <a:xfrm>
              <a:off x="2731050" y="2123838"/>
              <a:ext cx="84137" cy="212725"/>
            </a:xfrm>
            <a:custGeom>
              <a:avLst/>
              <a:gdLst/>
              <a:ahLst/>
              <a:cxnLst/>
              <a:rect l="l" t="t" r="r" b="b"/>
              <a:pathLst>
                <a:path w="131" h="327" extrusionOk="0">
                  <a:moveTo>
                    <a:pt x="126" y="0"/>
                  </a:move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0" y="19"/>
                    <a:pt x="30" y="127"/>
                  </a:cubicBezTo>
                  <a:cubicBezTo>
                    <a:pt x="60" y="236"/>
                    <a:pt x="116" y="327"/>
                    <a:pt x="116" y="327"/>
                  </a:cubicBezTo>
                  <a:cubicBezTo>
                    <a:pt x="131" y="327"/>
                    <a:pt x="131" y="327"/>
                    <a:pt x="131" y="327"/>
                  </a:cubicBezTo>
                  <a:cubicBezTo>
                    <a:pt x="131" y="327"/>
                    <a:pt x="91" y="236"/>
                    <a:pt x="70" y="127"/>
                  </a:cubicBezTo>
                  <a:cubicBezTo>
                    <a:pt x="49" y="19"/>
                    <a:pt x="126" y="0"/>
                    <a:pt x="126" y="0"/>
                  </a:cubicBezTo>
                  <a:close/>
                </a:path>
              </a:pathLst>
            </a:custGeom>
            <a:solidFill>
              <a:srgbClr val="FFF4E3">
                <a:alpha val="5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9" name="Google Shape;549;p13"/>
            <p:cNvSpPr/>
            <p:nvPr/>
          </p:nvSpPr>
          <p:spPr>
            <a:xfrm>
              <a:off x="2846938" y="2123838"/>
              <a:ext cx="50800" cy="212725"/>
            </a:xfrm>
            <a:custGeom>
              <a:avLst/>
              <a:gdLst/>
              <a:ahLst/>
              <a:cxnLst/>
              <a:rect l="l" t="t" r="r" b="b"/>
              <a:pathLst>
                <a:path w="79" h="327" extrusionOk="0">
                  <a:moveTo>
                    <a:pt x="1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30" y="19"/>
                    <a:pt x="23" y="127"/>
                  </a:cubicBezTo>
                  <a:cubicBezTo>
                    <a:pt x="15" y="236"/>
                    <a:pt x="0" y="327"/>
                    <a:pt x="0" y="327"/>
                  </a:cubicBezTo>
                  <a:cubicBezTo>
                    <a:pt x="14" y="327"/>
                    <a:pt x="14" y="327"/>
                    <a:pt x="14" y="327"/>
                  </a:cubicBezTo>
                  <a:cubicBezTo>
                    <a:pt x="14" y="327"/>
                    <a:pt x="46" y="236"/>
                    <a:pt x="62" y="127"/>
                  </a:cubicBezTo>
                  <a:cubicBezTo>
                    <a:pt x="79" y="19"/>
                    <a:pt x="18" y="0"/>
                    <a:pt x="18" y="0"/>
                  </a:cubicBezTo>
                  <a:close/>
                </a:path>
              </a:pathLst>
            </a:custGeom>
            <a:solidFill>
              <a:srgbClr val="FFF4E3">
                <a:alpha val="5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0" name="Google Shape;550;p13"/>
            <p:cNvSpPr/>
            <p:nvPr/>
          </p:nvSpPr>
          <p:spPr>
            <a:xfrm>
              <a:off x="2778676" y="2123838"/>
              <a:ext cx="50800" cy="212725"/>
            </a:xfrm>
            <a:custGeom>
              <a:avLst/>
              <a:gdLst/>
              <a:ahLst/>
              <a:cxnLst/>
              <a:rect l="l" t="t" r="r" b="b"/>
              <a:pathLst>
                <a:path w="78" h="327" extrusionOk="0">
                  <a:moveTo>
                    <a:pt x="77" y="0"/>
                  </a:moveTo>
                  <a:cubicBezTo>
                    <a:pt x="60" y="0"/>
                    <a:pt x="60" y="0"/>
                    <a:pt x="60" y="0"/>
                  </a:cubicBezTo>
                  <a:cubicBezTo>
                    <a:pt x="60" y="0"/>
                    <a:pt x="0" y="19"/>
                    <a:pt x="16" y="127"/>
                  </a:cubicBezTo>
                  <a:cubicBezTo>
                    <a:pt x="33" y="236"/>
                    <a:pt x="64" y="327"/>
                    <a:pt x="64" y="327"/>
                  </a:cubicBezTo>
                  <a:cubicBezTo>
                    <a:pt x="78" y="327"/>
                    <a:pt x="78" y="327"/>
                    <a:pt x="78" y="327"/>
                  </a:cubicBezTo>
                  <a:cubicBezTo>
                    <a:pt x="78" y="327"/>
                    <a:pt x="64" y="236"/>
                    <a:pt x="56" y="127"/>
                  </a:cubicBezTo>
                  <a:cubicBezTo>
                    <a:pt x="48" y="19"/>
                    <a:pt x="77" y="0"/>
                    <a:pt x="77" y="0"/>
                  </a:cubicBezTo>
                  <a:close/>
                </a:path>
              </a:pathLst>
            </a:custGeom>
            <a:solidFill>
              <a:srgbClr val="FFF4E3">
                <a:alpha val="5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1" name="Google Shape;551;p13"/>
            <p:cNvSpPr/>
            <p:nvPr/>
          </p:nvSpPr>
          <p:spPr>
            <a:xfrm>
              <a:off x="2823126" y="2123838"/>
              <a:ext cx="28575" cy="212725"/>
            </a:xfrm>
            <a:custGeom>
              <a:avLst/>
              <a:gdLst/>
              <a:ahLst/>
              <a:cxnLst/>
              <a:rect l="l" t="t" r="r" b="b"/>
              <a:pathLst>
                <a:path w="44" h="327" extrusionOk="0">
                  <a:moveTo>
                    <a:pt x="30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0" y="19"/>
                    <a:pt x="4" y="127"/>
                  </a:cubicBezTo>
                  <a:cubicBezTo>
                    <a:pt x="8" y="236"/>
                    <a:pt x="16" y="327"/>
                    <a:pt x="16" y="327"/>
                  </a:cubicBezTo>
                  <a:cubicBezTo>
                    <a:pt x="22" y="327"/>
                    <a:pt x="22" y="327"/>
                    <a:pt x="22" y="327"/>
                  </a:cubicBezTo>
                  <a:cubicBezTo>
                    <a:pt x="29" y="327"/>
                    <a:pt x="29" y="327"/>
                    <a:pt x="29" y="327"/>
                  </a:cubicBezTo>
                  <a:cubicBezTo>
                    <a:pt x="29" y="327"/>
                    <a:pt x="36" y="236"/>
                    <a:pt x="40" y="127"/>
                  </a:cubicBezTo>
                  <a:cubicBezTo>
                    <a:pt x="44" y="19"/>
                    <a:pt x="30" y="0"/>
                    <a:pt x="30" y="0"/>
                  </a:cubicBezTo>
                  <a:close/>
                </a:path>
              </a:pathLst>
            </a:custGeom>
            <a:solidFill>
              <a:srgbClr val="FFF4E3">
                <a:alpha val="5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2" name="Google Shape;552;p13"/>
            <p:cNvSpPr/>
            <p:nvPr/>
          </p:nvSpPr>
          <p:spPr>
            <a:xfrm>
              <a:off x="2799313" y="2336563"/>
              <a:ext cx="76200" cy="126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3" name="Google Shape;553;p13"/>
            <p:cNvSpPr/>
            <p:nvPr/>
          </p:nvSpPr>
          <p:spPr>
            <a:xfrm>
              <a:off x="2791376" y="2111138"/>
              <a:ext cx="93600" cy="126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554" name="Google Shape;554;p13"/>
          <p:cNvCxnSpPr>
            <a:stCxn id="517" idx="0"/>
          </p:cNvCxnSpPr>
          <p:nvPr/>
        </p:nvCxnSpPr>
        <p:spPr>
          <a:xfrm rot="10800000">
            <a:off x="200917" y="-94075"/>
            <a:ext cx="0" cy="11118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55" name="Google Shape;555;p13"/>
          <p:cNvCxnSpPr>
            <a:stCxn id="544" idx="0"/>
          </p:cNvCxnSpPr>
          <p:nvPr/>
        </p:nvCxnSpPr>
        <p:spPr>
          <a:xfrm rot="10800000">
            <a:off x="9024046" y="-136674"/>
            <a:ext cx="0" cy="22527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556" name="Google Shape;556;p13"/>
          <p:cNvGrpSpPr/>
          <p:nvPr/>
        </p:nvGrpSpPr>
        <p:grpSpPr>
          <a:xfrm>
            <a:off x="8463963" y="1017725"/>
            <a:ext cx="640937" cy="896362"/>
            <a:chOff x="2983359" y="1767508"/>
            <a:chExt cx="306375" cy="428471"/>
          </a:xfrm>
        </p:grpSpPr>
        <p:sp>
          <p:nvSpPr>
            <p:cNvPr id="557" name="Google Shape;557;p13"/>
            <p:cNvSpPr/>
            <p:nvPr/>
          </p:nvSpPr>
          <p:spPr>
            <a:xfrm>
              <a:off x="3108179" y="1855453"/>
              <a:ext cx="56736" cy="243978"/>
            </a:xfrm>
            <a:custGeom>
              <a:avLst/>
              <a:gdLst/>
              <a:ahLst/>
              <a:cxnLst/>
              <a:rect l="l" t="t" r="r" b="b"/>
              <a:pathLst>
                <a:path w="51" h="209" extrusionOk="0">
                  <a:moveTo>
                    <a:pt x="20" y="209"/>
                  </a:moveTo>
                  <a:cubicBezTo>
                    <a:pt x="30" y="209"/>
                    <a:pt x="30" y="209"/>
                    <a:pt x="30" y="209"/>
                  </a:cubicBezTo>
                  <a:cubicBezTo>
                    <a:pt x="30" y="208"/>
                    <a:pt x="31" y="208"/>
                    <a:pt x="31" y="208"/>
                  </a:cubicBezTo>
                  <a:cubicBezTo>
                    <a:pt x="44" y="176"/>
                    <a:pt x="51" y="141"/>
                    <a:pt x="51" y="104"/>
                  </a:cubicBezTo>
                  <a:cubicBezTo>
                    <a:pt x="51" y="68"/>
                    <a:pt x="44" y="33"/>
                    <a:pt x="31" y="1"/>
                  </a:cubicBezTo>
                  <a:cubicBezTo>
                    <a:pt x="31" y="0"/>
                    <a:pt x="29" y="0"/>
                    <a:pt x="28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0" y="0"/>
                    <a:pt x="20" y="0"/>
                    <a:pt x="20" y="1"/>
                  </a:cubicBezTo>
                  <a:cubicBezTo>
                    <a:pt x="7" y="33"/>
                    <a:pt x="0" y="68"/>
                    <a:pt x="0" y="104"/>
                  </a:cubicBezTo>
                  <a:cubicBezTo>
                    <a:pt x="0" y="141"/>
                    <a:pt x="6" y="176"/>
                    <a:pt x="19" y="208"/>
                  </a:cubicBezTo>
                  <a:lnTo>
                    <a:pt x="20" y="209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8" name="Google Shape;558;p13"/>
            <p:cNvSpPr/>
            <p:nvPr/>
          </p:nvSpPr>
          <p:spPr>
            <a:xfrm>
              <a:off x="3023075" y="1858290"/>
              <a:ext cx="99288" cy="238304"/>
            </a:xfrm>
            <a:custGeom>
              <a:avLst/>
              <a:gdLst/>
              <a:ahLst/>
              <a:cxnLst/>
              <a:rect l="l" t="t" r="r" b="b"/>
              <a:pathLst>
                <a:path w="85" h="205" extrusionOk="0">
                  <a:moveTo>
                    <a:pt x="0" y="102"/>
                  </a:moveTo>
                  <a:cubicBezTo>
                    <a:pt x="0" y="151"/>
                    <a:pt x="36" y="193"/>
                    <a:pt x="85" y="205"/>
                  </a:cubicBezTo>
                  <a:cubicBezTo>
                    <a:pt x="54" y="180"/>
                    <a:pt x="35" y="143"/>
                    <a:pt x="35" y="102"/>
                  </a:cubicBezTo>
                  <a:cubicBezTo>
                    <a:pt x="35" y="62"/>
                    <a:pt x="54" y="25"/>
                    <a:pt x="85" y="0"/>
                  </a:cubicBezTo>
                  <a:cubicBezTo>
                    <a:pt x="36" y="12"/>
                    <a:pt x="0" y="53"/>
                    <a:pt x="0" y="102"/>
                  </a:cubicBezTo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9" name="Google Shape;559;p13"/>
            <p:cNvSpPr/>
            <p:nvPr/>
          </p:nvSpPr>
          <p:spPr>
            <a:xfrm>
              <a:off x="3150731" y="1858290"/>
              <a:ext cx="96451" cy="238304"/>
            </a:xfrm>
            <a:custGeom>
              <a:avLst/>
              <a:gdLst/>
              <a:ahLst/>
              <a:cxnLst/>
              <a:rect l="l" t="t" r="r" b="b"/>
              <a:pathLst>
                <a:path w="84" h="205" extrusionOk="0">
                  <a:moveTo>
                    <a:pt x="84" y="102"/>
                  </a:moveTo>
                  <a:cubicBezTo>
                    <a:pt x="84" y="53"/>
                    <a:pt x="48" y="12"/>
                    <a:pt x="0" y="0"/>
                  </a:cubicBezTo>
                  <a:cubicBezTo>
                    <a:pt x="30" y="25"/>
                    <a:pt x="49" y="62"/>
                    <a:pt x="49" y="102"/>
                  </a:cubicBezTo>
                  <a:cubicBezTo>
                    <a:pt x="49" y="143"/>
                    <a:pt x="30" y="180"/>
                    <a:pt x="0" y="205"/>
                  </a:cubicBezTo>
                  <a:cubicBezTo>
                    <a:pt x="48" y="193"/>
                    <a:pt x="84" y="151"/>
                    <a:pt x="84" y="102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0" name="Google Shape;560;p13"/>
            <p:cNvSpPr/>
            <p:nvPr/>
          </p:nvSpPr>
          <p:spPr>
            <a:xfrm>
              <a:off x="3125200" y="1767508"/>
              <a:ext cx="19800" cy="741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1" name="Google Shape;561;p13"/>
            <p:cNvSpPr/>
            <p:nvPr/>
          </p:nvSpPr>
          <p:spPr>
            <a:xfrm>
              <a:off x="3108179" y="1812899"/>
              <a:ext cx="56700" cy="54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2" name="Google Shape;562;p13"/>
            <p:cNvSpPr/>
            <p:nvPr/>
          </p:nvSpPr>
          <p:spPr>
            <a:xfrm>
              <a:off x="2983359" y="1855453"/>
              <a:ext cx="141840" cy="243978"/>
            </a:xfrm>
            <a:custGeom>
              <a:avLst/>
              <a:gdLst/>
              <a:ahLst/>
              <a:cxnLst/>
              <a:rect l="l" t="t" r="r" b="b"/>
              <a:pathLst>
                <a:path w="122" h="209" extrusionOk="0">
                  <a:moveTo>
                    <a:pt x="122" y="209"/>
                  </a:moveTo>
                  <a:cubicBezTo>
                    <a:pt x="121" y="208"/>
                    <a:pt x="120" y="207"/>
                    <a:pt x="120" y="207"/>
                  </a:cubicBezTo>
                  <a:cubicBezTo>
                    <a:pt x="71" y="195"/>
                    <a:pt x="35" y="153"/>
                    <a:pt x="35" y="104"/>
                  </a:cubicBezTo>
                  <a:cubicBezTo>
                    <a:pt x="35" y="55"/>
                    <a:pt x="71" y="14"/>
                    <a:pt x="120" y="2"/>
                  </a:cubicBezTo>
                  <a:cubicBezTo>
                    <a:pt x="120" y="1"/>
                    <a:pt x="121" y="1"/>
                    <a:pt x="122" y="0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51" y="8"/>
                    <a:pt x="0" y="52"/>
                    <a:pt x="0" y="104"/>
                  </a:cubicBezTo>
                  <a:cubicBezTo>
                    <a:pt x="0" y="156"/>
                    <a:pt x="50" y="200"/>
                    <a:pt x="116" y="209"/>
                  </a:cubicBezTo>
                  <a:cubicBezTo>
                    <a:pt x="122" y="209"/>
                    <a:pt x="122" y="209"/>
                    <a:pt x="122" y="209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3" name="Google Shape;563;p13"/>
            <p:cNvSpPr/>
            <p:nvPr/>
          </p:nvSpPr>
          <p:spPr>
            <a:xfrm>
              <a:off x="3145057" y="1855453"/>
              <a:ext cx="144677" cy="243978"/>
            </a:xfrm>
            <a:custGeom>
              <a:avLst/>
              <a:gdLst/>
              <a:ahLst/>
              <a:cxnLst/>
              <a:rect l="l" t="t" r="r" b="b"/>
              <a:pathLst>
                <a:path w="123" h="209" extrusionOk="0">
                  <a:moveTo>
                    <a:pt x="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2" y="1"/>
                    <a:pt x="3" y="2"/>
                  </a:cubicBezTo>
                  <a:cubicBezTo>
                    <a:pt x="51" y="14"/>
                    <a:pt x="87" y="55"/>
                    <a:pt x="87" y="104"/>
                  </a:cubicBezTo>
                  <a:cubicBezTo>
                    <a:pt x="87" y="153"/>
                    <a:pt x="51" y="195"/>
                    <a:pt x="3" y="207"/>
                  </a:cubicBezTo>
                  <a:cubicBezTo>
                    <a:pt x="2" y="207"/>
                    <a:pt x="1" y="208"/>
                    <a:pt x="0" y="209"/>
                  </a:cubicBezTo>
                  <a:cubicBezTo>
                    <a:pt x="6" y="209"/>
                    <a:pt x="6" y="209"/>
                    <a:pt x="6" y="209"/>
                  </a:cubicBezTo>
                  <a:cubicBezTo>
                    <a:pt x="72" y="200"/>
                    <a:pt x="123" y="156"/>
                    <a:pt x="123" y="104"/>
                  </a:cubicBezTo>
                  <a:cubicBezTo>
                    <a:pt x="123" y="52"/>
                    <a:pt x="71" y="8"/>
                    <a:pt x="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4" name="Google Shape;564;p13"/>
            <p:cNvSpPr/>
            <p:nvPr/>
          </p:nvSpPr>
          <p:spPr>
            <a:xfrm>
              <a:off x="3065627" y="1855453"/>
              <a:ext cx="141840" cy="243978"/>
            </a:xfrm>
            <a:custGeom>
              <a:avLst/>
              <a:gdLst/>
              <a:ahLst/>
              <a:cxnLst/>
              <a:rect l="l" t="t" r="r" b="b"/>
              <a:pathLst>
                <a:path w="122" h="209" extrusionOk="0">
                  <a:moveTo>
                    <a:pt x="50" y="207"/>
                  </a:moveTo>
                  <a:cubicBezTo>
                    <a:pt x="50" y="207"/>
                    <a:pt x="51" y="208"/>
                    <a:pt x="51" y="209"/>
                  </a:cubicBezTo>
                  <a:cubicBezTo>
                    <a:pt x="59" y="209"/>
                    <a:pt x="59" y="209"/>
                    <a:pt x="59" y="209"/>
                  </a:cubicBezTo>
                  <a:cubicBezTo>
                    <a:pt x="58" y="209"/>
                    <a:pt x="57" y="208"/>
                    <a:pt x="56" y="208"/>
                  </a:cubicBezTo>
                  <a:cubicBezTo>
                    <a:pt x="56" y="208"/>
                    <a:pt x="56" y="208"/>
                    <a:pt x="56" y="208"/>
                  </a:cubicBezTo>
                  <a:cubicBezTo>
                    <a:pt x="43" y="176"/>
                    <a:pt x="36" y="141"/>
                    <a:pt x="36" y="104"/>
                  </a:cubicBezTo>
                  <a:cubicBezTo>
                    <a:pt x="36" y="68"/>
                    <a:pt x="43" y="33"/>
                    <a:pt x="56" y="1"/>
                  </a:cubicBezTo>
                  <a:cubicBezTo>
                    <a:pt x="56" y="1"/>
                    <a:pt x="56" y="1"/>
                    <a:pt x="56" y="1"/>
                  </a:cubicBezTo>
                  <a:cubicBezTo>
                    <a:pt x="57" y="0"/>
                    <a:pt x="59" y="0"/>
                    <a:pt x="61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63" y="0"/>
                    <a:pt x="64" y="0"/>
                    <a:pt x="65" y="0"/>
                  </a:cubicBezTo>
                  <a:cubicBezTo>
                    <a:pt x="66" y="1"/>
                    <a:pt x="66" y="1"/>
                    <a:pt x="67" y="1"/>
                  </a:cubicBezTo>
                  <a:cubicBezTo>
                    <a:pt x="80" y="33"/>
                    <a:pt x="87" y="68"/>
                    <a:pt x="87" y="104"/>
                  </a:cubicBezTo>
                  <a:cubicBezTo>
                    <a:pt x="87" y="141"/>
                    <a:pt x="80" y="176"/>
                    <a:pt x="67" y="208"/>
                  </a:cubicBezTo>
                  <a:cubicBezTo>
                    <a:pt x="66" y="208"/>
                    <a:pt x="66" y="208"/>
                    <a:pt x="65" y="208"/>
                  </a:cubicBezTo>
                  <a:cubicBezTo>
                    <a:pt x="65" y="208"/>
                    <a:pt x="64" y="209"/>
                    <a:pt x="63" y="209"/>
                  </a:cubicBezTo>
                  <a:cubicBezTo>
                    <a:pt x="72" y="209"/>
                    <a:pt x="72" y="209"/>
                    <a:pt x="72" y="209"/>
                  </a:cubicBezTo>
                  <a:cubicBezTo>
                    <a:pt x="72" y="208"/>
                    <a:pt x="72" y="207"/>
                    <a:pt x="73" y="207"/>
                  </a:cubicBezTo>
                  <a:cubicBezTo>
                    <a:pt x="103" y="182"/>
                    <a:pt x="122" y="145"/>
                    <a:pt x="122" y="104"/>
                  </a:cubicBezTo>
                  <a:cubicBezTo>
                    <a:pt x="122" y="64"/>
                    <a:pt x="103" y="27"/>
                    <a:pt x="73" y="2"/>
                  </a:cubicBezTo>
                  <a:cubicBezTo>
                    <a:pt x="72" y="2"/>
                    <a:pt x="72" y="1"/>
                    <a:pt x="71" y="1"/>
                  </a:cubicBezTo>
                  <a:cubicBezTo>
                    <a:pt x="71" y="0"/>
                    <a:pt x="70" y="0"/>
                    <a:pt x="70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2" y="0"/>
                    <a:pt x="51" y="0"/>
                    <a:pt x="51" y="1"/>
                  </a:cubicBezTo>
                  <a:cubicBezTo>
                    <a:pt x="50" y="1"/>
                    <a:pt x="50" y="2"/>
                    <a:pt x="50" y="2"/>
                  </a:cubicBezTo>
                  <a:cubicBezTo>
                    <a:pt x="19" y="27"/>
                    <a:pt x="0" y="64"/>
                    <a:pt x="0" y="104"/>
                  </a:cubicBezTo>
                  <a:cubicBezTo>
                    <a:pt x="0" y="145"/>
                    <a:pt x="19" y="182"/>
                    <a:pt x="50" y="207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5" name="Google Shape;565;p13"/>
            <p:cNvSpPr/>
            <p:nvPr/>
          </p:nvSpPr>
          <p:spPr>
            <a:xfrm>
              <a:off x="3076974" y="1846943"/>
              <a:ext cx="122100" cy="19800"/>
            </a:xfrm>
            <a:prstGeom prst="rect">
              <a:avLst/>
            </a:prstGeom>
            <a:solidFill>
              <a:srgbClr val="F0463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6" name="Google Shape;566;p13"/>
            <p:cNvSpPr/>
            <p:nvPr/>
          </p:nvSpPr>
          <p:spPr>
            <a:xfrm>
              <a:off x="3076974" y="1846943"/>
              <a:ext cx="122100" cy="19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7" name="Google Shape;567;p13"/>
            <p:cNvSpPr/>
            <p:nvPr/>
          </p:nvSpPr>
          <p:spPr>
            <a:xfrm>
              <a:off x="3062790" y="1838432"/>
              <a:ext cx="144600" cy="171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8" name="Google Shape;568;p13"/>
            <p:cNvSpPr/>
            <p:nvPr/>
          </p:nvSpPr>
          <p:spPr>
            <a:xfrm>
              <a:off x="3093995" y="2096595"/>
              <a:ext cx="85200" cy="138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9" name="Google Shape;569;p13"/>
            <p:cNvSpPr/>
            <p:nvPr/>
          </p:nvSpPr>
          <p:spPr>
            <a:xfrm>
              <a:off x="3088321" y="2090921"/>
              <a:ext cx="96600" cy="11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0" name="Google Shape;570;p13"/>
            <p:cNvSpPr/>
            <p:nvPr/>
          </p:nvSpPr>
          <p:spPr>
            <a:xfrm>
              <a:off x="3093995" y="2110779"/>
              <a:ext cx="6000" cy="85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1" name="Google Shape;571;p13"/>
            <p:cNvSpPr/>
            <p:nvPr/>
          </p:nvSpPr>
          <p:spPr>
            <a:xfrm>
              <a:off x="3102505" y="2110779"/>
              <a:ext cx="6000" cy="85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2" name="Google Shape;572;p13"/>
            <p:cNvSpPr/>
            <p:nvPr/>
          </p:nvSpPr>
          <p:spPr>
            <a:xfrm>
              <a:off x="3111016" y="2110779"/>
              <a:ext cx="2700" cy="85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3" name="Google Shape;573;p13"/>
            <p:cNvSpPr/>
            <p:nvPr/>
          </p:nvSpPr>
          <p:spPr>
            <a:xfrm>
              <a:off x="3119526" y="2110779"/>
              <a:ext cx="2700" cy="85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4" name="Google Shape;574;p13"/>
            <p:cNvSpPr/>
            <p:nvPr/>
          </p:nvSpPr>
          <p:spPr>
            <a:xfrm>
              <a:off x="3125200" y="2110779"/>
              <a:ext cx="6000" cy="85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5" name="Google Shape;575;p13"/>
            <p:cNvSpPr/>
            <p:nvPr/>
          </p:nvSpPr>
          <p:spPr>
            <a:xfrm>
              <a:off x="3133710" y="2110779"/>
              <a:ext cx="6000" cy="85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6" name="Google Shape;576;p13"/>
            <p:cNvSpPr/>
            <p:nvPr/>
          </p:nvSpPr>
          <p:spPr>
            <a:xfrm>
              <a:off x="3142220" y="2110779"/>
              <a:ext cx="2700" cy="85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7" name="Google Shape;577;p13"/>
            <p:cNvSpPr/>
            <p:nvPr/>
          </p:nvSpPr>
          <p:spPr>
            <a:xfrm>
              <a:off x="3150731" y="2110779"/>
              <a:ext cx="2700" cy="85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8" name="Google Shape;578;p13"/>
            <p:cNvSpPr/>
            <p:nvPr/>
          </p:nvSpPr>
          <p:spPr>
            <a:xfrm>
              <a:off x="3159241" y="2110779"/>
              <a:ext cx="2700" cy="85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9" name="Google Shape;579;p13"/>
            <p:cNvSpPr/>
            <p:nvPr/>
          </p:nvSpPr>
          <p:spPr>
            <a:xfrm>
              <a:off x="3164915" y="2110779"/>
              <a:ext cx="6000" cy="85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0" name="Google Shape;580;p13"/>
            <p:cNvSpPr/>
            <p:nvPr/>
          </p:nvSpPr>
          <p:spPr>
            <a:xfrm>
              <a:off x="3173425" y="2110779"/>
              <a:ext cx="6000" cy="85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1" name="Google Shape;581;p13"/>
            <p:cNvSpPr/>
            <p:nvPr/>
          </p:nvSpPr>
          <p:spPr>
            <a:xfrm>
              <a:off x="3093995" y="2110779"/>
              <a:ext cx="85200" cy="6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582" name="Google Shape;582;p13"/>
          <p:cNvCxnSpPr>
            <a:stCxn id="560" idx="0"/>
          </p:cNvCxnSpPr>
          <p:nvPr/>
        </p:nvCxnSpPr>
        <p:spPr>
          <a:xfrm rot="10800000">
            <a:off x="8781403" y="-86875"/>
            <a:ext cx="0" cy="11046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83" name="Google Shape;583;p13"/>
          <p:cNvSpPr/>
          <p:nvPr/>
        </p:nvSpPr>
        <p:spPr>
          <a:xfrm>
            <a:off x="8688588" y="4776424"/>
            <a:ext cx="191699" cy="191925"/>
          </a:xfrm>
          <a:custGeom>
            <a:avLst/>
            <a:gdLst/>
            <a:ahLst/>
            <a:cxnLst/>
            <a:rect l="l" t="t" r="r" b="b"/>
            <a:pathLst>
              <a:path w="777" h="778" extrusionOk="0">
                <a:moveTo>
                  <a:pt x="431" y="389"/>
                </a:moveTo>
                <a:cubicBezTo>
                  <a:pt x="623" y="370"/>
                  <a:pt x="772" y="208"/>
                  <a:pt x="771" y="9"/>
                </a:cubicBezTo>
                <a:cubicBezTo>
                  <a:pt x="771" y="8"/>
                  <a:pt x="771" y="7"/>
                  <a:pt x="770" y="7"/>
                </a:cubicBezTo>
                <a:cubicBezTo>
                  <a:pt x="770" y="7"/>
                  <a:pt x="769" y="7"/>
                  <a:pt x="768" y="7"/>
                </a:cubicBezTo>
                <a:cubicBezTo>
                  <a:pt x="570" y="5"/>
                  <a:pt x="408" y="154"/>
                  <a:pt x="388" y="347"/>
                </a:cubicBezTo>
                <a:cubicBezTo>
                  <a:pt x="366" y="153"/>
                  <a:pt x="201" y="2"/>
                  <a:pt x="2" y="1"/>
                </a:cubicBezTo>
                <a:cubicBezTo>
                  <a:pt x="1" y="0"/>
                  <a:pt x="1" y="1"/>
                  <a:pt x="0" y="0"/>
                </a:cubicBezTo>
                <a:cubicBezTo>
                  <a:pt x="0" y="1"/>
                  <a:pt x="0" y="1"/>
                  <a:pt x="0" y="3"/>
                </a:cubicBezTo>
                <a:cubicBezTo>
                  <a:pt x="2" y="201"/>
                  <a:pt x="153" y="366"/>
                  <a:pt x="347" y="388"/>
                </a:cubicBezTo>
                <a:cubicBezTo>
                  <a:pt x="154" y="408"/>
                  <a:pt x="5" y="570"/>
                  <a:pt x="6" y="769"/>
                </a:cubicBezTo>
                <a:cubicBezTo>
                  <a:pt x="6" y="770"/>
                  <a:pt x="6" y="770"/>
                  <a:pt x="6" y="772"/>
                </a:cubicBezTo>
                <a:cubicBezTo>
                  <a:pt x="8" y="771"/>
                  <a:pt x="8" y="771"/>
                  <a:pt x="8" y="771"/>
                </a:cubicBezTo>
                <a:cubicBezTo>
                  <a:pt x="207" y="773"/>
                  <a:pt x="370" y="624"/>
                  <a:pt x="389" y="430"/>
                </a:cubicBezTo>
                <a:cubicBezTo>
                  <a:pt x="411" y="624"/>
                  <a:pt x="576" y="776"/>
                  <a:pt x="775" y="778"/>
                </a:cubicBezTo>
                <a:cubicBezTo>
                  <a:pt x="776" y="778"/>
                  <a:pt x="776" y="778"/>
                  <a:pt x="777" y="778"/>
                </a:cubicBezTo>
                <a:cubicBezTo>
                  <a:pt x="777" y="777"/>
                  <a:pt x="777" y="776"/>
                  <a:pt x="777" y="775"/>
                </a:cubicBezTo>
                <a:cubicBezTo>
                  <a:pt x="776" y="577"/>
                  <a:pt x="623" y="411"/>
                  <a:pt x="431" y="389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4" name="Google Shape;584;p13"/>
          <p:cNvSpPr/>
          <p:nvPr/>
        </p:nvSpPr>
        <p:spPr>
          <a:xfrm>
            <a:off x="227500" y="3095174"/>
            <a:ext cx="191699" cy="191925"/>
          </a:xfrm>
          <a:custGeom>
            <a:avLst/>
            <a:gdLst/>
            <a:ahLst/>
            <a:cxnLst/>
            <a:rect l="l" t="t" r="r" b="b"/>
            <a:pathLst>
              <a:path w="777" h="778" extrusionOk="0">
                <a:moveTo>
                  <a:pt x="431" y="389"/>
                </a:moveTo>
                <a:cubicBezTo>
                  <a:pt x="623" y="370"/>
                  <a:pt x="772" y="208"/>
                  <a:pt x="771" y="9"/>
                </a:cubicBezTo>
                <a:cubicBezTo>
                  <a:pt x="771" y="8"/>
                  <a:pt x="771" y="7"/>
                  <a:pt x="770" y="7"/>
                </a:cubicBezTo>
                <a:cubicBezTo>
                  <a:pt x="770" y="7"/>
                  <a:pt x="769" y="7"/>
                  <a:pt x="768" y="7"/>
                </a:cubicBezTo>
                <a:cubicBezTo>
                  <a:pt x="570" y="5"/>
                  <a:pt x="408" y="154"/>
                  <a:pt x="388" y="347"/>
                </a:cubicBezTo>
                <a:cubicBezTo>
                  <a:pt x="366" y="153"/>
                  <a:pt x="201" y="2"/>
                  <a:pt x="2" y="1"/>
                </a:cubicBezTo>
                <a:cubicBezTo>
                  <a:pt x="1" y="0"/>
                  <a:pt x="1" y="1"/>
                  <a:pt x="0" y="0"/>
                </a:cubicBezTo>
                <a:cubicBezTo>
                  <a:pt x="0" y="1"/>
                  <a:pt x="0" y="1"/>
                  <a:pt x="0" y="3"/>
                </a:cubicBezTo>
                <a:cubicBezTo>
                  <a:pt x="2" y="201"/>
                  <a:pt x="153" y="366"/>
                  <a:pt x="347" y="388"/>
                </a:cubicBezTo>
                <a:cubicBezTo>
                  <a:pt x="154" y="408"/>
                  <a:pt x="5" y="570"/>
                  <a:pt x="6" y="769"/>
                </a:cubicBezTo>
                <a:cubicBezTo>
                  <a:pt x="6" y="770"/>
                  <a:pt x="6" y="770"/>
                  <a:pt x="6" y="772"/>
                </a:cubicBezTo>
                <a:cubicBezTo>
                  <a:pt x="8" y="771"/>
                  <a:pt x="8" y="771"/>
                  <a:pt x="8" y="771"/>
                </a:cubicBezTo>
                <a:cubicBezTo>
                  <a:pt x="207" y="773"/>
                  <a:pt x="370" y="624"/>
                  <a:pt x="389" y="430"/>
                </a:cubicBezTo>
                <a:cubicBezTo>
                  <a:pt x="411" y="624"/>
                  <a:pt x="576" y="776"/>
                  <a:pt x="775" y="778"/>
                </a:cubicBezTo>
                <a:cubicBezTo>
                  <a:pt x="776" y="778"/>
                  <a:pt x="776" y="778"/>
                  <a:pt x="777" y="778"/>
                </a:cubicBezTo>
                <a:cubicBezTo>
                  <a:pt x="777" y="777"/>
                  <a:pt x="777" y="776"/>
                  <a:pt x="777" y="775"/>
                </a:cubicBezTo>
                <a:cubicBezTo>
                  <a:pt x="776" y="577"/>
                  <a:pt x="623" y="411"/>
                  <a:pt x="431" y="389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5" name="Google Shape;585;p13"/>
          <p:cNvSpPr/>
          <p:nvPr/>
        </p:nvSpPr>
        <p:spPr>
          <a:xfrm>
            <a:off x="7976775" y="196072"/>
            <a:ext cx="151725" cy="151903"/>
          </a:xfrm>
          <a:custGeom>
            <a:avLst/>
            <a:gdLst/>
            <a:ahLst/>
            <a:cxnLst/>
            <a:rect l="l" t="t" r="r" b="b"/>
            <a:pathLst>
              <a:path w="777" h="778" extrusionOk="0">
                <a:moveTo>
                  <a:pt x="431" y="389"/>
                </a:moveTo>
                <a:cubicBezTo>
                  <a:pt x="623" y="370"/>
                  <a:pt x="772" y="208"/>
                  <a:pt x="771" y="9"/>
                </a:cubicBezTo>
                <a:cubicBezTo>
                  <a:pt x="771" y="8"/>
                  <a:pt x="771" y="7"/>
                  <a:pt x="770" y="7"/>
                </a:cubicBezTo>
                <a:cubicBezTo>
                  <a:pt x="770" y="7"/>
                  <a:pt x="769" y="7"/>
                  <a:pt x="768" y="7"/>
                </a:cubicBezTo>
                <a:cubicBezTo>
                  <a:pt x="570" y="5"/>
                  <a:pt x="408" y="154"/>
                  <a:pt x="388" y="347"/>
                </a:cubicBezTo>
                <a:cubicBezTo>
                  <a:pt x="366" y="153"/>
                  <a:pt x="201" y="2"/>
                  <a:pt x="2" y="1"/>
                </a:cubicBezTo>
                <a:cubicBezTo>
                  <a:pt x="1" y="0"/>
                  <a:pt x="1" y="1"/>
                  <a:pt x="0" y="0"/>
                </a:cubicBezTo>
                <a:cubicBezTo>
                  <a:pt x="0" y="1"/>
                  <a:pt x="0" y="1"/>
                  <a:pt x="0" y="3"/>
                </a:cubicBezTo>
                <a:cubicBezTo>
                  <a:pt x="2" y="201"/>
                  <a:pt x="153" y="366"/>
                  <a:pt x="347" y="388"/>
                </a:cubicBezTo>
                <a:cubicBezTo>
                  <a:pt x="154" y="408"/>
                  <a:pt x="5" y="570"/>
                  <a:pt x="6" y="769"/>
                </a:cubicBezTo>
                <a:cubicBezTo>
                  <a:pt x="6" y="770"/>
                  <a:pt x="6" y="770"/>
                  <a:pt x="6" y="772"/>
                </a:cubicBezTo>
                <a:cubicBezTo>
                  <a:pt x="8" y="771"/>
                  <a:pt x="8" y="771"/>
                  <a:pt x="8" y="771"/>
                </a:cubicBezTo>
                <a:cubicBezTo>
                  <a:pt x="207" y="773"/>
                  <a:pt x="370" y="624"/>
                  <a:pt x="389" y="430"/>
                </a:cubicBezTo>
                <a:cubicBezTo>
                  <a:pt x="411" y="624"/>
                  <a:pt x="576" y="776"/>
                  <a:pt x="775" y="778"/>
                </a:cubicBezTo>
                <a:cubicBezTo>
                  <a:pt x="776" y="778"/>
                  <a:pt x="776" y="778"/>
                  <a:pt x="777" y="778"/>
                </a:cubicBezTo>
                <a:cubicBezTo>
                  <a:pt x="777" y="777"/>
                  <a:pt x="777" y="776"/>
                  <a:pt x="777" y="775"/>
                </a:cubicBezTo>
                <a:cubicBezTo>
                  <a:pt x="776" y="577"/>
                  <a:pt x="623" y="411"/>
                  <a:pt x="431" y="389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6" name="Google Shape;586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87" name="Google Shape;587;p13"/>
          <p:cNvSpPr txBox="1">
            <a:spLocks noGrp="1"/>
          </p:cNvSpPr>
          <p:nvPr>
            <p:ph type="subTitle" idx="1"/>
          </p:nvPr>
        </p:nvSpPr>
        <p:spPr>
          <a:xfrm>
            <a:off x="1289625" y="2189570"/>
            <a:ext cx="3024000" cy="62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8" name="Google Shape;588;p13"/>
          <p:cNvSpPr txBox="1">
            <a:spLocks noGrp="1"/>
          </p:cNvSpPr>
          <p:nvPr>
            <p:ph type="subTitle" idx="2"/>
          </p:nvPr>
        </p:nvSpPr>
        <p:spPr>
          <a:xfrm>
            <a:off x="4830368" y="2189570"/>
            <a:ext cx="3024000" cy="62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9" name="Google Shape;589;p13"/>
          <p:cNvSpPr txBox="1">
            <a:spLocks noGrp="1"/>
          </p:cNvSpPr>
          <p:nvPr>
            <p:ph type="subTitle" idx="3"/>
          </p:nvPr>
        </p:nvSpPr>
        <p:spPr>
          <a:xfrm>
            <a:off x="1289625" y="3850400"/>
            <a:ext cx="3024000" cy="62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0" name="Google Shape;590;p13"/>
          <p:cNvSpPr txBox="1">
            <a:spLocks noGrp="1"/>
          </p:cNvSpPr>
          <p:nvPr>
            <p:ph type="subTitle" idx="4"/>
          </p:nvPr>
        </p:nvSpPr>
        <p:spPr>
          <a:xfrm>
            <a:off x="4830368" y="3850400"/>
            <a:ext cx="3024000" cy="62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1" name="Google Shape;591;p13"/>
          <p:cNvSpPr txBox="1">
            <a:spLocks noGrp="1"/>
          </p:cNvSpPr>
          <p:nvPr>
            <p:ph type="title" idx="5" hasCustomPrompt="1"/>
          </p:nvPr>
        </p:nvSpPr>
        <p:spPr>
          <a:xfrm>
            <a:off x="2319825" y="1272200"/>
            <a:ext cx="9636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4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92" name="Google Shape;592;p13"/>
          <p:cNvSpPr txBox="1">
            <a:spLocks noGrp="1"/>
          </p:cNvSpPr>
          <p:nvPr>
            <p:ph type="title" idx="6" hasCustomPrompt="1"/>
          </p:nvPr>
        </p:nvSpPr>
        <p:spPr>
          <a:xfrm>
            <a:off x="2319825" y="2933038"/>
            <a:ext cx="9636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4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93" name="Google Shape;593;p13"/>
          <p:cNvSpPr txBox="1">
            <a:spLocks noGrp="1"/>
          </p:cNvSpPr>
          <p:nvPr>
            <p:ph type="title" idx="7" hasCustomPrompt="1"/>
          </p:nvPr>
        </p:nvSpPr>
        <p:spPr>
          <a:xfrm>
            <a:off x="5860568" y="1272200"/>
            <a:ext cx="9636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4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94" name="Google Shape;594;p13"/>
          <p:cNvSpPr txBox="1">
            <a:spLocks noGrp="1"/>
          </p:cNvSpPr>
          <p:nvPr>
            <p:ph type="title" idx="8" hasCustomPrompt="1"/>
          </p:nvPr>
        </p:nvSpPr>
        <p:spPr>
          <a:xfrm>
            <a:off x="5860568" y="2933038"/>
            <a:ext cx="9636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4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95" name="Google Shape;595;p13"/>
          <p:cNvSpPr txBox="1">
            <a:spLocks noGrp="1"/>
          </p:cNvSpPr>
          <p:nvPr>
            <p:ph type="subTitle" idx="9"/>
          </p:nvPr>
        </p:nvSpPr>
        <p:spPr>
          <a:xfrm>
            <a:off x="1289625" y="1843844"/>
            <a:ext cx="3024000" cy="48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awarabi Gothic"/>
              <a:buNone/>
              <a:defRPr sz="2400">
                <a:solidFill>
                  <a:schemeClr val="dk1"/>
                </a:solidFill>
                <a:latin typeface="Sawarabi Gothic"/>
                <a:ea typeface="Sawarabi Gothic"/>
                <a:cs typeface="Sawarabi Gothic"/>
                <a:sym typeface="Sawarabi Gothic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awarabi Gothic"/>
              <a:buNone/>
              <a:defRPr sz="2400">
                <a:latin typeface="Sawarabi Gothic"/>
                <a:ea typeface="Sawarabi Gothic"/>
                <a:cs typeface="Sawarabi Gothic"/>
                <a:sym typeface="Sawarabi Gothic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awarabi Gothic"/>
              <a:buNone/>
              <a:defRPr sz="2400">
                <a:latin typeface="Sawarabi Gothic"/>
                <a:ea typeface="Sawarabi Gothic"/>
                <a:cs typeface="Sawarabi Gothic"/>
                <a:sym typeface="Sawarabi Gothic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awarabi Gothic"/>
              <a:buNone/>
              <a:defRPr sz="2400">
                <a:latin typeface="Sawarabi Gothic"/>
                <a:ea typeface="Sawarabi Gothic"/>
                <a:cs typeface="Sawarabi Gothic"/>
                <a:sym typeface="Sawarabi Gothic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awarabi Gothic"/>
              <a:buNone/>
              <a:defRPr sz="2400">
                <a:latin typeface="Sawarabi Gothic"/>
                <a:ea typeface="Sawarabi Gothic"/>
                <a:cs typeface="Sawarabi Gothic"/>
                <a:sym typeface="Sawarabi Gothic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awarabi Gothic"/>
              <a:buNone/>
              <a:defRPr sz="2400">
                <a:latin typeface="Sawarabi Gothic"/>
                <a:ea typeface="Sawarabi Gothic"/>
                <a:cs typeface="Sawarabi Gothic"/>
                <a:sym typeface="Sawarabi Gothic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awarabi Gothic"/>
              <a:buNone/>
              <a:defRPr sz="2400">
                <a:latin typeface="Sawarabi Gothic"/>
                <a:ea typeface="Sawarabi Gothic"/>
                <a:cs typeface="Sawarabi Gothic"/>
                <a:sym typeface="Sawarabi Gothic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awarabi Gothic"/>
              <a:buNone/>
              <a:defRPr sz="2400">
                <a:latin typeface="Sawarabi Gothic"/>
                <a:ea typeface="Sawarabi Gothic"/>
                <a:cs typeface="Sawarabi Gothic"/>
                <a:sym typeface="Sawarabi Gothic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awarabi Gothic"/>
              <a:buNone/>
              <a:defRPr sz="2400">
                <a:latin typeface="Sawarabi Gothic"/>
                <a:ea typeface="Sawarabi Gothic"/>
                <a:cs typeface="Sawarabi Gothic"/>
                <a:sym typeface="Sawarabi Gothic"/>
              </a:defRPr>
            </a:lvl9pPr>
          </a:lstStyle>
          <a:p>
            <a:endParaRPr/>
          </a:p>
        </p:txBody>
      </p:sp>
      <p:sp>
        <p:nvSpPr>
          <p:cNvPr id="596" name="Google Shape;596;p13"/>
          <p:cNvSpPr txBox="1">
            <a:spLocks noGrp="1"/>
          </p:cNvSpPr>
          <p:nvPr>
            <p:ph type="subTitle" idx="13"/>
          </p:nvPr>
        </p:nvSpPr>
        <p:spPr>
          <a:xfrm>
            <a:off x="4830368" y="1843844"/>
            <a:ext cx="3024000" cy="48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awarabi Gothic"/>
              <a:buNone/>
              <a:defRPr sz="2400">
                <a:solidFill>
                  <a:schemeClr val="dk1"/>
                </a:solidFill>
                <a:latin typeface="Sawarabi Gothic"/>
                <a:ea typeface="Sawarabi Gothic"/>
                <a:cs typeface="Sawarabi Gothic"/>
                <a:sym typeface="Sawarabi Gothic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awarabi Gothic"/>
              <a:buNone/>
              <a:defRPr sz="2400">
                <a:latin typeface="Sawarabi Gothic"/>
                <a:ea typeface="Sawarabi Gothic"/>
                <a:cs typeface="Sawarabi Gothic"/>
                <a:sym typeface="Sawarabi Gothic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awarabi Gothic"/>
              <a:buNone/>
              <a:defRPr sz="2400">
                <a:latin typeface="Sawarabi Gothic"/>
                <a:ea typeface="Sawarabi Gothic"/>
                <a:cs typeface="Sawarabi Gothic"/>
                <a:sym typeface="Sawarabi Gothic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awarabi Gothic"/>
              <a:buNone/>
              <a:defRPr sz="2400">
                <a:latin typeface="Sawarabi Gothic"/>
                <a:ea typeface="Sawarabi Gothic"/>
                <a:cs typeface="Sawarabi Gothic"/>
                <a:sym typeface="Sawarabi Gothic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awarabi Gothic"/>
              <a:buNone/>
              <a:defRPr sz="2400">
                <a:latin typeface="Sawarabi Gothic"/>
                <a:ea typeface="Sawarabi Gothic"/>
                <a:cs typeface="Sawarabi Gothic"/>
                <a:sym typeface="Sawarabi Gothic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awarabi Gothic"/>
              <a:buNone/>
              <a:defRPr sz="2400">
                <a:latin typeface="Sawarabi Gothic"/>
                <a:ea typeface="Sawarabi Gothic"/>
                <a:cs typeface="Sawarabi Gothic"/>
                <a:sym typeface="Sawarabi Gothic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awarabi Gothic"/>
              <a:buNone/>
              <a:defRPr sz="2400">
                <a:latin typeface="Sawarabi Gothic"/>
                <a:ea typeface="Sawarabi Gothic"/>
                <a:cs typeface="Sawarabi Gothic"/>
                <a:sym typeface="Sawarabi Gothic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awarabi Gothic"/>
              <a:buNone/>
              <a:defRPr sz="2400">
                <a:latin typeface="Sawarabi Gothic"/>
                <a:ea typeface="Sawarabi Gothic"/>
                <a:cs typeface="Sawarabi Gothic"/>
                <a:sym typeface="Sawarabi Gothic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awarabi Gothic"/>
              <a:buNone/>
              <a:defRPr sz="2400">
                <a:latin typeface="Sawarabi Gothic"/>
                <a:ea typeface="Sawarabi Gothic"/>
                <a:cs typeface="Sawarabi Gothic"/>
                <a:sym typeface="Sawarabi Gothic"/>
              </a:defRPr>
            </a:lvl9pPr>
          </a:lstStyle>
          <a:p>
            <a:endParaRPr/>
          </a:p>
        </p:txBody>
      </p:sp>
      <p:sp>
        <p:nvSpPr>
          <p:cNvPr id="597" name="Google Shape;597;p13"/>
          <p:cNvSpPr txBox="1">
            <a:spLocks noGrp="1"/>
          </p:cNvSpPr>
          <p:nvPr>
            <p:ph type="subTitle" idx="14"/>
          </p:nvPr>
        </p:nvSpPr>
        <p:spPr>
          <a:xfrm>
            <a:off x="1289625" y="3504724"/>
            <a:ext cx="3024000" cy="48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awarabi Gothic"/>
              <a:buNone/>
              <a:defRPr sz="2400">
                <a:solidFill>
                  <a:schemeClr val="dk1"/>
                </a:solidFill>
                <a:latin typeface="Sawarabi Gothic"/>
                <a:ea typeface="Sawarabi Gothic"/>
                <a:cs typeface="Sawarabi Gothic"/>
                <a:sym typeface="Sawarabi Gothic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awarabi Gothic"/>
              <a:buNone/>
              <a:defRPr sz="2400">
                <a:latin typeface="Sawarabi Gothic"/>
                <a:ea typeface="Sawarabi Gothic"/>
                <a:cs typeface="Sawarabi Gothic"/>
                <a:sym typeface="Sawarabi Gothic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awarabi Gothic"/>
              <a:buNone/>
              <a:defRPr sz="2400">
                <a:latin typeface="Sawarabi Gothic"/>
                <a:ea typeface="Sawarabi Gothic"/>
                <a:cs typeface="Sawarabi Gothic"/>
                <a:sym typeface="Sawarabi Gothic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awarabi Gothic"/>
              <a:buNone/>
              <a:defRPr sz="2400">
                <a:latin typeface="Sawarabi Gothic"/>
                <a:ea typeface="Sawarabi Gothic"/>
                <a:cs typeface="Sawarabi Gothic"/>
                <a:sym typeface="Sawarabi Gothic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awarabi Gothic"/>
              <a:buNone/>
              <a:defRPr sz="2400">
                <a:latin typeface="Sawarabi Gothic"/>
                <a:ea typeface="Sawarabi Gothic"/>
                <a:cs typeface="Sawarabi Gothic"/>
                <a:sym typeface="Sawarabi Gothic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awarabi Gothic"/>
              <a:buNone/>
              <a:defRPr sz="2400">
                <a:latin typeface="Sawarabi Gothic"/>
                <a:ea typeface="Sawarabi Gothic"/>
                <a:cs typeface="Sawarabi Gothic"/>
                <a:sym typeface="Sawarabi Gothic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awarabi Gothic"/>
              <a:buNone/>
              <a:defRPr sz="2400">
                <a:latin typeface="Sawarabi Gothic"/>
                <a:ea typeface="Sawarabi Gothic"/>
                <a:cs typeface="Sawarabi Gothic"/>
                <a:sym typeface="Sawarabi Gothic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awarabi Gothic"/>
              <a:buNone/>
              <a:defRPr sz="2400">
                <a:latin typeface="Sawarabi Gothic"/>
                <a:ea typeface="Sawarabi Gothic"/>
                <a:cs typeface="Sawarabi Gothic"/>
                <a:sym typeface="Sawarabi Gothic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awarabi Gothic"/>
              <a:buNone/>
              <a:defRPr sz="2400">
                <a:latin typeface="Sawarabi Gothic"/>
                <a:ea typeface="Sawarabi Gothic"/>
                <a:cs typeface="Sawarabi Gothic"/>
                <a:sym typeface="Sawarabi Gothic"/>
              </a:defRPr>
            </a:lvl9pPr>
          </a:lstStyle>
          <a:p>
            <a:endParaRPr/>
          </a:p>
        </p:txBody>
      </p:sp>
      <p:sp>
        <p:nvSpPr>
          <p:cNvPr id="598" name="Google Shape;598;p13"/>
          <p:cNvSpPr txBox="1">
            <a:spLocks noGrp="1"/>
          </p:cNvSpPr>
          <p:nvPr>
            <p:ph type="subTitle" idx="15"/>
          </p:nvPr>
        </p:nvSpPr>
        <p:spPr>
          <a:xfrm>
            <a:off x="4830368" y="3504724"/>
            <a:ext cx="3024000" cy="48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awarabi Gothic"/>
              <a:buNone/>
              <a:defRPr sz="2400">
                <a:solidFill>
                  <a:schemeClr val="dk1"/>
                </a:solidFill>
                <a:latin typeface="Sawarabi Gothic"/>
                <a:ea typeface="Sawarabi Gothic"/>
                <a:cs typeface="Sawarabi Gothic"/>
                <a:sym typeface="Sawarabi Gothic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awarabi Gothic"/>
              <a:buNone/>
              <a:defRPr sz="2400">
                <a:latin typeface="Sawarabi Gothic"/>
                <a:ea typeface="Sawarabi Gothic"/>
                <a:cs typeface="Sawarabi Gothic"/>
                <a:sym typeface="Sawarabi Gothic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awarabi Gothic"/>
              <a:buNone/>
              <a:defRPr sz="2400">
                <a:latin typeface="Sawarabi Gothic"/>
                <a:ea typeface="Sawarabi Gothic"/>
                <a:cs typeface="Sawarabi Gothic"/>
                <a:sym typeface="Sawarabi Gothic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awarabi Gothic"/>
              <a:buNone/>
              <a:defRPr sz="2400">
                <a:latin typeface="Sawarabi Gothic"/>
                <a:ea typeface="Sawarabi Gothic"/>
                <a:cs typeface="Sawarabi Gothic"/>
                <a:sym typeface="Sawarabi Gothic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awarabi Gothic"/>
              <a:buNone/>
              <a:defRPr sz="2400">
                <a:latin typeface="Sawarabi Gothic"/>
                <a:ea typeface="Sawarabi Gothic"/>
                <a:cs typeface="Sawarabi Gothic"/>
                <a:sym typeface="Sawarabi Gothic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awarabi Gothic"/>
              <a:buNone/>
              <a:defRPr sz="2400">
                <a:latin typeface="Sawarabi Gothic"/>
                <a:ea typeface="Sawarabi Gothic"/>
                <a:cs typeface="Sawarabi Gothic"/>
                <a:sym typeface="Sawarabi Gothic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awarabi Gothic"/>
              <a:buNone/>
              <a:defRPr sz="2400">
                <a:latin typeface="Sawarabi Gothic"/>
                <a:ea typeface="Sawarabi Gothic"/>
                <a:cs typeface="Sawarabi Gothic"/>
                <a:sym typeface="Sawarabi Gothic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awarabi Gothic"/>
              <a:buNone/>
              <a:defRPr sz="2400">
                <a:latin typeface="Sawarabi Gothic"/>
                <a:ea typeface="Sawarabi Gothic"/>
                <a:cs typeface="Sawarabi Gothic"/>
                <a:sym typeface="Sawarabi Gothic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awarabi Gothic"/>
              <a:buNone/>
              <a:defRPr sz="2400">
                <a:latin typeface="Sawarabi Gothic"/>
                <a:ea typeface="Sawarabi Gothic"/>
                <a:cs typeface="Sawarabi Gothic"/>
                <a:sym typeface="Sawarabi Gothic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_HEADER_1"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0" name="Google Shape;600;p14"/>
          <p:cNvPicPr preferRelativeResize="0"/>
          <p:nvPr/>
        </p:nvPicPr>
        <p:blipFill>
          <a:blip r:embed="rId2">
            <a:alphaModFix amt="12000"/>
          </a:blip>
          <a:stretch>
            <a:fillRect/>
          </a:stretch>
        </p:blipFill>
        <p:spPr>
          <a:xfrm>
            <a:off x="0" y="12441"/>
            <a:ext cx="9144000" cy="514346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01" name="Google Shape;601;p14"/>
          <p:cNvGrpSpPr/>
          <p:nvPr/>
        </p:nvGrpSpPr>
        <p:grpSpPr>
          <a:xfrm rot="-1619677">
            <a:off x="7604970" y="4400832"/>
            <a:ext cx="1464594" cy="833774"/>
            <a:chOff x="2213401" y="1272925"/>
            <a:chExt cx="549276" cy="312737"/>
          </a:xfrm>
        </p:grpSpPr>
        <p:sp>
          <p:nvSpPr>
            <p:cNvPr id="602" name="Google Shape;602;p14"/>
            <p:cNvSpPr/>
            <p:nvPr/>
          </p:nvSpPr>
          <p:spPr>
            <a:xfrm>
              <a:off x="2361039" y="1461838"/>
              <a:ext cx="254000" cy="123825"/>
            </a:xfrm>
            <a:custGeom>
              <a:avLst/>
              <a:gdLst/>
              <a:ahLst/>
              <a:cxnLst/>
              <a:rect l="l" t="t" r="r" b="b"/>
              <a:pathLst>
                <a:path w="392" h="190" extrusionOk="0">
                  <a:moveTo>
                    <a:pt x="392" y="95"/>
                  </a:moveTo>
                  <a:cubicBezTo>
                    <a:pt x="384" y="84"/>
                    <a:pt x="375" y="74"/>
                    <a:pt x="366" y="65"/>
                  </a:cubicBezTo>
                  <a:cubicBezTo>
                    <a:pt x="261" y="129"/>
                    <a:pt x="261" y="129"/>
                    <a:pt x="261" y="129"/>
                  </a:cubicBezTo>
                  <a:cubicBezTo>
                    <a:pt x="259" y="130"/>
                    <a:pt x="259" y="130"/>
                    <a:pt x="259" y="130"/>
                  </a:cubicBezTo>
                  <a:cubicBezTo>
                    <a:pt x="256" y="125"/>
                    <a:pt x="252" y="120"/>
                    <a:pt x="248" y="115"/>
                  </a:cubicBezTo>
                  <a:cubicBezTo>
                    <a:pt x="248" y="115"/>
                    <a:pt x="248" y="115"/>
                    <a:pt x="248" y="115"/>
                  </a:cubicBezTo>
                  <a:cubicBezTo>
                    <a:pt x="335" y="40"/>
                    <a:pt x="335" y="40"/>
                    <a:pt x="335" y="40"/>
                  </a:cubicBezTo>
                  <a:cubicBezTo>
                    <a:pt x="325" y="34"/>
                    <a:pt x="316" y="28"/>
                    <a:pt x="305" y="23"/>
                  </a:cubicBezTo>
                  <a:cubicBezTo>
                    <a:pt x="243" y="110"/>
                    <a:pt x="243" y="110"/>
                    <a:pt x="243" y="110"/>
                  </a:cubicBezTo>
                  <a:cubicBezTo>
                    <a:pt x="243" y="110"/>
                    <a:pt x="243" y="110"/>
                    <a:pt x="243" y="110"/>
                  </a:cubicBezTo>
                  <a:cubicBezTo>
                    <a:pt x="239" y="106"/>
                    <a:pt x="234" y="103"/>
                    <a:pt x="229" y="100"/>
                  </a:cubicBezTo>
                  <a:cubicBezTo>
                    <a:pt x="274" y="12"/>
                    <a:pt x="274" y="12"/>
                    <a:pt x="274" y="12"/>
                  </a:cubicBezTo>
                  <a:cubicBezTo>
                    <a:pt x="265" y="8"/>
                    <a:pt x="255" y="6"/>
                    <a:pt x="244" y="4"/>
                  </a:cubicBezTo>
                  <a:cubicBezTo>
                    <a:pt x="221" y="96"/>
                    <a:pt x="221" y="96"/>
                    <a:pt x="221" y="96"/>
                  </a:cubicBezTo>
                  <a:cubicBezTo>
                    <a:pt x="215" y="94"/>
                    <a:pt x="209" y="92"/>
                    <a:pt x="203" y="91"/>
                  </a:cubicBezTo>
                  <a:cubicBezTo>
                    <a:pt x="201" y="91"/>
                    <a:pt x="201" y="91"/>
                    <a:pt x="201" y="91"/>
                  </a:cubicBezTo>
                  <a:cubicBezTo>
                    <a:pt x="212" y="1"/>
                    <a:pt x="212" y="1"/>
                    <a:pt x="212" y="1"/>
                  </a:cubicBezTo>
                  <a:cubicBezTo>
                    <a:pt x="206" y="0"/>
                    <a:pt x="201" y="0"/>
                    <a:pt x="196" y="0"/>
                  </a:cubicBezTo>
                  <a:cubicBezTo>
                    <a:pt x="191" y="0"/>
                    <a:pt x="186" y="0"/>
                    <a:pt x="181" y="1"/>
                  </a:cubicBezTo>
                  <a:cubicBezTo>
                    <a:pt x="191" y="90"/>
                    <a:pt x="191" y="90"/>
                    <a:pt x="191" y="90"/>
                  </a:cubicBezTo>
                  <a:cubicBezTo>
                    <a:pt x="189" y="91"/>
                    <a:pt x="189" y="91"/>
                    <a:pt x="189" y="91"/>
                  </a:cubicBezTo>
                  <a:cubicBezTo>
                    <a:pt x="183" y="92"/>
                    <a:pt x="177" y="94"/>
                    <a:pt x="172" y="96"/>
                  </a:cubicBezTo>
                  <a:cubicBezTo>
                    <a:pt x="149" y="3"/>
                    <a:pt x="149" y="3"/>
                    <a:pt x="149" y="3"/>
                  </a:cubicBezTo>
                  <a:cubicBezTo>
                    <a:pt x="138" y="5"/>
                    <a:pt x="128" y="8"/>
                    <a:pt x="118" y="11"/>
                  </a:cubicBezTo>
                  <a:cubicBezTo>
                    <a:pt x="164" y="100"/>
                    <a:pt x="164" y="100"/>
                    <a:pt x="164" y="100"/>
                  </a:cubicBezTo>
                  <a:cubicBezTo>
                    <a:pt x="159" y="102"/>
                    <a:pt x="154" y="106"/>
                    <a:pt x="149" y="110"/>
                  </a:cubicBezTo>
                  <a:cubicBezTo>
                    <a:pt x="149" y="109"/>
                    <a:pt x="149" y="109"/>
                    <a:pt x="149" y="109"/>
                  </a:cubicBezTo>
                  <a:cubicBezTo>
                    <a:pt x="87" y="22"/>
                    <a:pt x="87" y="22"/>
                    <a:pt x="87" y="22"/>
                  </a:cubicBezTo>
                  <a:cubicBezTo>
                    <a:pt x="77" y="27"/>
                    <a:pt x="67" y="33"/>
                    <a:pt x="57" y="39"/>
                  </a:cubicBezTo>
                  <a:cubicBezTo>
                    <a:pt x="144" y="115"/>
                    <a:pt x="144" y="115"/>
                    <a:pt x="144" y="115"/>
                  </a:cubicBezTo>
                  <a:cubicBezTo>
                    <a:pt x="144" y="115"/>
                    <a:pt x="144" y="115"/>
                    <a:pt x="144" y="115"/>
                  </a:cubicBezTo>
                  <a:cubicBezTo>
                    <a:pt x="140" y="119"/>
                    <a:pt x="136" y="124"/>
                    <a:pt x="134" y="130"/>
                  </a:cubicBezTo>
                  <a:cubicBezTo>
                    <a:pt x="131" y="129"/>
                    <a:pt x="131" y="129"/>
                    <a:pt x="131" y="129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16" y="74"/>
                    <a:pt x="7" y="84"/>
                    <a:pt x="0" y="95"/>
                  </a:cubicBezTo>
                  <a:cubicBezTo>
                    <a:pt x="186" y="161"/>
                    <a:pt x="186" y="161"/>
                    <a:pt x="186" y="161"/>
                  </a:cubicBezTo>
                  <a:cubicBezTo>
                    <a:pt x="168" y="169"/>
                    <a:pt x="168" y="169"/>
                    <a:pt x="168" y="169"/>
                  </a:cubicBezTo>
                  <a:cubicBezTo>
                    <a:pt x="168" y="169"/>
                    <a:pt x="174" y="190"/>
                    <a:pt x="196" y="190"/>
                  </a:cubicBezTo>
                  <a:cubicBezTo>
                    <a:pt x="219" y="190"/>
                    <a:pt x="225" y="170"/>
                    <a:pt x="225" y="170"/>
                  </a:cubicBezTo>
                  <a:cubicBezTo>
                    <a:pt x="206" y="161"/>
                    <a:pt x="206" y="161"/>
                    <a:pt x="206" y="161"/>
                  </a:cubicBezTo>
                  <a:lnTo>
                    <a:pt x="392" y="95"/>
                  </a:lnTo>
                  <a:close/>
                  <a:moveTo>
                    <a:pt x="205" y="164"/>
                  </a:moveTo>
                  <a:cubicBezTo>
                    <a:pt x="205" y="169"/>
                    <a:pt x="201" y="173"/>
                    <a:pt x="196" y="173"/>
                  </a:cubicBezTo>
                  <a:cubicBezTo>
                    <a:pt x="191" y="173"/>
                    <a:pt x="187" y="169"/>
                    <a:pt x="187" y="164"/>
                  </a:cubicBezTo>
                  <a:cubicBezTo>
                    <a:pt x="187" y="163"/>
                    <a:pt x="188" y="162"/>
                    <a:pt x="188" y="161"/>
                  </a:cubicBezTo>
                  <a:cubicBezTo>
                    <a:pt x="196" y="161"/>
                    <a:pt x="196" y="161"/>
                    <a:pt x="196" y="161"/>
                  </a:cubicBezTo>
                  <a:cubicBezTo>
                    <a:pt x="204" y="161"/>
                    <a:pt x="204" y="161"/>
                    <a:pt x="204" y="161"/>
                  </a:cubicBezTo>
                  <a:cubicBezTo>
                    <a:pt x="205" y="162"/>
                    <a:pt x="205" y="163"/>
                    <a:pt x="205" y="16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3" name="Google Shape;603;p14"/>
            <p:cNvSpPr/>
            <p:nvPr/>
          </p:nvSpPr>
          <p:spPr>
            <a:xfrm>
              <a:off x="2397551" y="1476125"/>
              <a:ext cx="33338" cy="25400"/>
            </a:xfrm>
            <a:custGeom>
              <a:avLst/>
              <a:gdLst/>
              <a:ahLst/>
              <a:cxnLst/>
              <a:rect l="l" t="t" r="r" b="b"/>
              <a:pathLst>
                <a:path w="50" h="39" extrusionOk="0">
                  <a:moveTo>
                    <a:pt x="0" y="17"/>
                  </a:moveTo>
                  <a:cubicBezTo>
                    <a:pt x="26" y="39"/>
                    <a:pt x="26" y="39"/>
                    <a:pt x="26" y="39"/>
                  </a:cubicBezTo>
                  <a:cubicBezTo>
                    <a:pt x="34" y="35"/>
                    <a:pt x="42" y="32"/>
                    <a:pt x="50" y="29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0" y="5"/>
                    <a:pt x="10" y="11"/>
                    <a:pt x="0" y="17"/>
                  </a:cubicBezTo>
                  <a:close/>
                </a:path>
              </a:pathLst>
            </a:custGeom>
            <a:solidFill>
              <a:srgbClr val="730302">
                <a:alpha val="455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4" name="Google Shape;604;p14"/>
            <p:cNvSpPr/>
            <p:nvPr/>
          </p:nvSpPr>
          <p:spPr>
            <a:xfrm>
              <a:off x="2546776" y="1477713"/>
              <a:ext cx="31750" cy="23813"/>
            </a:xfrm>
            <a:custGeom>
              <a:avLst/>
              <a:gdLst/>
              <a:ahLst/>
              <a:cxnLst/>
              <a:rect l="l" t="t" r="r" b="b"/>
              <a:pathLst>
                <a:path w="50" h="38" extrusionOk="0">
                  <a:moveTo>
                    <a:pt x="0" y="28"/>
                  </a:moveTo>
                  <a:cubicBezTo>
                    <a:pt x="9" y="31"/>
                    <a:pt x="17" y="35"/>
                    <a:pt x="25" y="3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0" y="11"/>
                    <a:pt x="31" y="5"/>
                    <a:pt x="20" y="0"/>
                  </a:cubicBezTo>
                  <a:lnTo>
                    <a:pt x="0" y="28"/>
                  </a:lnTo>
                  <a:close/>
                </a:path>
              </a:pathLst>
            </a:custGeom>
            <a:solidFill>
              <a:srgbClr val="730302">
                <a:alpha val="455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5" name="Google Shape;605;p14"/>
            <p:cNvSpPr/>
            <p:nvPr/>
          </p:nvSpPr>
          <p:spPr>
            <a:xfrm>
              <a:off x="2437239" y="1465013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39" h="40" extrusionOk="0">
                  <a:moveTo>
                    <a:pt x="0" y="8"/>
                  </a:moveTo>
                  <a:cubicBezTo>
                    <a:pt x="17" y="40"/>
                    <a:pt x="17" y="40"/>
                    <a:pt x="17" y="40"/>
                  </a:cubicBezTo>
                  <a:cubicBezTo>
                    <a:pt x="24" y="38"/>
                    <a:pt x="32" y="36"/>
                    <a:pt x="39" y="35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20" y="2"/>
                    <a:pt x="10" y="5"/>
                    <a:pt x="0" y="8"/>
                  </a:cubicBezTo>
                  <a:close/>
                </a:path>
              </a:pathLst>
            </a:custGeom>
            <a:solidFill>
              <a:srgbClr val="730302">
                <a:alpha val="455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6" name="Google Shape;606;p14"/>
            <p:cNvSpPr/>
            <p:nvPr/>
          </p:nvSpPr>
          <p:spPr>
            <a:xfrm>
              <a:off x="2361039" y="1504700"/>
              <a:ext cx="31750" cy="23812"/>
            </a:xfrm>
            <a:custGeom>
              <a:avLst/>
              <a:gdLst/>
              <a:ahLst/>
              <a:cxnLst/>
              <a:rect l="l" t="t" r="r" b="b"/>
              <a:pathLst>
                <a:path w="50" h="37" extrusionOk="0">
                  <a:moveTo>
                    <a:pt x="50" y="14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16" y="9"/>
                    <a:pt x="7" y="19"/>
                    <a:pt x="0" y="30"/>
                  </a:cubicBezTo>
                  <a:cubicBezTo>
                    <a:pt x="21" y="37"/>
                    <a:pt x="21" y="37"/>
                    <a:pt x="21" y="37"/>
                  </a:cubicBezTo>
                  <a:cubicBezTo>
                    <a:pt x="30" y="29"/>
                    <a:pt x="40" y="21"/>
                    <a:pt x="50" y="14"/>
                  </a:cubicBezTo>
                  <a:close/>
                </a:path>
              </a:pathLst>
            </a:custGeom>
            <a:solidFill>
              <a:srgbClr val="730302">
                <a:alpha val="455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7" name="Google Shape;607;p14"/>
            <p:cNvSpPr/>
            <p:nvPr/>
          </p:nvSpPr>
          <p:spPr>
            <a:xfrm>
              <a:off x="2513439" y="1465013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39" h="39" extrusionOk="0">
                  <a:moveTo>
                    <a:pt x="0" y="34"/>
                  </a:moveTo>
                  <a:cubicBezTo>
                    <a:pt x="8" y="36"/>
                    <a:pt x="16" y="37"/>
                    <a:pt x="23" y="39"/>
                  </a:cubicBezTo>
                  <a:cubicBezTo>
                    <a:pt x="39" y="8"/>
                    <a:pt x="39" y="8"/>
                    <a:pt x="39" y="8"/>
                  </a:cubicBezTo>
                  <a:cubicBezTo>
                    <a:pt x="30" y="4"/>
                    <a:pt x="20" y="2"/>
                    <a:pt x="9" y="0"/>
                  </a:cubicBezTo>
                  <a:lnTo>
                    <a:pt x="0" y="34"/>
                  </a:lnTo>
                  <a:close/>
                </a:path>
              </a:pathLst>
            </a:custGeom>
            <a:solidFill>
              <a:srgbClr val="730302">
                <a:alpha val="455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8" name="Google Shape;608;p14"/>
            <p:cNvSpPr/>
            <p:nvPr/>
          </p:nvSpPr>
          <p:spPr>
            <a:xfrm>
              <a:off x="2583289" y="1504700"/>
              <a:ext cx="31750" cy="23812"/>
            </a:xfrm>
            <a:custGeom>
              <a:avLst/>
              <a:gdLst/>
              <a:ahLst/>
              <a:cxnLst/>
              <a:rect l="l" t="t" r="r" b="b"/>
              <a:pathLst>
                <a:path w="50" h="37" extrusionOk="0">
                  <a:moveTo>
                    <a:pt x="24" y="0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10" y="22"/>
                    <a:pt x="20" y="29"/>
                    <a:pt x="29" y="37"/>
                  </a:cubicBezTo>
                  <a:cubicBezTo>
                    <a:pt x="50" y="30"/>
                    <a:pt x="50" y="30"/>
                    <a:pt x="50" y="30"/>
                  </a:cubicBezTo>
                  <a:cubicBezTo>
                    <a:pt x="42" y="19"/>
                    <a:pt x="33" y="9"/>
                    <a:pt x="24" y="0"/>
                  </a:cubicBezTo>
                  <a:close/>
                </a:path>
              </a:pathLst>
            </a:custGeom>
            <a:solidFill>
              <a:srgbClr val="730302">
                <a:alpha val="455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9" name="Google Shape;609;p14"/>
            <p:cNvSpPr/>
            <p:nvPr/>
          </p:nvSpPr>
          <p:spPr>
            <a:xfrm>
              <a:off x="2478514" y="1461838"/>
              <a:ext cx="20637" cy="23812"/>
            </a:xfrm>
            <a:custGeom>
              <a:avLst/>
              <a:gdLst/>
              <a:ahLst/>
              <a:cxnLst/>
              <a:rect l="l" t="t" r="r" b="b"/>
              <a:pathLst>
                <a:path w="31" h="36" extrusionOk="0">
                  <a:moveTo>
                    <a:pt x="0" y="1"/>
                  </a:moveTo>
                  <a:cubicBezTo>
                    <a:pt x="4" y="36"/>
                    <a:pt x="4" y="36"/>
                    <a:pt x="4" y="36"/>
                  </a:cubicBezTo>
                  <a:cubicBezTo>
                    <a:pt x="8" y="36"/>
                    <a:pt x="11" y="35"/>
                    <a:pt x="15" y="35"/>
                  </a:cubicBezTo>
                  <a:cubicBezTo>
                    <a:pt x="19" y="35"/>
                    <a:pt x="23" y="36"/>
                    <a:pt x="27" y="36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25" y="0"/>
                    <a:pt x="20" y="0"/>
                    <a:pt x="15" y="0"/>
                  </a:cubicBezTo>
                  <a:cubicBezTo>
                    <a:pt x="10" y="0"/>
                    <a:pt x="5" y="0"/>
                    <a:pt x="0" y="1"/>
                  </a:cubicBezTo>
                  <a:close/>
                </a:path>
              </a:pathLst>
            </a:custGeom>
            <a:solidFill>
              <a:srgbClr val="730302">
                <a:alpha val="455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0" name="Google Shape;610;p14"/>
            <p:cNvSpPr/>
            <p:nvPr/>
          </p:nvSpPr>
          <p:spPr>
            <a:xfrm>
              <a:off x="2213401" y="1272925"/>
              <a:ext cx="549276" cy="266700"/>
            </a:xfrm>
            <a:custGeom>
              <a:avLst/>
              <a:gdLst/>
              <a:ahLst/>
              <a:cxnLst/>
              <a:rect l="l" t="t" r="r" b="b"/>
              <a:pathLst>
                <a:path w="846" h="410" extrusionOk="0">
                  <a:moveTo>
                    <a:pt x="423" y="294"/>
                  </a:moveTo>
                  <a:cubicBezTo>
                    <a:pt x="511" y="294"/>
                    <a:pt x="588" y="340"/>
                    <a:pt x="636" y="410"/>
                  </a:cubicBezTo>
                  <a:cubicBezTo>
                    <a:pt x="846" y="344"/>
                    <a:pt x="846" y="344"/>
                    <a:pt x="846" y="344"/>
                  </a:cubicBezTo>
                  <a:cubicBezTo>
                    <a:pt x="797" y="143"/>
                    <a:pt x="617" y="4"/>
                    <a:pt x="413" y="0"/>
                  </a:cubicBezTo>
                  <a:cubicBezTo>
                    <a:pt x="209" y="4"/>
                    <a:pt x="49" y="143"/>
                    <a:pt x="0" y="344"/>
                  </a:cubicBezTo>
                  <a:cubicBezTo>
                    <a:pt x="210" y="410"/>
                    <a:pt x="210" y="410"/>
                    <a:pt x="210" y="410"/>
                  </a:cubicBezTo>
                  <a:cubicBezTo>
                    <a:pt x="258" y="340"/>
                    <a:pt x="335" y="294"/>
                    <a:pt x="423" y="29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1" name="Google Shape;611;p14"/>
            <p:cNvSpPr/>
            <p:nvPr/>
          </p:nvSpPr>
          <p:spPr>
            <a:xfrm>
              <a:off x="2459464" y="1299913"/>
              <a:ext cx="58738" cy="144463"/>
            </a:xfrm>
            <a:custGeom>
              <a:avLst/>
              <a:gdLst/>
              <a:ahLst/>
              <a:cxnLst/>
              <a:rect l="l" t="t" r="r" b="b"/>
              <a:pathLst>
                <a:path w="91" h="223" extrusionOk="0">
                  <a:moveTo>
                    <a:pt x="66" y="223"/>
                  </a:moveTo>
                  <a:cubicBezTo>
                    <a:pt x="91" y="0"/>
                    <a:pt x="91" y="0"/>
                    <a:pt x="91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5" y="223"/>
                    <a:pt x="25" y="223"/>
                    <a:pt x="25" y="223"/>
                  </a:cubicBezTo>
                  <a:cubicBezTo>
                    <a:pt x="31" y="222"/>
                    <a:pt x="38" y="222"/>
                    <a:pt x="44" y="222"/>
                  </a:cubicBezTo>
                  <a:cubicBezTo>
                    <a:pt x="52" y="222"/>
                    <a:pt x="59" y="222"/>
                    <a:pt x="66" y="22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2" name="Google Shape;612;p14"/>
            <p:cNvSpPr/>
            <p:nvPr/>
          </p:nvSpPr>
          <p:spPr>
            <a:xfrm>
              <a:off x="2365801" y="1304675"/>
              <a:ext cx="88900" cy="149225"/>
            </a:xfrm>
            <a:custGeom>
              <a:avLst/>
              <a:gdLst/>
              <a:ahLst/>
              <a:cxnLst/>
              <a:rect l="l" t="t" r="r" b="b"/>
              <a:pathLst>
                <a:path w="138" h="228" extrusionOk="0">
                  <a:moveTo>
                    <a:pt x="84" y="0"/>
                  </a:moveTo>
                  <a:cubicBezTo>
                    <a:pt x="42" y="18"/>
                    <a:pt x="42" y="18"/>
                    <a:pt x="42" y="18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97" y="228"/>
                    <a:pt x="97" y="228"/>
                    <a:pt x="97" y="228"/>
                  </a:cubicBezTo>
                  <a:cubicBezTo>
                    <a:pt x="110" y="223"/>
                    <a:pt x="124" y="220"/>
                    <a:pt x="138" y="217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3" name="Google Shape;613;p14"/>
            <p:cNvSpPr/>
            <p:nvPr/>
          </p:nvSpPr>
          <p:spPr>
            <a:xfrm>
              <a:off x="2286426" y="1349125"/>
              <a:ext cx="120650" cy="128588"/>
            </a:xfrm>
            <a:custGeom>
              <a:avLst/>
              <a:gdLst/>
              <a:ahLst/>
              <a:cxnLst/>
              <a:rect l="l" t="t" r="r" b="b"/>
              <a:pathLst>
                <a:path w="187" h="198" extrusionOk="0">
                  <a:moveTo>
                    <a:pt x="66" y="0"/>
                  </a:moveTo>
                  <a:cubicBezTo>
                    <a:pt x="33" y="33"/>
                    <a:pt x="33" y="33"/>
                    <a:pt x="33" y="33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147" y="198"/>
                    <a:pt x="147" y="198"/>
                    <a:pt x="147" y="198"/>
                  </a:cubicBezTo>
                  <a:cubicBezTo>
                    <a:pt x="160" y="189"/>
                    <a:pt x="173" y="181"/>
                    <a:pt x="187" y="174"/>
                  </a:cubicBezTo>
                  <a:lnTo>
                    <a:pt x="6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4" name="Google Shape;614;p14"/>
            <p:cNvSpPr/>
            <p:nvPr/>
          </p:nvSpPr>
          <p:spPr>
            <a:xfrm>
              <a:off x="2235626" y="1433263"/>
              <a:ext cx="125412" cy="90488"/>
            </a:xfrm>
            <a:custGeom>
              <a:avLst/>
              <a:gdLst/>
              <a:ahLst/>
              <a:cxnLst/>
              <a:rect l="l" t="t" r="r" b="b"/>
              <a:pathLst>
                <a:path w="192" h="139" extrusionOk="0">
                  <a:moveTo>
                    <a:pt x="192" y="97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156" y="139"/>
                    <a:pt x="156" y="139"/>
                    <a:pt x="156" y="139"/>
                  </a:cubicBezTo>
                  <a:cubicBezTo>
                    <a:pt x="167" y="124"/>
                    <a:pt x="179" y="110"/>
                    <a:pt x="192" y="9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5" name="Google Shape;615;p14"/>
            <p:cNvSpPr/>
            <p:nvPr/>
          </p:nvSpPr>
          <p:spPr>
            <a:xfrm>
              <a:off x="2521376" y="1304675"/>
              <a:ext cx="90488" cy="149225"/>
            </a:xfrm>
            <a:custGeom>
              <a:avLst/>
              <a:gdLst/>
              <a:ahLst/>
              <a:cxnLst/>
              <a:rect l="l" t="t" r="r" b="b"/>
              <a:pathLst>
                <a:path w="138" h="229" extrusionOk="0">
                  <a:moveTo>
                    <a:pt x="138" y="35"/>
                  </a:moveTo>
                  <a:cubicBezTo>
                    <a:pt x="96" y="18"/>
                    <a:pt x="96" y="18"/>
                    <a:pt x="96" y="18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0" y="218"/>
                    <a:pt x="0" y="218"/>
                    <a:pt x="0" y="218"/>
                  </a:cubicBezTo>
                  <a:cubicBezTo>
                    <a:pt x="14" y="220"/>
                    <a:pt x="28" y="224"/>
                    <a:pt x="41" y="229"/>
                  </a:cubicBezTo>
                  <a:lnTo>
                    <a:pt x="138" y="3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6" name="Google Shape;616;p14"/>
            <p:cNvSpPr/>
            <p:nvPr/>
          </p:nvSpPr>
          <p:spPr>
            <a:xfrm>
              <a:off x="2569001" y="1349125"/>
              <a:ext cx="122238" cy="130175"/>
            </a:xfrm>
            <a:custGeom>
              <a:avLst/>
              <a:gdLst/>
              <a:ahLst/>
              <a:cxnLst/>
              <a:rect l="l" t="t" r="r" b="b"/>
              <a:pathLst>
                <a:path w="187" h="199" extrusionOk="0">
                  <a:moveTo>
                    <a:pt x="187" y="66"/>
                  </a:moveTo>
                  <a:cubicBezTo>
                    <a:pt x="154" y="33"/>
                    <a:pt x="154" y="33"/>
                    <a:pt x="154" y="33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13" y="182"/>
                    <a:pt x="26" y="190"/>
                    <a:pt x="39" y="199"/>
                  </a:cubicBezTo>
                  <a:lnTo>
                    <a:pt x="187" y="6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7" name="Google Shape;617;p14"/>
            <p:cNvSpPr/>
            <p:nvPr/>
          </p:nvSpPr>
          <p:spPr>
            <a:xfrm>
              <a:off x="2615039" y="1433263"/>
              <a:ext cx="125412" cy="90488"/>
            </a:xfrm>
            <a:custGeom>
              <a:avLst/>
              <a:gdLst/>
              <a:ahLst/>
              <a:cxnLst/>
              <a:rect l="l" t="t" r="r" b="b"/>
              <a:pathLst>
                <a:path w="193" h="139" extrusionOk="0">
                  <a:moveTo>
                    <a:pt x="35" y="139"/>
                  </a:moveTo>
                  <a:cubicBezTo>
                    <a:pt x="193" y="88"/>
                    <a:pt x="193" y="88"/>
                    <a:pt x="193" y="88"/>
                  </a:cubicBezTo>
                  <a:cubicBezTo>
                    <a:pt x="175" y="44"/>
                    <a:pt x="175" y="44"/>
                    <a:pt x="175" y="44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13" y="111"/>
                    <a:pt x="24" y="125"/>
                    <a:pt x="35" y="13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8" name="Google Shape;618;p14"/>
            <p:cNvSpPr/>
            <p:nvPr/>
          </p:nvSpPr>
          <p:spPr>
            <a:xfrm>
              <a:off x="2475339" y="1307850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9" name="Google Shape;619;p14"/>
            <p:cNvSpPr/>
            <p:nvPr/>
          </p:nvSpPr>
          <p:spPr>
            <a:xfrm>
              <a:off x="2476926" y="1358650"/>
              <a:ext cx="22200" cy="20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0" name="Google Shape;620;p14"/>
            <p:cNvSpPr/>
            <p:nvPr/>
          </p:nvSpPr>
          <p:spPr>
            <a:xfrm>
              <a:off x="2478514" y="1406275"/>
              <a:ext cx="19200" cy="19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1" name="Google Shape;621;p14"/>
            <p:cNvSpPr/>
            <p:nvPr/>
          </p:nvSpPr>
          <p:spPr>
            <a:xfrm>
              <a:off x="2561064" y="1323725"/>
              <a:ext cx="26988" cy="26988"/>
            </a:xfrm>
            <a:custGeom>
              <a:avLst/>
              <a:gdLst/>
              <a:ahLst/>
              <a:cxnLst/>
              <a:rect l="l" t="t" r="r" b="b"/>
              <a:pathLst>
                <a:path w="42" h="42" extrusionOk="0">
                  <a:moveTo>
                    <a:pt x="38" y="27"/>
                  </a:moveTo>
                  <a:cubicBezTo>
                    <a:pt x="35" y="37"/>
                    <a:pt x="24" y="42"/>
                    <a:pt x="14" y="39"/>
                  </a:cubicBezTo>
                  <a:cubicBezTo>
                    <a:pt x="5" y="35"/>
                    <a:pt x="0" y="25"/>
                    <a:pt x="3" y="15"/>
                  </a:cubicBezTo>
                  <a:cubicBezTo>
                    <a:pt x="6" y="5"/>
                    <a:pt x="17" y="0"/>
                    <a:pt x="27" y="3"/>
                  </a:cubicBezTo>
                  <a:cubicBezTo>
                    <a:pt x="37" y="7"/>
                    <a:pt x="42" y="18"/>
                    <a:pt x="38" y="2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2" name="Google Shape;622;p14"/>
            <p:cNvSpPr/>
            <p:nvPr/>
          </p:nvSpPr>
          <p:spPr>
            <a:xfrm>
              <a:off x="2546776" y="1366588"/>
              <a:ext cx="23812" cy="23812"/>
            </a:xfrm>
            <a:custGeom>
              <a:avLst/>
              <a:gdLst/>
              <a:ahLst/>
              <a:cxnLst/>
              <a:rect l="l" t="t" r="r" b="b"/>
              <a:pathLst>
                <a:path w="36" h="36" extrusionOk="0">
                  <a:moveTo>
                    <a:pt x="33" y="24"/>
                  </a:moveTo>
                  <a:cubicBezTo>
                    <a:pt x="30" y="32"/>
                    <a:pt x="21" y="36"/>
                    <a:pt x="13" y="33"/>
                  </a:cubicBezTo>
                  <a:cubicBezTo>
                    <a:pt x="4" y="30"/>
                    <a:pt x="0" y="21"/>
                    <a:pt x="3" y="13"/>
                  </a:cubicBezTo>
                  <a:cubicBezTo>
                    <a:pt x="6" y="5"/>
                    <a:pt x="15" y="0"/>
                    <a:pt x="23" y="3"/>
                  </a:cubicBezTo>
                  <a:cubicBezTo>
                    <a:pt x="32" y="6"/>
                    <a:pt x="36" y="15"/>
                    <a:pt x="33" y="2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3" name="Google Shape;623;p14"/>
            <p:cNvSpPr/>
            <p:nvPr/>
          </p:nvSpPr>
          <p:spPr>
            <a:xfrm>
              <a:off x="2534076" y="1411038"/>
              <a:ext cx="20637" cy="19050"/>
            </a:xfrm>
            <a:custGeom>
              <a:avLst/>
              <a:gdLst/>
              <a:ahLst/>
              <a:cxnLst/>
              <a:rect l="l" t="t" r="r" b="b"/>
              <a:pathLst>
                <a:path w="31" h="30" extrusionOk="0">
                  <a:moveTo>
                    <a:pt x="28" y="19"/>
                  </a:moveTo>
                  <a:cubicBezTo>
                    <a:pt x="26" y="26"/>
                    <a:pt x="18" y="30"/>
                    <a:pt x="11" y="27"/>
                  </a:cubicBezTo>
                  <a:cubicBezTo>
                    <a:pt x="4" y="25"/>
                    <a:pt x="0" y="17"/>
                    <a:pt x="3" y="10"/>
                  </a:cubicBezTo>
                  <a:cubicBezTo>
                    <a:pt x="5" y="3"/>
                    <a:pt x="13" y="0"/>
                    <a:pt x="20" y="2"/>
                  </a:cubicBezTo>
                  <a:cubicBezTo>
                    <a:pt x="27" y="5"/>
                    <a:pt x="31" y="12"/>
                    <a:pt x="28" y="1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4" name="Google Shape;624;p14"/>
            <p:cNvSpPr/>
            <p:nvPr/>
          </p:nvSpPr>
          <p:spPr>
            <a:xfrm>
              <a:off x="2640439" y="1376113"/>
              <a:ext cx="26988" cy="254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33" y="32"/>
                  </a:moveTo>
                  <a:cubicBezTo>
                    <a:pt x="26" y="40"/>
                    <a:pt x="15" y="40"/>
                    <a:pt x="8" y="33"/>
                  </a:cubicBezTo>
                  <a:cubicBezTo>
                    <a:pt x="0" y="26"/>
                    <a:pt x="0" y="15"/>
                    <a:pt x="7" y="8"/>
                  </a:cubicBezTo>
                  <a:cubicBezTo>
                    <a:pt x="14" y="1"/>
                    <a:pt x="25" y="0"/>
                    <a:pt x="32" y="7"/>
                  </a:cubicBezTo>
                  <a:cubicBezTo>
                    <a:pt x="39" y="14"/>
                    <a:pt x="40" y="25"/>
                    <a:pt x="33" y="3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5" name="Google Shape;625;p14"/>
            <p:cNvSpPr/>
            <p:nvPr/>
          </p:nvSpPr>
          <p:spPr>
            <a:xfrm>
              <a:off x="2615039" y="1407863"/>
              <a:ext cx="20637" cy="22225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28" y="28"/>
                  </a:moveTo>
                  <a:cubicBezTo>
                    <a:pt x="22" y="34"/>
                    <a:pt x="13" y="34"/>
                    <a:pt x="7" y="29"/>
                  </a:cubicBezTo>
                  <a:cubicBezTo>
                    <a:pt x="0" y="23"/>
                    <a:pt x="0" y="13"/>
                    <a:pt x="6" y="7"/>
                  </a:cubicBezTo>
                  <a:cubicBezTo>
                    <a:pt x="12" y="1"/>
                    <a:pt x="21" y="0"/>
                    <a:pt x="27" y="6"/>
                  </a:cubicBezTo>
                  <a:cubicBezTo>
                    <a:pt x="34" y="12"/>
                    <a:pt x="34" y="22"/>
                    <a:pt x="28" y="2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6" name="Google Shape;626;p14"/>
            <p:cNvSpPr/>
            <p:nvPr/>
          </p:nvSpPr>
          <p:spPr>
            <a:xfrm>
              <a:off x="2588051" y="1441200"/>
              <a:ext cx="17462" cy="17462"/>
            </a:xfrm>
            <a:custGeom>
              <a:avLst/>
              <a:gdLst/>
              <a:ahLst/>
              <a:cxnLst/>
              <a:rect l="l" t="t" r="r" b="b"/>
              <a:pathLst>
                <a:path w="28" h="29" extrusionOk="0">
                  <a:moveTo>
                    <a:pt x="24" y="24"/>
                  </a:moveTo>
                  <a:cubicBezTo>
                    <a:pt x="19" y="29"/>
                    <a:pt x="10" y="29"/>
                    <a:pt x="5" y="24"/>
                  </a:cubicBezTo>
                  <a:cubicBezTo>
                    <a:pt x="0" y="19"/>
                    <a:pt x="0" y="11"/>
                    <a:pt x="4" y="6"/>
                  </a:cubicBezTo>
                  <a:cubicBezTo>
                    <a:pt x="9" y="1"/>
                    <a:pt x="18" y="0"/>
                    <a:pt x="23" y="5"/>
                  </a:cubicBezTo>
                  <a:cubicBezTo>
                    <a:pt x="28" y="10"/>
                    <a:pt x="28" y="18"/>
                    <a:pt x="24" y="2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7" name="Google Shape;627;p14"/>
            <p:cNvSpPr/>
            <p:nvPr/>
          </p:nvSpPr>
          <p:spPr>
            <a:xfrm>
              <a:off x="2699176" y="1461838"/>
              <a:ext cx="22225" cy="22225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23" y="31"/>
                  </a:moveTo>
                  <a:cubicBezTo>
                    <a:pt x="15" y="34"/>
                    <a:pt x="6" y="31"/>
                    <a:pt x="3" y="23"/>
                  </a:cubicBezTo>
                  <a:cubicBezTo>
                    <a:pt x="0" y="15"/>
                    <a:pt x="3" y="7"/>
                    <a:pt x="11" y="3"/>
                  </a:cubicBezTo>
                  <a:cubicBezTo>
                    <a:pt x="19" y="0"/>
                    <a:pt x="28" y="3"/>
                    <a:pt x="31" y="11"/>
                  </a:cubicBezTo>
                  <a:cubicBezTo>
                    <a:pt x="34" y="19"/>
                    <a:pt x="31" y="28"/>
                    <a:pt x="23" y="3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8" name="Google Shape;628;p14"/>
            <p:cNvSpPr/>
            <p:nvPr/>
          </p:nvSpPr>
          <p:spPr>
            <a:xfrm>
              <a:off x="2669014" y="1476125"/>
              <a:ext cx="19050" cy="20638"/>
            </a:xfrm>
            <a:custGeom>
              <a:avLst/>
              <a:gdLst/>
              <a:ahLst/>
              <a:cxnLst/>
              <a:rect l="l" t="t" r="r" b="b"/>
              <a:pathLst>
                <a:path w="30" h="30" extrusionOk="0">
                  <a:moveTo>
                    <a:pt x="20" y="27"/>
                  </a:moveTo>
                  <a:cubicBezTo>
                    <a:pt x="13" y="30"/>
                    <a:pt x="6" y="27"/>
                    <a:pt x="3" y="20"/>
                  </a:cubicBezTo>
                  <a:cubicBezTo>
                    <a:pt x="0" y="13"/>
                    <a:pt x="3" y="6"/>
                    <a:pt x="10" y="3"/>
                  </a:cubicBezTo>
                  <a:cubicBezTo>
                    <a:pt x="16" y="0"/>
                    <a:pt x="24" y="3"/>
                    <a:pt x="27" y="10"/>
                  </a:cubicBezTo>
                  <a:cubicBezTo>
                    <a:pt x="30" y="16"/>
                    <a:pt x="27" y="24"/>
                    <a:pt x="20" y="2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9" name="Google Shape;629;p14"/>
            <p:cNvSpPr/>
            <p:nvPr/>
          </p:nvSpPr>
          <p:spPr>
            <a:xfrm>
              <a:off x="2637264" y="1492000"/>
              <a:ext cx="15875" cy="17463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17" y="23"/>
                  </a:moveTo>
                  <a:cubicBezTo>
                    <a:pt x="12" y="25"/>
                    <a:pt x="5" y="23"/>
                    <a:pt x="3" y="17"/>
                  </a:cubicBezTo>
                  <a:cubicBezTo>
                    <a:pt x="0" y="11"/>
                    <a:pt x="3" y="5"/>
                    <a:pt x="8" y="3"/>
                  </a:cubicBezTo>
                  <a:cubicBezTo>
                    <a:pt x="14" y="0"/>
                    <a:pt x="20" y="3"/>
                    <a:pt x="23" y="8"/>
                  </a:cubicBezTo>
                  <a:cubicBezTo>
                    <a:pt x="25" y="14"/>
                    <a:pt x="23" y="20"/>
                    <a:pt x="17" y="2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0" name="Google Shape;630;p14"/>
            <p:cNvSpPr/>
            <p:nvPr/>
          </p:nvSpPr>
          <p:spPr>
            <a:xfrm>
              <a:off x="2388026" y="1323725"/>
              <a:ext cx="28575" cy="26988"/>
            </a:xfrm>
            <a:custGeom>
              <a:avLst/>
              <a:gdLst/>
              <a:ahLst/>
              <a:cxnLst/>
              <a:rect l="l" t="t" r="r" b="b"/>
              <a:pathLst>
                <a:path w="42" h="42" extrusionOk="0">
                  <a:moveTo>
                    <a:pt x="4" y="27"/>
                  </a:moveTo>
                  <a:cubicBezTo>
                    <a:pt x="7" y="37"/>
                    <a:pt x="18" y="42"/>
                    <a:pt x="27" y="39"/>
                  </a:cubicBezTo>
                  <a:cubicBezTo>
                    <a:pt x="37" y="35"/>
                    <a:pt x="42" y="25"/>
                    <a:pt x="39" y="15"/>
                  </a:cubicBezTo>
                  <a:cubicBezTo>
                    <a:pt x="35" y="5"/>
                    <a:pt x="25" y="0"/>
                    <a:pt x="15" y="3"/>
                  </a:cubicBezTo>
                  <a:cubicBezTo>
                    <a:pt x="5" y="7"/>
                    <a:pt x="0" y="18"/>
                    <a:pt x="4" y="2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1" name="Google Shape;631;p14"/>
            <p:cNvSpPr/>
            <p:nvPr/>
          </p:nvSpPr>
          <p:spPr>
            <a:xfrm>
              <a:off x="2405489" y="1366588"/>
              <a:ext cx="23812" cy="23812"/>
            </a:xfrm>
            <a:custGeom>
              <a:avLst/>
              <a:gdLst/>
              <a:ahLst/>
              <a:cxnLst/>
              <a:rect l="l" t="t" r="r" b="b"/>
              <a:pathLst>
                <a:path w="36" h="36" extrusionOk="0">
                  <a:moveTo>
                    <a:pt x="3" y="24"/>
                  </a:moveTo>
                  <a:cubicBezTo>
                    <a:pt x="6" y="32"/>
                    <a:pt x="15" y="36"/>
                    <a:pt x="23" y="33"/>
                  </a:cubicBezTo>
                  <a:cubicBezTo>
                    <a:pt x="31" y="30"/>
                    <a:pt x="36" y="21"/>
                    <a:pt x="33" y="13"/>
                  </a:cubicBezTo>
                  <a:cubicBezTo>
                    <a:pt x="30" y="5"/>
                    <a:pt x="21" y="0"/>
                    <a:pt x="12" y="3"/>
                  </a:cubicBezTo>
                  <a:cubicBezTo>
                    <a:pt x="4" y="6"/>
                    <a:pt x="0" y="15"/>
                    <a:pt x="3" y="2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2" name="Google Shape;632;p14"/>
            <p:cNvSpPr/>
            <p:nvPr/>
          </p:nvSpPr>
          <p:spPr>
            <a:xfrm>
              <a:off x="2421364" y="1411038"/>
              <a:ext cx="20637" cy="19050"/>
            </a:xfrm>
            <a:custGeom>
              <a:avLst/>
              <a:gdLst/>
              <a:ahLst/>
              <a:cxnLst/>
              <a:rect l="l" t="t" r="r" b="b"/>
              <a:pathLst>
                <a:path w="31" h="30" extrusionOk="0">
                  <a:moveTo>
                    <a:pt x="3" y="19"/>
                  </a:moveTo>
                  <a:cubicBezTo>
                    <a:pt x="5" y="26"/>
                    <a:pt x="13" y="30"/>
                    <a:pt x="20" y="27"/>
                  </a:cubicBezTo>
                  <a:cubicBezTo>
                    <a:pt x="27" y="25"/>
                    <a:pt x="31" y="17"/>
                    <a:pt x="28" y="10"/>
                  </a:cubicBezTo>
                  <a:cubicBezTo>
                    <a:pt x="26" y="3"/>
                    <a:pt x="18" y="0"/>
                    <a:pt x="11" y="2"/>
                  </a:cubicBezTo>
                  <a:cubicBezTo>
                    <a:pt x="4" y="5"/>
                    <a:pt x="0" y="12"/>
                    <a:pt x="3" y="1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3" name="Google Shape;633;p14"/>
            <p:cNvSpPr/>
            <p:nvPr/>
          </p:nvSpPr>
          <p:spPr>
            <a:xfrm>
              <a:off x="2308651" y="1376113"/>
              <a:ext cx="26988" cy="254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7" y="32"/>
                  </a:moveTo>
                  <a:cubicBezTo>
                    <a:pt x="13" y="40"/>
                    <a:pt x="25" y="40"/>
                    <a:pt x="32" y="33"/>
                  </a:cubicBezTo>
                  <a:cubicBezTo>
                    <a:pt x="39" y="26"/>
                    <a:pt x="40" y="15"/>
                    <a:pt x="33" y="8"/>
                  </a:cubicBezTo>
                  <a:cubicBezTo>
                    <a:pt x="26" y="1"/>
                    <a:pt x="15" y="0"/>
                    <a:pt x="8" y="7"/>
                  </a:cubicBezTo>
                  <a:cubicBezTo>
                    <a:pt x="0" y="14"/>
                    <a:pt x="0" y="25"/>
                    <a:pt x="7" y="3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4" name="Google Shape;634;p14"/>
            <p:cNvSpPr/>
            <p:nvPr/>
          </p:nvSpPr>
          <p:spPr>
            <a:xfrm>
              <a:off x="2340401" y="1407863"/>
              <a:ext cx="22225" cy="22225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6" y="28"/>
                  </a:moveTo>
                  <a:cubicBezTo>
                    <a:pt x="11" y="34"/>
                    <a:pt x="21" y="34"/>
                    <a:pt x="27" y="29"/>
                  </a:cubicBezTo>
                  <a:cubicBezTo>
                    <a:pt x="33" y="23"/>
                    <a:pt x="34" y="13"/>
                    <a:pt x="28" y="7"/>
                  </a:cubicBezTo>
                  <a:cubicBezTo>
                    <a:pt x="22" y="1"/>
                    <a:pt x="13" y="0"/>
                    <a:pt x="6" y="6"/>
                  </a:cubicBezTo>
                  <a:cubicBezTo>
                    <a:pt x="0" y="12"/>
                    <a:pt x="0" y="22"/>
                    <a:pt x="6" y="2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5" name="Google Shape;635;p14"/>
            <p:cNvSpPr/>
            <p:nvPr/>
          </p:nvSpPr>
          <p:spPr>
            <a:xfrm>
              <a:off x="2370564" y="1441200"/>
              <a:ext cx="17462" cy="17462"/>
            </a:xfrm>
            <a:custGeom>
              <a:avLst/>
              <a:gdLst/>
              <a:ahLst/>
              <a:cxnLst/>
              <a:rect l="l" t="t" r="r" b="b"/>
              <a:pathLst>
                <a:path w="29" h="29" extrusionOk="0">
                  <a:moveTo>
                    <a:pt x="5" y="24"/>
                  </a:moveTo>
                  <a:cubicBezTo>
                    <a:pt x="10" y="29"/>
                    <a:pt x="18" y="29"/>
                    <a:pt x="24" y="24"/>
                  </a:cubicBezTo>
                  <a:cubicBezTo>
                    <a:pt x="29" y="19"/>
                    <a:pt x="29" y="11"/>
                    <a:pt x="24" y="6"/>
                  </a:cubicBezTo>
                  <a:cubicBezTo>
                    <a:pt x="19" y="1"/>
                    <a:pt x="11" y="0"/>
                    <a:pt x="6" y="5"/>
                  </a:cubicBezTo>
                  <a:cubicBezTo>
                    <a:pt x="1" y="10"/>
                    <a:pt x="0" y="18"/>
                    <a:pt x="5" y="2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6" name="Google Shape;636;p14"/>
            <p:cNvSpPr/>
            <p:nvPr/>
          </p:nvSpPr>
          <p:spPr>
            <a:xfrm>
              <a:off x="2254676" y="1461838"/>
              <a:ext cx="22225" cy="22225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11" y="31"/>
                  </a:moveTo>
                  <a:cubicBezTo>
                    <a:pt x="18" y="34"/>
                    <a:pt x="27" y="31"/>
                    <a:pt x="31" y="23"/>
                  </a:cubicBezTo>
                  <a:cubicBezTo>
                    <a:pt x="34" y="15"/>
                    <a:pt x="31" y="7"/>
                    <a:pt x="23" y="3"/>
                  </a:cubicBezTo>
                  <a:cubicBezTo>
                    <a:pt x="15" y="0"/>
                    <a:pt x="6" y="3"/>
                    <a:pt x="3" y="11"/>
                  </a:cubicBezTo>
                  <a:cubicBezTo>
                    <a:pt x="0" y="19"/>
                    <a:pt x="3" y="28"/>
                    <a:pt x="11" y="3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7" name="Google Shape;637;p14"/>
            <p:cNvSpPr/>
            <p:nvPr/>
          </p:nvSpPr>
          <p:spPr>
            <a:xfrm>
              <a:off x="2288014" y="1476125"/>
              <a:ext cx="20638" cy="20638"/>
            </a:xfrm>
            <a:custGeom>
              <a:avLst/>
              <a:gdLst/>
              <a:ahLst/>
              <a:cxnLst/>
              <a:rect l="l" t="t" r="r" b="b"/>
              <a:pathLst>
                <a:path w="30" h="30" extrusionOk="0">
                  <a:moveTo>
                    <a:pt x="10" y="27"/>
                  </a:moveTo>
                  <a:cubicBezTo>
                    <a:pt x="16" y="30"/>
                    <a:pt x="24" y="27"/>
                    <a:pt x="27" y="20"/>
                  </a:cubicBezTo>
                  <a:cubicBezTo>
                    <a:pt x="30" y="13"/>
                    <a:pt x="27" y="6"/>
                    <a:pt x="20" y="3"/>
                  </a:cubicBezTo>
                  <a:cubicBezTo>
                    <a:pt x="14" y="0"/>
                    <a:pt x="6" y="3"/>
                    <a:pt x="3" y="10"/>
                  </a:cubicBezTo>
                  <a:cubicBezTo>
                    <a:pt x="0" y="16"/>
                    <a:pt x="3" y="24"/>
                    <a:pt x="10" y="2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8" name="Google Shape;638;p14"/>
            <p:cNvSpPr/>
            <p:nvPr/>
          </p:nvSpPr>
          <p:spPr>
            <a:xfrm>
              <a:off x="2322939" y="1492000"/>
              <a:ext cx="15875" cy="17463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8" y="23"/>
                  </a:moveTo>
                  <a:cubicBezTo>
                    <a:pt x="13" y="25"/>
                    <a:pt x="20" y="23"/>
                    <a:pt x="22" y="17"/>
                  </a:cubicBezTo>
                  <a:cubicBezTo>
                    <a:pt x="25" y="11"/>
                    <a:pt x="22" y="5"/>
                    <a:pt x="16" y="3"/>
                  </a:cubicBezTo>
                  <a:cubicBezTo>
                    <a:pt x="11" y="0"/>
                    <a:pt x="4" y="3"/>
                    <a:pt x="2" y="8"/>
                  </a:cubicBezTo>
                  <a:cubicBezTo>
                    <a:pt x="0" y="14"/>
                    <a:pt x="2" y="20"/>
                    <a:pt x="8" y="2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39" name="Google Shape;639;p14"/>
          <p:cNvGrpSpPr/>
          <p:nvPr/>
        </p:nvGrpSpPr>
        <p:grpSpPr>
          <a:xfrm rot="10800000">
            <a:off x="246538" y="321853"/>
            <a:ext cx="8623334" cy="4646496"/>
            <a:chOff x="246538" y="321853"/>
            <a:chExt cx="8623334" cy="4646496"/>
          </a:xfrm>
        </p:grpSpPr>
        <p:sp>
          <p:nvSpPr>
            <p:cNvPr id="640" name="Google Shape;640;p14"/>
            <p:cNvSpPr/>
            <p:nvPr/>
          </p:nvSpPr>
          <p:spPr>
            <a:xfrm>
              <a:off x="246538" y="4776424"/>
              <a:ext cx="191699" cy="191925"/>
            </a:xfrm>
            <a:custGeom>
              <a:avLst/>
              <a:gdLst/>
              <a:ahLst/>
              <a:cxnLst/>
              <a:rect l="l" t="t" r="r" b="b"/>
              <a:pathLst>
                <a:path w="777" h="778" extrusionOk="0">
                  <a:moveTo>
                    <a:pt x="431" y="389"/>
                  </a:moveTo>
                  <a:cubicBezTo>
                    <a:pt x="623" y="370"/>
                    <a:pt x="772" y="208"/>
                    <a:pt x="771" y="9"/>
                  </a:cubicBezTo>
                  <a:cubicBezTo>
                    <a:pt x="771" y="8"/>
                    <a:pt x="771" y="7"/>
                    <a:pt x="770" y="7"/>
                  </a:cubicBezTo>
                  <a:cubicBezTo>
                    <a:pt x="770" y="7"/>
                    <a:pt x="769" y="7"/>
                    <a:pt x="768" y="7"/>
                  </a:cubicBezTo>
                  <a:cubicBezTo>
                    <a:pt x="570" y="5"/>
                    <a:pt x="408" y="154"/>
                    <a:pt x="388" y="347"/>
                  </a:cubicBezTo>
                  <a:cubicBezTo>
                    <a:pt x="366" y="153"/>
                    <a:pt x="201" y="2"/>
                    <a:pt x="2" y="1"/>
                  </a:cubicBezTo>
                  <a:cubicBezTo>
                    <a:pt x="1" y="0"/>
                    <a:pt x="1" y="1"/>
                    <a:pt x="0" y="0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2" y="201"/>
                    <a:pt x="153" y="366"/>
                    <a:pt x="347" y="388"/>
                  </a:cubicBezTo>
                  <a:cubicBezTo>
                    <a:pt x="154" y="408"/>
                    <a:pt x="5" y="570"/>
                    <a:pt x="6" y="769"/>
                  </a:cubicBezTo>
                  <a:cubicBezTo>
                    <a:pt x="6" y="770"/>
                    <a:pt x="6" y="770"/>
                    <a:pt x="6" y="772"/>
                  </a:cubicBezTo>
                  <a:cubicBezTo>
                    <a:pt x="8" y="771"/>
                    <a:pt x="8" y="771"/>
                    <a:pt x="8" y="771"/>
                  </a:cubicBezTo>
                  <a:cubicBezTo>
                    <a:pt x="207" y="773"/>
                    <a:pt x="370" y="624"/>
                    <a:pt x="389" y="430"/>
                  </a:cubicBezTo>
                  <a:cubicBezTo>
                    <a:pt x="411" y="624"/>
                    <a:pt x="576" y="776"/>
                    <a:pt x="775" y="778"/>
                  </a:cubicBezTo>
                  <a:cubicBezTo>
                    <a:pt x="776" y="778"/>
                    <a:pt x="776" y="778"/>
                    <a:pt x="777" y="778"/>
                  </a:cubicBezTo>
                  <a:cubicBezTo>
                    <a:pt x="777" y="777"/>
                    <a:pt x="777" y="776"/>
                    <a:pt x="777" y="775"/>
                  </a:cubicBezTo>
                  <a:cubicBezTo>
                    <a:pt x="776" y="577"/>
                    <a:pt x="623" y="411"/>
                    <a:pt x="431" y="3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1" name="Google Shape;641;p14"/>
            <p:cNvSpPr/>
            <p:nvPr/>
          </p:nvSpPr>
          <p:spPr>
            <a:xfrm>
              <a:off x="4499147" y="321853"/>
              <a:ext cx="145699" cy="145875"/>
            </a:xfrm>
            <a:custGeom>
              <a:avLst/>
              <a:gdLst/>
              <a:ahLst/>
              <a:cxnLst/>
              <a:rect l="l" t="t" r="r" b="b"/>
              <a:pathLst>
                <a:path w="777" h="778" extrusionOk="0">
                  <a:moveTo>
                    <a:pt x="431" y="389"/>
                  </a:moveTo>
                  <a:cubicBezTo>
                    <a:pt x="623" y="370"/>
                    <a:pt x="772" y="208"/>
                    <a:pt x="771" y="9"/>
                  </a:cubicBezTo>
                  <a:cubicBezTo>
                    <a:pt x="771" y="8"/>
                    <a:pt x="771" y="7"/>
                    <a:pt x="770" y="7"/>
                  </a:cubicBezTo>
                  <a:cubicBezTo>
                    <a:pt x="770" y="7"/>
                    <a:pt x="769" y="7"/>
                    <a:pt x="768" y="7"/>
                  </a:cubicBezTo>
                  <a:cubicBezTo>
                    <a:pt x="570" y="5"/>
                    <a:pt x="408" y="154"/>
                    <a:pt x="388" y="347"/>
                  </a:cubicBezTo>
                  <a:cubicBezTo>
                    <a:pt x="366" y="153"/>
                    <a:pt x="201" y="2"/>
                    <a:pt x="2" y="1"/>
                  </a:cubicBezTo>
                  <a:cubicBezTo>
                    <a:pt x="1" y="0"/>
                    <a:pt x="1" y="1"/>
                    <a:pt x="0" y="0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2" y="201"/>
                    <a:pt x="153" y="366"/>
                    <a:pt x="347" y="388"/>
                  </a:cubicBezTo>
                  <a:cubicBezTo>
                    <a:pt x="154" y="408"/>
                    <a:pt x="5" y="570"/>
                    <a:pt x="6" y="769"/>
                  </a:cubicBezTo>
                  <a:cubicBezTo>
                    <a:pt x="6" y="770"/>
                    <a:pt x="6" y="770"/>
                    <a:pt x="6" y="772"/>
                  </a:cubicBezTo>
                  <a:cubicBezTo>
                    <a:pt x="8" y="771"/>
                    <a:pt x="8" y="771"/>
                    <a:pt x="8" y="771"/>
                  </a:cubicBezTo>
                  <a:cubicBezTo>
                    <a:pt x="207" y="773"/>
                    <a:pt x="370" y="624"/>
                    <a:pt x="389" y="430"/>
                  </a:cubicBezTo>
                  <a:cubicBezTo>
                    <a:pt x="411" y="624"/>
                    <a:pt x="576" y="776"/>
                    <a:pt x="775" y="778"/>
                  </a:cubicBezTo>
                  <a:cubicBezTo>
                    <a:pt x="776" y="778"/>
                    <a:pt x="776" y="778"/>
                    <a:pt x="777" y="778"/>
                  </a:cubicBezTo>
                  <a:cubicBezTo>
                    <a:pt x="777" y="777"/>
                    <a:pt x="777" y="776"/>
                    <a:pt x="777" y="775"/>
                  </a:cubicBezTo>
                  <a:cubicBezTo>
                    <a:pt x="776" y="577"/>
                    <a:pt x="623" y="411"/>
                    <a:pt x="431" y="3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2" name="Google Shape;642;p14"/>
            <p:cNvSpPr/>
            <p:nvPr/>
          </p:nvSpPr>
          <p:spPr>
            <a:xfrm>
              <a:off x="8724172" y="1703578"/>
              <a:ext cx="145699" cy="145875"/>
            </a:xfrm>
            <a:custGeom>
              <a:avLst/>
              <a:gdLst/>
              <a:ahLst/>
              <a:cxnLst/>
              <a:rect l="l" t="t" r="r" b="b"/>
              <a:pathLst>
                <a:path w="777" h="778" extrusionOk="0">
                  <a:moveTo>
                    <a:pt x="431" y="389"/>
                  </a:moveTo>
                  <a:cubicBezTo>
                    <a:pt x="623" y="370"/>
                    <a:pt x="772" y="208"/>
                    <a:pt x="771" y="9"/>
                  </a:cubicBezTo>
                  <a:cubicBezTo>
                    <a:pt x="771" y="8"/>
                    <a:pt x="771" y="7"/>
                    <a:pt x="770" y="7"/>
                  </a:cubicBezTo>
                  <a:cubicBezTo>
                    <a:pt x="770" y="7"/>
                    <a:pt x="769" y="7"/>
                    <a:pt x="768" y="7"/>
                  </a:cubicBezTo>
                  <a:cubicBezTo>
                    <a:pt x="570" y="5"/>
                    <a:pt x="408" y="154"/>
                    <a:pt x="388" y="347"/>
                  </a:cubicBezTo>
                  <a:cubicBezTo>
                    <a:pt x="366" y="153"/>
                    <a:pt x="201" y="2"/>
                    <a:pt x="2" y="1"/>
                  </a:cubicBezTo>
                  <a:cubicBezTo>
                    <a:pt x="1" y="0"/>
                    <a:pt x="1" y="1"/>
                    <a:pt x="0" y="0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2" y="201"/>
                    <a:pt x="153" y="366"/>
                    <a:pt x="347" y="388"/>
                  </a:cubicBezTo>
                  <a:cubicBezTo>
                    <a:pt x="154" y="408"/>
                    <a:pt x="5" y="570"/>
                    <a:pt x="6" y="769"/>
                  </a:cubicBezTo>
                  <a:cubicBezTo>
                    <a:pt x="6" y="770"/>
                    <a:pt x="6" y="770"/>
                    <a:pt x="6" y="772"/>
                  </a:cubicBezTo>
                  <a:cubicBezTo>
                    <a:pt x="8" y="771"/>
                    <a:pt x="8" y="771"/>
                    <a:pt x="8" y="771"/>
                  </a:cubicBezTo>
                  <a:cubicBezTo>
                    <a:pt x="207" y="773"/>
                    <a:pt x="370" y="624"/>
                    <a:pt x="389" y="430"/>
                  </a:cubicBezTo>
                  <a:cubicBezTo>
                    <a:pt x="411" y="624"/>
                    <a:pt x="576" y="776"/>
                    <a:pt x="775" y="778"/>
                  </a:cubicBezTo>
                  <a:cubicBezTo>
                    <a:pt x="776" y="778"/>
                    <a:pt x="776" y="778"/>
                    <a:pt x="777" y="778"/>
                  </a:cubicBezTo>
                  <a:cubicBezTo>
                    <a:pt x="777" y="777"/>
                    <a:pt x="777" y="776"/>
                    <a:pt x="777" y="775"/>
                  </a:cubicBezTo>
                  <a:cubicBezTo>
                    <a:pt x="776" y="577"/>
                    <a:pt x="623" y="411"/>
                    <a:pt x="431" y="3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43" name="Google Shape;643;p14"/>
          <p:cNvSpPr txBox="1">
            <a:spLocks noGrp="1"/>
          </p:cNvSpPr>
          <p:nvPr>
            <p:ph type="title"/>
          </p:nvPr>
        </p:nvSpPr>
        <p:spPr>
          <a:xfrm>
            <a:off x="4213075" y="1995613"/>
            <a:ext cx="4217700" cy="156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44" name="Google Shape;644;p14"/>
          <p:cNvSpPr txBox="1">
            <a:spLocks noGrp="1"/>
          </p:cNvSpPr>
          <p:nvPr>
            <p:ph type="title" idx="2" hasCustomPrompt="1"/>
          </p:nvPr>
        </p:nvSpPr>
        <p:spPr>
          <a:xfrm>
            <a:off x="7147376" y="1153725"/>
            <a:ext cx="1283400" cy="841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dk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45" name="Google Shape;645;p14"/>
          <p:cNvSpPr txBox="1">
            <a:spLocks noGrp="1"/>
          </p:cNvSpPr>
          <p:nvPr>
            <p:ph type="subTitle" idx="1"/>
          </p:nvPr>
        </p:nvSpPr>
        <p:spPr>
          <a:xfrm>
            <a:off x="4213075" y="3614750"/>
            <a:ext cx="4217700" cy="3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646" name="Google Shape;646;p14"/>
          <p:cNvGrpSpPr/>
          <p:nvPr/>
        </p:nvGrpSpPr>
        <p:grpSpPr>
          <a:xfrm>
            <a:off x="-49612" y="777925"/>
            <a:ext cx="640937" cy="896362"/>
            <a:chOff x="2983359" y="1767508"/>
            <a:chExt cx="306375" cy="428471"/>
          </a:xfrm>
        </p:grpSpPr>
        <p:sp>
          <p:nvSpPr>
            <p:cNvPr id="647" name="Google Shape;647;p14"/>
            <p:cNvSpPr/>
            <p:nvPr/>
          </p:nvSpPr>
          <p:spPr>
            <a:xfrm>
              <a:off x="3108179" y="1855453"/>
              <a:ext cx="56736" cy="243978"/>
            </a:xfrm>
            <a:custGeom>
              <a:avLst/>
              <a:gdLst/>
              <a:ahLst/>
              <a:cxnLst/>
              <a:rect l="l" t="t" r="r" b="b"/>
              <a:pathLst>
                <a:path w="51" h="209" extrusionOk="0">
                  <a:moveTo>
                    <a:pt x="20" y="209"/>
                  </a:moveTo>
                  <a:cubicBezTo>
                    <a:pt x="30" y="209"/>
                    <a:pt x="30" y="209"/>
                    <a:pt x="30" y="209"/>
                  </a:cubicBezTo>
                  <a:cubicBezTo>
                    <a:pt x="30" y="208"/>
                    <a:pt x="31" y="208"/>
                    <a:pt x="31" y="208"/>
                  </a:cubicBezTo>
                  <a:cubicBezTo>
                    <a:pt x="44" y="176"/>
                    <a:pt x="51" y="141"/>
                    <a:pt x="51" y="104"/>
                  </a:cubicBezTo>
                  <a:cubicBezTo>
                    <a:pt x="51" y="68"/>
                    <a:pt x="44" y="33"/>
                    <a:pt x="31" y="1"/>
                  </a:cubicBezTo>
                  <a:cubicBezTo>
                    <a:pt x="31" y="0"/>
                    <a:pt x="29" y="0"/>
                    <a:pt x="28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0" y="0"/>
                    <a:pt x="20" y="0"/>
                    <a:pt x="20" y="1"/>
                  </a:cubicBezTo>
                  <a:cubicBezTo>
                    <a:pt x="7" y="33"/>
                    <a:pt x="0" y="68"/>
                    <a:pt x="0" y="104"/>
                  </a:cubicBezTo>
                  <a:cubicBezTo>
                    <a:pt x="0" y="141"/>
                    <a:pt x="6" y="176"/>
                    <a:pt x="19" y="208"/>
                  </a:cubicBezTo>
                  <a:lnTo>
                    <a:pt x="20" y="209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8" name="Google Shape;648;p14"/>
            <p:cNvSpPr/>
            <p:nvPr/>
          </p:nvSpPr>
          <p:spPr>
            <a:xfrm>
              <a:off x="3023075" y="1858290"/>
              <a:ext cx="99288" cy="238304"/>
            </a:xfrm>
            <a:custGeom>
              <a:avLst/>
              <a:gdLst/>
              <a:ahLst/>
              <a:cxnLst/>
              <a:rect l="l" t="t" r="r" b="b"/>
              <a:pathLst>
                <a:path w="85" h="205" extrusionOk="0">
                  <a:moveTo>
                    <a:pt x="0" y="102"/>
                  </a:moveTo>
                  <a:cubicBezTo>
                    <a:pt x="0" y="151"/>
                    <a:pt x="36" y="193"/>
                    <a:pt x="85" y="205"/>
                  </a:cubicBezTo>
                  <a:cubicBezTo>
                    <a:pt x="54" y="180"/>
                    <a:pt x="35" y="143"/>
                    <a:pt x="35" y="102"/>
                  </a:cubicBezTo>
                  <a:cubicBezTo>
                    <a:pt x="35" y="62"/>
                    <a:pt x="54" y="25"/>
                    <a:pt x="85" y="0"/>
                  </a:cubicBezTo>
                  <a:cubicBezTo>
                    <a:pt x="36" y="12"/>
                    <a:pt x="0" y="53"/>
                    <a:pt x="0" y="102"/>
                  </a:cubicBezTo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9" name="Google Shape;649;p14"/>
            <p:cNvSpPr/>
            <p:nvPr/>
          </p:nvSpPr>
          <p:spPr>
            <a:xfrm>
              <a:off x="3150731" y="1858290"/>
              <a:ext cx="96451" cy="238304"/>
            </a:xfrm>
            <a:custGeom>
              <a:avLst/>
              <a:gdLst/>
              <a:ahLst/>
              <a:cxnLst/>
              <a:rect l="l" t="t" r="r" b="b"/>
              <a:pathLst>
                <a:path w="84" h="205" extrusionOk="0">
                  <a:moveTo>
                    <a:pt x="84" y="102"/>
                  </a:moveTo>
                  <a:cubicBezTo>
                    <a:pt x="84" y="53"/>
                    <a:pt x="48" y="12"/>
                    <a:pt x="0" y="0"/>
                  </a:cubicBezTo>
                  <a:cubicBezTo>
                    <a:pt x="30" y="25"/>
                    <a:pt x="49" y="62"/>
                    <a:pt x="49" y="102"/>
                  </a:cubicBezTo>
                  <a:cubicBezTo>
                    <a:pt x="49" y="143"/>
                    <a:pt x="30" y="180"/>
                    <a:pt x="0" y="205"/>
                  </a:cubicBezTo>
                  <a:cubicBezTo>
                    <a:pt x="48" y="193"/>
                    <a:pt x="84" y="151"/>
                    <a:pt x="84" y="102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0" name="Google Shape;650;p14"/>
            <p:cNvSpPr/>
            <p:nvPr/>
          </p:nvSpPr>
          <p:spPr>
            <a:xfrm>
              <a:off x="3125200" y="1767508"/>
              <a:ext cx="19800" cy="741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1" name="Google Shape;651;p14"/>
            <p:cNvSpPr/>
            <p:nvPr/>
          </p:nvSpPr>
          <p:spPr>
            <a:xfrm>
              <a:off x="3108179" y="1812899"/>
              <a:ext cx="56700" cy="54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2" name="Google Shape;652;p14"/>
            <p:cNvSpPr/>
            <p:nvPr/>
          </p:nvSpPr>
          <p:spPr>
            <a:xfrm>
              <a:off x="2983359" y="1855453"/>
              <a:ext cx="141840" cy="243978"/>
            </a:xfrm>
            <a:custGeom>
              <a:avLst/>
              <a:gdLst/>
              <a:ahLst/>
              <a:cxnLst/>
              <a:rect l="l" t="t" r="r" b="b"/>
              <a:pathLst>
                <a:path w="122" h="209" extrusionOk="0">
                  <a:moveTo>
                    <a:pt x="122" y="209"/>
                  </a:moveTo>
                  <a:cubicBezTo>
                    <a:pt x="121" y="208"/>
                    <a:pt x="120" y="207"/>
                    <a:pt x="120" y="207"/>
                  </a:cubicBezTo>
                  <a:cubicBezTo>
                    <a:pt x="71" y="195"/>
                    <a:pt x="35" y="153"/>
                    <a:pt x="35" y="104"/>
                  </a:cubicBezTo>
                  <a:cubicBezTo>
                    <a:pt x="35" y="55"/>
                    <a:pt x="71" y="14"/>
                    <a:pt x="120" y="2"/>
                  </a:cubicBezTo>
                  <a:cubicBezTo>
                    <a:pt x="120" y="1"/>
                    <a:pt x="121" y="1"/>
                    <a:pt x="122" y="0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51" y="8"/>
                    <a:pt x="0" y="52"/>
                    <a:pt x="0" y="104"/>
                  </a:cubicBezTo>
                  <a:cubicBezTo>
                    <a:pt x="0" y="156"/>
                    <a:pt x="50" y="200"/>
                    <a:pt x="116" y="209"/>
                  </a:cubicBezTo>
                  <a:cubicBezTo>
                    <a:pt x="122" y="209"/>
                    <a:pt x="122" y="209"/>
                    <a:pt x="122" y="209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3" name="Google Shape;653;p14"/>
            <p:cNvSpPr/>
            <p:nvPr/>
          </p:nvSpPr>
          <p:spPr>
            <a:xfrm>
              <a:off x="3145057" y="1855453"/>
              <a:ext cx="144677" cy="243978"/>
            </a:xfrm>
            <a:custGeom>
              <a:avLst/>
              <a:gdLst/>
              <a:ahLst/>
              <a:cxnLst/>
              <a:rect l="l" t="t" r="r" b="b"/>
              <a:pathLst>
                <a:path w="123" h="209" extrusionOk="0">
                  <a:moveTo>
                    <a:pt x="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2" y="1"/>
                    <a:pt x="3" y="2"/>
                  </a:cubicBezTo>
                  <a:cubicBezTo>
                    <a:pt x="51" y="14"/>
                    <a:pt x="87" y="55"/>
                    <a:pt x="87" y="104"/>
                  </a:cubicBezTo>
                  <a:cubicBezTo>
                    <a:pt x="87" y="153"/>
                    <a:pt x="51" y="195"/>
                    <a:pt x="3" y="207"/>
                  </a:cubicBezTo>
                  <a:cubicBezTo>
                    <a:pt x="2" y="207"/>
                    <a:pt x="1" y="208"/>
                    <a:pt x="0" y="209"/>
                  </a:cubicBezTo>
                  <a:cubicBezTo>
                    <a:pt x="6" y="209"/>
                    <a:pt x="6" y="209"/>
                    <a:pt x="6" y="209"/>
                  </a:cubicBezTo>
                  <a:cubicBezTo>
                    <a:pt x="72" y="200"/>
                    <a:pt x="123" y="156"/>
                    <a:pt x="123" y="104"/>
                  </a:cubicBezTo>
                  <a:cubicBezTo>
                    <a:pt x="123" y="52"/>
                    <a:pt x="71" y="8"/>
                    <a:pt x="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4" name="Google Shape;654;p14"/>
            <p:cNvSpPr/>
            <p:nvPr/>
          </p:nvSpPr>
          <p:spPr>
            <a:xfrm>
              <a:off x="3065627" y="1855453"/>
              <a:ext cx="141840" cy="243978"/>
            </a:xfrm>
            <a:custGeom>
              <a:avLst/>
              <a:gdLst/>
              <a:ahLst/>
              <a:cxnLst/>
              <a:rect l="l" t="t" r="r" b="b"/>
              <a:pathLst>
                <a:path w="122" h="209" extrusionOk="0">
                  <a:moveTo>
                    <a:pt x="50" y="207"/>
                  </a:moveTo>
                  <a:cubicBezTo>
                    <a:pt x="50" y="207"/>
                    <a:pt x="51" y="208"/>
                    <a:pt x="51" y="209"/>
                  </a:cubicBezTo>
                  <a:cubicBezTo>
                    <a:pt x="59" y="209"/>
                    <a:pt x="59" y="209"/>
                    <a:pt x="59" y="209"/>
                  </a:cubicBezTo>
                  <a:cubicBezTo>
                    <a:pt x="58" y="209"/>
                    <a:pt x="57" y="208"/>
                    <a:pt x="56" y="208"/>
                  </a:cubicBezTo>
                  <a:cubicBezTo>
                    <a:pt x="56" y="208"/>
                    <a:pt x="56" y="208"/>
                    <a:pt x="56" y="208"/>
                  </a:cubicBezTo>
                  <a:cubicBezTo>
                    <a:pt x="43" y="176"/>
                    <a:pt x="36" y="141"/>
                    <a:pt x="36" y="104"/>
                  </a:cubicBezTo>
                  <a:cubicBezTo>
                    <a:pt x="36" y="68"/>
                    <a:pt x="43" y="33"/>
                    <a:pt x="56" y="1"/>
                  </a:cubicBezTo>
                  <a:cubicBezTo>
                    <a:pt x="56" y="1"/>
                    <a:pt x="56" y="1"/>
                    <a:pt x="56" y="1"/>
                  </a:cubicBezTo>
                  <a:cubicBezTo>
                    <a:pt x="57" y="0"/>
                    <a:pt x="59" y="0"/>
                    <a:pt x="61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63" y="0"/>
                    <a:pt x="64" y="0"/>
                    <a:pt x="65" y="0"/>
                  </a:cubicBezTo>
                  <a:cubicBezTo>
                    <a:pt x="66" y="1"/>
                    <a:pt x="66" y="1"/>
                    <a:pt x="67" y="1"/>
                  </a:cubicBezTo>
                  <a:cubicBezTo>
                    <a:pt x="80" y="33"/>
                    <a:pt x="87" y="68"/>
                    <a:pt x="87" y="104"/>
                  </a:cubicBezTo>
                  <a:cubicBezTo>
                    <a:pt x="87" y="141"/>
                    <a:pt x="80" y="176"/>
                    <a:pt x="67" y="208"/>
                  </a:cubicBezTo>
                  <a:cubicBezTo>
                    <a:pt x="66" y="208"/>
                    <a:pt x="66" y="208"/>
                    <a:pt x="65" y="208"/>
                  </a:cubicBezTo>
                  <a:cubicBezTo>
                    <a:pt x="65" y="208"/>
                    <a:pt x="64" y="209"/>
                    <a:pt x="63" y="209"/>
                  </a:cubicBezTo>
                  <a:cubicBezTo>
                    <a:pt x="72" y="209"/>
                    <a:pt x="72" y="209"/>
                    <a:pt x="72" y="209"/>
                  </a:cubicBezTo>
                  <a:cubicBezTo>
                    <a:pt x="72" y="208"/>
                    <a:pt x="72" y="207"/>
                    <a:pt x="73" y="207"/>
                  </a:cubicBezTo>
                  <a:cubicBezTo>
                    <a:pt x="103" y="182"/>
                    <a:pt x="122" y="145"/>
                    <a:pt x="122" y="104"/>
                  </a:cubicBezTo>
                  <a:cubicBezTo>
                    <a:pt x="122" y="64"/>
                    <a:pt x="103" y="27"/>
                    <a:pt x="73" y="2"/>
                  </a:cubicBezTo>
                  <a:cubicBezTo>
                    <a:pt x="72" y="2"/>
                    <a:pt x="72" y="1"/>
                    <a:pt x="71" y="1"/>
                  </a:cubicBezTo>
                  <a:cubicBezTo>
                    <a:pt x="71" y="0"/>
                    <a:pt x="70" y="0"/>
                    <a:pt x="70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2" y="0"/>
                    <a:pt x="51" y="0"/>
                    <a:pt x="51" y="1"/>
                  </a:cubicBezTo>
                  <a:cubicBezTo>
                    <a:pt x="50" y="1"/>
                    <a:pt x="50" y="2"/>
                    <a:pt x="50" y="2"/>
                  </a:cubicBezTo>
                  <a:cubicBezTo>
                    <a:pt x="19" y="27"/>
                    <a:pt x="0" y="64"/>
                    <a:pt x="0" y="104"/>
                  </a:cubicBezTo>
                  <a:cubicBezTo>
                    <a:pt x="0" y="145"/>
                    <a:pt x="19" y="182"/>
                    <a:pt x="50" y="207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5" name="Google Shape;655;p14"/>
            <p:cNvSpPr/>
            <p:nvPr/>
          </p:nvSpPr>
          <p:spPr>
            <a:xfrm>
              <a:off x="3076974" y="1846943"/>
              <a:ext cx="122100" cy="19800"/>
            </a:xfrm>
            <a:prstGeom prst="rect">
              <a:avLst/>
            </a:prstGeom>
            <a:solidFill>
              <a:srgbClr val="F0463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6" name="Google Shape;656;p14"/>
            <p:cNvSpPr/>
            <p:nvPr/>
          </p:nvSpPr>
          <p:spPr>
            <a:xfrm>
              <a:off x="3076974" y="1846943"/>
              <a:ext cx="122100" cy="19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7" name="Google Shape;657;p14"/>
            <p:cNvSpPr/>
            <p:nvPr/>
          </p:nvSpPr>
          <p:spPr>
            <a:xfrm>
              <a:off x="3062790" y="1838432"/>
              <a:ext cx="144600" cy="171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8" name="Google Shape;658;p14"/>
            <p:cNvSpPr/>
            <p:nvPr/>
          </p:nvSpPr>
          <p:spPr>
            <a:xfrm>
              <a:off x="3093995" y="2096595"/>
              <a:ext cx="85200" cy="138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9" name="Google Shape;659;p14"/>
            <p:cNvSpPr/>
            <p:nvPr/>
          </p:nvSpPr>
          <p:spPr>
            <a:xfrm>
              <a:off x="3088321" y="2090921"/>
              <a:ext cx="96600" cy="11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0" name="Google Shape;660;p14"/>
            <p:cNvSpPr/>
            <p:nvPr/>
          </p:nvSpPr>
          <p:spPr>
            <a:xfrm>
              <a:off x="3093995" y="2110779"/>
              <a:ext cx="6000" cy="85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1" name="Google Shape;661;p14"/>
            <p:cNvSpPr/>
            <p:nvPr/>
          </p:nvSpPr>
          <p:spPr>
            <a:xfrm>
              <a:off x="3102505" y="2110779"/>
              <a:ext cx="6000" cy="85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2" name="Google Shape;662;p14"/>
            <p:cNvSpPr/>
            <p:nvPr/>
          </p:nvSpPr>
          <p:spPr>
            <a:xfrm>
              <a:off x="3111016" y="2110779"/>
              <a:ext cx="2700" cy="85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3" name="Google Shape;663;p14"/>
            <p:cNvSpPr/>
            <p:nvPr/>
          </p:nvSpPr>
          <p:spPr>
            <a:xfrm>
              <a:off x="3119526" y="2110779"/>
              <a:ext cx="2700" cy="85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4" name="Google Shape;664;p14"/>
            <p:cNvSpPr/>
            <p:nvPr/>
          </p:nvSpPr>
          <p:spPr>
            <a:xfrm>
              <a:off x="3125200" y="2110779"/>
              <a:ext cx="6000" cy="85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5" name="Google Shape;665;p14"/>
            <p:cNvSpPr/>
            <p:nvPr/>
          </p:nvSpPr>
          <p:spPr>
            <a:xfrm>
              <a:off x="3133710" y="2110779"/>
              <a:ext cx="6000" cy="85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6" name="Google Shape;666;p14"/>
            <p:cNvSpPr/>
            <p:nvPr/>
          </p:nvSpPr>
          <p:spPr>
            <a:xfrm>
              <a:off x="3142220" y="2110779"/>
              <a:ext cx="2700" cy="85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7" name="Google Shape;667;p14"/>
            <p:cNvSpPr/>
            <p:nvPr/>
          </p:nvSpPr>
          <p:spPr>
            <a:xfrm>
              <a:off x="3150731" y="2110779"/>
              <a:ext cx="2700" cy="85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8" name="Google Shape;668;p14"/>
            <p:cNvSpPr/>
            <p:nvPr/>
          </p:nvSpPr>
          <p:spPr>
            <a:xfrm>
              <a:off x="3159241" y="2110779"/>
              <a:ext cx="2700" cy="85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9" name="Google Shape;669;p14"/>
            <p:cNvSpPr/>
            <p:nvPr/>
          </p:nvSpPr>
          <p:spPr>
            <a:xfrm>
              <a:off x="3164915" y="2110779"/>
              <a:ext cx="6000" cy="85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0" name="Google Shape;670;p14"/>
            <p:cNvSpPr/>
            <p:nvPr/>
          </p:nvSpPr>
          <p:spPr>
            <a:xfrm>
              <a:off x="3173425" y="2110779"/>
              <a:ext cx="6000" cy="85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1" name="Google Shape;671;p14"/>
            <p:cNvSpPr/>
            <p:nvPr/>
          </p:nvSpPr>
          <p:spPr>
            <a:xfrm>
              <a:off x="3093995" y="2110779"/>
              <a:ext cx="85200" cy="6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672" name="Google Shape;672;p14"/>
          <p:cNvCxnSpPr/>
          <p:nvPr/>
        </p:nvCxnSpPr>
        <p:spPr>
          <a:xfrm rot="10800000">
            <a:off x="267828" y="-345575"/>
            <a:ext cx="0" cy="11235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1">
    <p:spTree>
      <p:nvGrpSpPr>
        <p:cNvPr id="1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4" name="Google Shape;674;p15"/>
          <p:cNvPicPr preferRelativeResize="0"/>
          <p:nvPr/>
        </p:nvPicPr>
        <p:blipFill>
          <a:blip r:embed="rId2">
            <a:alphaModFix amt="12000"/>
          </a:blip>
          <a:stretch>
            <a:fillRect/>
          </a:stretch>
        </p:blipFill>
        <p:spPr>
          <a:xfrm>
            <a:off x="0" y="12441"/>
            <a:ext cx="9144000" cy="5143460"/>
          </a:xfrm>
          <a:prstGeom prst="rect">
            <a:avLst/>
          </a:prstGeom>
          <a:noFill/>
          <a:ln>
            <a:noFill/>
          </a:ln>
        </p:spPr>
      </p:pic>
      <p:sp>
        <p:nvSpPr>
          <p:cNvPr id="675" name="Google Shape;675;p1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676" name="Google Shape;676;p15"/>
          <p:cNvGrpSpPr/>
          <p:nvPr/>
        </p:nvGrpSpPr>
        <p:grpSpPr>
          <a:xfrm>
            <a:off x="8423988" y="1243144"/>
            <a:ext cx="949399" cy="1385324"/>
            <a:chOff x="2712001" y="2082563"/>
            <a:chExt cx="252412" cy="368300"/>
          </a:xfrm>
        </p:grpSpPr>
        <p:sp>
          <p:nvSpPr>
            <p:cNvPr id="677" name="Google Shape;677;p15"/>
            <p:cNvSpPr/>
            <p:nvPr/>
          </p:nvSpPr>
          <p:spPr>
            <a:xfrm>
              <a:off x="2832651" y="2349263"/>
              <a:ext cx="9600" cy="237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8" name="Google Shape;678;p15"/>
            <p:cNvSpPr/>
            <p:nvPr/>
          </p:nvSpPr>
          <p:spPr>
            <a:xfrm>
              <a:off x="2813601" y="2373076"/>
              <a:ext cx="28575" cy="68263"/>
            </a:xfrm>
            <a:custGeom>
              <a:avLst/>
              <a:gdLst/>
              <a:ahLst/>
              <a:cxnLst/>
              <a:rect l="l" t="t" r="r" b="b"/>
              <a:pathLst>
                <a:path w="18" h="43" extrusionOk="0">
                  <a:moveTo>
                    <a:pt x="11" y="43"/>
                  </a:moveTo>
                  <a:lnTo>
                    <a:pt x="0" y="40"/>
                  </a:lnTo>
                  <a:lnTo>
                    <a:pt x="11" y="1"/>
                  </a:lnTo>
                  <a:lnTo>
                    <a:pt x="18" y="0"/>
                  </a:lnTo>
                  <a:lnTo>
                    <a:pt x="11" y="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9" name="Google Shape;679;p15"/>
            <p:cNvSpPr/>
            <p:nvPr/>
          </p:nvSpPr>
          <p:spPr>
            <a:xfrm>
              <a:off x="2835826" y="2373076"/>
              <a:ext cx="22225" cy="68263"/>
            </a:xfrm>
            <a:custGeom>
              <a:avLst/>
              <a:gdLst/>
              <a:ahLst/>
              <a:cxnLst/>
              <a:rect l="l" t="t" r="r" b="b"/>
              <a:pathLst>
                <a:path w="14" h="43" extrusionOk="0">
                  <a:moveTo>
                    <a:pt x="7" y="43"/>
                  </a:moveTo>
                  <a:lnTo>
                    <a:pt x="14" y="40"/>
                  </a:lnTo>
                  <a:lnTo>
                    <a:pt x="5" y="0"/>
                  </a:lnTo>
                  <a:lnTo>
                    <a:pt x="0" y="1"/>
                  </a:lnTo>
                  <a:lnTo>
                    <a:pt x="7" y="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0" name="Google Shape;680;p15"/>
            <p:cNvSpPr/>
            <p:nvPr/>
          </p:nvSpPr>
          <p:spPr>
            <a:xfrm>
              <a:off x="2827888" y="2373076"/>
              <a:ext cx="15875" cy="77788"/>
            </a:xfrm>
            <a:custGeom>
              <a:avLst/>
              <a:gdLst/>
              <a:ahLst/>
              <a:cxnLst/>
              <a:rect l="l" t="t" r="r" b="b"/>
              <a:pathLst>
                <a:path w="10" h="49" extrusionOk="0">
                  <a:moveTo>
                    <a:pt x="0" y="49"/>
                  </a:moveTo>
                  <a:lnTo>
                    <a:pt x="10" y="49"/>
                  </a:lnTo>
                  <a:lnTo>
                    <a:pt x="8" y="0"/>
                  </a:lnTo>
                  <a:lnTo>
                    <a:pt x="5" y="0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1" name="Google Shape;681;p15"/>
            <p:cNvSpPr/>
            <p:nvPr/>
          </p:nvSpPr>
          <p:spPr>
            <a:xfrm>
              <a:off x="2831063" y="2082563"/>
              <a:ext cx="12600" cy="318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2" name="Google Shape;682;p15"/>
            <p:cNvSpPr/>
            <p:nvPr/>
          </p:nvSpPr>
          <p:spPr>
            <a:xfrm>
              <a:off x="2829476" y="2363551"/>
              <a:ext cx="17400" cy="192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3" name="Google Shape;683;p15"/>
            <p:cNvSpPr/>
            <p:nvPr/>
          </p:nvSpPr>
          <p:spPr>
            <a:xfrm>
              <a:off x="2712001" y="2123838"/>
              <a:ext cx="252412" cy="212725"/>
            </a:xfrm>
            <a:custGeom>
              <a:avLst/>
              <a:gdLst/>
              <a:ahLst/>
              <a:cxnLst/>
              <a:rect l="l" t="t" r="r" b="b"/>
              <a:pathLst>
                <a:path w="388" h="327" extrusionOk="0">
                  <a:moveTo>
                    <a:pt x="260" y="0"/>
                  </a:moveTo>
                  <a:cubicBezTo>
                    <a:pt x="194" y="0"/>
                    <a:pt x="194" y="0"/>
                    <a:pt x="194" y="0"/>
                  </a:cubicBezTo>
                  <a:cubicBezTo>
                    <a:pt x="129" y="0"/>
                    <a:pt x="129" y="0"/>
                    <a:pt x="129" y="0"/>
                  </a:cubicBezTo>
                  <a:cubicBezTo>
                    <a:pt x="129" y="0"/>
                    <a:pt x="0" y="19"/>
                    <a:pt x="35" y="127"/>
                  </a:cubicBezTo>
                  <a:cubicBezTo>
                    <a:pt x="70" y="236"/>
                    <a:pt x="137" y="327"/>
                    <a:pt x="137" y="327"/>
                  </a:cubicBezTo>
                  <a:cubicBezTo>
                    <a:pt x="194" y="327"/>
                    <a:pt x="194" y="327"/>
                    <a:pt x="194" y="327"/>
                  </a:cubicBezTo>
                  <a:cubicBezTo>
                    <a:pt x="252" y="327"/>
                    <a:pt x="252" y="327"/>
                    <a:pt x="252" y="327"/>
                  </a:cubicBezTo>
                  <a:cubicBezTo>
                    <a:pt x="252" y="327"/>
                    <a:pt x="318" y="236"/>
                    <a:pt x="353" y="127"/>
                  </a:cubicBezTo>
                  <a:cubicBezTo>
                    <a:pt x="388" y="19"/>
                    <a:pt x="260" y="0"/>
                    <a:pt x="2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4" name="Google Shape;684;p15"/>
            <p:cNvSpPr/>
            <p:nvPr/>
          </p:nvSpPr>
          <p:spPr>
            <a:xfrm>
              <a:off x="2861226" y="2123838"/>
              <a:ext cx="84138" cy="212725"/>
            </a:xfrm>
            <a:custGeom>
              <a:avLst/>
              <a:gdLst/>
              <a:ahLst/>
              <a:cxnLst/>
              <a:rect l="l" t="t" r="r" b="b"/>
              <a:pathLst>
                <a:path w="130" h="327" extrusionOk="0">
                  <a:moveTo>
                    <a:pt x="21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82" y="19"/>
                    <a:pt x="61" y="127"/>
                  </a:cubicBezTo>
                  <a:cubicBezTo>
                    <a:pt x="40" y="236"/>
                    <a:pt x="0" y="327"/>
                    <a:pt x="0" y="327"/>
                  </a:cubicBezTo>
                  <a:cubicBezTo>
                    <a:pt x="14" y="327"/>
                    <a:pt x="14" y="327"/>
                    <a:pt x="14" y="327"/>
                  </a:cubicBezTo>
                  <a:cubicBezTo>
                    <a:pt x="14" y="327"/>
                    <a:pt x="71" y="236"/>
                    <a:pt x="100" y="127"/>
                  </a:cubicBezTo>
                  <a:cubicBezTo>
                    <a:pt x="130" y="19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FFF4E3">
                <a:alpha val="5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5" name="Google Shape;685;p15"/>
            <p:cNvSpPr/>
            <p:nvPr/>
          </p:nvSpPr>
          <p:spPr>
            <a:xfrm>
              <a:off x="2731050" y="2123838"/>
              <a:ext cx="84137" cy="212725"/>
            </a:xfrm>
            <a:custGeom>
              <a:avLst/>
              <a:gdLst/>
              <a:ahLst/>
              <a:cxnLst/>
              <a:rect l="l" t="t" r="r" b="b"/>
              <a:pathLst>
                <a:path w="131" h="327" extrusionOk="0">
                  <a:moveTo>
                    <a:pt x="126" y="0"/>
                  </a:move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0" y="19"/>
                    <a:pt x="30" y="127"/>
                  </a:cubicBezTo>
                  <a:cubicBezTo>
                    <a:pt x="60" y="236"/>
                    <a:pt x="116" y="327"/>
                    <a:pt x="116" y="327"/>
                  </a:cubicBezTo>
                  <a:cubicBezTo>
                    <a:pt x="131" y="327"/>
                    <a:pt x="131" y="327"/>
                    <a:pt x="131" y="327"/>
                  </a:cubicBezTo>
                  <a:cubicBezTo>
                    <a:pt x="131" y="327"/>
                    <a:pt x="91" y="236"/>
                    <a:pt x="70" y="127"/>
                  </a:cubicBezTo>
                  <a:cubicBezTo>
                    <a:pt x="49" y="19"/>
                    <a:pt x="126" y="0"/>
                    <a:pt x="126" y="0"/>
                  </a:cubicBezTo>
                  <a:close/>
                </a:path>
              </a:pathLst>
            </a:custGeom>
            <a:solidFill>
              <a:srgbClr val="FFF4E3">
                <a:alpha val="5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6" name="Google Shape;686;p15"/>
            <p:cNvSpPr/>
            <p:nvPr/>
          </p:nvSpPr>
          <p:spPr>
            <a:xfrm>
              <a:off x="2846938" y="2123838"/>
              <a:ext cx="50800" cy="212725"/>
            </a:xfrm>
            <a:custGeom>
              <a:avLst/>
              <a:gdLst/>
              <a:ahLst/>
              <a:cxnLst/>
              <a:rect l="l" t="t" r="r" b="b"/>
              <a:pathLst>
                <a:path w="79" h="327" extrusionOk="0">
                  <a:moveTo>
                    <a:pt x="1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30" y="19"/>
                    <a:pt x="23" y="127"/>
                  </a:cubicBezTo>
                  <a:cubicBezTo>
                    <a:pt x="15" y="236"/>
                    <a:pt x="0" y="327"/>
                    <a:pt x="0" y="327"/>
                  </a:cubicBezTo>
                  <a:cubicBezTo>
                    <a:pt x="14" y="327"/>
                    <a:pt x="14" y="327"/>
                    <a:pt x="14" y="327"/>
                  </a:cubicBezTo>
                  <a:cubicBezTo>
                    <a:pt x="14" y="327"/>
                    <a:pt x="46" y="236"/>
                    <a:pt x="62" y="127"/>
                  </a:cubicBezTo>
                  <a:cubicBezTo>
                    <a:pt x="79" y="19"/>
                    <a:pt x="18" y="0"/>
                    <a:pt x="18" y="0"/>
                  </a:cubicBezTo>
                  <a:close/>
                </a:path>
              </a:pathLst>
            </a:custGeom>
            <a:solidFill>
              <a:srgbClr val="FFF4E3">
                <a:alpha val="5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7" name="Google Shape;687;p15"/>
            <p:cNvSpPr/>
            <p:nvPr/>
          </p:nvSpPr>
          <p:spPr>
            <a:xfrm>
              <a:off x="2778676" y="2123838"/>
              <a:ext cx="50800" cy="212725"/>
            </a:xfrm>
            <a:custGeom>
              <a:avLst/>
              <a:gdLst/>
              <a:ahLst/>
              <a:cxnLst/>
              <a:rect l="l" t="t" r="r" b="b"/>
              <a:pathLst>
                <a:path w="78" h="327" extrusionOk="0">
                  <a:moveTo>
                    <a:pt x="77" y="0"/>
                  </a:moveTo>
                  <a:cubicBezTo>
                    <a:pt x="60" y="0"/>
                    <a:pt x="60" y="0"/>
                    <a:pt x="60" y="0"/>
                  </a:cubicBezTo>
                  <a:cubicBezTo>
                    <a:pt x="60" y="0"/>
                    <a:pt x="0" y="19"/>
                    <a:pt x="16" y="127"/>
                  </a:cubicBezTo>
                  <a:cubicBezTo>
                    <a:pt x="33" y="236"/>
                    <a:pt x="64" y="327"/>
                    <a:pt x="64" y="327"/>
                  </a:cubicBezTo>
                  <a:cubicBezTo>
                    <a:pt x="78" y="327"/>
                    <a:pt x="78" y="327"/>
                    <a:pt x="78" y="327"/>
                  </a:cubicBezTo>
                  <a:cubicBezTo>
                    <a:pt x="78" y="327"/>
                    <a:pt x="64" y="236"/>
                    <a:pt x="56" y="127"/>
                  </a:cubicBezTo>
                  <a:cubicBezTo>
                    <a:pt x="48" y="19"/>
                    <a:pt x="77" y="0"/>
                    <a:pt x="77" y="0"/>
                  </a:cubicBezTo>
                  <a:close/>
                </a:path>
              </a:pathLst>
            </a:custGeom>
            <a:solidFill>
              <a:srgbClr val="FFF4E3">
                <a:alpha val="5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8" name="Google Shape;688;p15"/>
            <p:cNvSpPr/>
            <p:nvPr/>
          </p:nvSpPr>
          <p:spPr>
            <a:xfrm>
              <a:off x="2823126" y="2123838"/>
              <a:ext cx="28575" cy="212725"/>
            </a:xfrm>
            <a:custGeom>
              <a:avLst/>
              <a:gdLst/>
              <a:ahLst/>
              <a:cxnLst/>
              <a:rect l="l" t="t" r="r" b="b"/>
              <a:pathLst>
                <a:path w="44" h="327" extrusionOk="0">
                  <a:moveTo>
                    <a:pt x="30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0" y="19"/>
                    <a:pt x="4" y="127"/>
                  </a:cubicBezTo>
                  <a:cubicBezTo>
                    <a:pt x="8" y="236"/>
                    <a:pt x="16" y="327"/>
                    <a:pt x="16" y="327"/>
                  </a:cubicBezTo>
                  <a:cubicBezTo>
                    <a:pt x="22" y="327"/>
                    <a:pt x="22" y="327"/>
                    <a:pt x="22" y="327"/>
                  </a:cubicBezTo>
                  <a:cubicBezTo>
                    <a:pt x="29" y="327"/>
                    <a:pt x="29" y="327"/>
                    <a:pt x="29" y="327"/>
                  </a:cubicBezTo>
                  <a:cubicBezTo>
                    <a:pt x="29" y="327"/>
                    <a:pt x="36" y="236"/>
                    <a:pt x="40" y="127"/>
                  </a:cubicBezTo>
                  <a:cubicBezTo>
                    <a:pt x="44" y="19"/>
                    <a:pt x="30" y="0"/>
                    <a:pt x="30" y="0"/>
                  </a:cubicBezTo>
                  <a:close/>
                </a:path>
              </a:pathLst>
            </a:custGeom>
            <a:solidFill>
              <a:srgbClr val="FFF4E3">
                <a:alpha val="5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9" name="Google Shape;689;p15"/>
            <p:cNvSpPr/>
            <p:nvPr/>
          </p:nvSpPr>
          <p:spPr>
            <a:xfrm>
              <a:off x="2799313" y="2336563"/>
              <a:ext cx="76200" cy="126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0" name="Google Shape;690;p15"/>
            <p:cNvSpPr/>
            <p:nvPr/>
          </p:nvSpPr>
          <p:spPr>
            <a:xfrm>
              <a:off x="2791376" y="2111138"/>
              <a:ext cx="93600" cy="126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91" name="Google Shape;691;p15"/>
          <p:cNvSpPr/>
          <p:nvPr/>
        </p:nvSpPr>
        <p:spPr>
          <a:xfrm>
            <a:off x="8688588" y="4776424"/>
            <a:ext cx="191699" cy="191925"/>
          </a:xfrm>
          <a:custGeom>
            <a:avLst/>
            <a:gdLst/>
            <a:ahLst/>
            <a:cxnLst/>
            <a:rect l="l" t="t" r="r" b="b"/>
            <a:pathLst>
              <a:path w="777" h="778" extrusionOk="0">
                <a:moveTo>
                  <a:pt x="431" y="389"/>
                </a:moveTo>
                <a:cubicBezTo>
                  <a:pt x="623" y="370"/>
                  <a:pt x="772" y="208"/>
                  <a:pt x="771" y="9"/>
                </a:cubicBezTo>
                <a:cubicBezTo>
                  <a:pt x="771" y="8"/>
                  <a:pt x="771" y="7"/>
                  <a:pt x="770" y="7"/>
                </a:cubicBezTo>
                <a:cubicBezTo>
                  <a:pt x="770" y="7"/>
                  <a:pt x="769" y="7"/>
                  <a:pt x="768" y="7"/>
                </a:cubicBezTo>
                <a:cubicBezTo>
                  <a:pt x="570" y="5"/>
                  <a:pt x="408" y="154"/>
                  <a:pt x="388" y="347"/>
                </a:cubicBezTo>
                <a:cubicBezTo>
                  <a:pt x="366" y="153"/>
                  <a:pt x="201" y="2"/>
                  <a:pt x="2" y="1"/>
                </a:cubicBezTo>
                <a:cubicBezTo>
                  <a:pt x="1" y="0"/>
                  <a:pt x="1" y="1"/>
                  <a:pt x="0" y="0"/>
                </a:cubicBezTo>
                <a:cubicBezTo>
                  <a:pt x="0" y="1"/>
                  <a:pt x="0" y="1"/>
                  <a:pt x="0" y="3"/>
                </a:cubicBezTo>
                <a:cubicBezTo>
                  <a:pt x="2" y="201"/>
                  <a:pt x="153" y="366"/>
                  <a:pt x="347" y="388"/>
                </a:cubicBezTo>
                <a:cubicBezTo>
                  <a:pt x="154" y="408"/>
                  <a:pt x="5" y="570"/>
                  <a:pt x="6" y="769"/>
                </a:cubicBezTo>
                <a:cubicBezTo>
                  <a:pt x="6" y="770"/>
                  <a:pt x="6" y="770"/>
                  <a:pt x="6" y="772"/>
                </a:cubicBezTo>
                <a:cubicBezTo>
                  <a:pt x="8" y="771"/>
                  <a:pt x="8" y="771"/>
                  <a:pt x="8" y="771"/>
                </a:cubicBezTo>
                <a:cubicBezTo>
                  <a:pt x="207" y="773"/>
                  <a:pt x="370" y="624"/>
                  <a:pt x="389" y="430"/>
                </a:cubicBezTo>
                <a:cubicBezTo>
                  <a:pt x="411" y="624"/>
                  <a:pt x="576" y="776"/>
                  <a:pt x="775" y="778"/>
                </a:cubicBezTo>
                <a:cubicBezTo>
                  <a:pt x="776" y="778"/>
                  <a:pt x="776" y="778"/>
                  <a:pt x="777" y="778"/>
                </a:cubicBezTo>
                <a:cubicBezTo>
                  <a:pt x="777" y="777"/>
                  <a:pt x="777" y="776"/>
                  <a:pt x="777" y="775"/>
                </a:cubicBezTo>
                <a:cubicBezTo>
                  <a:pt x="776" y="577"/>
                  <a:pt x="623" y="411"/>
                  <a:pt x="431" y="389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2" name="Google Shape;692;p15"/>
          <p:cNvSpPr/>
          <p:nvPr/>
        </p:nvSpPr>
        <p:spPr>
          <a:xfrm>
            <a:off x="227500" y="3095174"/>
            <a:ext cx="191699" cy="191925"/>
          </a:xfrm>
          <a:custGeom>
            <a:avLst/>
            <a:gdLst/>
            <a:ahLst/>
            <a:cxnLst/>
            <a:rect l="l" t="t" r="r" b="b"/>
            <a:pathLst>
              <a:path w="777" h="778" extrusionOk="0">
                <a:moveTo>
                  <a:pt x="431" y="389"/>
                </a:moveTo>
                <a:cubicBezTo>
                  <a:pt x="623" y="370"/>
                  <a:pt x="772" y="208"/>
                  <a:pt x="771" y="9"/>
                </a:cubicBezTo>
                <a:cubicBezTo>
                  <a:pt x="771" y="8"/>
                  <a:pt x="771" y="7"/>
                  <a:pt x="770" y="7"/>
                </a:cubicBezTo>
                <a:cubicBezTo>
                  <a:pt x="770" y="7"/>
                  <a:pt x="769" y="7"/>
                  <a:pt x="768" y="7"/>
                </a:cubicBezTo>
                <a:cubicBezTo>
                  <a:pt x="570" y="5"/>
                  <a:pt x="408" y="154"/>
                  <a:pt x="388" y="347"/>
                </a:cubicBezTo>
                <a:cubicBezTo>
                  <a:pt x="366" y="153"/>
                  <a:pt x="201" y="2"/>
                  <a:pt x="2" y="1"/>
                </a:cubicBezTo>
                <a:cubicBezTo>
                  <a:pt x="1" y="0"/>
                  <a:pt x="1" y="1"/>
                  <a:pt x="0" y="0"/>
                </a:cubicBezTo>
                <a:cubicBezTo>
                  <a:pt x="0" y="1"/>
                  <a:pt x="0" y="1"/>
                  <a:pt x="0" y="3"/>
                </a:cubicBezTo>
                <a:cubicBezTo>
                  <a:pt x="2" y="201"/>
                  <a:pt x="153" y="366"/>
                  <a:pt x="347" y="388"/>
                </a:cubicBezTo>
                <a:cubicBezTo>
                  <a:pt x="154" y="408"/>
                  <a:pt x="5" y="570"/>
                  <a:pt x="6" y="769"/>
                </a:cubicBezTo>
                <a:cubicBezTo>
                  <a:pt x="6" y="770"/>
                  <a:pt x="6" y="770"/>
                  <a:pt x="6" y="772"/>
                </a:cubicBezTo>
                <a:cubicBezTo>
                  <a:pt x="8" y="771"/>
                  <a:pt x="8" y="771"/>
                  <a:pt x="8" y="771"/>
                </a:cubicBezTo>
                <a:cubicBezTo>
                  <a:pt x="207" y="773"/>
                  <a:pt x="370" y="624"/>
                  <a:pt x="389" y="430"/>
                </a:cubicBezTo>
                <a:cubicBezTo>
                  <a:pt x="411" y="624"/>
                  <a:pt x="576" y="776"/>
                  <a:pt x="775" y="778"/>
                </a:cubicBezTo>
                <a:cubicBezTo>
                  <a:pt x="776" y="778"/>
                  <a:pt x="776" y="778"/>
                  <a:pt x="777" y="778"/>
                </a:cubicBezTo>
                <a:cubicBezTo>
                  <a:pt x="777" y="777"/>
                  <a:pt x="777" y="776"/>
                  <a:pt x="777" y="775"/>
                </a:cubicBezTo>
                <a:cubicBezTo>
                  <a:pt x="776" y="577"/>
                  <a:pt x="623" y="411"/>
                  <a:pt x="431" y="389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3" name="Google Shape;693;p15"/>
          <p:cNvSpPr/>
          <p:nvPr/>
        </p:nvSpPr>
        <p:spPr>
          <a:xfrm>
            <a:off x="7976775" y="196072"/>
            <a:ext cx="151725" cy="151903"/>
          </a:xfrm>
          <a:custGeom>
            <a:avLst/>
            <a:gdLst/>
            <a:ahLst/>
            <a:cxnLst/>
            <a:rect l="l" t="t" r="r" b="b"/>
            <a:pathLst>
              <a:path w="777" h="778" extrusionOk="0">
                <a:moveTo>
                  <a:pt x="431" y="389"/>
                </a:moveTo>
                <a:cubicBezTo>
                  <a:pt x="623" y="370"/>
                  <a:pt x="772" y="208"/>
                  <a:pt x="771" y="9"/>
                </a:cubicBezTo>
                <a:cubicBezTo>
                  <a:pt x="771" y="8"/>
                  <a:pt x="771" y="7"/>
                  <a:pt x="770" y="7"/>
                </a:cubicBezTo>
                <a:cubicBezTo>
                  <a:pt x="770" y="7"/>
                  <a:pt x="769" y="7"/>
                  <a:pt x="768" y="7"/>
                </a:cubicBezTo>
                <a:cubicBezTo>
                  <a:pt x="570" y="5"/>
                  <a:pt x="408" y="154"/>
                  <a:pt x="388" y="347"/>
                </a:cubicBezTo>
                <a:cubicBezTo>
                  <a:pt x="366" y="153"/>
                  <a:pt x="201" y="2"/>
                  <a:pt x="2" y="1"/>
                </a:cubicBezTo>
                <a:cubicBezTo>
                  <a:pt x="1" y="0"/>
                  <a:pt x="1" y="1"/>
                  <a:pt x="0" y="0"/>
                </a:cubicBezTo>
                <a:cubicBezTo>
                  <a:pt x="0" y="1"/>
                  <a:pt x="0" y="1"/>
                  <a:pt x="0" y="3"/>
                </a:cubicBezTo>
                <a:cubicBezTo>
                  <a:pt x="2" y="201"/>
                  <a:pt x="153" y="366"/>
                  <a:pt x="347" y="388"/>
                </a:cubicBezTo>
                <a:cubicBezTo>
                  <a:pt x="154" y="408"/>
                  <a:pt x="5" y="570"/>
                  <a:pt x="6" y="769"/>
                </a:cubicBezTo>
                <a:cubicBezTo>
                  <a:pt x="6" y="770"/>
                  <a:pt x="6" y="770"/>
                  <a:pt x="6" y="772"/>
                </a:cubicBezTo>
                <a:cubicBezTo>
                  <a:pt x="8" y="771"/>
                  <a:pt x="8" y="771"/>
                  <a:pt x="8" y="771"/>
                </a:cubicBezTo>
                <a:cubicBezTo>
                  <a:pt x="207" y="773"/>
                  <a:pt x="370" y="624"/>
                  <a:pt x="389" y="430"/>
                </a:cubicBezTo>
                <a:cubicBezTo>
                  <a:pt x="411" y="624"/>
                  <a:pt x="576" y="776"/>
                  <a:pt x="775" y="778"/>
                </a:cubicBezTo>
                <a:cubicBezTo>
                  <a:pt x="776" y="778"/>
                  <a:pt x="776" y="778"/>
                  <a:pt x="777" y="778"/>
                </a:cubicBezTo>
                <a:cubicBezTo>
                  <a:pt x="777" y="777"/>
                  <a:pt x="777" y="776"/>
                  <a:pt x="777" y="775"/>
                </a:cubicBezTo>
                <a:cubicBezTo>
                  <a:pt x="776" y="577"/>
                  <a:pt x="623" y="411"/>
                  <a:pt x="431" y="389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94" name="Google Shape;694;p15"/>
          <p:cNvCxnSpPr>
            <a:stCxn id="681" idx="0"/>
          </p:cNvCxnSpPr>
          <p:nvPr/>
        </p:nvCxnSpPr>
        <p:spPr>
          <a:xfrm rot="10800000">
            <a:off x="8895514" y="-129656"/>
            <a:ext cx="0" cy="13728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_ONLY_2"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" name="Google Shape;696;p16"/>
          <p:cNvPicPr preferRelativeResize="0"/>
          <p:nvPr/>
        </p:nvPicPr>
        <p:blipFill>
          <a:blip r:embed="rId2">
            <a:alphaModFix amt="12000"/>
          </a:blip>
          <a:stretch>
            <a:fillRect/>
          </a:stretch>
        </p:blipFill>
        <p:spPr>
          <a:xfrm>
            <a:off x="0" y="12441"/>
            <a:ext cx="9144000" cy="514346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97" name="Google Shape;697;p16"/>
          <p:cNvGrpSpPr/>
          <p:nvPr/>
        </p:nvGrpSpPr>
        <p:grpSpPr>
          <a:xfrm rot="2402291">
            <a:off x="-394245" y="4257886"/>
            <a:ext cx="1216044" cy="692238"/>
            <a:chOff x="2213401" y="1272925"/>
            <a:chExt cx="549276" cy="312737"/>
          </a:xfrm>
        </p:grpSpPr>
        <p:sp>
          <p:nvSpPr>
            <p:cNvPr id="698" name="Google Shape;698;p16"/>
            <p:cNvSpPr/>
            <p:nvPr/>
          </p:nvSpPr>
          <p:spPr>
            <a:xfrm>
              <a:off x="2361039" y="1461838"/>
              <a:ext cx="254000" cy="123825"/>
            </a:xfrm>
            <a:custGeom>
              <a:avLst/>
              <a:gdLst/>
              <a:ahLst/>
              <a:cxnLst/>
              <a:rect l="l" t="t" r="r" b="b"/>
              <a:pathLst>
                <a:path w="392" h="190" extrusionOk="0">
                  <a:moveTo>
                    <a:pt x="392" y="95"/>
                  </a:moveTo>
                  <a:cubicBezTo>
                    <a:pt x="384" y="84"/>
                    <a:pt x="375" y="74"/>
                    <a:pt x="366" y="65"/>
                  </a:cubicBezTo>
                  <a:cubicBezTo>
                    <a:pt x="261" y="129"/>
                    <a:pt x="261" y="129"/>
                    <a:pt x="261" y="129"/>
                  </a:cubicBezTo>
                  <a:cubicBezTo>
                    <a:pt x="259" y="130"/>
                    <a:pt x="259" y="130"/>
                    <a:pt x="259" y="130"/>
                  </a:cubicBezTo>
                  <a:cubicBezTo>
                    <a:pt x="256" y="125"/>
                    <a:pt x="252" y="120"/>
                    <a:pt x="248" y="115"/>
                  </a:cubicBezTo>
                  <a:cubicBezTo>
                    <a:pt x="248" y="115"/>
                    <a:pt x="248" y="115"/>
                    <a:pt x="248" y="115"/>
                  </a:cubicBezTo>
                  <a:cubicBezTo>
                    <a:pt x="335" y="40"/>
                    <a:pt x="335" y="40"/>
                    <a:pt x="335" y="40"/>
                  </a:cubicBezTo>
                  <a:cubicBezTo>
                    <a:pt x="325" y="34"/>
                    <a:pt x="316" y="28"/>
                    <a:pt x="305" y="23"/>
                  </a:cubicBezTo>
                  <a:cubicBezTo>
                    <a:pt x="243" y="110"/>
                    <a:pt x="243" y="110"/>
                    <a:pt x="243" y="110"/>
                  </a:cubicBezTo>
                  <a:cubicBezTo>
                    <a:pt x="243" y="110"/>
                    <a:pt x="243" y="110"/>
                    <a:pt x="243" y="110"/>
                  </a:cubicBezTo>
                  <a:cubicBezTo>
                    <a:pt x="239" y="106"/>
                    <a:pt x="234" y="103"/>
                    <a:pt x="229" y="100"/>
                  </a:cubicBezTo>
                  <a:cubicBezTo>
                    <a:pt x="274" y="12"/>
                    <a:pt x="274" y="12"/>
                    <a:pt x="274" y="12"/>
                  </a:cubicBezTo>
                  <a:cubicBezTo>
                    <a:pt x="265" y="8"/>
                    <a:pt x="255" y="6"/>
                    <a:pt x="244" y="4"/>
                  </a:cubicBezTo>
                  <a:cubicBezTo>
                    <a:pt x="221" y="96"/>
                    <a:pt x="221" y="96"/>
                    <a:pt x="221" y="96"/>
                  </a:cubicBezTo>
                  <a:cubicBezTo>
                    <a:pt x="215" y="94"/>
                    <a:pt x="209" y="92"/>
                    <a:pt x="203" y="91"/>
                  </a:cubicBezTo>
                  <a:cubicBezTo>
                    <a:pt x="201" y="91"/>
                    <a:pt x="201" y="91"/>
                    <a:pt x="201" y="91"/>
                  </a:cubicBezTo>
                  <a:cubicBezTo>
                    <a:pt x="212" y="1"/>
                    <a:pt x="212" y="1"/>
                    <a:pt x="212" y="1"/>
                  </a:cubicBezTo>
                  <a:cubicBezTo>
                    <a:pt x="206" y="0"/>
                    <a:pt x="201" y="0"/>
                    <a:pt x="196" y="0"/>
                  </a:cubicBezTo>
                  <a:cubicBezTo>
                    <a:pt x="191" y="0"/>
                    <a:pt x="186" y="0"/>
                    <a:pt x="181" y="1"/>
                  </a:cubicBezTo>
                  <a:cubicBezTo>
                    <a:pt x="191" y="90"/>
                    <a:pt x="191" y="90"/>
                    <a:pt x="191" y="90"/>
                  </a:cubicBezTo>
                  <a:cubicBezTo>
                    <a:pt x="189" y="91"/>
                    <a:pt x="189" y="91"/>
                    <a:pt x="189" y="91"/>
                  </a:cubicBezTo>
                  <a:cubicBezTo>
                    <a:pt x="183" y="92"/>
                    <a:pt x="177" y="94"/>
                    <a:pt x="172" y="96"/>
                  </a:cubicBezTo>
                  <a:cubicBezTo>
                    <a:pt x="149" y="3"/>
                    <a:pt x="149" y="3"/>
                    <a:pt x="149" y="3"/>
                  </a:cubicBezTo>
                  <a:cubicBezTo>
                    <a:pt x="138" y="5"/>
                    <a:pt x="128" y="8"/>
                    <a:pt x="118" y="11"/>
                  </a:cubicBezTo>
                  <a:cubicBezTo>
                    <a:pt x="164" y="100"/>
                    <a:pt x="164" y="100"/>
                    <a:pt x="164" y="100"/>
                  </a:cubicBezTo>
                  <a:cubicBezTo>
                    <a:pt x="159" y="102"/>
                    <a:pt x="154" y="106"/>
                    <a:pt x="149" y="110"/>
                  </a:cubicBezTo>
                  <a:cubicBezTo>
                    <a:pt x="149" y="109"/>
                    <a:pt x="149" y="109"/>
                    <a:pt x="149" y="109"/>
                  </a:cubicBezTo>
                  <a:cubicBezTo>
                    <a:pt x="87" y="22"/>
                    <a:pt x="87" y="22"/>
                    <a:pt x="87" y="22"/>
                  </a:cubicBezTo>
                  <a:cubicBezTo>
                    <a:pt x="77" y="27"/>
                    <a:pt x="67" y="33"/>
                    <a:pt x="57" y="39"/>
                  </a:cubicBezTo>
                  <a:cubicBezTo>
                    <a:pt x="144" y="115"/>
                    <a:pt x="144" y="115"/>
                    <a:pt x="144" y="115"/>
                  </a:cubicBezTo>
                  <a:cubicBezTo>
                    <a:pt x="144" y="115"/>
                    <a:pt x="144" y="115"/>
                    <a:pt x="144" y="115"/>
                  </a:cubicBezTo>
                  <a:cubicBezTo>
                    <a:pt x="140" y="119"/>
                    <a:pt x="136" y="124"/>
                    <a:pt x="134" y="130"/>
                  </a:cubicBezTo>
                  <a:cubicBezTo>
                    <a:pt x="131" y="129"/>
                    <a:pt x="131" y="129"/>
                    <a:pt x="131" y="129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16" y="74"/>
                    <a:pt x="7" y="84"/>
                    <a:pt x="0" y="95"/>
                  </a:cubicBezTo>
                  <a:cubicBezTo>
                    <a:pt x="186" y="161"/>
                    <a:pt x="186" y="161"/>
                    <a:pt x="186" y="161"/>
                  </a:cubicBezTo>
                  <a:cubicBezTo>
                    <a:pt x="168" y="169"/>
                    <a:pt x="168" y="169"/>
                    <a:pt x="168" y="169"/>
                  </a:cubicBezTo>
                  <a:cubicBezTo>
                    <a:pt x="168" y="169"/>
                    <a:pt x="174" y="190"/>
                    <a:pt x="196" y="190"/>
                  </a:cubicBezTo>
                  <a:cubicBezTo>
                    <a:pt x="219" y="190"/>
                    <a:pt x="225" y="170"/>
                    <a:pt x="225" y="170"/>
                  </a:cubicBezTo>
                  <a:cubicBezTo>
                    <a:pt x="206" y="161"/>
                    <a:pt x="206" y="161"/>
                    <a:pt x="206" y="161"/>
                  </a:cubicBezTo>
                  <a:lnTo>
                    <a:pt x="392" y="95"/>
                  </a:lnTo>
                  <a:close/>
                  <a:moveTo>
                    <a:pt x="205" y="164"/>
                  </a:moveTo>
                  <a:cubicBezTo>
                    <a:pt x="205" y="169"/>
                    <a:pt x="201" y="173"/>
                    <a:pt x="196" y="173"/>
                  </a:cubicBezTo>
                  <a:cubicBezTo>
                    <a:pt x="191" y="173"/>
                    <a:pt x="187" y="169"/>
                    <a:pt x="187" y="164"/>
                  </a:cubicBezTo>
                  <a:cubicBezTo>
                    <a:pt x="187" y="163"/>
                    <a:pt x="188" y="162"/>
                    <a:pt x="188" y="161"/>
                  </a:cubicBezTo>
                  <a:cubicBezTo>
                    <a:pt x="196" y="161"/>
                    <a:pt x="196" y="161"/>
                    <a:pt x="196" y="161"/>
                  </a:cubicBezTo>
                  <a:cubicBezTo>
                    <a:pt x="204" y="161"/>
                    <a:pt x="204" y="161"/>
                    <a:pt x="204" y="161"/>
                  </a:cubicBezTo>
                  <a:cubicBezTo>
                    <a:pt x="205" y="162"/>
                    <a:pt x="205" y="163"/>
                    <a:pt x="205" y="16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9" name="Google Shape;699;p16"/>
            <p:cNvSpPr/>
            <p:nvPr/>
          </p:nvSpPr>
          <p:spPr>
            <a:xfrm>
              <a:off x="2397551" y="1476125"/>
              <a:ext cx="33338" cy="25400"/>
            </a:xfrm>
            <a:custGeom>
              <a:avLst/>
              <a:gdLst/>
              <a:ahLst/>
              <a:cxnLst/>
              <a:rect l="l" t="t" r="r" b="b"/>
              <a:pathLst>
                <a:path w="50" h="39" extrusionOk="0">
                  <a:moveTo>
                    <a:pt x="0" y="17"/>
                  </a:moveTo>
                  <a:cubicBezTo>
                    <a:pt x="26" y="39"/>
                    <a:pt x="26" y="39"/>
                    <a:pt x="26" y="39"/>
                  </a:cubicBezTo>
                  <a:cubicBezTo>
                    <a:pt x="34" y="35"/>
                    <a:pt x="42" y="32"/>
                    <a:pt x="50" y="29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0" y="5"/>
                    <a:pt x="10" y="11"/>
                    <a:pt x="0" y="17"/>
                  </a:cubicBezTo>
                  <a:close/>
                </a:path>
              </a:pathLst>
            </a:custGeom>
            <a:solidFill>
              <a:srgbClr val="730302">
                <a:alpha val="455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0" name="Google Shape;700;p16"/>
            <p:cNvSpPr/>
            <p:nvPr/>
          </p:nvSpPr>
          <p:spPr>
            <a:xfrm>
              <a:off x="2546776" y="1477713"/>
              <a:ext cx="31750" cy="23813"/>
            </a:xfrm>
            <a:custGeom>
              <a:avLst/>
              <a:gdLst/>
              <a:ahLst/>
              <a:cxnLst/>
              <a:rect l="l" t="t" r="r" b="b"/>
              <a:pathLst>
                <a:path w="50" h="38" extrusionOk="0">
                  <a:moveTo>
                    <a:pt x="0" y="28"/>
                  </a:moveTo>
                  <a:cubicBezTo>
                    <a:pt x="9" y="31"/>
                    <a:pt x="17" y="35"/>
                    <a:pt x="25" y="3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0" y="11"/>
                    <a:pt x="31" y="5"/>
                    <a:pt x="20" y="0"/>
                  </a:cubicBezTo>
                  <a:lnTo>
                    <a:pt x="0" y="28"/>
                  </a:lnTo>
                  <a:close/>
                </a:path>
              </a:pathLst>
            </a:custGeom>
            <a:solidFill>
              <a:srgbClr val="730302">
                <a:alpha val="455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1" name="Google Shape;701;p16"/>
            <p:cNvSpPr/>
            <p:nvPr/>
          </p:nvSpPr>
          <p:spPr>
            <a:xfrm>
              <a:off x="2437239" y="1465013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39" h="40" extrusionOk="0">
                  <a:moveTo>
                    <a:pt x="0" y="8"/>
                  </a:moveTo>
                  <a:cubicBezTo>
                    <a:pt x="17" y="40"/>
                    <a:pt x="17" y="40"/>
                    <a:pt x="17" y="40"/>
                  </a:cubicBezTo>
                  <a:cubicBezTo>
                    <a:pt x="24" y="38"/>
                    <a:pt x="32" y="36"/>
                    <a:pt x="39" y="35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20" y="2"/>
                    <a:pt x="10" y="5"/>
                    <a:pt x="0" y="8"/>
                  </a:cubicBezTo>
                  <a:close/>
                </a:path>
              </a:pathLst>
            </a:custGeom>
            <a:solidFill>
              <a:srgbClr val="730302">
                <a:alpha val="455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2" name="Google Shape;702;p16"/>
            <p:cNvSpPr/>
            <p:nvPr/>
          </p:nvSpPr>
          <p:spPr>
            <a:xfrm>
              <a:off x="2361039" y="1504700"/>
              <a:ext cx="31750" cy="23812"/>
            </a:xfrm>
            <a:custGeom>
              <a:avLst/>
              <a:gdLst/>
              <a:ahLst/>
              <a:cxnLst/>
              <a:rect l="l" t="t" r="r" b="b"/>
              <a:pathLst>
                <a:path w="50" h="37" extrusionOk="0">
                  <a:moveTo>
                    <a:pt x="50" y="14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16" y="9"/>
                    <a:pt x="7" y="19"/>
                    <a:pt x="0" y="30"/>
                  </a:cubicBezTo>
                  <a:cubicBezTo>
                    <a:pt x="21" y="37"/>
                    <a:pt x="21" y="37"/>
                    <a:pt x="21" y="37"/>
                  </a:cubicBezTo>
                  <a:cubicBezTo>
                    <a:pt x="30" y="29"/>
                    <a:pt x="40" y="21"/>
                    <a:pt x="50" y="14"/>
                  </a:cubicBezTo>
                  <a:close/>
                </a:path>
              </a:pathLst>
            </a:custGeom>
            <a:solidFill>
              <a:srgbClr val="730302">
                <a:alpha val="455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3" name="Google Shape;703;p16"/>
            <p:cNvSpPr/>
            <p:nvPr/>
          </p:nvSpPr>
          <p:spPr>
            <a:xfrm>
              <a:off x="2513439" y="1465013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39" h="39" extrusionOk="0">
                  <a:moveTo>
                    <a:pt x="0" y="34"/>
                  </a:moveTo>
                  <a:cubicBezTo>
                    <a:pt x="8" y="36"/>
                    <a:pt x="16" y="37"/>
                    <a:pt x="23" y="39"/>
                  </a:cubicBezTo>
                  <a:cubicBezTo>
                    <a:pt x="39" y="8"/>
                    <a:pt x="39" y="8"/>
                    <a:pt x="39" y="8"/>
                  </a:cubicBezTo>
                  <a:cubicBezTo>
                    <a:pt x="30" y="4"/>
                    <a:pt x="20" y="2"/>
                    <a:pt x="9" y="0"/>
                  </a:cubicBezTo>
                  <a:lnTo>
                    <a:pt x="0" y="34"/>
                  </a:lnTo>
                  <a:close/>
                </a:path>
              </a:pathLst>
            </a:custGeom>
            <a:solidFill>
              <a:srgbClr val="730302">
                <a:alpha val="455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4" name="Google Shape;704;p16"/>
            <p:cNvSpPr/>
            <p:nvPr/>
          </p:nvSpPr>
          <p:spPr>
            <a:xfrm>
              <a:off x="2583289" y="1504700"/>
              <a:ext cx="31750" cy="23812"/>
            </a:xfrm>
            <a:custGeom>
              <a:avLst/>
              <a:gdLst/>
              <a:ahLst/>
              <a:cxnLst/>
              <a:rect l="l" t="t" r="r" b="b"/>
              <a:pathLst>
                <a:path w="50" h="37" extrusionOk="0">
                  <a:moveTo>
                    <a:pt x="24" y="0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10" y="22"/>
                    <a:pt x="20" y="29"/>
                    <a:pt x="29" y="37"/>
                  </a:cubicBezTo>
                  <a:cubicBezTo>
                    <a:pt x="50" y="30"/>
                    <a:pt x="50" y="30"/>
                    <a:pt x="50" y="30"/>
                  </a:cubicBezTo>
                  <a:cubicBezTo>
                    <a:pt x="42" y="19"/>
                    <a:pt x="33" y="9"/>
                    <a:pt x="24" y="0"/>
                  </a:cubicBezTo>
                  <a:close/>
                </a:path>
              </a:pathLst>
            </a:custGeom>
            <a:solidFill>
              <a:srgbClr val="730302">
                <a:alpha val="455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5" name="Google Shape;705;p16"/>
            <p:cNvSpPr/>
            <p:nvPr/>
          </p:nvSpPr>
          <p:spPr>
            <a:xfrm>
              <a:off x="2478514" y="1461838"/>
              <a:ext cx="20637" cy="23812"/>
            </a:xfrm>
            <a:custGeom>
              <a:avLst/>
              <a:gdLst/>
              <a:ahLst/>
              <a:cxnLst/>
              <a:rect l="l" t="t" r="r" b="b"/>
              <a:pathLst>
                <a:path w="31" h="36" extrusionOk="0">
                  <a:moveTo>
                    <a:pt x="0" y="1"/>
                  </a:moveTo>
                  <a:cubicBezTo>
                    <a:pt x="4" y="36"/>
                    <a:pt x="4" y="36"/>
                    <a:pt x="4" y="36"/>
                  </a:cubicBezTo>
                  <a:cubicBezTo>
                    <a:pt x="8" y="36"/>
                    <a:pt x="11" y="35"/>
                    <a:pt x="15" y="35"/>
                  </a:cubicBezTo>
                  <a:cubicBezTo>
                    <a:pt x="19" y="35"/>
                    <a:pt x="23" y="36"/>
                    <a:pt x="27" y="36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25" y="0"/>
                    <a:pt x="20" y="0"/>
                    <a:pt x="15" y="0"/>
                  </a:cubicBezTo>
                  <a:cubicBezTo>
                    <a:pt x="10" y="0"/>
                    <a:pt x="5" y="0"/>
                    <a:pt x="0" y="1"/>
                  </a:cubicBezTo>
                  <a:close/>
                </a:path>
              </a:pathLst>
            </a:custGeom>
            <a:solidFill>
              <a:srgbClr val="730302">
                <a:alpha val="455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6" name="Google Shape;706;p16"/>
            <p:cNvSpPr/>
            <p:nvPr/>
          </p:nvSpPr>
          <p:spPr>
            <a:xfrm>
              <a:off x="2213401" y="1272925"/>
              <a:ext cx="549276" cy="266700"/>
            </a:xfrm>
            <a:custGeom>
              <a:avLst/>
              <a:gdLst/>
              <a:ahLst/>
              <a:cxnLst/>
              <a:rect l="l" t="t" r="r" b="b"/>
              <a:pathLst>
                <a:path w="846" h="410" extrusionOk="0">
                  <a:moveTo>
                    <a:pt x="423" y="294"/>
                  </a:moveTo>
                  <a:cubicBezTo>
                    <a:pt x="511" y="294"/>
                    <a:pt x="588" y="340"/>
                    <a:pt x="636" y="410"/>
                  </a:cubicBezTo>
                  <a:cubicBezTo>
                    <a:pt x="846" y="344"/>
                    <a:pt x="846" y="344"/>
                    <a:pt x="846" y="344"/>
                  </a:cubicBezTo>
                  <a:cubicBezTo>
                    <a:pt x="797" y="143"/>
                    <a:pt x="617" y="4"/>
                    <a:pt x="413" y="0"/>
                  </a:cubicBezTo>
                  <a:cubicBezTo>
                    <a:pt x="209" y="4"/>
                    <a:pt x="49" y="143"/>
                    <a:pt x="0" y="344"/>
                  </a:cubicBezTo>
                  <a:cubicBezTo>
                    <a:pt x="210" y="410"/>
                    <a:pt x="210" y="410"/>
                    <a:pt x="210" y="410"/>
                  </a:cubicBezTo>
                  <a:cubicBezTo>
                    <a:pt x="258" y="340"/>
                    <a:pt x="335" y="294"/>
                    <a:pt x="423" y="29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7" name="Google Shape;707;p16"/>
            <p:cNvSpPr/>
            <p:nvPr/>
          </p:nvSpPr>
          <p:spPr>
            <a:xfrm>
              <a:off x="2459464" y="1299913"/>
              <a:ext cx="58738" cy="144463"/>
            </a:xfrm>
            <a:custGeom>
              <a:avLst/>
              <a:gdLst/>
              <a:ahLst/>
              <a:cxnLst/>
              <a:rect l="l" t="t" r="r" b="b"/>
              <a:pathLst>
                <a:path w="91" h="223" extrusionOk="0">
                  <a:moveTo>
                    <a:pt x="66" y="223"/>
                  </a:moveTo>
                  <a:cubicBezTo>
                    <a:pt x="91" y="0"/>
                    <a:pt x="91" y="0"/>
                    <a:pt x="91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5" y="223"/>
                    <a:pt x="25" y="223"/>
                    <a:pt x="25" y="223"/>
                  </a:cubicBezTo>
                  <a:cubicBezTo>
                    <a:pt x="31" y="222"/>
                    <a:pt x="38" y="222"/>
                    <a:pt x="44" y="222"/>
                  </a:cubicBezTo>
                  <a:cubicBezTo>
                    <a:pt x="52" y="222"/>
                    <a:pt x="59" y="222"/>
                    <a:pt x="66" y="22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8" name="Google Shape;708;p16"/>
            <p:cNvSpPr/>
            <p:nvPr/>
          </p:nvSpPr>
          <p:spPr>
            <a:xfrm>
              <a:off x="2365801" y="1304675"/>
              <a:ext cx="88900" cy="149225"/>
            </a:xfrm>
            <a:custGeom>
              <a:avLst/>
              <a:gdLst/>
              <a:ahLst/>
              <a:cxnLst/>
              <a:rect l="l" t="t" r="r" b="b"/>
              <a:pathLst>
                <a:path w="138" h="228" extrusionOk="0">
                  <a:moveTo>
                    <a:pt x="84" y="0"/>
                  </a:moveTo>
                  <a:cubicBezTo>
                    <a:pt x="42" y="18"/>
                    <a:pt x="42" y="18"/>
                    <a:pt x="42" y="18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97" y="228"/>
                    <a:pt x="97" y="228"/>
                    <a:pt x="97" y="228"/>
                  </a:cubicBezTo>
                  <a:cubicBezTo>
                    <a:pt x="110" y="223"/>
                    <a:pt x="124" y="220"/>
                    <a:pt x="138" y="217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9" name="Google Shape;709;p16"/>
            <p:cNvSpPr/>
            <p:nvPr/>
          </p:nvSpPr>
          <p:spPr>
            <a:xfrm>
              <a:off x="2286426" y="1349125"/>
              <a:ext cx="120650" cy="128588"/>
            </a:xfrm>
            <a:custGeom>
              <a:avLst/>
              <a:gdLst/>
              <a:ahLst/>
              <a:cxnLst/>
              <a:rect l="l" t="t" r="r" b="b"/>
              <a:pathLst>
                <a:path w="187" h="198" extrusionOk="0">
                  <a:moveTo>
                    <a:pt x="66" y="0"/>
                  </a:moveTo>
                  <a:cubicBezTo>
                    <a:pt x="33" y="33"/>
                    <a:pt x="33" y="33"/>
                    <a:pt x="33" y="33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147" y="198"/>
                    <a:pt x="147" y="198"/>
                    <a:pt x="147" y="198"/>
                  </a:cubicBezTo>
                  <a:cubicBezTo>
                    <a:pt x="160" y="189"/>
                    <a:pt x="173" y="181"/>
                    <a:pt x="187" y="174"/>
                  </a:cubicBezTo>
                  <a:lnTo>
                    <a:pt x="6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0" name="Google Shape;710;p16"/>
            <p:cNvSpPr/>
            <p:nvPr/>
          </p:nvSpPr>
          <p:spPr>
            <a:xfrm>
              <a:off x="2235626" y="1433263"/>
              <a:ext cx="125412" cy="90488"/>
            </a:xfrm>
            <a:custGeom>
              <a:avLst/>
              <a:gdLst/>
              <a:ahLst/>
              <a:cxnLst/>
              <a:rect l="l" t="t" r="r" b="b"/>
              <a:pathLst>
                <a:path w="192" h="139" extrusionOk="0">
                  <a:moveTo>
                    <a:pt x="192" y="97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156" y="139"/>
                    <a:pt x="156" y="139"/>
                    <a:pt x="156" y="139"/>
                  </a:cubicBezTo>
                  <a:cubicBezTo>
                    <a:pt x="167" y="124"/>
                    <a:pt x="179" y="110"/>
                    <a:pt x="192" y="9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1" name="Google Shape;711;p16"/>
            <p:cNvSpPr/>
            <p:nvPr/>
          </p:nvSpPr>
          <p:spPr>
            <a:xfrm>
              <a:off x="2521376" y="1304675"/>
              <a:ext cx="90488" cy="149225"/>
            </a:xfrm>
            <a:custGeom>
              <a:avLst/>
              <a:gdLst/>
              <a:ahLst/>
              <a:cxnLst/>
              <a:rect l="l" t="t" r="r" b="b"/>
              <a:pathLst>
                <a:path w="138" h="229" extrusionOk="0">
                  <a:moveTo>
                    <a:pt x="138" y="35"/>
                  </a:moveTo>
                  <a:cubicBezTo>
                    <a:pt x="96" y="18"/>
                    <a:pt x="96" y="18"/>
                    <a:pt x="96" y="18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0" y="218"/>
                    <a:pt x="0" y="218"/>
                    <a:pt x="0" y="218"/>
                  </a:cubicBezTo>
                  <a:cubicBezTo>
                    <a:pt x="14" y="220"/>
                    <a:pt x="28" y="224"/>
                    <a:pt x="41" y="229"/>
                  </a:cubicBezTo>
                  <a:lnTo>
                    <a:pt x="138" y="3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2" name="Google Shape;712;p16"/>
            <p:cNvSpPr/>
            <p:nvPr/>
          </p:nvSpPr>
          <p:spPr>
            <a:xfrm>
              <a:off x="2569001" y="1349125"/>
              <a:ext cx="122238" cy="130175"/>
            </a:xfrm>
            <a:custGeom>
              <a:avLst/>
              <a:gdLst/>
              <a:ahLst/>
              <a:cxnLst/>
              <a:rect l="l" t="t" r="r" b="b"/>
              <a:pathLst>
                <a:path w="187" h="199" extrusionOk="0">
                  <a:moveTo>
                    <a:pt x="187" y="66"/>
                  </a:moveTo>
                  <a:cubicBezTo>
                    <a:pt x="154" y="33"/>
                    <a:pt x="154" y="33"/>
                    <a:pt x="154" y="33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13" y="182"/>
                    <a:pt x="26" y="190"/>
                    <a:pt x="39" y="199"/>
                  </a:cubicBezTo>
                  <a:lnTo>
                    <a:pt x="187" y="6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3" name="Google Shape;713;p16"/>
            <p:cNvSpPr/>
            <p:nvPr/>
          </p:nvSpPr>
          <p:spPr>
            <a:xfrm>
              <a:off x="2615039" y="1433263"/>
              <a:ext cx="125412" cy="90488"/>
            </a:xfrm>
            <a:custGeom>
              <a:avLst/>
              <a:gdLst/>
              <a:ahLst/>
              <a:cxnLst/>
              <a:rect l="l" t="t" r="r" b="b"/>
              <a:pathLst>
                <a:path w="193" h="139" extrusionOk="0">
                  <a:moveTo>
                    <a:pt x="35" y="139"/>
                  </a:moveTo>
                  <a:cubicBezTo>
                    <a:pt x="193" y="88"/>
                    <a:pt x="193" y="88"/>
                    <a:pt x="193" y="88"/>
                  </a:cubicBezTo>
                  <a:cubicBezTo>
                    <a:pt x="175" y="44"/>
                    <a:pt x="175" y="44"/>
                    <a:pt x="175" y="44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13" y="111"/>
                    <a:pt x="24" y="125"/>
                    <a:pt x="35" y="13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4" name="Google Shape;714;p16"/>
            <p:cNvSpPr/>
            <p:nvPr/>
          </p:nvSpPr>
          <p:spPr>
            <a:xfrm>
              <a:off x="2475339" y="1307850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5" name="Google Shape;715;p16"/>
            <p:cNvSpPr/>
            <p:nvPr/>
          </p:nvSpPr>
          <p:spPr>
            <a:xfrm>
              <a:off x="2476926" y="1358650"/>
              <a:ext cx="22200" cy="20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6" name="Google Shape;716;p16"/>
            <p:cNvSpPr/>
            <p:nvPr/>
          </p:nvSpPr>
          <p:spPr>
            <a:xfrm>
              <a:off x="2478514" y="1406275"/>
              <a:ext cx="19200" cy="19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7" name="Google Shape;717;p16"/>
            <p:cNvSpPr/>
            <p:nvPr/>
          </p:nvSpPr>
          <p:spPr>
            <a:xfrm>
              <a:off x="2561064" y="1323725"/>
              <a:ext cx="26988" cy="26988"/>
            </a:xfrm>
            <a:custGeom>
              <a:avLst/>
              <a:gdLst/>
              <a:ahLst/>
              <a:cxnLst/>
              <a:rect l="l" t="t" r="r" b="b"/>
              <a:pathLst>
                <a:path w="42" h="42" extrusionOk="0">
                  <a:moveTo>
                    <a:pt x="38" y="27"/>
                  </a:moveTo>
                  <a:cubicBezTo>
                    <a:pt x="35" y="37"/>
                    <a:pt x="24" y="42"/>
                    <a:pt x="14" y="39"/>
                  </a:cubicBezTo>
                  <a:cubicBezTo>
                    <a:pt x="5" y="35"/>
                    <a:pt x="0" y="25"/>
                    <a:pt x="3" y="15"/>
                  </a:cubicBezTo>
                  <a:cubicBezTo>
                    <a:pt x="6" y="5"/>
                    <a:pt x="17" y="0"/>
                    <a:pt x="27" y="3"/>
                  </a:cubicBezTo>
                  <a:cubicBezTo>
                    <a:pt x="37" y="7"/>
                    <a:pt x="42" y="18"/>
                    <a:pt x="38" y="2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8" name="Google Shape;718;p16"/>
            <p:cNvSpPr/>
            <p:nvPr/>
          </p:nvSpPr>
          <p:spPr>
            <a:xfrm>
              <a:off x="2546776" y="1366588"/>
              <a:ext cx="23812" cy="23812"/>
            </a:xfrm>
            <a:custGeom>
              <a:avLst/>
              <a:gdLst/>
              <a:ahLst/>
              <a:cxnLst/>
              <a:rect l="l" t="t" r="r" b="b"/>
              <a:pathLst>
                <a:path w="36" h="36" extrusionOk="0">
                  <a:moveTo>
                    <a:pt x="33" y="24"/>
                  </a:moveTo>
                  <a:cubicBezTo>
                    <a:pt x="30" y="32"/>
                    <a:pt x="21" y="36"/>
                    <a:pt x="13" y="33"/>
                  </a:cubicBezTo>
                  <a:cubicBezTo>
                    <a:pt x="4" y="30"/>
                    <a:pt x="0" y="21"/>
                    <a:pt x="3" y="13"/>
                  </a:cubicBezTo>
                  <a:cubicBezTo>
                    <a:pt x="6" y="5"/>
                    <a:pt x="15" y="0"/>
                    <a:pt x="23" y="3"/>
                  </a:cubicBezTo>
                  <a:cubicBezTo>
                    <a:pt x="32" y="6"/>
                    <a:pt x="36" y="15"/>
                    <a:pt x="33" y="2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9" name="Google Shape;719;p16"/>
            <p:cNvSpPr/>
            <p:nvPr/>
          </p:nvSpPr>
          <p:spPr>
            <a:xfrm>
              <a:off x="2534076" y="1411038"/>
              <a:ext cx="20637" cy="19050"/>
            </a:xfrm>
            <a:custGeom>
              <a:avLst/>
              <a:gdLst/>
              <a:ahLst/>
              <a:cxnLst/>
              <a:rect l="l" t="t" r="r" b="b"/>
              <a:pathLst>
                <a:path w="31" h="30" extrusionOk="0">
                  <a:moveTo>
                    <a:pt x="28" y="19"/>
                  </a:moveTo>
                  <a:cubicBezTo>
                    <a:pt x="26" y="26"/>
                    <a:pt x="18" y="30"/>
                    <a:pt x="11" y="27"/>
                  </a:cubicBezTo>
                  <a:cubicBezTo>
                    <a:pt x="4" y="25"/>
                    <a:pt x="0" y="17"/>
                    <a:pt x="3" y="10"/>
                  </a:cubicBezTo>
                  <a:cubicBezTo>
                    <a:pt x="5" y="3"/>
                    <a:pt x="13" y="0"/>
                    <a:pt x="20" y="2"/>
                  </a:cubicBezTo>
                  <a:cubicBezTo>
                    <a:pt x="27" y="5"/>
                    <a:pt x="31" y="12"/>
                    <a:pt x="28" y="1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0" name="Google Shape;720;p16"/>
            <p:cNvSpPr/>
            <p:nvPr/>
          </p:nvSpPr>
          <p:spPr>
            <a:xfrm>
              <a:off x="2640439" y="1376113"/>
              <a:ext cx="26988" cy="254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33" y="32"/>
                  </a:moveTo>
                  <a:cubicBezTo>
                    <a:pt x="26" y="40"/>
                    <a:pt x="15" y="40"/>
                    <a:pt x="8" y="33"/>
                  </a:cubicBezTo>
                  <a:cubicBezTo>
                    <a:pt x="0" y="26"/>
                    <a:pt x="0" y="15"/>
                    <a:pt x="7" y="8"/>
                  </a:cubicBezTo>
                  <a:cubicBezTo>
                    <a:pt x="14" y="1"/>
                    <a:pt x="25" y="0"/>
                    <a:pt x="32" y="7"/>
                  </a:cubicBezTo>
                  <a:cubicBezTo>
                    <a:pt x="39" y="14"/>
                    <a:pt x="40" y="25"/>
                    <a:pt x="33" y="3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1" name="Google Shape;721;p16"/>
            <p:cNvSpPr/>
            <p:nvPr/>
          </p:nvSpPr>
          <p:spPr>
            <a:xfrm>
              <a:off x="2615039" y="1407863"/>
              <a:ext cx="20637" cy="22225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28" y="28"/>
                  </a:moveTo>
                  <a:cubicBezTo>
                    <a:pt x="22" y="34"/>
                    <a:pt x="13" y="34"/>
                    <a:pt x="7" y="29"/>
                  </a:cubicBezTo>
                  <a:cubicBezTo>
                    <a:pt x="0" y="23"/>
                    <a:pt x="0" y="13"/>
                    <a:pt x="6" y="7"/>
                  </a:cubicBezTo>
                  <a:cubicBezTo>
                    <a:pt x="12" y="1"/>
                    <a:pt x="21" y="0"/>
                    <a:pt x="27" y="6"/>
                  </a:cubicBezTo>
                  <a:cubicBezTo>
                    <a:pt x="34" y="12"/>
                    <a:pt x="34" y="22"/>
                    <a:pt x="28" y="2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2" name="Google Shape;722;p16"/>
            <p:cNvSpPr/>
            <p:nvPr/>
          </p:nvSpPr>
          <p:spPr>
            <a:xfrm>
              <a:off x="2588051" y="1441200"/>
              <a:ext cx="17462" cy="17462"/>
            </a:xfrm>
            <a:custGeom>
              <a:avLst/>
              <a:gdLst/>
              <a:ahLst/>
              <a:cxnLst/>
              <a:rect l="l" t="t" r="r" b="b"/>
              <a:pathLst>
                <a:path w="28" h="29" extrusionOk="0">
                  <a:moveTo>
                    <a:pt x="24" y="24"/>
                  </a:moveTo>
                  <a:cubicBezTo>
                    <a:pt x="19" y="29"/>
                    <a:pt x="10" y="29"/>
                    <a:pt x="5" y="24"/>
                  </a:cubicBezTo>
                  <a:cubicBezTo>
                    <a:pt x="0" y="19"/>
                    <a:pt x="0" y="11"/>
                    <a:pt x="4" y="6"/>
                  </a:cubicBezTo>
                  <a:cubicBezTo>
                    <a:pt x="9" y="1"/>
                    <a:pt x="18" y="0"/>
                    <a:pt x="23" y="5"/>
                  </a:cubicBezTo>
                  <a:cubicBezTo>
                    <a:pt x="28" y="10"/>
                    <a:pt x="28" y="18"/>
                    <a:pt x="24" y="2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3" name="Google Shape;723;p16"/>
            <p:cNvSpPr/>
            <p:nvPr/>
          </p:nvSpPr>
          <p:spPr>
            <a:xfrm>
              <a:off x="2699176" y="1461838"/>
              <a:ext cx="22225" cy="22225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23" y="31"/>
                  </a:moveTo>
                  <a:cubicBezTo>
                    <a:pt x="15" y="34"/>
                    <a:pt x="6" y="31"/>
                    <a:pt x="3" y="23"/>
                  </a:cubicBezTo>
                  <a:cubicBezTo>
                    <a:pt x="0" y="15"/>
                    <a:pt x="3" y="7"/>
                    <a:pt x="11" y="3"/>
                  </a:cubicBezTo>
                  <a:cubicBezTo>
                    <a:pt x="19" y="0"/>
                    <a:pt x="28" y="3"/>
                    <a:pt x="31" y="11"/>
                  </a:cubicBezTo>
                  <a:cubicBezTo>
                    <a:pt x="34" y="19"/>
                    <a:pt x="31" y="28"/>
                    <a:pt x="23" y="3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4" name="Google Shape;724;p16"/>
            <p:cNvSpPr/>
            <p:nvPr/>
          </p:nvSpPr>
          <p:spPr>
            <a:xfrm>
              <a:off x="2669014" y="1476125"/>
              <a:ext cx="19050" cy="20638"/>
            </a:xfrm>
            <a:custGeom>
              <a:avLst/>
              <a:gdLst/>
              <a:ahLst/>
              <a:cxnLst/>
              <a:rect l="l" t="t" r="r" b="b"/>
              <a:pathLst>
                <a:path w="30" h="30" extrusionOk="0">
                  <a:moveTo>
                    <a:pt x="20" y="27"/>
                  </a:moveTo>
                  <a:cubicBezTo>
                    <a:pt x="13" y="30"/>
                    <a:pt x="6" y="27"/>
                    <a:pt x="3" y="20"/>
                  </a:cubicBezTo>
                  <a:cubicBezTo>
                    <a:pt x="0" y="13"/>
                    <a:pt x="3" y="6"/>
                    <a:pt x="10" y="3"/>
                  </a:cubicBezTo>
                  <a:cubicBezTo>
                    <a:pt x="16" y="0"/>
                    <a:pt x="24" y="3"/>
                    <a:pt x="27" y="10"/>
                  </a:cubicBezTo>
                  <a:cubicBezTo>
                    <a:pt x="30" y="16"/>
                    <a:pt x="27" y="24"/>
                    <a:pt x="20" y="2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5" name="Google Shape;725;p16"/>
            <p:cNvSpPr/>
            <p:nvPr/>
          </p:nvSpPr>
          <p:spPr>
            <a:xfrm>
              <a:off x="2637264" y="1492000"/>
              <a:ext cx="15875" cy="17463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17" y="23"/>
                  </a:moveTo>
                  <a:cubicBezTo>
                    <a:pt x="12" y="25"/>
                    <a:pt x="5" y="23"/>
                    <a:pt x="3" y="17"/>
                  </a:cubicBezTo>
                  <a:cubicBezTo>
                    <a:pt x="0" y="11"/>
                    <a:pt x="3" y="5"/>
                    <a:pt x="8" y="3"/>
                  </a:cubicBezTo>
                  <a:cubicBezTo>
                    <a:pt x="14" y="0"/>
                    <a:pt x="20" y="3"/>
                    <a:pt x="23" y="8"/>
                  </a:cubicBezTo>
                  <a:cubicBezTo>
                    <a:pt x="25" y="14"/>
                    <a:pt x="23" y="20"/>
                    <a:pt x="17" y="2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6" name="Google Shape;726;p16"/>
            <p:cNvSpPr/>
            <p:nvPr/>
          </p:nvSpPr>
          <p:spPr>
            <a:xfrm>
              <a:off x="2388026" y="1323725"/>
              <a:ext cx="28575" cy="26988"/>
            </a:xfrm>
            <a:custGeom>
              <a:avLst/>
              <a:gdLst/>
              <a:ahLst/>
              <a:cxnLst/>
              <a:rect l="l" t="t" r="r" b="b"/>
              <a:pathLst>
                <a:path w="42" h="42" extrusionOk="0">
                  <a:moveTo>
                    <a:pt x="4" y="27"/>
                  </a:moveTo>
                  <a:cubicBezTo>
                    <a:pt x="7" y="37"/>
                    <a:pt x="18" y="42"/>
                    <a:pt x="27" y="39"/>
                  </a:cubicBezTo>
                  <a:cubicBezTo>
                    <a:pt x="37" y="35"/>
                    <a:pt x="42" y="25"/>
                    <a:pt x="39" y="15"/>
                  </a:cubicBezTo>
                  <a:cubicBezTo>
                    <a:pt x="35" y="5"/>
                    <a:pt x="25" y="0"/>
                    <a:pt x="15" y="3"/>
                  </a:cubicBezTo>
                  <a:cubicBezTo>
                    <a:pt x="5" y="7"/>
                    <a:pt x="0" y="18"/>
                    <a:pt x="4" y="2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7" name="Google Shape;727;p16"/>
            <p:cNvSpPr/>
            <p:nvPr/>
          </p:nvSpPr>
          <p:spPr>
            <a:xfrm>
              <a:off x="2405489" y="1366588"/>
              <a:ext cx="23812" cy="23812"/>
            </a:xfrm>
            <a:custGeom>
              <a:avLst/>
              <a:gdLst/>
              <a:ahLst/>
              <a:cxnLst/>
              <a:rect l="l" t="t" r="r" b="b"/>
              <a:pathLst>
                <a:path w="36" h="36" extrusionOk="0">
                  <a:moveTo>
                    <a:pt x="3" y="24"/>
                  </a:moveTo>
                  <a:cubicBezTo>
                    <a:pt x="6" y="32"/>
                    <a:pt x="15" y="36"/>
                    <a:pt x="23" y="33"/>
                  </a:cubicBezTo>
                  <a:cubicBezTo>
                    <a:pt x="31" y="30"/>
                    <a:pt x="36" y="21"/>
                    <a:pt x="33" y="13"/>
                  </a:cubicBezTo>
                  <a:cubicBezTo>
                    <a:pt x="30" y="5"/>
                    <a:pt x="21" y="0"/>
                    <a:pt x="12" y="3"/>
                  </a:cubicBezTo>
                  <a:cubicBezTo>
                    <a:pt x="4" y="6"/>
                    <a:pt x="0" y="15"/>
                    <a:pt x="3" y="2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8" name="Google Shape;728;p16"/>
            <p:cNvSpPr/>
            <p:nvPr/>
          </p:nvSpPr>
          <p:spPr>
            <a:xfrm>
              <a:off x="2421364" y="1411038"/>
              <a:ext cx="20637" cy="19050"/>
            </a:xfrm>
            <a:custGeom>
              <a:avLst/>
              <a:gdLst/>
              <a:ahLst/>
              <a:cxnLst/>
              <a:rect l="l" t="t" r="r" b="b"/>
              <a:pathLst>
                <a:path w="31" h="30" extrusionOk="0">
                  <a:moveTo>
                    <a:pt x="3" y="19"/>
                  </a:moveTo>
                  <a:cubicBezTo>
                    <a:pt x="5" y="26"/>
                    <a:pt x="13" y="30"/>
                    <a:pt x="20" y="27"/>
                  </a:cubicBezTo>
                  <a:cubicBezTo>
                    <a:pt x="27" y="25"/>
                    <a:pt x="31" y="17"/>
                    <a:pt x="28" y="10"/>
                  </a:cubicBezTo>
                  <a:cubicBezTo>
                    <a:pt x="26" y="3"/>
                    <a:pt x="18" y="0"/>
                    <a:pt x="11" y="2"/>
                  </a:cubicBezTo>
                  <a:cubicBezTo>
                    <a:pt x="4" y="5"/>
                    <a:pt x="0" y="12"/>
                    <a:pt x="3" y="1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9" name="Google Shape;729;p16"/>
            <p:cNvSpPr/>
            <p:nvPr/>
          </p:nvSpPr>
          <p:spPr>
            <a:xfrm>
              <a:off x="2308651" y="1376113"/>
              <a:ext cx="26988" cy="254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7" y="32"/>
                  </a:moveTo>
                  <a:cubicBezTo>
                    <a:pt x="13" y="40"/>
                    <a:pt x="25" y="40"/>
                    <a:pt x="32" y="33"/>
                  </a:cubicBezTo>
                  <a:cubicBezTo>
                    <a:pt x="39" y="26"/>
                    <a:pt x="40" y="15"/>
                    <a:pt x="33" y="8"/>
                  </a:cubicBezTo>
                  <a:cubicBezTo>
                    <a:pt x="26" y="1"/>
                    <a:pt x="15" y="0"/>
                    <a:pt x="8" y="7"/>
                  </a:cubicBezTo>
                  <a:cubicBezTo>
                    <a:pt x="0" y="14"/>
                    <a:pt x="0" y="25"/>
                    <a:pt x="7" y="3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0" name="Google Shape;730;p16"/>
            <p:cNvSpPr/>
            <p:nvPr/>
          </p:nvSpPr>
          <p:spPr>
            <a:xfrm>
              <a:off x="2340401" y="1407863"/>
              <a:ext cx="22225" cy="22225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6" y="28"/>
                  </a:moveTo>
                  <a:cubicBezTo>
                    <a:pt x="11" y="34"/>
                    <a:pt x="21" y="34"/>
                    <a:pt x="27" y="29"/>
                  </a:cubicBezTo>
                  <a:cubicBezTo>
                    <a:pt x="33" y="23"/>
                    <a:pt x="34" y="13"/>
                    <a:pt x="28" y="7"/>
                  </a:cubicBezTo>
                  <a:cubicBezTo>
                    <a:pt x="22" y="1"/>
                    <a:pt x="13" y="0"/>
                    <a:pt x="6" y="6"/>
                  </a:cubicBezTo>
                  <a:cubicBezTo>
                    <a:pt x="0" y="12"/>
                    <a:pt x="0" y="22"/>
                    <a:pt x="6" y="2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1" name="Google Shape;731;p16"/>
            <p:cNvSpPr/>
            <p:nvPr/>
          </p:nvSpPr>
          <p:spPr>
            <a:xfrm>
              <a:off x="2370564" y="1441200"/>
              <a:ext cx="17462" cy="17462"/>
            </a:xfrm>
            <a:custGeom>
              <a:avLst/>
              <a:gdLst/>
              <a:ahLst/>
              <a:cxnLst/>
              <a:rect l="l" t="t" r="r" b="b"/>
              <a:pathLst>
                <a:path w="29" h="29" extrusionOk="0">
                  <a:moveTo>
                    <a:pt x="5" y="24"/>
                  </a:moveTo>
                  <a:cubicBezTo>
                    <a:pt x="10" y="29"/>
                    <a:pt x="18" y="29"/>
                    <a:pt x="24" y="24"/>
                  </a:cubicBezTo>
                  <a:cubicBezTo>
                    <a:pt x="29" y="19"/>
                    <a:pt x="29" y="11"/>
                    <a:pt x="24" y="6"/>
                  </a:cubicBezTo>
                  <a:cubicBezTo>
                    <a:pt x="19" y="1"/>
                    <a:pt x="11" y="0"/>
                    <a:pt x="6" y="5"/>
                  </a:cubicBezTo>
                  <a:cubicBezTo>
                    <a:pt x="1" y="10"/>
                    <a:pt x="0" y="18"/>
                    <a:pt x="5" y="2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2" name="Google Shape;732;p16"/>
            <p:cNvSpPr/>
            <p:nvPr/>
          </p:nvSpPr>
          <p:spPr>
            <a:xfrm>
              <a:off x="2254676" y="1461838"/>
              <a:ext cx="22225" cy="22225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11" y="31"/>
                  </a:moveTo>
                  <a:cubicBezTo>
                    <a:pt x="18" y="34"/>
                    <a:pt x="27" y="31"/>
                    <a:pt x="31" y="23"/>
                  </a:cubicBezTo>
                  <a:cubicBezTo>
                    <a:pt x="34" y="15"/>
                    <a:pt x="31" y="7"/>
                    <a:pt x="23" y="3"/>
                  </a:cubicBezTo>
                  <a:cubicBezTo>
                    <a:pt x="15" y="0"/>
                    <a:pt x="6" y="3"/>
                    <a:pt x="3" y="11"/>
                  </a:cubicBezTo>
                  <a:cubicBezTo>
                    <a:pt x="0" y="19"/>
                    <a:pt x="3" y="28"/>
                    <a:pt x="11" y="3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3" name="Google Shape;733;p16"/>
            <p:cNvSpPr/>
            <p:nvPr/>
          </p:nvSpPr>
          <p:spPr>
            <a:xfrm>
              <a:off x="2288014" y="1476125"/>
              <a:ext cx="20638" cy="20638"/>
            </a:xfrm>
            <a:custGeom>
              <a:avLst/>
              <a:gdLst/>
              <a:ahLst/>
              <a:cxnLst/>
              <a:rect l="l" t="t" r="r" b="b"/>
              <a:pathLst>
                <a:path w="30" h="30" extrusionOk="0">
                  <a:moveTo>
                    <a:pt x="10" y="27"/>
                  </a:moveTo>
                  <a:cubicBezTo>
                    <a:pt x="16" y="30"/>
                    <a:pt x="24" y="27"/>
                    <a:pt x="27" y="20"/>
                  </a:cubicBezTo>
                  <a:cubicBezTo>
                    <a:pt x="30" y="13"/>
                    <a:pt x="27" y="6"/>
                    <a:pt x="20" y="3"/>
                  </a:cubicBezTo>
                  <a:cubicBezTo>
                    <a:pt x="14" y="0"/>
                    <a:pt x="6" y="3"/>
                    <a:pt x="3" y="10"/>
                  </a:cubicBezTo>
                  <a:cubicBezTo>
                    <a:pt x="0" y="16"/>
                    <a:pt x="3" y="24"/>
                    <a:pt x="10" y="2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4" name="Google Shape;734;p16"/>
            <p:cNvSpPr/>
            <p:nvPr/>
          </p:nvSpPr>
          <p:spPr>
            <a:xfrm>
              <a:off x="2322939" y="1492000"/>
              <a:ext cx="15875" cy="17463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8" y="23"/>
                  </a:moveTo>
                  <a:cubicBezTo>
                    <a:pt x="13" y="25"/>
                    <a:pt x="20" y="23"/>
                    <a:pt x="22" y="17"/>
                  </a:cubicBezTo>
                  <a:cubicBezTo>
                    <a:pt x="25" y="11"/>
                    <a:pt x="22" y="5"/>
                    <a:pt x="16" y="3"/>
                  </a:cubicBezTo>
                  <a:cubicBezTo>
                    <a:pt x="11" y="0"/>
                    <a:pt x="4" y="3"/>
                    <a:pt x="2" y="8"/>
                  </a:cubicBezTo>
                  <a:cubicBezTo>
                    <a:pt x="0" y="14"/>
                    <a:pt x="2" y="20"/>
                    <a:pt x="8" y="2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35" name="Google Shape;735;p16"/>
          <p:cNvSpPr/>
          <p:nvPr/>
        </p:nvSpPr>
        <p:spPr>
          <a:xfrm>
            <a:off x="8695638" y="207199"/>
            <a:ext cx="191699" cy="191925"/>
          </a:xfrm>
          <a:custGeom>
            <a:avLst/>
            <a:gdLst/>
            <a:ahLst/>
            <a:cxnLst/>
            <a:rect l="l" t="t" r="r" b="b"/>
            <a:pathLst>
              <a:path w="777" h="778" extrusionOk="0">
                <a:moveTo>
                  <a:pt x="431" y="389"/>
                </a:moveTo>
                <a:cubicBezTo>
                  <a:pt x="623" y="370"/>
                  <a:pt x="772" y="208"/>
                  <a:pt x="771" y="9"/>
                </a:cubicBezTo>
                <a:cubicBezTo>
                  <a:pt x="771" y="8"/>
                  <a:pt x="771" y="7"/>
                  <a:pt x="770" y="7"/>
                </a:cubicBezTo>
                <a:cubicBezTo>
                  <a:pt x="770" y="7"/>
                  <a:pt x="769" y="7"/>
                  <a:pt x="768" y="7"/>
                </a:cubicBezTo>
                <a:cubicBezTo>
                  <a:pt x="570" y="5"/>
                  <a:pt x="408" y="154"/>
                  <a:pt x="388" y="347"/>
                </a:cubicBezTo>
                <a:cubicBezTo>
                  <a:pt x="366" y="153"/>
                  <a:pt x="201" y="2"/>
                  <a:pt x="2" y="1"/>
                </a:cubicBezTo>
                <a:cubicBezTo>
                  <a:pt x="1" y="0"/>
                  <a:pt x="1" y="1"/>
                  <a:pt x="0" y="0"/>
                </a:cubicBezTo>
                <a:cubicBezTo>
                  <a:pt x="0" y="1"/>
                  <a:pt x="0" y="1"/>
                  <a:pt x="0" y="3"/>
                </a:cubicBezTo>
                <a:cubicBezTo>
                  <a:pt x="2" y="201"/>
                  <a:pt x="153" y="366"/>
                  <a:pt x="347" y="388"/>
                </a:cubicBezTo>
                <a:cubicBezTo>
                  <a:pt x="154" y="408"/>
                  <a:pt x="5" y="570"/>
                  <a:pt x="6" y="769"/>
                </a:cubicBezTo>
                <a:cubicBezTo>
                  <a:pt x="6" y="770"/>
                  <a:pt x="6" y="770"/>
                  <a:pt x="6" y="772"/>
                </a:cubicBezTo>
                <a:cubicBezTo>
                  <a:pt x="8" y="771"/>
                  <a:pt x="8" y="771"/>
                  <a:pt x="8" y="771"/>
                </a:cubicBezTo>
                <a:cubicBezTo>
                  <a:pt x="207" y="773"/>
                  <a:pt x="370" y="624"/>
                  <a:pt x="389" y="430"/>
                </a:cubicBezTo>
                <a:cubicBezTo>
                  <a:pt x="411" y="624"/>
                  <a:pt x="576" y="776"/>
                  <a:pt x="775" y="778"/>
                </a:cubicBezTo>
                <a:cubicBezTo>
                  <a:pt x="776" y="778"/>
                  <a:pt x="776" y="778"/>
                  <a:pt x="777" y="778"/>
                </a:cubicBezTo>
                <a:cubicBezTo>
                  <a:pt x="777" y="777"/>
                  <a:pt x="777" y="776"/>
                  <a:pt x="777" y="775"/>
                </a:cubicBezTo>
                <a:cubicBezTo>
                  <a:pt x="776" y="577"/>
                  <a:pt x="623" y="411"/>
                  <a:pt x="431" y="389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6" name="Google Shape;736;p16"/>
          <p:cNvSpPr/>
          <p:nvPr/>
        </p:nvSpPr>
        <p:spPr>
          <a:xfrm>
            <a:off x="979125" y="4827703"/>
            <a:ext cx="137275" cy="137426"/>
          </a:xfrm>
          <a:custGeom>
            <a:avLst/>
            <a:gdLst/>
            <a:ahLst/>
            <a:cxnLst/>
            <a:rect l="l" t="t" r="r" b="b"/>
            <a:pathLst>
              <a:path w="777" h="778" extrusionOk="0">
                <a:moveTo>
                  <a:pt x="431" y="389"/>
                </a:moveTo>
                <a:cubicBezTo>
                  <a:pt x="623" y="370"/>
                  <a:pt x="772" y="208"/>
                  <a:pt x="771" y="9"/>
                </a:cubicBezTo>
                <a:cubicBezTo>
                  <a:pt x="771" y="8"/>
                  <a:pt x="771" y="7"/>
                  <a:pt x="770" y="7"/>
                </a:cubicBezTo>
                <a:cubicBezTo>
                  <a:pt x="770" y="7"/>
                  <a:pt x="769" y="7"/>
                  <a:pt x="768" y="7"/>
                </a:cubicBezTo>
                <a:cubicBezTo>
                  <a:pt x="570" y="5"/>
                  <a:pt x="408" y="154"/>
                  <a:pt x="388" y="347"/>
                </a:cubicBezTo>
                <a:cubicBezTo>
                  <a:pt x="366" y="153"/>
                  <a:pt x="201" y="2"/>
                  <a:pt x="2" y="1"/>
                </a:cubicBezTo>
                <a:cubicBezTo>
                  <a:pt x="1" y="0"/>
                  <a:pt x="1" y="1"/>
                  <a:pt x="0" y="0"/>
                </a:cubicBezTo>
                <a:cubicBezTo>
                  <a:pt x="0" y="1"/>
                  <a:pt x="0" y="1"/>
                  <a:pt x="0" y="3"/>
                </a:cubicBezTo>
                <a:cubicBezTo>
                  <a:pt x="2" y="201"/>
                  <a:pt x="153" y="366"/>
                  <a:pt x="347" y="388"/>
                </a:cubicBezTo>
                <a:cubicBezTo>
                  <a:pt x="154" y="408"/>
                  <a:pt x="5" y="570"/>
                  <a:pt x="6" y="769"/>
                </a:cubicBezTo>
                <a:cubicBezTo>
                  <a:pt x="6" y="770"/>
                  <a:pt x="6" y="770"/>
                  <a:pt x="6" y="772"/>
                </a:cubicBezTo>
                <a:cubicBezTo>
                  <a:pt x="8" y="771"/>
                  <a:pt x="8" y="771"/>
                  <a:pt x="8" y="771"/>
                </a:cubicBezTo>
                <a:cubicBezTo>
                  <a:pt x="207" y="773"/>
                  <a:pt x="370" y="624"/>
                  <a:pt x="389" y="430"/>
                </a:cubicBezTo>
                <a:cubicBezTo>
                  <a:pt x="411" y="624"/>
                  <a:pt x="576" y="776"/>
                  <a:pt x="775" y="778"/>
                </a:cubicBezTo>
                <a:cubicBezTo>
                  <a:pt x="776" y="778"/>
                  <a:pt x="776" y="778"/>
                  <a:pt x="777" y="778"/>
                </a:cubicBezTo>
                <a:cubicBezTo>
                  <a:pt x="777" y="777"/>
                  <a:pt x="777" y="776"/>
                  <a:pt x="777" y="775"/>
                </a:cubicBezTo>
                <a:cubicBezTo>
                  <a:pt x="776" y="577"/>
                  <a:pt x="623" y="411"/>
                  <a:pt x="431" y="389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7" name="Google Shape;737;p1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_ONLY_3">
    <p:spTree>
      <p:nvGrpSpPr>
        <p:cNvPr id="1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9" name="Google Shape;739;p17"/>
          <p:cNvPicPr preferRelativeResize="0"/>
          <p:nvPr/>
        </p:nvPicPr>
        <p:blipFill>
          <a:blip r:embed="rId2">
            <a:alphaModFix amt="12000"/>
          </a:blip>
          <a:stretch>
            <a:fillRect/>
          </a:stretch>
        </p:blipFill>
        <p:spPr>
          <a:xfrm>
            <a:off x="0" y="12441"/>
            <a:ext cx="9144000" cy="5143460"/>
          </a:xfrm>
          <a:prstGeom prst="rect">
            <a:avLst/>
          </a:prstGeom>
          <a:noFill/>
          <a:ln>
            <a:noFill/>
          </a:ln>
        </p:spPr>
      </p:pic>
      <p:sp>
        <p:nvSpPr>
          <p:cNvPr id="740" name="Google Shape;740;p1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741" name="Google Shape;741;p17"/>
          <p:cNvGrpSpPr/>
          <p:nvPr/>
        </p:nvGrpSpPr>
        <p:grpSpPr>
          <a:xfrm>
            <a:off x="-142910" y="1340300"/>
            <a:ext cx="787874" cy="1101900"/>
            <a:chOff x="2983359" y="1767508"/>
            <a:chExt cx="306375" cy="428471"/>
          </a:xfrm>
        </p:grpSpPr>
        <p:sp>
          <p:nvSpPr>
            <p:cNvPr id="742" name="Google Shape;742;p17"/>
            <p:cNvSpPr/>
            <p:nvPr/>
          </p:nvSpPr>
          <p:spPr>
            <a:xfrm>
              <a:off x="3108179" y="1855453"/>
              <a:ext cx="56736" cy="243978"/>
            </a:xfrm>
            <a:custGeom>
              <a:avLst/>
              <a:gdLst/>
              <a:ahLst/>
              <a:cxnLst/>
              <a:rect l="l" t="t" r="r" b="b"/>
              <a:pathLst>
                <a:path w="51" h="209" extrusionOk="0">
                  <a:moveTo>
                    <a:pt x="20" y="209"/>
                  </a:moveTo>
                  <a:cubicBezTo>
                    <a:pt x="30" y="209"/>
                    <a:pt x="30" y="209"/>
                    <a:pt x="30" y="209"/>
                  </a:cubicBezTo>
                  <a:cubicBezTo>
                    <a:pt x="30" y="208"/>
                    <a:pt x="31" y="208"/>
                    <a:pt x="31" y="208"/>
                  </a:cubicBezTo>
                  <a:cubicBezTo>
                    <a:pt x="44" y="176"/>
                    <a:pt x="51" y="141"/>
                    <a:pt x="51" y="104"/>
                  </a:cubicBezTo>
                  <a:cubicBezTo>
                    <a:pt x="51" y="68"/>
                    <a:pt x="44" y="33"/>
                    <a:pt x="31" y="1"/>
                  </a:cubicBezTo>
                  <a:cubicBezTo>
                    <a:pt x="31" y="0"/>
                    <a:pt x="29" y="0"/>
                    <a:pt x="28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0" y="0"/>
                    <a:pt x="20" y="0"/>
                    <a:pt x="20" y="1"/>
                  </a:cubicBezTo>
                  <a:cubicBezTo>
                    <a:pt x="7" y="33"/>
                    <a:pt x="0" y="68"/>
                    <a:pt x="0" y="104"/>
                  </a:cubicBezTo>
                  <a:cubicBezTo>
                    <a:pt x="0" y="141"/>
                    <a:pt x="6" y="176"/>
                    <a:pt x="19" y="208"/>
                  </a:cubicBezTo>
                  <a:lnTo>
                    <a:pt x="20" y="209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3" name="Google Shape;743;p17"/>
            <p:cNvSpPr/>
            <p:nvPr/>
          </p:nvSpPr>
          <p:spPr>
            <a:xfrm>
              <a:off x="3023075" y="1858290"/>
              <a:ext cx="99288" cy="238304"/>
            </a:xfrm>
            <a:custGeom>
              <a:avLst/>
              <a:gdLst/>
              <a:ahLst/>
              <a:cxnLst/>
              <a:rect l="l" t="t" r="r" b="b"/>
              <a:pathLst>
                <a:path w="85" h="205" extrusionOk="0">
                  <a:moveTo>
                    <a:pt x="0" y="102"/>
                  </a:moveTo>
                  <a:cubicBezTo>
                    <a:pt x="0" y="151"/>
                    <a:pt x="36" y="193"/>
                    <a:pt x="85" y="205"/>
                  </a:cubicBezTo>
                  <a:cubicBezTo>
                    <a:pt x="54" y="180"/>
                    <a:pt x="35" y="143"/>
                    <a:pt x="35" y="102"/>
                  </a:cubicBezTo>
                  <a:cubicBezTo>
                    <a:pt x="35" y="62"/>
                    <a:pt x="54" y="25"/>
                    <a:pt x="85" y="0"/>
                  </a:cubicBezTo>
                  <a:cubicBezTo>
                    <a:pt x="36" y="12"/>
                    <a:pt x="0" y="53"/>
                    <a:pt x="0" y="10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4" name="Google Shape;744;p17"/>
            <p:cNvSpPr/>
            <p:nvPr/>
          </p:nvSpPr>
          <p:spPr>
            <a:xfrm>
              <a:off x="3150731" y="1858290"/>
              <a:ext cx="96451" cy="238304"/>
            </a:xfrm>
            <a:custGeom>
              <a:avLst/>
              <a:gdLst/>
              <a:ahLst/>
              <a:cxnLst/>
              <a:rect l="l" t="t" r="r" b="b"/>
              <a:pathLst>
                <a:path w="84" h="205" extrusionOk="0">
                  <a:moveTo>
                    <a:pt x="84" y="102"/>
                  </a:moveTo>
                  <a:cubicBezTo>
                    <a:pt x="84" y="53"/>
                    <a:pt x="48" y="12"/>
                    <a:pt x="0" y="0"/>
                  </a:cubicBezTo>
                  <a:cubicBezTo>
                    <a:pt x="30" y="25"/>
                    <a:pt x="49" y="62"/>
                    <a:pt x="49" y="102"/>
                  </a:cubicBezTo>
                  <a:cubicBezTo>
                    <a:pt x="49" y="143"/>
                    <a:pt x="30" y="180"/>
                    <a:pt x="0" y="205"/>
                  </a:cubicBezTo>
                  <a:cubicBezTo>
                    <a:pt x="48" y="193"/>
                    <a:pt x="84" y="151"/>
                    <a:pt x="84" y="102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5" name="Google Shape;745;p17"/>
            <p:cNvSpPr/>
            <p:nvPr/>
          </p:nvSpPr>
          <p:spPr>
            <a:xfrm>
              <a:off x="3125200" y="1767508"/>
              <a:ext cx="19800" cy="741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6" name="Google Shape;746;p17"/>
            <p:cNvSpPr/>
            <p:nvPr/>
          </p:nvSpPr>
          <p:spPr>
            <a:xfrm>
              <a:off x="3108179" y="1812899"/>
              <a:ext cx="56700" cy="54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7" name="Google Shape;747;p17"/>
            <p:cNvSpPr/>
            <p:nvPr/>
          </p:nvSpPr>
          <p:spPr>
            <a:xfrm>
              <a:off x="2983359" y="1855453"/>
              <a:ext cx="141840" cy="243978"/>
            </a:xfrm>
            <a:custGeom>
              <a:avLst/>
              <a:gdLst/>
              <a:ahLst/>
              <a:cxnLst/>
              <a:rect l="l" t="t" r="r" b="b"/>
              <a:pathLst>
                <a:path w="122" h="209" extrusionOk="0">
                  <a:moveTo>
                    <a:pt x="122" y="209"/>
                  </a:moveTo>
                  <a:cubicBezTo>
                    <a:pt x="121" y="208"/>
                    <a:pt x="120" y="207"/>
                    <a:pt x="120" y="207"/>
                  </a:cubicBezTo>
                  <a:cubicBezTo>
                    <a:pt x="71" y="195"/>
                    <a:pt x="35" y="153"/>
                    <a:pt x="35" y="104"/>
                  </a:cubicBezTo>
                  <a:cubicBezTo>
                    <a:pt x="35" y="55"/>
                    <a:pt x="71" y="14"/>
                    <a:pt x="120" y="2"/>
                  </a:cubicBezTo>
                  <a:cubicBezTo>
                    <a:pt x="120" y="1"/>
                    <a:pt x="121" y="1"/>
                    <a:pt x="122" y="0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51" y="8"/>
                    <a:pt x="0" y="52"/>
                    <a:pt x="0" y="104"/>
                  </a:cubicBezTo>
                  <a:cubicBezTo>
                    <a:pt x="0" y="156"/>
                    <a:pt x="50" y="200"/>
                    <a:pt x="116" y="209"/>
                  </a:cubicBezTo>
                  <a:cubicBezTo>
                    <a:pt x="122" y="209"/>
                    <a:pt x="122" y="209"/>
                    <a:pt x="122" y="209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8" name="Google Shape;748;p17"/>
            <p:cNvSpPr/>
            <p:nvPr/>
          </p:nvSpPr>
          <p:spPr>
            <a:xfrm>
              <a:off x="3145057" y="1855453"/>
              <a:ext cx="144677" cy="243978"/>
            </a:xfrm>
            <a:custGeom>
              <a:avLst/>
              <a:gdLst/>
              <a:ahLst/>
              <a:cxnLst/>
              <a:rect l="l" t="t" r="r" b="b"/>
              <a:pathLst>
                <a:path w="123" h="209" extrusionOk="0">
                  <a:moveTo>
                    <a:pt x="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2" y="1"/>
                    <a:pt x="3" y="2"/>
                  </a:cubicBezTo>
                  <a:cubicBezTo>
                    <a:pt x="51" y="14"/>
                    <a:pt x="87" y="55"/>
                    <a:pt x="87" y="104"/>
                  </a:cubicBezTo>
                  <a:cubicBezTo>
                    <a:pt x="87" y="153"/>
                    <a:pt x="51" y="195"/>
                    <a:pt x="3" y="207"/>
                  </a:cubicBezTo>
                  <a:cubicBezTo>
                    <a:pt x="2" y="207"/>
                    <a:pt x="1" y="208"/>
                    <a:pt x="0" y="209"/>
                  </a:cubicBezTo>
                  <a:cubicBezTo>
                    <a:pt x="6" y="209"/>
                    <a:pt x="6" y="209"/>
                    <a:pt x="6" y="209"/>
                  </a:cubicBezTo>
                  <a:cubicBezTo>
                    <a:pt x="72" y="200"/>
                    <a:pt x="123" y="156"/>
                    <a:pt x="123" y="104"/>
                  </a:cubicBezTo>
                  <a:cubicBezTo>
                    <a:pt x="123" y="52"/>
                    <a:pt x="71" y="8"/>
                    <a:pt x="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9" name="Google Shape;749;p17"/>
            <p:cNvSpPr/>
            <p:nvPr/>
          </p:nvSpPr>
          <p:spPr>
            <a:xfrm>
              <a:off x="3065627" y="1855453"/>
              <a:ext cx="141840" cy="243978"/>
            </a:xfrm>
            <a:custGeom>
              <a:avLst/>
              <a:gdLst/>
              <a:ahLst/>
              <a:cxnLst/>
              <a:rect l="l" t="t" r="r" b="b"/>
              <a:pathLst>
                <a:path w="122" h="209" extrusionOk="0">
                  <a:moveTo>
                    <a:pt x="50" y="207"/>
                  </a:moveTo>
                  <a:cubicBezTo>
                    <a:pt x="50" y="207"/>
                    <a:pt x="51" y="208"/>
                    <a:pt x="51" y="209"/>
                  </a:cubicBezTo>
                  <a:cubicBezTo>
                    <a:pt x="59" y="209"/>
                    <a:pt x="59" y="209"/>
                    <a:pt x="59" y="209"/>
                  </a:cubicBezTo>
                  <a:cubicBezTo>
                    <a:pt x="58" y="209"/>
                    <a:pt x="57" y="208"/>
                    <a:pt x="56" y="208"/>
                  </a:cubicBezTo>
                  <a:cubicBezTo>
                    <a:pt x="56" y="208"/>
                    <a:pt x="56" y="208"/>
                    <a:pt x="56" y="208"/>
                  </a:cubicBezTo>
                  <a:cubicBezTo>
                    <a:pt x="43" y="176"/>
                    <a:pt x="36" y="141"/>
                    <a:pt x="36" y="104"/>
                  </a:cubicBezTo>
                  <a:cubicBezTo>
                    <a:pt x="36" y="68"/>
                    <a:pt x="43" y="33"/>
                    <a:pt x="56" y="1"/>
                  </a:cubicBezTo>
                  <a:cubicBezTo>
                    <a:pt x="56" y="1"/>
                    <a:pt x="56" y="1"/>
                    <a:pt x="56" y="1"/>
                  </a:cubicBezTo>
                  <a:cubicBezTo>
                    <a:pt x="57" y="0"/>
                    <a:pt x="59" y="0"/>
                    <a:pt x="61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63" y="0"/>
                    <a:pt x="64" y="0"/>
                    <a:pt x="65" y="0"/>
                  </a:cubicBezTo>
                  <a:cubicBezTo>
                    <a:pt x="66" y="1"/>
                    <a:pt x="66" y="1"/>
                    <a:pt x="67" y="1"/>
                  </a:cubicBezTo>
                  <a:cubicBezTo>
                    <a:pt x="80" y="33"/>
                    <a:pt x="87" y="68"/>
                    <a:pt x="87" y="104"/>
                  </a:cubicBezTo>
                  <a:cubicBezTo>
                    <a:pt x="87" y="141"/>
                    <a:pt x="80" y="176"/>
                    <a:pt x="67" y="208"/>
                  </a:cubicBezTo>
                  <a:cubicBezTo>
                    <a:pt x="66" y="208"/>
                    <a:pt x="66" y="208"/>
                    <a:pt x="65" y="208"/>
                  </a:cubicBezTo>
                  <a:cubicBezTo>
                    <a:pt x="65" y="208"/>
                    <a:pt x="64" y="209"/>
                    <a:pt x="63" y="209"/>
                  </a:cubicBezTo>
                  <a:cubicBezTo>
                    <a:pt x="72" y="209"/>
                    <a:pt x="72" y="209"/>
                    <a:pt x="72" y="209"/>
                  </a:cubicBezTo>
                  <a:cubicBezTo>
                    <a:pt x="72" y="208"/>
                    <a:pt x="72" y="207"/>
                    <a:pt x="73" y="207"/>
                  </a:cubicBezTo>
                  <a:cubicBezTo>
                    <a:pt x="103" y="182"/>
                    <a:pt x="122" y="145"/>
                    <a:pt x="122" y="104"/>
                  </a:cubicBezTo>
                  <a:cubicBezTo>
                    <a:pt x="122" y="64"/>
                    <a:pt x="103" y="27"/>
                    <a:pt x="73" y="2"/>
                  </a:cubicBezTo>
                  <a:cubicBezTo>
                    <a:pt x="72" y="2"/>
                    <a:pt x="72" y="1"/>
                    <a:pt x="71" y="1"/>
                  </a:cubicBezTo>
                  <a:cubicBezTo>
                    <a:pt x="71" y="0"/>
                    <a:pt x="70" y="0"/>
                    <a:pt x="70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2" y="0"/>
                    <a:pt x="51" y="0"/>
                    <a:pt x="51" y="1"/>
                  </a:cubicBezTo>
                  <a:cubicBezTo>
                    <a:pt x="50" y="1"/>
                    <a:pt x="50" y="2"/>
                    <a:pt x="50" y="2"/>
                  </a:cubicBezTo>
                  <a:cubicBezTo>
                    <a:pt x="19" y="27"/>
                    <a:pt x="0" y="64"/>
                    <a:pt x="0" y="104"/>
                  </a:cubicBezTo>
                  <a:cubicBezTo>
                    <a:pt x="0" y="145"/>
                    <a:pt x="19" y="182"/>
                    <a:pt x="50" y="207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0" name="Google Shape;750;p17"/>
            <p:cNvSpPr/>
            <p:nvPr/>
          </p:nvSpPr>
          <p:spPr>
            <a:xfrm>
              <a:off x="3076974" y="1846943"/>
              <a:ext cx="122100" cy="19800"/>
            </a:xfrm>
            <a:prstGeom prst="rect">
              <a:avLst/>
            </a:prstGeom>
            <a:solidFill>
              <a:srgbClr val="F0463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1" name="Google Shape;751;p17"/>
            <p:cNvSpPr/>
            <p:nvPr/>
          </p:nvSpPr>
          <p:spPr>
            <a:xfrm>
              <a:off x="3076974" y="1846943"/>
              <a:ext cx="122100" cy="19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2" name="Google Shape;752;p17"/>
            <p:cNvSpPr/>
            <p:nvPr/>
          </p:nvSpPr>
          <p:spPr>
            <a:xfrm>
              <a:off x="3062790" y="1838432"/>
              <a:ext cx="144600" cy="171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3" name="Google Shape;753;p17"/>
            <p:cNvSpPr/>
            <p:nvPr/>
          </p:nvSpPr>
          <p:spPr>
            <a:xfrm>
              <a:off x="3093995" y="2096595"/>
              <a:ext cx="85200" cy="138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4" name="Google Shape;754;p17"/>
            <p:cNvSpPr/>
            <p:nvPr/>
          </p:nvSpPr>
          <p:spPr>
            <a:xfrm>
              <a:off x="3088321" y="2090921"/>
              <a:ext cx="96600" cy="11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5" name="Google Shape;755;p17"/>
            <p:cNvSpPr/>
            <p:nvPr/>
          </p:nvSpPr>
          <p:spPr>
            <a:xfrm>
              <a:off x="3093995" y="2110779"/>
              <a:ext cx="6000" cy="85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6" name="Google Shape;756;p17"/>
            <p:cNvSpPr/>
            <p:nvPr/>
          </p:nvSpPr>
          <p:spPr>
            <a:xfrm>
              <a:off x="3102505" y="2110779"/>
              <a:ext cx="6000" cy="85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7" name="Google Shape;757;p17"/>
            <p:cNvSpPr/>
            <p:nvPr/>
          </p:nvSpPr>
          <p:spPr>
            <a:xfrm>
              <a:off x="3111016" y="2110779"/>
              <a:ext cx="2700" cy="85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8" name="Google Shape;758;p17"/>
            <p:cNvSpPr/>
            <p:nvPr/>
          </p:nvSpPr>
          <p:spPr>
            <a:xfrm>
              <a:off x="3119526" y="2110779"/>
              <a:ext cx="2700" cy="85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9" name="Google Shape;759;p17"/>
            <p:cNvSpPr/>
            <p:nvPr/>
          </p:nvSpPr>
          <p:spPr>
            <a:xfrm>
              <a:off x="3125200" y="2110779"/>
              <a:ext cx="6000" cy="85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0" name="Google Shape;760;p17"/>
            <p:cNvSpPr/>
            <p:nvPr/>
          </p:nvSpPr>
          <p:spPr>
            <a:xfrm>
              <a:off x="3133710" y="2110779"/>
              <a:ext cx="6000" cy="85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1" name="Google Shape;761;p17"/>
            <p:cNvSpPr/>
            <p:nvPr/>
          </p:nvSpPr>
          <p:spPr>
            <a:xfrm>
              <a:off x="3142220" y="2110779"/>
              <a:ext cx="2700" cy="85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2" name="Google Shape;762;p17"/>
            <p:cNvSpPr/>
            <p:nvPr/>
          </p:nvSpPr>
          <p:spPr>
            <a:xfrm>
              <a:off x="3150731" y="2110779"/>
              <a:ext cx="2700" cy="85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3" name="Google Shape;763;p17"/>
            <p:cNvSpPr/>
            <p:nvPr/>
          </p:nvSpPr>
          <p:spPr>
            <a:xfrm>
              <a:off x="3159241" y="2110779"/>
              <a:ext cx="2700" cy="85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4" name="Google Shape;764;p17"/>
            <p:cNvSpPr/>
            <p:nvPr/>
          </p:nvSpPr>
          <p:spPr>
            <a:xfrm>
              <a:off x="3164915" y="2110779"/>
              <a:ext cx="6000" cy="85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5" name="Google Shape;765;p17"/>
            <p:cNvSpPr/>
            <p:nvPr/>
          </p:nvSpPr>
          <p:spPr>
            <a:xfrm>
              <a:off x="3173425" y="2110779"/>
              <a:ext cx="6000" cy="85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6" name="Google Shape;766;p17"/>
            <p:cNvSpPr/>
            <p:nvPr/>
          </p:nvSpPr>
          <p:spPr>
            <a:xfrm>
              <a:off x="3093995" y="2110779"/>
              <a:ext cx="85200" cy="6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67" name="Google Shape;767;p17"/>
          <p:cNvSpPr/>
          <p:nvPr/>
        </p:nvSpPr>
        <p:spPr>
          <a:xfrm>
            <a:off x="252300" y="4508036"/>
            <a:ext cx="191699" cy="191925"/>
          </a:xfrm>
          <a:custGeom>
            <a:avLst/>
            <a:gdLst/>
            <a:ahLst/>
            <a:cxnLst/>
            <a:rect l="l" t="t" r="r" b="b"/>
            <a:pathLst>
              <a:path w="777" h="778" extrusionOk="0">
                <a:moveTo>
                  <a:pt x="431" y="389"/>
                </a:moveTo>
                <a:cubicBezTo>
                  <a:pt x="623" y="370"/>
                  <a:pt x="772" y="208"/>
                  <a:pt x="771" y="9"/>
                </a:cubicBezTo>
                <a:cubicBezTo>
                  <a:pt x="771" y="8"/>
                  <a:pt x="771" y="7"/>
                  <a:pt x="770" y="7"/>
                </a:cubicBezTo>
                <a:cubicBezTo>
                  <a:pt x="770" y="7"/>
                  <a:pt x="769" y="7"/>
                  <a:pt x="768" y="7"/>
                </a:cubicBezTo>
                <a:cubicBezTo>
                  <a:pt x="570" y="5"/>
                  <a:pt x="408" y="154"/>
                  <a:pt x="388" y="347"/>
                </a:cubicBezTo>
                <a:cubicBezTo>
                  <a:pt x="366" y="153"/>
                  <a:pt x="201" y="2"/>
                  <a:pt x="2" y="1"/>
                </a:cubicBezTo>
                <a:cubicBezTo>
                  <a:pt x="1" y="0"/>
                  <a:pt x="1" y="1"/>
                  <a:pt x="0" y="0"/>
                </a:cubicBezTo>
                <a:cubicBezTo>
                  <a:pt x="0" y="1"/>
                  <a:pt x="0" y="1"/>
                  <a:pt x="0" y="3"/>
                </a:cubicBezTo>
                <a:cubicBezTo>
                  <a:pt x="2" y="201"/>
                  <a:pt x="153" y="366"/>
                  <a:pt x="347" y="388"/>
                </a:cubicBezTo>
                <a:cubicBezTo>
                  <a:pt x="154" y="408"/>
                  <a:pt x="5" y="570"/>
                  <a:pt x="6" y="769"/>
                </a:cubicBezTo>
                <a:cubicBezTo>
                  <a:pt x="6" y="770"/>
                  <a:pt x="6" y="770"/>
                  <a:pt x="6" y="772"/>
                </a:cubicBezTo>
                <a:cubicBezTo>
                  <a:pt x="8" y="771"/>
                  <a:pt x="8" y="771"/>
                  <a:pt x="8" y="771"/>
                </a:cubicBezTo>
                <a:cubicBezTo>
                  <a:pt x="207" y="773"/>
                  <a:pt x="370" y="624"/>
                  <a:pt x="389" y="430"/>
                </a:cubicBezTo>
                <a:cubicBezTo>
                  <a:pt x="411" y="624"/>
                  <a:pt x="576" y="776"/>
                  <a:pt x="775" y="778"/>
                </a:cubicBezTo>
                <a:cubicBezTo>
                  <a:pt x="776" y="778"/>
                  <a:pt x="776" y="778"/>
                  <a:pt x="777" y="778"/>
                </a:cubicBezTo>
                <a:cubicBezTo>
                  <a:pt x="777" y="777"/>
                  <a:pt x="777" y="776"/>
                  <a:pt x="777" y="775"/>
                </a:cubicBezTo>
                <a:cubicBezTo>
                  <a:pt x="776" y="577"/>
                  <a:pt x="623" y="411"/>
                  <a:pt x="431" y="389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8" name="Google Shape;768;p17"/>
          <p:cNvSpPr/>
          <p:nvPr/>
        </p:nvSpPr>
        <p:spPr>
          <a:xfrm>
            <a:off x="8811975" y="973397"/>
            <a:ext cx="151725" cy="151903"/>
          </a:xfrm>
          <a:custGeom>
            <a:avLst/>
            <a:gdLst/>
            <a:ahLst/>
            <a:cxnLst/>
            <a:rect l="l" t="t" r="r" b="b"/>
            <a:pathLst>
              <a:path w="777" h="778" extrusionOk="0">
                <a:moveTo>
                  <a:pt x="431" y="389"/>
                </a:moveTo>
                <a:cubicBezTo>
                  <a:pt x="623" y="370"/>
                  <a:pt x="772" y="208"/>
                  <a:pt x="771" y="9"/>
                </a:cubicBezTo>
                <a:cubicBezTo>
                  <a:pt x="771" y="8"/>
                  <a:pt x="771" y="7"/>
                  <a:pt x="770" y="7"/>
                </a:cubicBezTo>
                <a:cubicBezTo>
                  <a:pt x="770" y="7"/>
                  <a:pt x="769" y="7"/>
                  <a:pt x="768" y="7"/>
                </a:cubicBezTo>
                <a:cubicBezTo>
                  <a:pt x="570" y="5"/>
                  <a:pt x="408" y="154"/>
                  <a:pt x="388" y="347"/>
                </a:cubicBezTo>
                <a:cubicBezTo>
                  <a:pt x="366" y="153"/>
                  <a:pt x="201" y="2"/>
                  <a:pt x="2" y="1"/>
                </a:cubicBezTo>
                <a:cubicBezTo>
                  <a:pt x="1" y="0"/>
                  <a:pt x="1" y="1"/>
                  <a:pt x="0" y="0"/>
                </a:cubicBezTo>
                <a:cubicBezTo>
                  <a:pt x="0" y="1"/>
                  <a:pt x="0" y="1"/>
                  <a:pt x="0" y="3"/>
                </a:cubicBezTo>
                <a:cubicBezTo>
                  <a:pt x="2" y="201"/>
                  <a:pt x="153" y="366"/>
                  <a:pt x="347" y="388"/>
                </a:cubicBezTo>
                <a:cubicBezTo>
                  <a:pt x="154" y="408"/>
                  <a:pt x="5" y="570"/>
                  <a:pt x="6" y="769"/>
                </a:cubicBezTo>
                <a:cubicBezTo>
                  <a:pt x="6" y="770"/>
                  <a:pt x="6" y="770"/>
                  <a:pt x="6" y="772"/>
                </a:cubicBezTo>
                <a:cubicBezTo>
                  <a:pt x="8" y="771"/>
                  <a:pt x="8" y="771"/>
                  <a:pt x="8" y="771"/>
                </a:cubicBezTo>
                <a:cubicBezTo>
                  <a:pt x="207" y="773"/>
                  <a:pt x="370" y="624"/>
                  <a:pt x="389" y="430"/>
                </a:cubicBezTo>
                <a:cubicBezTo>
                  <a:pt x="411" y="624"/>
                  <a:pt x="576" y="776"/>
                  <a:pt x="775" y="778"/>
                </a:cubicBezTo>
                <a:cubicBezTo>
                  <a:pt x="776" y="778"/>
                  <a:pt x="776" y="778"/>
                  <a:pt x="777" y="778"/>
                </a:cubicBezTo>
                <a:cubicBezTo>
                  <a:pt x="777" y="777"/>
                  <a:pt x="777" y="776"/>
                  <a:pt x="777" y="775"/>
                </a:cubicBezTo>
                <a:cubicBezTo>
                  <a:pt x="776" y="577"/>
                  <a:pt x="623" y="411"/>
                  <a:pt x="431" y="389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69" name="Google Shape;769;p17"/>
          <p:cNvCxnSpPr>
            <a:stCxn id="745" idx="0"/>
          </p:cNvCxnSpPr>
          <p:nvPr/>
        </p:nvCxnSpPr>
        <p:spPr>
          <a:xfrm rot="10800000">
            <a:off x="247306" y="-137800"/>
            <a:ext cx="0" cy="14781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1" name="Google Shape;771;p18"/>
          <p:cNvPicPr preferRelativeResize="0"/>
          <p:nvPr/>
        </p:nvPicPr>
        <p:blipFill>
          <a:blip r:embed="rId2">
            <a:alphaModFix amt="12000"/>
          </a:blip>
          <a:stretch>
            <a:fillRect/>
          </a:stretch>
        </p:blipFill>
        <p:spPr>
          <a:xfrm>
            <a:off x="0" y="12441"/>
            <a:ext cx="9144000" cy="514346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72" name="Google Shape;772;p18"/>
          <p:cNvGrpSpPr/>
          <p:nvPr/>
        </p:nvGrpSpPr>
        <p:grpSpPr>
          <a:xfrm rot="-2154978">
            <a:off x="7482677" y="4210738"/>
            <a:ext cx="1549876" cy="882304"/>
            <a:chOff x="2213401" y="1272925"/>
            <a:chExt cx="549276" cy="312737"/>
          </a:xfrm>
        </p:grpSpPr>
        <p:sp>
          <p:nvSpPr>
            <p:cNvPr id="773" name="Google Shape;773;p18"/>
            <p:cNvSpPr/>
            <p:nvPr/>
          </p:nvSpPr>
          <p:spPr>
            <a:xfrm>
              <a:off x="2361039" y="1461838"/>
              <a:ext cx="254000" cy="123825"/>
            </a:xfrm>
            <a:custGeom>
              <a:avLst/>
              <a:gdLst/>
              <a:ahLst/>
              <a:cxnLst/>
              <a:rect l="l" t="t" r="r" b="b"/>
              <a:pathLst>
                <a:path w="392" h="190" extrusionOk="0">
                  <a:moveTo>
                    <a:pt x="392" y="95"/>
                  </a:moveTo>
                  <a:cubicBezTo>
                    <a:pt x="384" y="84"/>
                    <a:pt x="375" y="74"/>
                    <a:pt x="366" y="65"/>
                  </a:cubicBezTo>
                  <a:cubicBezTo>
                    <a:pt x="261" y="129"/>
                    <a:pt x="261" y="129"/>
                    <a:pt x="261" y="129"/>
                  </a:cubicBezTo>
                  <a:cubicBezTo>
                    <a:pt x="259" y="130"/>
                    <a:pt x="259" y="130"/>
                    <a:pt x="259" y="130"/>
                  </a:cubicBezTo>
                  <a:cubicBezTo>
                    <a:pt x="256" y="125"/>
                    <a:pt x="252" y="120"/>
                    <a:pt x="248" y="115"/>
                  </a:cubicBezTo>
                  <a:cubicBezTo>
                    <a:pt x="248" y="115"/>
                    <a:pt x="248" y="115"/>
                    <a:pt x="248" y="115"/>
                  </a:cubicBezTo>
                  <a:cubicBezTo>
                    <a:pt x="335" y="40"/>
                    <a:pt x="335" y="40"/>
                    <a:pt x="335" y="40"/>
                  </a:cubicBezTo>
                  <a:cubicBezTo>
                    <a:pt x="325" y="34"/>
                    <a:pt x="316" y="28"/>
                    <a:pt x="305" y="23"/>
                  </a:cubicBezTo>
                  <a:cubicBezTo>
                    <a:pt x="243" y="110"/>
                    <a:pt x="243" y="110"/>
                    <a:pt x="243" y="110"/>
                  </a:cubicBezTo>
                  <a:cubicBezTo>
                    <a:pt x="243" y="110"/>
                    <a:pt x="243" y="110"/>
                    <a:pt x="243" y="110"/>
                  </a:cubicBezTo>
                  <a:cubicBezTo>
                    <a:pt x="239" y="106"/>
                    <a:pt x="234" y="103"/>
                    <a:pt x="229" y="100"/>
                  </a:cubicBezTo>
                  <a:cubicBezTo>
                    <a:pt x="274" y="12"/>
                    <a:pt x="274" y="12"/>
                    <a:pt x="274" y="12"/>
                  </a:cubicBezTo>
                  <a:cubicBezTo>
                    <a:pt x="265" y="8"/>
                    <a:pt x="255" y="6"/>
                    <a:pt x="244" y="4"/>
                  </a:cubicBezTo>
                  <a:cubicBezTo>
                    <a:pt x="221" y="96"/>
                    <a:pt x="221" y="96"/>
                    <a:pt x="221" y="96"/>
                  </a:cubicBezTo>
                  <a:cubicBezTo>
                    <a:pt x="215" y="94"/>
                    <a:pt x="209" y="92"/>
                    <a:pt x="203" y="91"/>
                  </a:cubicBezTo>
                  <a:cubicBezTo>
                    <a:pt x="201" y="91"/>
                    <a:pt x="201" y="91"/>
                    <a:pt x="201" y="91"/>
                  </a:cubicBezTo>
                  <a:cubicBezTo>
                    <a:pt x="212" y="1"/>
                    <a:pt x="212" y="1"/>
                    <a:pt x="212" y="1"/>
                  </a:cubicBezTo>
                  <a:cubicBezTo>
                    <a:pt x="206" y="0"/>
                    <a:pt x="201" y="0"/>
                    <a:pt x="196" y="0"/>
                  </a:cubicBezTo>
                  <a:cubicBezTo>
                    <a:pt x="191" y="0"/>
                    <a:pt x="186" y="0"/>
                    <a:pt x="181" y="1"/>
                  </a:cubicBezTo>
                  <a:cubicBezTo>
                    <a:pt x="191" y="90"/>
                    <a:pt x="191" y="90"/>
                    <a:pt x="191" y="90"/>
                  </a:cubicBezTo>
                  <a:cubicBezTo>
                    <a:pt x="189" y="91"/>
                    <a:pt x="189" y="91"/>
                    <a:pt x="189" y="91"/>
                  </a:cubicBezTo>
                  <a:cubicBezTo>
                    <a:pt x="183" y="92"/>
                    <a:pt x="177" y="94"/>
                    <a:pt x="172" y="96"/>
                  </a:cubicBezTo>
                  <a:cubicBezTo>
                    <a:pt x="149" y="3"/>
                    <a:pt x="149" y="3"/>
                    <a:pt x="149" y="3"/>
                  </a:cubicBezTo>
                  <a:cubicBezTo>
                    <a:pt x="138" y="5"/>
                    <a:pt x="128" y="8"/>
                    <a:pt x="118" y="11"/>
                  </a:cubicBezTo>
                  <a:cubicBezTo>
                    <a:pt x="164" y="100"/>
                    <a:pt x="164" y="100"/>
                    <a:pt x="164" y="100"/>
                  </a:cubicBezTo>
                  <a:cubicBezTo>
                    <a:pt x="159" y="102"/>
                    <a:pt x="154" y="106"/>
                    <a:pt x="149" y="110"/>
                  </a:cubicBezTo>
                  <a:cubicBezTo>
                    <a:pt x="149" y="109"/>
                    <a:pt x="149" y="109"/>
                    <a:pt x="149" y="109"/>
                  </a:cubicBezTo>
                  <a:cubicBezTo>
                    <a:pt x="87" y="22"/>
                    <a:pt x="87" y="22"/>
                    <a:pt x="87" y="22"/>
                  </a:cubicBezTo>
                  <a:cubicBezTo>
                    <a:pt x="77" y="27"/>
                    <a:pt x="67" y="33"/>
                    <a:pt x="57" y="39"/>
                  </a:cubicBezTo>
                  <a:cubicBezTo>
                    <a:pt x="144" y="115"/>
                    <a:pt x="144" y="115"/>
                    <a:pt x="144" y="115"/>
                  </a:cubicBezTo>
                  <a:cubicBezTo>
                    <a:pt x="144" y="115"/>
                    <a:pt x="144" y="115"/>
                    <a:pt x="144" y="115"/>
                  </a:cubicBezTo>
                  <a:cubicBezTo>
                    <a:pt x="140" y="119"/>
                    <a:pt x="136" y="124"/>
                    <a:pt x="134" y="130"/>
                  </a:cubicBezTo>
                  <a:cubicBezTo>
                    <a:pt x="131" y="129"/>
                    <a:pt x="131" y="129"/>
                    <a:pt x="131" y="129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16" y="74"/>
                    <a:pt x="7" y="84"/>
                    <a:pt x="0" y="95"/>
                  </a:cubicBezTo>
                  <a:cubicBezTo>
                    <a:pt x="186" y="161"/>
                    <a:pt x="186" y="161"/>
                    <a:pt x="186" y="161"/>
                  </a:cubicBezTo>
                  <a:cubicBezTo>
                    <a:pt x="168" y="169"/>
                    <a:pt x="168" y="169"/>
                    <a:pt x="168" y="169"/>
                  </a:cubicBezTo>
                  <a:cubicBezTo>
                    <a:pt x="168" y="169"/>
                    <a:pt x="174" y="190"/>
                    <a:pt x="196" y="190"/>
                  </a:cubicBezTo>
                  <a:cubicBezTo>
                    <a:pt x="219" y="190"/>
                    <a:pt x="225" y="170"/>
                    <a:pt x="225" y="170"/>
                  </a:cubicBezTo>
                  <a:cubicBezTo>
                    <a:pt x="206" y="161"/>
                    <a:pt x="206" y="161"/>
                    <a:pt x="206" y="161"/>
                  </a:cubicBezTo>
                  <a:lnTo>
                    <a:pt x="392" y="95"/>
                  </a:lnTo>
                  <a:close/>
                  <a:moveTo>
                    <a:pt x="205" y="164"/>
                  </a:moveTo>
                  <a:cubicBezTo>
                    <a:pt x="205" y="169"/>
                    <a:pt x="201" y="173"/>
                    <a:pt x="196" y="173"/>
                  </a:cubicBezTo>
                  <a:cubicBezTo>
                    <a:pt x="191" y="173"/>
                    <a:pt x="187" y="169"/>
                    <a:pt x="187" y="164"/>
                  </a:cubicBezTo>
                  <a:cubicBezTo>
                    <a:pt x="187" y="163"/>
                    <a:pt x="188" y="162"/>
                    <a:pt x="188" y="161"/>
                  </a:cubicBezTo>
                  <a:cubicBezTo>
                    <a:pt x="196" y="161"/>
                    <a:pt x="196" y="161"/>
                    <a:pt x="196" y="161"/>
                  </a:cubicBezTo>
                  <a:cubicBezTo>
                    <a:pt x="204" y="161"/>
                    <a:pt x="204" y="161"/>
                    <a:pt x="204" y="161"/>
                  </a:cubicBezTo>
                  <a:cubicBezTo>
                    <a:pt x="205" y="162"/>
                    <a:pt x="205" y="163"/>
                    <a:pt x="205" y="16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4" name="Google Shape;774;p18"/>
            <p:cNvSpPr/>
            <p:nvPr/>
          </p:nvSpPr>
          <p:spPr>
            <a:xfrm>
              <a:off x="2397551" y="1476125"/>
              <a:ext cx="33338" cy="25400"/>
            </a:xfrm>
            <a:custGeom>
              <a:avLst/>
              <a:gdLst/>
              <a:ahLst/>
              <a:cxnLst/>
              <a:rect l="l" t="t" r="r" b="b"/>
              <a:pathLst>
                <a:path w="50" h="39" extrusionOk="0">
                  <a:moveTo>
                    <a:pt x="0" y="17"/>
                  </a:moveTo>
                  <a:cubicBezTo>
                    <a:pt x="26" y="39"/>
                    <a:pt x="26" y="39"/>
                    <a:pt x="26" y="39"/>
                  </a:cubicBezTo>
                  <a:cubicBezTo>
                    <a:pt x="34" y="35"/>
                    <a:pt x="42" y="32"/>
                    <a:pt x="50" y="29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0" y="5"/>
                    <a:pt x="10" y="11"/>
                    <a:pt x="0" y="17"/>
                  </a:cubicBezTo>
                  <a:close/>
                </a:path>
              </a:pathLst>
            </a:custGeom>
            <a:solidFill>
              <a:srgbClr val="730302">
                <a:alpha val="455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5" name="Google Shape;775;p18"/>
            <p:cNvSpPr/>
            <p:nvPr/>
          </p:nvSpPr>
          <p:spPr>
            <a:xfrm>
              <a:off x="2546776" y="1477713"/>
              <a:ext cx="31750" cy="23813"/>
            </a:xfrm>
            <a:custGeom>
              <a:avLst/>
              <a:gdLst/>
              <a:ahLst/>
              <a:cxnLst/>
              <a:rect l="l" t="t" r="r" b="b"/>
              <a:pathLst>
                <a:path w="50" h="38" extrusionOk="0">
                  <a:moveTo>
                    <a:pt x="0" y="28"/>
                  </a:moveTo>
                  <a:cubicBezTo>
                    <a:pt x="9" y="31"/>
                    <a:pt x="17" y="35"/>
                    <a:pt x="25" y="3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0" y="11"/>
                    <a:pt x="31" y="5"/>
                    <a:pt x="20" y="0"/>
                  </a:cubicBezTo>
                  <a:lnTo>
                    <a:pt x="0" y="28"/>
                  </a:lnTo>
                  <a:close/>
                </a:path>
              </a:pathLst>
            </a:custGeom>
            <a:solidFill>
              <a:srgbClr val="730302">
                <a:alpha val="455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6" name="Google Shape;776;p18"/>
            <p:cNvSpPr/>
            <p:nvPr/>
          </p:nvSpPr>
          <p:spPr>
            <a:xfrm>
              <a:off x="2437239" y="1465013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39" h="40" extrusionOk="0">
                  <a:moveTo>
                    <a:pt x="0" y="8"/>
                  </a:moveTo>
                  <a:cubicBezTo>
                    <a:pt x="17" y="40"/>
                    <a:pt x="17" y="40"/>
                    <a:pt x="17" y="40"/>
                  </a:cubicBezTo>
                  <a:cubicBezTo>
                    <a:pt x="24" y="38"/>
                    <a:pt x="32" y="36"/>
                    <a:pt x="39" y="35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20" y="2"/>
                    <a:pt x="10" y="5"/>
                    <a:pt x="0" y="8"/>
                  </a:cubicBezTo>
                  <a:close/>
                </a:path>
              </a:pathLst>
            </a:custGeom>
            <a:solidFill>
              <a:srgbClr val="730302">
                <a:alpha val="455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7" name="Google Shape;777;p18"/>
            <p:cNvSpPr/>
            <p:nvPr/>
          </p:nvSpPr>
          <p:spPr>
            <a:xfrm>
              <a:off x="2361039" y="1504700"/>
              <a:ext cx="31750" cy="23812"/>
            </a:xfrm>
            <a:custGeom>
              <a:avLst/>
              <a:gdLst/>
              <a:ahLst/>
              <a:cxnLst/>
              <a:rect l="l" t="t" r="r" b="b"/>
              <a:pathLst>
                <a:path w="50" h="37" extrusionOk="0">
                  <a:moveTo>
                    <a:pt x="50" y="14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16" y="9"/>
                    <a:pt x="7" y="19"/>
                    <a:pt x="0" y="30"/>
                  </a:cubicBezTo>
                  <a:cubicBezTo>
                    <a:pt x="21" y="37"/>
                    <a:pt x="21" y="37"/>
                    <a:pt x="21" y="37"/>
                  </a:cubicBezTo>
                  <a:cubicBezTo>
                    <a:pt x="30" y="29"/>
                    <a:pt x="40" y="21"/>
                    <a:pt x="50" y="14"/>
                  </a:cubicBezTo>
                  <a:close/>
                </a:path>
              </a:pathLst>
            </a:custGeom>
            <a:solidFill>
              <a:srgbClr val="730302">
                <a:alpha val="455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8" name="Google Shape;778;p18"/>
            <p:cNvSpPr/>
            <p:nvPr/>
          </p:nvSpPr>
          <p:spPr>
            <a:xfrm>
              <a:off x="2513439" y="1465013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39" h="39" extrusionOk="0">
                  <a:moveTo>
                    <a:pt x="0" y="34"/>
                  </a:moveTo>
                  <a:cubicBezTo>
                    <a:pt x="8" y="36"/>
                    <a:pt x="16" y="37"/>
                    <a:pt x="23" y="39"/>
                  </a:cubicBezTo>
                  <a:cubicBezTo>
                    <a:pt x="39" y="8"/>
                    <a:pt x="39" y="8"/>
                    <a:pt x="39" y="8"/>
                  </a:cubicBezTo>
                  <a:cubicBezTo>
                    <a:pt x="30" y="4"/>
                    <a:pt x="20" y="2"/>
                    <a:pt x="9" y="0"/>
                  </a:cubicBezTo>
                  <a:lnTo>
                    <a:pt x="0" y="34"/>
                  </a:lnTo>
                  <a:close/>
                </a:path>
              </a:pathLst>
            </a:custGeom>
            <a:solidFill>
              <a:srgbClr val="730302">
                <a:alpha val="455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9" name="Google Shape;779;p18"/>
            <p:cNvSpPr/>
            <p:nvPr/>
          </p:nvSpPr>
          <p:spPr>
            <a:xfrm>
              <a:off x="2583289" y="1504700"/>
              <a:ext cx="31750" cy="23812"/>
            </a:xfrm>
            <a:custGeom>
              <a:avLst/>
              <a:gdLst/>
              <a:ahLst/>
              <a:cxnLst/>
              <a:rect l="l" t="t" r="r" b="b"/>
              <a:pathLst>
                <a:path w="50" h="37" extrusionOk="0">
                  <a:moveTo>
                    <a:pt x="24" y="0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10" y="22"/>
                    <a:pt x="20" y="29"/>
                    <a:pt x="29" y="37"/>
                  </a:cubicBezTo>
                  <a:cubicBezTo>
                    <a:pt x="50" y="30"/>
                    <a:pt x="50" y="30"/>
                    <a:pt x="50" y="30"/>
                  </a:cubicBezTo>
                  <a:cubicBezTo>
                    <a:pt x="42" y="19"/>
                    <a:pt x="33" y="9"/>
                    <a:pt x="24" y="0"/>
                  </a:cubicBezTo>
                  <a:close/>
                </a:path>
              </a:pathLst>
            </a:custGeom>
            <a:solidFill>
              <a:srgbClr val="730302">
                <a:alpha val="455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0" name="Google Shape;780;p18"/>
            <p:cNvSpPr/>
            <p:nvPr/>
          </p:nvSpPr>
          <p:spPr>
            <a:xfrm>
              <a:off x="2478514" y="1461838"/>
              <a:ext cx="20637" cy="23812"/>
            </a:xfrm>
            <a:custGeom>
              <a:avLst/>
              <a:gdLst/>
              <a:ahLst/>
              <a:cxnLst/>
              <a:rect l="l" t="t" r="r" b="b"/>
              <a:pathLst>
                <a:path w="31" h="36" extrusionOk="0">
                  <a:moveTo>
                    <a:pt x="0" y="1"/>
                  </a:moveTo>
                  <a:cubicBezTo>
                    <a:pt x="4" y="36"/>
                    <a:pt x="4" y="36"/>
                    <a:pt x="4" y="36"/>
                  </a:cubicBezTo>
                  <a:cubicBezTo>
                    <a:pt x="8" y="36"/>
                    <a:pt x="11" y="35"/>
                    <a:pt x="15" y="35"/>
                  </a:cubicBezTo>
                  <a:cubicBezTo>
                    <a:pt x="19" y="35"/>
                    <a:pt x="23" y="36"/>
                    <a:pt x="27" y="36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25" y="0"/>
                    <a:pt x="20" y="0"/>
                    <a:pt x="15" y="0"/>
                  </a:cubicBezTo>
                  <a:cubicBezTo>
                    <a:pt x="10" y="0"/>
                    <a:pt x="5" y="0"/>
                    <a:pt x="0" y="1"/>
                  </a:cubicBezTo>
                  <a:close/>
                </a:path>
              </a:pathLst>
            </a:custGeom>
            <a:solidFill>
              <a:srgbClr val="730302">
                <a:alpha val="455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1" name="Google Shape;781;p18"/>
            <p:cNvSpPr/>
            <p:nvPr/>
          </p:nvSpPr>
          <p:spPr>
            <a:xfrm>
              <a:off x="2213401" y="1272925"/>
              <a:ext cx="549276" cy="266700"/>
            </a:xfrm>
            <a:custGeom>
              <a:avLst/>
              <a:gdLst/>
              <a:ahLst/>
              <a:cxnLst/>
              <a:rect l="l" t="t" r="r" b="b"/>
              <a:pathLst>
                <a:path w="846" h="410" extrusionOk="0">
                  <a:moveTo>
                    <a:pt x="423" y="294"/>
                  </a:moveTo>
                  <a:cubicBezTo>
                    <a:pt x="511" y="294"/>
                    <a:pt x="588" y="340"/>
                    <a:pt x="636" y="410"/>
                  </a:cubicBezTo>
                  <a:cubicBezTo>
                    <a:pt x="846" y="344"/>
                    <a:pt x="846" y="344"/>
                    <a:pt x="846" y="344"/>
                  </a:cubicBezTo>
                  <a:cubicBezTo>
                    <a:pt x="797" y="143"/>
                    <a:pt x="617" y="4"/>
                    <a:pt x="413" y="0"/>
                  </a:cubicBezTo>
                  <a:cubicBezTo>
                    <a:pt x="209" y="4"/>
                    <a:pt x="49" y="143"/>
                    <a:pt x="0" y="344"/>
                  </a:cubicBezTo>
                  <a:cubicBezTo>
                    <a:pt x="210" y="410"/>
                    <a:pt x="210" y="410"/>
                    <a:pt x="210" y="410"/>
                  </a:cubicBezTo>
                  <a:cubicBezTo>
                    <a:pt x="258" y="340"/>
                    <a:pt x="335" y="294"/>
                    <a:pt x="423" y="29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2" name="Google Shape;782;p18"/>
            <p:cNvSpPr/>
            <p:nvPr/>
          </p:nvSpPr>
          <p:spPr>
            <a:xfrm>
              <a:off x="2459464" y="1299913"/>
              <a:ext cx="58738" cy="144463"/>
            </a:xfrm>
            <a:custGeom>
              <a:avLst/>
              <a:gdLst/>
              <a:ahLst/>
              <a:cxnLst/>
              <a:rect l="l" t="t" r="r" b="b"/>
              <a:pathLst>
                <a:path w="91" h="223" extrusionOk="0">
                  <a:moveTo>
                    <a:pt x="66" y="223"/>
                  </a:moveTo>
                  <a:cubicBezTo>
                    <a:pt x="91" y="0"/>
                    <a:pt x="91" y="0"/>
                    <a:pt x="91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5" y="223"/>
                    <a:pt x="25" y="223"/>
                    <a:pt x="25" y="223"/>
                  </a:cubicBezTo>
                  <a:cubicBezTo>
                    <a:pt x="31" y="222"/>
                    <a:pt x="38" y="222"/>
                    <a:pt x="44" y="222"/>
                  </a:cubicBezTo>
                  <a:cubicBezTo>
                    <a:pt x="52" y="222"/>
                    <a:pt x="59" y="222"/>
                    <a:pt x="66" y="22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3" name="Google Shape;783;p18"/>
            <p:cNvSpPr/>
            <p:nvPr/>
          </p:nvSpPr>
          <p:spPr>
            <a:xfrm>
              <a:off x="2365801" y="1304675"/>
              <a:ext cx="88900" cy="149225"/>
            </a:xfrm>
            <a:custGeom>
              <a:avLst/>
              <a:gdLst/>
              <a:ahLst/>
              <a:cxnLst/>
              <a:rect l="l" t="t" r="r" b="b"/>
              <a:pathLst>
                <a:path w="138" h="228" extrusionOk="0">
                  <a:moveTo>
                    <a:pt x="84" y="0"/>
                  </a:moveTo>
                  <a:cubicBezTo>
                    <a:pt x="42" y="18"/>
                    <a:pt x="42" y="18"/>
                    <a:pt x="42" y="18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97" y="228"/>
                    <a:pt x="97" y="228"/>
                    <a:pt x="97" y="228"/>
                  </a:cubicBezTo>
                  <a:cubicBezTo>
                    <a:pt x="110" y="223"/>
                    <a:pt x="124" y="220"/>
                    <a:pt x="138" y="217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4" name="Google Shape;784;p18"/>
            <p:cNvSpPr/>
            <p:nvPr/>
          </p:nvSpPr>
          <p:spPr>
            <a:xfrm>
              <a:off x="2286426" y="1349125"/>
              <a:ext cx="120650" cy="128588"/>
            </a:xfrm>
            <a:custGeom>
              <a:avLst/>
              <a:gdLst/>
              <a:ahLst/>
              <a:cxnLst/>
              <a:rect l="l" t="t" r="r" b="b"/>
              <a:pathLst>
                <a:path w="187" h="198" extrusionOk="0">
                  <a:moveTo>
                    <a:pt x="66" y="0"/>
                  </a:moveTo>
                  <a:cubicBezTo>
                    <a:pt x="33" y="33"/>
                    <a:pt x="33" y="33"/>
                    <a:pt x="33" y="33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147" y="198"/>
                    <a:pt x="147" y="198"/>
                    <a:pt x="147" y="198"/>
                  </a:cubicBezTo>
                  <a:cubicBezTo>
                    <a:pt x="160" y="189"/>
                    <a:pt x="173" y="181"/>
                    <a:pt x="187" y="174"/>
                  </a:cubicBezTo>
                  <a:lnTo>
                    <a:pt x="6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5" name="Google Shape;785;p18"/>
            <p:cNvSpPr/>
            <p:nvPr/>
          </p:nvSpPr>
          <p:spPr>
            <a:xfrm>
              <a:off x="2235626" y="1433263"/>
              <a:ext cx="125412" cy="90488"/>
            </a:xfrm>
            <a:custGeom>
              <a:avLst/>
              <a:gdLst/>
              <a:ahLst/>
              <a:cxnLst/>
              <a:rect l="l" t="t" r="r" b="b"/>
              <a:pathLst>
                <a:path w="192" h="139" extrusionOk="0">
                  <a:moveTo>
                    <a:pt x="192" y="97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156" y="139"/>
                    <a:pt x="156" y="139"/>
                    <a:pt x="156" y="139"/>
                  </a:cubicBezTo>
                  <a:cubicBezTo>
                    <a:pt x="167" y="124"/>
                    <a:pt x="179" y="110"/>
                    <a:pt x="192" y="9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6" name="Google Shape;786;p18"/>
            <p:cNvSpPr/>
            <p:nvPr/>
          </p:nvSpPr>
          <p:spPr>
            <a:xfrm>
              <a:off x="2521376" y="1304675"/>
              <a:ext cx="90488" cy="149225"/>
            </a:xfrm>
            <a:custGeom>
              <a:avLst/>
              <a:gdLst/>
              <a:ahLst/>
              <a:cxnLst/>
              <a:rect l="l" t="t" r="r" b="b"/>
              <a:pathLst>
                <a:path w="138" h="229" extrusionOk="0">
                  <a:moveTo>
                    <a:pt x="138" y="35"/>
                  </a:moveTo>
                  <a:cubicBezTo>
                    <a:pt x="96" y="18"/>
                    <a:pt x="96" y="18"/>
                    <a:pt x="96" y="18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0" y="218"/>
                    <a:pt x="0" y="218"/>
                    <a:pt x="0" y="218"/>
                  </a:cubicBezTo>
                  <a:cubicBezTo>
                    <a:pt x="14" y="220"/>
                    <a:pt x="28" y="224"/>
                    <a:pt x="41" y="229"/>
                  </a:cubicBezTo>
                  <a:lnTo>
                    <a:pt x="138" y="3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7" name="Google Shape;787;p18"/>
            <p:cNvSpPr/>
            <p:nvPr/>
          </p:nvSpPr>
          <p:spPr>
            <a:xfrm>
              <a:off x="2569001" y="1349125"/>
              <a:ext cx="122238" cy="130175"/>
            </a:xfrm>
            <a:custGeom>
              <a:avLst/>
              <a:gdLst/>
              <a:ahLst/>
              <a:cxnLst/>
              <a:rect l="l" t="t" r="r" b="b"/>
              <a:pathLst>
                <a:path w="187" h="199" extrusionOk="0">
                  <a:moveTo>
                    <a:pt x="187" y="66"/>
                  </a:moveTo>
                  <a:cubicBezTo>
                    <a:pt x="154" y="33"/>
                    <a:pt x="154" y="33"/>
                    <a:pt x="154" y="33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13" y="182"/>
                    <a:pt x="26" y="190"/>
                    <a:pt x="39" y="199"/>
                  </a:cubicBezTo>
                  <a:lnTo>
                    <a:pt x="187" y="6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8" name="Google Shape;788;p18"/>
            <p:cNvSpPr/>
            <p:nvPr/>
          </p:nvSpPr>
          <p:spPr>
            <a:xfrm>
              <a:off x="2615039" y="1433263"/>
              <a:ext cx="125412" cy="90488"/>
            </a:xfrm>
            <a:custGeom>
              <a:avLst/>
              <a:gdLst/>
              <a:ahLst/>
              <a:cxnLst/>
              <a:rect l="l" t="t" r="r" b="b"/>
              <a:pathLst>
                <a:path w="193" h="139" extrusionOk="0">
                  <a:moveTo>
                    <a:pt x="35" y="139"/>
                  </a:moveTo>
                  <a:cubicBezTo>
                    <a:pt x="193" y="88"/>
                    <a:pt x="193" y="88"/>
                    <a:pt x="193" y="88"/>
                  </a:cubicBezTo>
                  <a:cubicBezTo>
                    <a:pt x="175" y="44"/>
                    <a:pt x="175" y="44"/>
                    <a:pt x="175" y="44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13" y="111"/>
                    <a:pt x="24" y="125"/>
                    <a:pt x="35" y="13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9" name="Google Shape;789;p18"/>
            <p:cNvSpPr/>
            <p:nvPr/>
          </p:nvSpPr>
          <p:spPr>
            <a:xfrm>
              <a:off x="2475339" y="1307850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0" name="Google Shape;790;p18"/>
            <p:cNvSpPr/>
            <p:nvPr/>
          </p:nvSpPr>
          <p:spPr>
            <a:xfrm>
              <a:off x="2476926" y="1358650"/>
              <a:ext cx="22200" cy="20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1" name="Google Shape;791;p18"/>
            <p:cNvSpPr/>
            <p:nvPr/>
          </p:nvSpPr>
          <p:spPr>
            <a:xfrm>
              <a:off x="2478514" y="1406275"/>
              <a:ext cx="19200" cy="19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2" name="Google Shape;792;p18"/>
            <p:cNvSpPr/>
            <p:nvPr/>
          </p:nvSpPr>
          <p:spPr>
            <a:xfrm>
              <a:off x="2561064" y="1323725"/>
              <a:ext cx="26988" cy="26988"/>
            </a:xfrm>
            <a:custGeom>
              <a:avLst/>
              <a:gdLst/>
              <a:ahLst/>
              <a:cxnLst/>
              <a:rect l="l" t="t" r="r" b="b"/>
              <a:pathLst>
                <a:path w="42" h="42" extrusionOk="0">
                  <a:moveTo>
                    <a:pt x="38" y="27"/>
                  </a:moveTo>
                  <a:cubicBezTo>
                    <a:pt x="35" y="37"/>
                    <a:pt x="24" y="42"/>
                    <a:pt x="14" y="39"/>
                  </a:cubicBezTo>
                  <a:cubicBezTo>
                    <a:pt x="5" y="35"/>
                    <a:pt x="0" y="25"/>
                    <a:pt x="3" y="15"/>
                  </a:cubicBezTo>
                  <a:cubicBezTo>
                    <a:pt x="6" y="5"/>
                    <a:pt x="17" y="0"/>
                    <a:pt x="27" y="3"/>
                  </a:cubicBezTo>
                  <a:cubicBezTo>
                    <a:pt x="37" y="7"/>
                    <a:pt x="42" y="18"/>
                    <a:pt x="38" y="2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3" name="Google Shape;793;p18"/>
            <p:cNvSpPr/>
            <p:nvPr/>
          </p:nvSpPr>
          <p:spPr>
            <a:xfrm>
              <a:off x="2546776" y="1366588"/>
              <a:ext cx="23812" cy="23812"/>
            </a:xfrm>
            <a:custGeom>
              <a:avLst/>
              <a:gdLst/>
              <a:ahLst/>
              <a:cxnLst/>
              <a:rect l="l" t="t" r="r" b="b"/>
              <a:pathLst>
                <a:path w="36" h="36" extrusionOk="0">
                  <a:moveTo>
                    <a:pt x="33" y="24"/>
                  </a:moveTo>
                  <a:cubicBezTo>
                    <a:pt x="30" y="32"/>
                    <a:pt x="21" y="36"/>
                    <a:pt x="13" y="33"/>
                  </a:cubicBezTo>
                  <a:cubicBezTo>
                    <a:pt x="4" y="30"/>
                    <a:pt x="0" y="21"/>
                    <a:pt x="3" y="13"/>
                  </a:cubicBezTo>
                  <a:cubicBezTo>
                    <a:pt x="6" y="5"/>
                    <a:pt x="15" y="0"/>
                    <a:pt x="23" y="3"/>
                  </a:cubicBezTo>
                  <a:cubicBezTo>
                    <a:pt x="32" y="6"/>
                    <a:pt x="36" y="15"/>
                    <a:pt x="33" y="2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4" name="Google Shape;794;p18"/>
            <p:cNvSpPr/>
            <p:nvPr/>
          </p:nvSpPr>
          <p:spPr>
            <a:xfrm>
              <a:off x="2534076" y="1411038"/>
              <a:ext cx="20637" cy="19050"/>
            </a:xfrm>
            <a:custGeom>
              <a:avLst/>
              <a:gdLst/>
              <a:ahLst/>
              <a:cxnLst/>
              <a:rect l="l" t="t" r="r" b="b"/>
              <a:pathLst>
                <a:path w="31" h="30" extrusionOk="0">
                  <a:moveTo>
                    <a:pt x="28" y="19"/>
                  </a:moveTo>
                  <a:cubicBezTo>
                    <a:pt x="26" y="26"/>
                    <a:pt x="18" y="30"/>
                    <a:pt x="11" y="27"/>
                  </a:cubicBezTo>
                  <a:cubicBezTo>
                    <a:pt x="4" y="25"/>
                    <a:pt x="0" y="17"/>
                    <a:pt x="3" y="10"/>
                  </a:cubicBezTo>
                  <a:cubicBezTo>
                    <a:pt x="5" y="3"/>
                    <a:pt x="13" y="0"/>
                    <a:pt x="20" y="2"/>
                  </a:cubicBezTo>
                  <a:cubicBezTo>
                    <a:pt x="27" y="5"/>
                    <a:pt x="31" y="12"/>
                    <a:pt x="28" y="1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5" name="Google Shape;795;p18"/>
            <p:cNvSpPr/>
            <p:nvPr/>
          </p:nvSpPr>
          <p:spPr>
            <a:xfrm>
              <a:off x="2640439" y="1376113"/>
              <a:ext cx="26988" cy="254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33" y="32"/>
                  </a:moveTo>
                  <a:cubicBezTo>
                    <a:pt x="26" y="40"/>
                    <a:pt x="15" y="40"/>
                    <a:pt x="8" y="33"/>
                  </a:cubicBezTo>
                  <a:cubicBezTo>
                    <a:pt x="0" y="26"/>
                    <a:pt x="0" y="15"/>
                    <a:pt x="7" y="8"/>
                  </a:cubicBezTo>
                  <a:cubicBezTo>
                    <a:pt x="14" y="1"/>
                    <a:pt x="25" y="0"/>
                    <a:pt x="32" y="7"/>
                  </a:cubicBezTo>
                  <a:cubicBezTo>
                    <a:pt x="39" y="14"/>
                    <a:pt x="40" y="25"/>
                    <a:pt x="33" y="3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6" name="Google Shape;796;p18"/>
            <p:cNvSpPr/>
            <p:nvPr/>
          </p:nvSpPr>
          <p:spPr>
            <a:xfrm>
              <a:off x="2615039" y="1407863"/>
              <a:ext cx="20637" cy="22225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28" y="28"/>
                  </a:moveTo>
                  <a:cubicBezTo>
                    <a:pt x="22" y="34"/>
                    <a:pt x="13" y="34"/>
                    <a:pt x="7" y="29"/>
                  </a:cubicBezTo>
                  <a:cubicBezTo>
                    <a:pt x="0" y="23"/>
                    <a:pt x="0" y="13"/>
                    <a:pt x="6" y="7"/>
                  </a:cubicBezTo>
                  <a:cubicBezTo>
                    <a:pt x="12" y="1"/>
                    <a:pt x="21" y="0"/>
                    <a:pt x="27" y="6"/>
                  </a:cubicBezTo>
                  <a:cubicBezTo>
                    <a:pt x="34" y="12"/>
                    <a:pt x="34" y="22"/>
                    <a:pt x="28" y="2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7" name="Google Shape;797;p18"/>
            <p:cNvSpPr/>
            <p:nvPr/>
          </p:nvSpPr>
          <p:spPr>
            <a:xfrm>
              <a:off x="2588051" y="1441200"/>
              <a:ext cx="17462" cy="17462"/>
            </a:xfrm>
            <a:custGeom>
              <a:avLst/>
              <a:gdLst/>
              <a:ahLst/>
              <a:cxnLst/>
              <a:rect l="l" t="t" r="r" b="b"/>
              <a:pathLst>
                <a:path w="28" h="29" extrusionOk="0">
                  <a:moveTo>
                    <a:pt x="24" y="24"/>
                  </a:moveTo>
                  <a:cubicBezTo>
                    <a:pt x="19" y="29"/>
                    <a:pt x="10" y="29"/>
                    <a:pt x="5" y="24"/>
                  </a:cubicBezTo>
                  <a:cubicBezTo>
                    <a:pt x="0" y="19"/>
                    <a:pt x="0" y="11"/>
                    <a:pt x="4" y="6"/>
                  </a:cubicBezTo>
                  <a:cubicBezTo>
                    <a:pt x="9" y="1"/>
                    <a:pt x="18" y="0"/>
                    <a:pt x="23" y="5"/>
                  </a:cubicBezTo>
                  <a:cubicBezTo>
                    <a:pt x="28" y="10"/>
                    <a:pt x="28" y="18"/>
                    <a:pt x="24" y="2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8" name="Google Shape;798;p18"/>
            <p:cNvSpPr/>
            <p:nvPr/>
          </p:nvSpPr>
          <p:spPr>
            <a:xfrm>
              <a:off x="2699176" y="1461838"/>
              <a:ext cx="22225" cy="22225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23" y="31"/>
                  </a:moveTo>
                  <a:cubicBezTo>
                    <a:pt x="15" y="34"/>
                    <a:pt x="6" y="31"/>
                    <a:pt x="3" y="23"/>
                  </a:cubicBezTo>
                  <a:cubicBezTo>
                    <a:pt x="0" y="15"/>
                    <a:pt x="3" y="7"/>
                    <a:pt x="11" y="3"/>
                  </a:cubicBezTo>
                  <a:cubicBezTo>
                    <a:pt x="19" y="0"/>
                    <a:pt x="28" y="3"/>
                    <a:pt x="31" y="11"/>
                  </a:cubicBezTo>
                  <a:cubicBezTo>
                    <a:pt x="34" y="19"/>
                    <a:pt x="31" y="28"/>
                    <a:pt x="23" y="3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9" name="Google Shape;799;p18"/>
            <p:cNvSpPr/>
            <p:nvPr/>
          </p:nvSpPr>
          <p:spPr>
            <a:xfrm>
              <a:off x="2669014" y="1476125"/>
              <a:ext cx="19050" cy="20638"/>
            </a:xfrm>
            <a:custGeom>
              <a:avLst/>
              <a:gdLst/>
              <a:ahLst/>
              <a:cxnLst/>
              <a:rect l="l" t="t" r="r" b="b"/>
              <a:pathLst>
                <a:path w="30" h="30" extrusionOk="0">
                  <a:moveTo>
                    <a:pt x="20" y="27"/>
                  </a:moveTo>
                  <a:cubicBezTo>
                    <a:pt x="13" y="30"/>
                    <a:pt x="6" y="27"/>
                    <a:pt x="3" y="20"/>
                  </a:cubicBezTo>
                  <a:cubicBezTo>
                    <a:pt x="0" y="13"/>
                    <a:pt x="3" y="6"/>
                    <a:pt x="10" y="3"/>
                  </a:cubicBezTo>
                  <a:cubicBezTo>
                    <a:pt x="16" y="0"/>
                    <a:pt x="24" y="3"/>
                    <a:pt x="27" y="10"/>
                  </a:cubicBezTo>
                  <a:cubicBezTo>
                    <a:pt x="30" y="16"/>
                    <a:pt x="27" y="24"/>
                    <a:pt x="20" y="2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0" name="Google Shape;800;p18"/>
            <p:cNvSpPr/>
            <p:nvPr/>
          </p:nvSpPr>
          <p:spPr>
            <a:xfrm>
              <a:off x="2637264" y="1492000"/>
              <a:ext cx="15875" cy="17463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17" y="23"/>
                  </a:moveTo>
                  <a:cubicBezTo>
                    <a:pt x="12" y="25"/>
                    <a:pt x="5" y="23"/>
                    <a:pt x="3" y="17"/>
                  </a:cubicBezTo>
                  <a:cubicBezTo>
                    <a:pt x="0" y="11"/>
                    <a:pt x="3" y="5"/>
                    <a:pt x="8" y="3"/>
                  </a:cubicBezTo>
                  <a:cubicBezTo>
                    <a:pt x="14" y="0"/>
                    <a:pt x="20" y="3"/>
                    <a:pt x="23" y="8"/>
                  </a:cubicBezTo>
                  <a:cubicBezTo>
                    <a:pt x="25" y="14"/>
                    <a:pt x="23" y="20"/>
                    <a:pt x="17" y="2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1" name="Google Shape;801;p18"/>
            <p:cNvSpPr/>
            <p:nvPr/>
          </p:nvSpPr>
          <p:spPr>
            <a:xfrm>
              <a:off x="2388026" y="1323725"/>
              <a:ext cx="28575" cy="26988"/>
            </a:xfrm>
            <a:custGeom>
              <a:avLst/>
              <a:gdLst/>
              <a:ahLst/>
              <a:cxnLst/>
              <a:rect l="l" t="t" r="r" b="b"/>
              <a:pathLst>
                <a:path w="42" h="42" extrusionOk="0">
                  <a:moveTo>
                    <a:pt x="4" y="27"/>
                  </a:moveTo>
                  <a:cubicBezTo>
                    <a:pt x="7" y="37"/>
                    <a:pt x="18" y="42"/>
                    <a:pt x="27" y="39"/>
                  </a:cubicBezTo>
                  <a:cubicBezTo>
                    <a:pt x="37" y="35"/>
                    <a:pt x="42" y="25"/>
                    <a:pt x="39" y="15"/>
                  </a:cubicBezTo>
                  <a:cubicBezTo>
                    <a:pt x="35" y="5"/>
                    <a:pt x="25" y="0"/>
                    <a:pt x="15" y="3"/>
                  </a:cubicBezTo>
                  <a:cubicBezTo>
                    <a:pt x="5" y="7"/>
                    <a:pt x="0" y="18"/>
                    <a:pt x="4" y="2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2" name="Google Shape;802;p18"/>
            <p:cNvSpPr/>
            <p:nvPr/>
          </p:nvSpPr>
          <p:spPr>
            <a:xfrm>
              <a:off x="2405489" y="1366588"/>
              <a:ext cx="23812" cy="23812"/>
            </a:xfrm>
            <a:custGeom>
              <a:avLst/>
              <a:gdLst/>
              <a:ahLst/>
              <a:cxnLst/>
              <a:rect l="l" t="t" r="r" b="b"/>
              <a:pathLst>
                <a:path w="36" h="36" extrusionOk="0">
                  <a:moveTo>
                    <a:pt x="3" y="24"/>
                  </a:moveTo>
                  <a:cubicBezTo>
                    <a:pt x="6" y="32"/>
                    <a:pt x="15" y="36"/>
                    <a:pt x="23" y="33"/>
                  </a:cubicBezTo>
                  <a:cubicBezTo>
                    <a:pt x="31" y="30"/>
                    <a:pt x="36" y="21"/>
                    <a:pt x="33" y="13"/>
                  </a:cubicBezTo>
                  <a:cubicBezTo>
                    <a:pt x="30" y="5"/>
                    <a:pt x="21" y="0"/>
                    <a:pt x="12" y="3"/>
                  </a:cubicBezTo>
                  <a:cubicBezTo>
                    <a:pt x="4" y="6"/>
                    <a:pt x="0" y="15"/>
                    <a:pt x="3" y="2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3" name="Google Shape;803;p18"/>
            <p:cNvSpPr/>
            <p:nvPr/>
          </p:nvSpPr>
          <p:spPr>
            <a:xfrm>
              <a:off x="2421364" y="1411038"/>
              <a:ext cx="20637" cy="19050"/>
            </a:xfrm>
            <a:custGeom>
              <a:avLst/>
              <a:gdLst/>
              <a:ahLst/>
              <a:cxnLst/>
              <a:rect l="l" t="t" r="r" b="b"/>
              <a:pathLst>
                <a:path w="31" h="30" extrusionOk="0">
                  <a:moveTo>
                    <a:pt x="3" y="19"/>
                  </a:moveTo>
                  <a:cubicBezTo>
                    <a:pt x="5" y="26"/>
                    <a:pt x="13" y="30"/>
                    <a:pt x="20" y="27"/>
                  </a:cubicBezTo>
                  <a:cubicBezTo>
                    <a:pt x="27" y="25"/>
                    <a:pt x="31" y="17"/>
                    <a:pt x="28" y="10"/>
                  </a:cubicBezTo>
                  <a:cubicBezTo>
                    <a:pt x="26" y="3"/>
                    <a:pt x="18" y="0"/>
                    <a:pt x="11" y="2"/>
                  </a:cubicBezTo>
                  <a:cubicBezTo>
                    <a:pt x="4" y="5"/>
                    <a:pt x="0" y="12"/>
                    <a:pt x="3" y="1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4" name="Google Shape;804;p18"/>
            <p:cNvSpPr/>
            <p:nvPr/>
          </p:nvSpPr>
          <p:spPr>
            <a:xfrm>
              <a:off x="2308651" y="1376113"/>
              <a:ext cx="26988" cy="254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7" y="32"/>
                  </a:moveTo>
                  <a:cubicBezTo>
                    <a:pt x="13" y="40"/>
                    <a:pt x="25" y="40"/>
                    <a:pt x="32" y="33"/>
                  </a:cubicBezTo>
                  <a:cubicBezTo>
                    <a:pt x="39" y="26"/>
                    <a:pt x="40" y="15"/>
                    <a:pt x="33" y="8"/>
                  </a:cubicBezTo>
                  <a:cubicBezTo>
                    <a:pt x="26" y="1"/>
                    <a:pt x="15" y="0"/>
                    <a:pt x="8" y="7"/>
                  </a:cubicBezTo>
                  <a:cubicBezTo>
                    <a:pt x="0" y="14"/>
                    <a:pt x="0" y="25"/>
                    <a:pt x="7" y="3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5" name="Google Shape;805;p18"/>
            <p:cNvSpPr/>
            <p:nvPr/>
          </p:nvSpPr>
          <p:spPr>
            <a:xfrm>
              <a:off x="2340401" y="1407863"/>
              <a:ext cx="22225" cy="22225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6" y="28"/>
                  </a:moveTo>
                  <a:cubicBezTo>
                    <a:pt x="11" y="34"/>
                    <a:pt x="21" y="34"/>
                    <a:pt x="27" y="29"/>
                  </a:cubicBezTo>
                  <a:cubicBezTo>
                    <a:pt x="33" y="23"/>
                    <a:pt x="34" y="13"/>
                    <a:pt x="28" y="7"/>
                  </a:cubicBezTo>
                  <a:cubicBezTo>
                    <a:pt x="22" y="1"/>
                    <a:pt x="13" y="0"/>
                    <a:pt x="6" y="6"/>
                  </a:cubicBezTo>
                  <a:cubicBezTo>
                    <a:pt x="0" y="12"/>
                    <a:pt x="0" y="22"/>
                    <a:pt x="6" y="2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6" name="Google Shape;806;p18"/>
            <p:cNvSpPr/>
            <p:nvPr/>
          </p:nvSpPr>
          <p:spPr>
            <a:xfrm>
              <a:off x="2370564" y="1441200"/>
              <a:ext cx="17462" cy="17462"/>
            </a:xfrm>
            <a:custGeom>
              <a:avLst/>
              <a:gdLst/>
              <a:ahLst/>
              <a:cxnLst/>
              <a:rect l="l" t="t" r="r" b="b"/>
              <a:pathLst>
                <a:path w="29" h="29" extrusionOk="0">
                  <a:moveTo>
                    <a:pt x="5" y="24"/>
                  </a:moveTo>
                  <a:cubicBezTo>
                    <a:pt x="10" y="29"/>
                    <a:pt x="18" y="29"/>
                    <a:pt x="24" y="24"/>
                  </a:cubicBezTo>
                  <a:cubicBezTo>
                    <a:pt x="29" y="19"/>
                    <a:pt x="29" y="11"/>
                    <a:pt x="24" y="6"/>
                  </a:cubicBezTo>
                  <a:cubicBezTo>
                    <a:pt x="19" y="1"/>
                    <a:pt x="11" y="0"/>
                    <a:pt x="6" y="5"/>
                  </a:cubicBezTo>
                  <a:cubicBezTo>
                    <a:pt x="1" y="10"/>
                    <a:pt x="0" y="18"/>
                    <a:pt x="5" y="2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7" name="Google Shape;807;p18"/>
            <p:cNvSpPr/>
            <p:nvPr/>
          </p:nvSpPr>
          <p:spPr>
            <a:xfrm>
              <a:off x="2254676" y="1461838"/>
              <a:ext cx="22225" cy="22225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11" y="31"/>
                  </a:moveTo>
                  <a:cubicBezTo>
                    <a:pt x="18" y="34"/>
                    <a:pt x="27" y="31"/>
                    <a:pt x="31" y="23"/>
                  </a:cubicBezTo>
                  <a:cubicBezTo>
                    <a:pt x="34" y="15"/>
                    <a:pt x="31" y="7"/>
                    <a:pt x="23" y="3"/>
                  </a:cubicBezTo>
                  <a:cubicBezTo>
                    <a:pt x="15" y="0"/>
                    <a:pt x="6" y="3"/>
                    <a:pt x="3" y="11"/>
                  </a:cubicBezTo>
                  <a:cubicBezTo>
                    <a:pt x="0" y="19"/>
                    <a:pt x="3" y="28"/>
                    <a:pt x="11" y="3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8" name="Google Shape;808;p18"/>
            <p:cNvSpPr/>
            <p:nvPr/>
          </p:nvSpPr>
          <p:spPr>
            <a:xfrm>
              <a:off x="2288014" y="1476125"/>
              <a:ext cx="20638" cy="20638"/>
            </a:xfrm>
            <a:custGeom>
              <a:avLst/>
              <a:gdLst/>
              <a:ahLst/>
              <a:cxnLst/>
              <a:rect l="l" t="t" r="r" b="b"/>
              <a:pathLst>
                <a:path w="30" h="30" extrusionOk="0">
                  <a:moveTo>
                    <a:pt x="10" y="27"/>
                  </a:moveTo>
                  <a:cubicBezTo>
                    <a:pt x="16" y="30"/>
                    <a:pt x="24" y="27"/>
                    <a:pt x="27" y="20"/>
                  </a:cubicBezTo>
                  <a:cubicBezTo>
                    <a:pt x="30" y="13"/>
                    <a:pt x="27" y="6"/>
                    <a:pt x="20" y="3"/>
                  </a:cubicBezTo>
                  <a:cubicBezTo>
                    <a:pt x="14" y="0"/>
                    <a:pt x="6" y="3"/>
                    <a:pt x="3" y="10"/>
                  </a:cubicBezTo>
                  <a:cubicBezTo>
                    <a:pt x="0" y="16"/>
                    <a:pt x="3" y="24"/>
                    <a:pt x="10" y="2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9" name="Google Shape;809;p18"/>
            <p:cNvSpPr/>
            <p:nvPr/>
          </p:nvSpPr>
          <p:spPr>
            <a:xfrm>
              <a:off x="2322939" y="1492000"/>
              <a:ext cx="15875" cy="17463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8" y="23"/>
                  </a:moveTo>
                  <a:cubicBezTo>
                    <a:pt x="13" y="25"/>
                    <a:pt x="20" y="23"/>
                    <a:pt x="22" y="17"/>
                  </a:cubicBezTo>
                  <a:cubicBezTo>
                    <a:pt x="25" y="11"/>
                    <a:pt x="22" y="5"/>
                    <a:pt x="16" y="3"/>
                  </a:cubicBezTo>
                  <a:cubicBezTo>
                    <a:pt x="11" y="0"/>
                    <a:pt x="4" y="3"/>
                    <a:pt x="2" y="8"/>
                  </a:cubicBezTo>
                  <a:cubicBezTo>
                    <a:pt x="0" y="14"/>
                    <a:pt x="2" y="20"/>
                    <a:pt x="8" y="2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10" name="Google Shape;810;p18"/>
          <p:cNvGrpSpPr/>
          <p:nvPr/>
        </p:nvGrpSpPr>
        <p:grpSpPr>
          <a:xfrm>
            <a:off x="3199425" y="466565"/>
            <a:ext cx="5650846" cy="4528896"/>
            <a:chOff x="3199425" y="466565"/>
            <a:chExt cx="5650846" cy="4528896"/>
          </a:xfrm>
        </p:grpSpPr>
        <p:sp>
          <p:nvSpPr>
            <p:cNvPr id="811" name="Google Shape;811;p18"/>
            <p:cNvSpPr/>
            <p:nvPr/>
          </p:nvSpPr>
          <p:spPr>
            <a:xfrm>
              <a:off x="3199425" y="4803536"/>
              <a:ext cx="191699" cy="191925"/>
            </a:xfrm>
            <a:custGeom>
              <a:avLst/>
              <a:gdLst/>
              <a:ahLst/>
              <a:cxnLst/>
              <a:rect l="l" t="t" r="r" b="b"/>
              <a:pathLst>
                <a:path w="777" h="778" extrusionOk="0">
                  <a:moveTo>
                    <a:pt x="431" y="389"/>
                  </a:moveTo>
                  <a:cubicBezTo>
                    <a:pt x="623" y="370"/>
                    <a:pt x="772" y="208"/>
                    <a:pt x="771" y="9"/>
                  </a:cubicBezTo>
                  <a:cubicBezTo>
                    <a:pt x="771" y="8"/>
                    <a:pt x="771" y="7"/>
                    <a:pt x="770" y="7"/>
                  </a:cubicBezTo>
                  <a:cubicBezTo>
                    <a:pt x="770" y="7"/>
                    <a:pt x="769" y="7"/>
                    <a:pt x="768" y="7"/>
                  </a:cubicBezTo>
                  <a:cubicBezTo>
                    <a:pt x="570" y="5"/>
                    <a:pt x="408" y="154"/>
                    <a:pt x="388" y="347"/>
                  </a:cubicBezTo>
                  <a:cubicBezTo>
                    <a:pt x="366" y="153"/>
                    <a:pt x="201" y="2"/>
                    <a:pt x="2" y="1"/>
                  </a:cubicBezTo>
                  <a:cubicBezTo>
                    <a:pt x="1" y="0"/>
                    <a:pt x="1" y="1"/>
                    <a:pt x="0" y="0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2" y="201"/>
                    <a:pt x="153" y="366"/>
                    <a:pt x="347" y="388"/>
                  </a:cubicBezTo>
                  <a:cubicBezTo>
                    <a:pt x="154" y="408"/>
                    <a:pt x="5" y="570"/>
                    <a:pt x="6" y="769"/>
                  </a:cubicBezTo>
                  <a:cubicBezTo>
                    <a:pt x="6" y="770"/>
                    <a:pt x="6" y="770"/>
                    <a:pt x="6" y="772"/>
                  </a:cubicBezTo>
                  <a:cubicBezTo>
                    <a:pt x="8" y="771"/>
                    <a:pt x="8" y="771"/>
                    <a:pt x="8" y="771"/>
                  </a:cubicBezTo>
                  <a:cubicBezTo>
                    <a:pt x="207" y="773"/>
                    <a:pt x="370" y="624"/>
                    <a:pt x="389" y="430"/>
                  </a:cubicBezTo>
                  <a:cubicBezTo>
                    <a:pt x="411" y="624"/>
                    <a:pt x="576" y="776"/>
                    <a:pt x="775" y="778"/>
                  </a:cubicBezTo>
                  <a:cubicBezTo>
                    <a:pt x="776" y="778"/>
                    <a:pt x="776" y="778"/>
                    <a:pt x="777" y="778"/>
                  </a:cubicBezTo>
                  <a:cubicBezTo>
                    <a:pt x="777" y="777"/>
                    <a:pt x="777" y="776"/>
                    <a:pt x="777" y="775"/>
                  </a:cubicBezTo>
                  <a:cubicBezTo>
                    <a:pt x="776" y="577"/>
                    <a:pt x="623" y="411"/>
                    <a:pt x="431" y="3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2" name="Google Shape;812;p18"/>
            <p:cNvSpPr/>
            <p:nvPr/>
          </p:nvSpPr>
          <p:spPr>
            <a:xfrm>
              <a:off x="8704572" y="466565"/>
              <a:ext cx="145699" cy="145875"/>
            </a:xfrm>
            <a:custGeom>
              <a:avLst/>
              <a:gdLst/>
              <a:ahLst/>
              <a:cxnLst/>
              <a:rect l="l" t="t" r="r" b="b"/>
              <a:pathLst>
                <a:path w="777" h="778" extrusionOk="0">
                  <a:moveTo>
                    <a:pt x="431" y="389"/>
                  </a:moveTo>
                  <a:cubicBezTo>
                    <a:pt x="623" y="370"/>
                    <a:pt x="772" y="208"/>
                    <a:pt x="771" y="9"/>
                  </a:cubicBezTo>
                  <a:cubicBezTo>
                    <a:pt x="771" y="8"/>
                    <a:pt x="771" y="7"/>
                    <a:pt x="770" y="7"/>
                  </a:cubicBezTo>
                  <a:cubicBezTo>
                    <a:pt x="770" y="7"/>
                    <a:pt x="769" y="7"/>
                    <a:pt x="768" y="7"/>
                  </a:cubicBezTo>
                  <a:cubicBezTo>
                    <a:pt x="570" y="5"/>
                    <a:pt x="408" y="154"/>
                    <a:pt x="388" y="347"/>
                  </a:cubicBezTo>
                  <a:cubicBezTo>
                    <a:pt x="366" y="153"/>
                    <a:pt x="201" y="2"/>
                    <a:pt x="2" y="1"/>
                  </a:cubicBezTo>
                  <a:cubicBezTo>
                    <a:pt x="1" y="0"/>
                    <a:pt x="1" y="1"/>
                    <a:pt x="0" y="0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2" y="201"/>
                    <a:pt x="153" y="366"/>
                    <a:pt x="347" y="388"/>
                  </a:cubicBezTo>
                  <a:cubicBezTo>
                    <a:pt x="154" y="408"/>
                    <a:pt x="5" y="570"/>
                    <a:pt x="6" y="769"/>
                  </a:cubicBezTo>
                  <a:cubicBezTo>
                    <a:pt x="6" y="770"/>
                    <a:pt x="6" y="770"/>
                    <a:pt x="6" y="772"/>
                  </a:cubicBezTo>
                  <a:cubicBezTo>
                    <a:pt x="8" y="771"/>
                    <a:pt x="8" y="771"/>
                    <a:pt x="8" y="771"/>
                  </a:cubicBezTo>
                  <a:cubicBezTo>
                    <a:pt x="207" y="773"/>
                    <a:pt x="370" y="624"/>
                    <a:pt x="389" y="430"/>
                  </a:cubicBezTo>
                  <a:cubicBezTo>
                    <a:pt x="411" y="624"/>
                    <a:pt x="576" y="776"/>
                    <a:pt x="775" y="778"/>
                  </a:cubicBezTo>
                  <a:cubicBezTo>
                    <a:pt x="776" y="778"/>
                    <a:pt x="776" y="778"/>
                    <a:pt x="777" y="778"/>
                  </a:cubicBezTo>
                  <a:cubicBezTo>
                    <a:pt x="777" y="777"/>
                    <a:pt x="777" y="776"/>
                    <a:pt x="777" y="775"/>
                  </a:cubicBezTo>
                  <a:cubicBezTo>
                    <a:pt x="776" y="577"/>
                    <a:pt x="623" y="411"/>
                    <a:pt x="431" y="3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13" name="Google Shape;813;p18"/>
          <p:cNvGrpSpPr/>
          <p:nvPr/>
        </p:nvGrpSpPr>
        <p:grpSpPr>
          <a:xfrm>
            <a:off x="197590" y="-2155611"/>
            <a:ext cx="1031256" cy="3757464"/>
            <a:chOff x="197590" y="-2155611"/>
            <a:chExt cx="1031256" cy="3757464"/>
          </a:xfrm>
        </p:grpSpPr>
        <p:grpSp>
          <p:nvGrpSpPr>
            <p:cNvPr id="814" name="Google Shape;814;p18"/>
            <p:cNvGrpSpPr/>
            <p:nvPr/>
          </p:nvGrpSpPr>
          <p:grpSpPr>
            <a:xfrm>
              <a:off x="197590" y="97089"/>
              <a:ext cx="1031256" cy="1504764"/>
              <a:chOff x="2712001" y="2082563"/>
              <a:chExt cx="252412" cy="368300"/>
            </a:xfrm>
          </p:grpSpPr>
          <p:sp>
            <p:nvSpPr>
              <p:cNvPr id="815" name="Google Shape;815;p18"/>
              <p:cNvSpPr/>
              <p:nvPr/>
            </p:nvSpPr>
            <p:spPr>
              <a:xfrm>
                <a:off x="2832651" y="2349263"/>
                <a:ext cx="9600" cy="237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6" name="Google Shape;816;p18"/>
              <p:cNvSpPr/>
              <p:nvPr/>
            </p:nvSpPr>
            <p:spPr>
              <a:xfrm>
                <a:off x="2813601" y="2373076"/>
                <a:ext cx="28575" cy="68263"/>
              </a:xfrm>
              <a:custGeom>
                <a:avLst/>
                <a:gdLst/>
                <a:ahLst/>
                <a:cxnLst/>
                <a:rect l="l" t="t" r="r" b="b"/>
                <a:pathLst>
                  <a:path w="18" h="43" extrusionOk="0">
                    <a:moveTo>
                      <a:pt x="11" y="43"/>
                    </a:moveTo>
                    <a:lnTo>
                      <a:pt x="0" y="40"/>
                    </a:lnTo>
                    <a:lnTo>
                      <a:pt x="11" y="1"/>
                    </a:lnTo>
                    <a:lnTo>
                      <a:pt x="18" y="0"/>
                    </a:lnTo>
                    <a:lnTo>
                      <a:pt x="11" y="43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7" name="Google Shape;817;p18"/>
              <p:cNvSpPr/>
              <p:nvPr/>
            </p:nvSpPr>
            <p:spPr>
              <a:xfrm>
                <a:off x="2835826" y="2373076"/>
                <a:ext cx="22225" cy="68263"/>
              </a:xfrm>
              <a:custGeom>
                <a:avLst/>
                <a:gdLst/>
                <a:ahLst/>
                <a:cxnLst/>
                <a:rect l="l" t="t" r="r" b="b"/>
                <a:pathLst>
                  <a:path w="14" h="43" extrusionOk="0">
                    <a:moveTo>
                      <a:pt x="7" y="43"/>
                    </a:moveTo>
                    <a:lnTo>
                      <a:pt x="14" y="40"/>
                    </a:lnTo>
                    <a:lnTo>
                      <a:pt x="5" y="0"/>
                    </a:lnTo>
                    <a:lnTo>
                      <a:pt x="0" y="1"/>
                    </a:lnTo>
                    <a:lnTo>
                      <a:pt x="7" y="43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8" name="Google Shape;818;p18"/>
              <p:cNvSpPr/>
              <p:nvPr/>
            </p:nvSpPr>
            <p:spPr>
              <a:xfrm>
                <a:off x="2827888" y="2373076"/>
                <a:ext cx="15875" cy="77788"/>
              </a:xfrm>
              <a:custGeom>
                <a:avLst/>
                <a:gdLst/>
                <a:ahLst/>
                <a:cxnLst/>
                <a:rect l="l" t="t" r="r" b="b"/>
                <a:pathLst>
                  <a:path w="10" h="49" extrusionOk="0">
                    <a:moveTo>
                      <a:pt x="0" y="49"/>
                    </a:moveTo>
                    <a:lnTo>
                      <a:pt x="10" y="49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9" name="Google Shape;819;p18"/>
              <p:cNvSpPr/>
              <p:nvPr/>
            </p:nvSpPr>
            <p:spPr>
              <a:xfrm>
                <a:off x="2831063" y="2082563"/>
                <a:ext cx="12600" cy="318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0" name="Google Shape;820;p18"/>
              <p:cNvSpPr/>
              <p:nvPr/>
            </p:nvSpPr>
            <p:spPr>
              <a:xfrm>
                <a:off x="2829476" y="2363551"/>
                <a:ext cx="17400" cy="192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1" name="Google Shape;821;p18"/>
              <p:cNvSpPr/>
              <p:nvPr/>
            </p:nvSpPr>
            <p:spPr>
              <a:xfrm>
                <a:off x="2712001" y="2123838"/>
                <a:ext cx="252412" cy="212725"/>
              </a:xfrm>
              <a:custGeom>
                <a:avLst/>
                <a:gdLst/>
                <a:ahLst/>
                <a:cxnLst/>
                <a:rect l="l" t="t" r="r" b="b"/>
                <a:pathLst>
                  <a:path w="388" h="327" extrusionOk="0">
                    <a:moveTo>
                      <a:pt x="260" y="0"/>
                    </a:moveTo>
                    <a:cubicBezTo>
                      <a:pt x="194" y="0"/>
                      <a:pt x="194" y="0"/>
                      <a:pt x="194" y="0"/>
                    </a:cubicBezTo>
                    <a:cubicBezTo>
                      <a:pt x="129" y="0"/>
                      <a:pt x="129" y="0"/>
                      <a:pt x="129" y="0"/>
                    </a:cubicBezTo>
                    <a:cubicBezTo>
                      <a:pt x="129" y="0"/>
                      <a:pt x="0" y="19"/>
                      <a:pt x="35" y="127"/>
                    </a:cubicBezTo>
                    <a:cubicBezTo>
                      <a:pt x="70" y="236"/>
                      <a:pt x="137" y="327"/>
                      <a:pt x="137" y="327"/>
                    </a:cubicBezTo>
                    <a:cubicBezTo>
                      <a:pt x="194" y="327"/>
                      <a:pt x="194" y="327"/>
                      <a:pt x="194" y="327"/>
                    </a:cubicBezTo>
                    <a:cubicBezTo>
                      <a:pt x="252" y="327"/>
                      <a:pt x="252" y="327"/>
                      <a:pt x="252" y="327"/>
                    </a:cubicBezTo>
                    <a:cubicBezTo>
                      <a:pt x="252" y="327"/>
                      <a:pt x="318" y="236"/>
                      <a:pt x="353" y="127"/>
                    </a:cubicBezTo>
                    <a:cubicBezTo>
                      <a:pt x="388" y="19"/>
                      <a:pt x="260" y="0"/>
                      <a:pt x="26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2" name="Google Shape;822;p18"/>
              <p:cNvSpPr/>
              <p:nvPr/>
            </p:nvSpPr>
            <p:spPr>
              <a:xfrm>
                <a:off x="2861226" y="2123838"/>
                <a:ext cx="84138" cy="212725"/>
              </a:xfrm>
              <a:custGeom>
                <a:avLst/>
                <a:gdLst/>
                <a:ahLst/>
                <a:cxnLst/>
                <a:rect l="l" t="t" r="r" b="b"/>
                <a:pathLst>
                  <a:path w="130" h="327" extrusionOk="0">
                    <a:moveTo>
                      <a:pt x="21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82" y="19"/>
                      <a:pt x="61" y="127"/>
                    </a:cubicBezTo>
                    <a:cubicBezTo>
                      <a:pt x="40" y="236"/>
                      <a:pt x="0" y="327"/>
                      <a:pt x="0" y="327"/>
                    </a:cubicBezTo>
                    <a:cubicBezTo>
                      <a:pt x="14" y="327"/>
                      <a:pt x="14" y="327"/>
                      <a:pt x="14" y="327"/>
                    </a:cubicBezTo>
                    <a:cubicBezTo>
                      <a:pt x="14" y="327"/>
                      <a:pt x="71" y="236"/>
                      <a:pt x="100" y="127"/>
                    </a:cubicBezTo>
                    <a:cubicBezTo>
                      <a:pt x="130" y="19"/>
                      <a:pt x="21" y="0"/>
                      <a:pt x="21" y="0"/>
                    </a:cubicBezTo>
                    <a:close/>
                  </a:path>
                </a:pathLst>
              </a:custGeom>
              <a:solidFill>
                <a:srgbClr val="FFF4E3">
                  <a:alpha val="557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3" name="Google Shape;823;p18"/>
              <p:cNvSpPr/>
              <p:nvPr/>
            </p:nvSpPr>
            <p:spPr>
              <a:xfrm>
                <a:off x="2731050" y="2123838"/>
                <a:ext cx="84137" cy="212725"/>
              </a:xfrm>
              <a:custGeom>
                <a:avLst/>
                <a:gdLst/>
                <a:ahLst/>
                <a:cxnLst/>
                <a:rect l="l" t="t" r="r" b="b"/>
                <a:pathLst>
                  <a:path w="131" h="327" extrusionOk="0">
                    <a:moveTo>
                      <a:pt x="126" y="0"/>
                    </a:moveTo>
                    <a:cubicBezTo>
                      <a:pt x="109" y="0"/>
                      <a:pt x="109" y="0"/>
                      <a:pt x="109" y="0"/>
                    </a:cubicBezTo>
                    <a:cubicBezTo>
                      <a:pt x="109" y="0"/>
                      <a:pt x="0" y="19"/>
                      <a:pt x="30" y="127"/>
                    </a:cubicBezTo>
                    <a:cubicBezTo>
                      <a:pt x="60" y="236"/>
                      <a:pt x="116" y="327"/>
                      <a:pt x="116" y="327"/>
                    </a:cubicBezTo>
                    <a:cubicBezTo>
                      <a:pt x="131" y="327"/>
                      <a:pt x="131" y="327"/>
                      <a:pt x="131" y="327"/>
                    </a:cubicBezTo>
                    <a:cubicBezTo>
                      <a:pt x="131" y="327"/>
                      <a:pt x="91" y="236"/>
                      <a:pt x="70" y="127"/>
                    </a:cubicBezTo>
                    <a:cubicBezTo>
                      <a:pt x="49" y="19"/>
                      <a:pt x="126" y="0"/>
                      <a:pt x="126" y="0"/>
                    </a:cubicBezTo>
                    <a:close/>
                  </a:path>
                </a:pathLst>
              </a:custGeom>
              <a:solidFill>
                <a:srgbClr val="FFF4E3">
                  <a:alpha val="557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4" name="Google Shape;824;p18"/>
              <p:cNvSpPr/>
              <p:nvPr/>
            </p:nvSpPr>
            <p:spPr>
              <a:xfrm>
                <a:off x="2846938" y="2123838"/>
                <a:ext cx="50800" cy="212725"/>
              </a:xfrm>
              <a:custGeom>
                <a:avLst/>
                <a:gdLst/>
                <a:ahLst/>
                <a:cxnLst/>
                <a:rect l="l" t="t" r="r" b="b"/>
                <a:pathLst>
                  <a:path w="79" h="327" extrusionOk="0">
                    <a:moveTo>
                      <a:pt x="18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30" y="19"/>
                      <a:pt x="23" y="127"/>
                    </a:cubicBezTo>
                    <a:cubicBezTo>
                      <a:pt x="15" y="236"/>
                      <a:pt x="0" y="327"/>
                      <a:pt x="0" y="327"/>
                    </a:cubicBezTo>
                    <a:cubicBezTo>
                      <a:pt x="14" y="327"/>
                      <a:pt x="14" y="327"/>
                      <a:pt x="14" y="327"/>
                    </a:cubicBezTo>
                    <a:cubicBezTo>
                      <a:pt x="14" y="327"/>
                      <a:pt x="46" y="236"/>
                      <a:pt x="62" y="127"/>
                    </a:cubicBezTo>
                    <a:cubicBezTo>
                      <a:pt x="79" y="19"/>
                      <a:pt x="18" y="0"/>
                      <a:pt x="18" y="0"/>
                    </a:cubicBezTo>
                    <a:close/>
                  </a:path>
                </a:pathLst>
              </a:custGeom>
              <a:solidFill>
                <a:srgbClr val="FFF4E3">
                  <a:alpha val="557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5" name="Google Shape;825;p18"/>
              <p:cNvSpPr/>
              <p:nvPr/>
            </p:nvSpPr>
            <p:spPr>
              <a:xfrm>
                <a:off x="2778676" y="2123838"/>
                <a:ext cx="50800" cy="212725"/>
              </a:xfrm>
              <a:custGeom>
                <a:avLst/>
                <a:gdLst/>
                <a:ahLst/>
                <a:cxnLst/>
                <a:rect l="l" t="t" r="r" b="b"/>
                <a:pathLst>
                  <a:path w="78" h="327" extrusionOk="0">
                    <a:moveTo>
                      <a:pt x="77" y="0"/>
                    </a:moveTo>
                    <a:cubicBezTo>
                      <a:pt x="60" y="0"/>
                      <a:pt x="60" y="0"/>
                      <a:pt x="60" y="0"/>
                    </a:cubicBezTo>
                    <a:cubicBezTo>
                      <a:pt x="60" y="0"/>
                      <a:pt x="0" y="19"/>
                      <a:pt x="16" y="127"/>
                    </a:cubicBezTo>
                    <a:cubicBezTo>
                      <a:pt x="33" y="236"/>
                      <a:pt x="64" y="327"/>
                      <a:pt x="64" y="327"/>
                    </a:cubicBezTo>
                    <a:cubicBezTo>
                      <a:pt x="78" y="327"/>
                      <a:pt x="78" y="327"/>
                      <a:pt x="78" y="327"/>
                    </a:cubicBezTo>
                    <a:cubicBezTo>
                      <a:pt x="78" y="327"/>
                      <a:pt x="64" y="236"/>
                      <a:pt x="56" y="127"/>
                    </a:cubicBezTo>
                    <a:cubicBezTo>
                      <a:pt x="48" y="19"/>
                      <a:pt x="77" y="0"/>
                      <a:pt x="77" y="0"/>
                    </a:cubicBezTo>
                    <a:close/>
                  </a:path>
                </a:pathLst>
              </a:custGeom>
              <a:solidFill>
                <a:srgbClr val="FFF4E3">
                  <a:alpha val="557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6" name="Google Shape;826;p18"/>
              <p:cNvSpPr/>
              <p:nvPr/>
            </p:nvSpPr>
            <p:spPr>
              <a:xfrm>
                <a:off x="2823126" y="2123838"/>
                <a:ext cx="28575" cy="212725"/>
              </a:xfrm>
              <a:custGeom>
                <a:avLst/>
                <a:gdLst/>
                <a:ahLst/>
                <a:cxnLst/>
                <a:rect l="l" t="t" r="r" b="b"/>
                <a:pathLst>
                  <a:path w="44" h="327" extrusionOk="0">
                    <a:moveTo>
                      <a:pt x="30" y="0"/>
                    </a:moveTo>
                    <a:cubicBezTo>
                      <a:pt x="22" y="0"/>
                      <a:pt x="22" y="0"/>
                      <a:pt x="22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5" y="0"/>
                      <a:pt x="0" y="19"/>
                      <a:pt x="4" y="127"/>
                    </a:cubicBezTo>
                    <a:cubicBezTo>
                      <a:pt x="8" y="236"/>
                      <a:pt x="16" y="327"/>
                      <a:pt x="16" y="327"/>
                    </a:cubicBezTo>
                    <a:cubicBezTo>
                      <a:pt x="22" y="327"/>
                      <a:pt x="22" y="327"/>
                      <a:pt x="22" y="327"/>
                    </a:cubicBezTo>
                    <a:cubicBezTo>
                      <a:pt x="29" y="327"/>
                      <a:pt x="29" y="327"/>
                      <a:pt x="29" y="327"/>
                    </a:cubicBezTo>
                    <a:cubicBezTo>
                      <a:pt x="29" y="327"/>
                      <a:pt x="36" y="236"/>
                      <a:pt x="40" y="127"/>
                    </a:cubicBezTo>
                    <a:cubicBezTo>
                      <a:pt x="44" y="19"/>
                      <a:pt x="30" y="0"/>
                      <a:pt x="30" y="0"/>
                    </a:cubicBezTo>
                    <a:close/>
                  </a:path>
                </a:pathLst>
              </a:custGeom>
              <a:solidFill>
                <a:srgbClr val="FFF4E3">
                  <a:alpha val="557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7" name="Google Shape;827;p18"/>
              <p:cNvSpPr/>
              <p:nvPr/>
            </p:nvSpPr>
            <p:spPr>
              <a:xfrm>
                <a:off x="2799313" y="2336563"/>
                <a:ext cx="76200" cy="126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8" name="Google Shape;828;p18"/>
              <p:cNvSpPr/>
              <p:nvPr/>
            </p:nvSpPr>
            <p:spPr>
              <a:xfrm>
                <a:off x="2791376" y="2111138"/>
                <a:ext cx="93600" cy="126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cxnSp>
          <p:nvCxnSpPr>
            <p:cNvPr id="829" name="Google Shape;829;p18"/>
            <p:cNvCxnSpPr>
              <a:stCxn id="819" idx="0"/>
            </p:cNvCxnSpPr>
            <p:nvPr/>
          </p:nvCxnSpPr>
          <p:spPr>
            <a:xfrm rot="10800000">
              <a:off x="709771" y="-2155611"/>
              <a:ext cx="0" cy="2252700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830" name="Google Shape;830;p18"/>
          <p:cNvGrpSpPr/>
          <p:nvPr/>
        </p:nvGrpSpPr>
        <p:grpSpPr>
          <a:xfrm flipH="1">
            <a:off x="-1" y="4046125"/>
            <a:ext cx="1084200" cy="1115750"/>
            <a:chOff x="7438974" y="1927900"/>
            <a:chExt cx="1084200" cy="1115750"/>
          </a:xfrm>
        </p:grpSpPr>
        <p:sp>
          <p:nvSpPr>
            <p:cNvPr id="831" name="Google Shape;831;p18"/>
            <p:cNvSpPr/>
            <p:nvPr/>
          </p:nvSpPr>
          <p:spPr>
            <a:xfrm>
              <a:off x="8417912" y="1994564"/>
              <a:ext cx="105262" cy="908739"/>
            </a:xfrm>
            <a:custGeom>
              <a:avLst/>
              <a:gdLst/>
              <a:ahLst/>
              <a:cxnLst/>
              <a:rect l="l" t="t" r="r" b="b"/>
              <a:pathLst>
                <a:path w="74" h="632" extrusionOk="0">
                  <a:moveTo>
                    <a:pt x="25" y="162"/>
                  </a:moveTo>
                  <a:cubicBezTo>
                    <a:pt x="11" y="223"/>
                    <a:pt x="6" y="285"/>
                    <a:pt x="6" y="346"/>
                  </a:cubicBezTo>
                  <a:cubicBezTo>
                    <a:pt x="6" y="393"/>
                    <a:pt x="0" y="443"/>
                    <a:pt x="8" y="490"/>
                  </a:cubicBezTo>
                  <a:cubicBezTo>
                    <a:pt x="16" y="540"/>
                    <a:pt x="43" y="588"/>
                    <a:pt x="74" y="632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54" y="53"/>
                    <a:pt x="38" y="108"/>
                    <a:pt x="25" y="16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2" name="Google Shape;832;p18"/>
            <p:cNvSpPr/>
            <p:nvPr/>
          </p:nvSpPr>
          <p:spPr>
            <a:xfrm>
              <a:off x="8214405" y="2847165"/>
              <a:ext cx="28070" cy="31578"/>
            </a:xfrm>
            <a:custGeom>
              <a:avLst/>
              <a:gdLst/>
              <a:ahLst/>
              <a:cxnLst/>
              <a:rect l="l" t="t" r="r" b="b"/>
              <a:pathLst>
                <a:path w="21" h="22" extrusionOk="0">
                  <a:moveTo>
                    <a:pt x="0" y="0"/>
                  </a:moveTo>
                  <a:cubicBezTo>
                    <a:pt x="7" y="7"/>
                    <a:pt x="14" y="14"/>
                    <a:pt x="21" y="22"/>
                  </a:cubicBezTo>
                  <a:cubicBezTo>
                    <a:pt x="14" y="15"/>
                    <a:pt x="7" y="7"/>
                    <a:pt x="0" y="0"/>
                  </a:cubicBezTo>
                  <a:close/>
                </a:path>
              </a:pathLst>
            </a:custGeom>
            <a:solidFill>
              <a:srgbClr val="84DD5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3" name="Google Shape;833;p18"/>
            <p:cNvSpPr/>
            <p:nvPr/>
          </p:nvSpPr>
          <p:spPr>
            <a:xfrm>
              <a:off x="7438974" y="1927900"/>
              <a:ext cx="1084199" cy="1115749"/>
            </a:xfrm>
            <a:custGeom>
              <a:avLst/>
              <a:gdLst/>
              <a:ahLst/>
              <a:cxnLst/>
              <a:rect l="l" t="t" r="r" b="b"/>
              <a:pathLst>
                <a:path w="755" h="778" extrusionOk="0">
                  <a:moveTo>
                    <a:pt x="586" y="330"/>
                  </a:moveTo>
                  <a:cubicBezTo>
                    <a:pt x="506" y="273"/>
                    <a:pt x="427" y="221"/>
                    <a:pt x="356" y="157"/>
                  </a:cubicBezTo>
                  <a:cubicBezTo>
                    <a:pt x="301" y="107"/>
                    <a:pt x="267" y="55"/>
                    <a:pt x="230" y="0"/>
                  </a:cubicBezTo>
                  <a:cubicBezTo>
                    <a:pt x="217" y="118"/>
                    <a:pt x="287" y="268"/>
                    <a:pt x="338" y="375"/>
                  </a:cubicBezTo>
                  <a:cubicBezTo>
                    <a:pt x="385" y="474"/>
                    <a:pt x="461" y="558"/>
                    <a:pt x="539" y="641"/>
                  </a:cubicBezTo>
                  <a:cubicBezTo>
                    <a:pt x="546" y="648"/>
                    <a:pt x="553" y="656"/>
                    <a:pt x="560" y="663"/>
                  </a:cubicBezTo>
                  <a:cubicBezTo>
                    <a:pt x="553" y="656"/>
                    <a:pt x="546" y="648"/>
                    <a:pt x="539" y="641"/>
                  </a:cubicBezTo>
                  <a:cubicBezTo>
                    <a:pt x="464" y="566"/>
                    <a:pt x="373" y="524"/>
                    <a:pt x="264" y="498"/>
                  </a:cubicBezTo>
                  <a:cubicBezTo>
                    <a:pt x="200" y="483"/>
                    <a:pt x="33" y="458"/>
                    <a:pt x="0" y="532"/>
                  </a:cubicBezTo>
                  <a:cubicBezTo>
                    <a:pt x="66" y="570"/>
                    <a:pt x="161" y="572"/>
                    <a:pt x="234" y="610"/>
                  </a:cubicBezTo>
                  <a:cubicBezTo>
                    <a:pt x="343" y="665"/>
                    <a:pt x="444" y="729"/>
                    <a:pt x="557" y="778"/>
                  </a:cubicBezTo>
                  <a:cubicBezTo>
                    <a:pt x="755" y="778"/>
                    <a:pt x="755" y="778"/>
                    <a:pt x="755" y="778"/>
                  </a:cubicBezTo>
                  <a:cubicBezTo>
                    <a:pt x="755" y="459"/>
                    <a:pt x="755" y="459"/>
                    <a:pt x="755" y="459"/>
                  </a:cubicBezTo>
                  <a:cubicBezTo>
                    <a:pt x="697" y="410"/>
                    <a:pt x="637" y="366"/>
                    <a:pt x="586" y="33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4" name="Google Shape;834;p18"/>
            <p:cNvSpPr/>
            <p:nvPr/>
          </p:nvSpPr>
          <p:spPr>
            <a:xfrm>
              <a:off x="8340720" y="2945408"/>
              <a:ext cx="101753" cy="98242"/>
            </a:xfrm>
            <a:custGeom>
              <a:avLst/>
              <a:gdLst/>
              <a:ahLst/>
              <a:cxnLst/>
              <a:rect l="l" t="t" r="r" b="b"/>
              <a:pathLst>
                <a:path w="71" h="69" extrusionOk="0">
                  <a:moveTo>
                    <a:pt x="0" y="0"/>
                  </a:moveTo>
                  <a:cubicBezTo>
                    <a:pt x="22" y="23"/>
                    <a:pt x="44" y="46"/>
                    <a:pt x="67" y="69"/>
                  </a:cubicBezTo>
                  <a:cubicBezTo>
                    <a:pt x="71" y="69"/>
                    <a:pt x="71" y="69"/>
                    <a:pt x="71" y="69"/>
                  </a:cubicBezTo>
                  <a:cubicBezTo>
                    <a:pt x="50" y="45"/>
                    <a:pt x="27" y="21"/>
                    <a:pt x="0" y="0"/>
                  </a:cubicBezTo>
                  <a:close/>
                </a:path>
              </a:pathLst>
            </a:custGeom>
            <a:solidFill>
              <a:srgbClr val="619E3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5" name="Google Shape;835;p18"/>
            <p:cNvSpPr/>
            <p:nvPr/>
          </p:nvSpPr>
          <p:spPr>
            <a:xfrm>
              <a:off x="7821427" y="2089297"/>
              <a:ext cx="701748" cy="954351"/>
            </a:xfrm>
            <a:custGeom>
              <a:avLst/>
              <a:gdLst/>
              <a:ahLst/>
              <a:cxnLst/>
              <a:rect l="l" t="t" r="r" b="b"/>
              <a:pathLst>
                <a:path w="488" h="666" extrusionOk="0">
                  <a:moveTo>
                    <a:pt x="0" y="0"/>
                  </a:moveTo>
                  <a:cubicBezTo>
                    <a:pt x="1" y="54"/>
                    <a:pt x="51" y="115"/>
                    <a:pt x="77" y="164"/>
                  </a:cubicBezTo>
                  <a:cubicBezTo>
                    <a:pt x="121" y="245"/>
                    <a:pt x="150" y="330"/>
                    <a:pt x="205" y="406"/>
                  </a:cubicBezTo>
                  <a:cubicBezTo>
                    <a:pt x="251" y="473"/>
                    <a:pt x="304" y="536"/>
                    <a:pt x="360" y="597"/>
                  </a:cubicBezTo>
                  <a:cubicBezTo>
                    <a:pt x="387" y="618"/>
                    <a:pt x="410" y="642"/>
                    <a:pt x="431" y="666"/>
                  </a:cubicBezTo>
                  <a:cubicBezTo>
                    <a:pt x="488" y="666"/>
                    <a:pt x="488" y="666"/>
                    <a:pt x="488" y="666"/>
                  </a:cubicBezTo>
                  <a:cubicBezTo>
                    <a:pt x="488" y="409"/>
                    <a:pt x="488" y="409"/>
                    <a:pt x="488" y="409"/>
                  </a:cubicBezTo>
                  <a:cubicBezTo>
                    <a:pt x="328" y="273"/>
                    <a:pt x="127" y="164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6" name="Google Shape;836;p18"/>
            <p:cNvSpPr/>
            <p:nvPr/>
          </p:nvSpPr>
          <p:spPr>
            <a:xfrm>
              <a:off x="7442483" y="2640155"/>
              <a:ext cx="992972" cy="403494"/>
            </a:xfrm>
            <a:custGeom>
              <a:avLst/>
              <a:gdLst/>
              <a:ahLst/>
              <a:cxnLst/>
              <a:rect l="l" t="t" r="r" b="b"/>
              <a:pathLst>
                <a:path w="690" h="283" extrusionOk="0">
                  <a:moveTo>
                    <a:pt x="346" y="69"/>
                  </a:moveTo>
                  <a:cubicBezTo>
                    <a:pt x="261" y="45"/>
                    <a:pt x="89" y="0"/>
                    <a:pt x="0" y="42"/>
                  </a:cubicBezTo>
                  <a:cubicBezTo>
                    <a:pt x="33" y="66"/>
                    <a:pt x="83" y="82"/>
                    <a:pt x="120" y="108"/>
                  </a:cubicBezTo>
                  <a:cubicBezTo>
                    <a:pt x="183" y="153"/>
                    <a:pt x="238" y="207"/>
                    <a:pt x="300" y="253"/>
                  </a:cubicBezTo>
                  <a:cubicBezTo>
                    <a:pt x="314" y="263"/>
                    <a:pt x="328" y="273"/>
                    <a:pt x="342" y="283"/>
                  </a:cubicBezTo>
                  <a:cubicBezTo>
                    <a:pt x="690" y="283"/>
                    <a:pt x="690" y="283"/>
                    <a:pt x="690" y="283"/>
                  </a:cubicBezTo>
                  <a:cubicBezTo>
                    <a:pt x="667" y="260"/>
                    <a:pt x="645" y="237"/>
                    <a:pt x="623" y="214"/>
                  </a:cubicBezTo>
                  <a:cubicBezTo>
                    <a:pt x="544" y="148"/>
                    <a:pt x="442" y="96"/>
                    <a:pt x="346" y="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7" name="Google Shape;837;p18"/>
            <p:cNvSpPr/>
            <p:nvPr/>
          </p:nvSpPr>
          <p:spPr>
            <a:xfrm>
              <a:off x="8242475" y="2464723"/>
              <a:ext cx="7017" cy="10526"/>
            </a:xfrm>
            <a:custGeom>
              <a:avLst/>
              <a:gdLst/>
              <a:ahLst/>
              <a:cxnLst/>
              <a:rect l="l" t="t" r="r" b="b"/>
              <a:pathLst>
                <a:path w="4" h="6" extrusionOk="0">
                  <a:moveTo>
                    <a:pt x="0" y="6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1"/>
                    <a:pt x="1" y="3"/>
                    <a:pt x="0" y="6"/>
                  </a:cubicBezTo>
                  <a:close/>
                </a:path>
              </a:pathLst>
            </a:custGeom>
            <a:solidFill>
              <a:srgbClr val="720C0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8" name="Google Shape;838;p18"/>
            <p:cNvSpPr/>
            <p:nvPr/>
          </p:nvSpPr>
          <p:spPr>
            <a:xfrm>
              <a:off x="8228440" y="2489283"/>
              <a:ext cx="3509" cy="3509"/>
            </a:xfrm>
            <a:custGeom>
              <a:avLst/>
              <a:gdLst/>
              <a:ahLst/>
              <a:cxnLst/>
              <a:rect l="l" t="t" r="r" b="b"/>
              <a:pathLst>
                <a:path w="3" h="1" extrusionOk="0">
                  <a:moveTo>
                    <a:pt x="2" y="0"/>
                  </a:moveTo>
                  <a:cubicBezTo>
                    <a:pt x="0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720C0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39" name="Google Shape;839;p18"/>
          <p:cNvSpPr txBox="1">
            <a:spLocks noGrp="1"/>
          </p:cNvSpPr>
          <p:nvPr>
            <p:ph type="title"/>
          </p:nvPr>
        </p:nvSpPr>
        <p:spPr>
          <a:xfrm>
            <a:off x="3788250" y="2989725"/>
            <a:ext cx="4641900" cy="53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840" name="Google Shape;840;p18"/>
          <p:cNvSpPr txBox="1">
            <a:spLocks noGrp="1"/>
          </p:cNvSpPr>
          <p:nvPr>
            <p:ph type="subTitle" idx="1"/>
          </p:nvPr>
        </p:nvSpPr>
        <p:spPr>
          <a:xfrm>
            <a:off x="3788782" y="1192625"/>
            <a:ext cx="4641900" cy="179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">
    <p:spTree>
      <p:nvGrpSpPr>
        <p:cNvPr id="1" name="Shape 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2" name="Google Shape;842;p19"/>
          <p:cNvPicPr preferRelativeResize="0"/>
          <p:nvPr/>
        </p:nvPicPr>
        <p:blipFill>
          <a:blip r:embed="rId2">
            <a:alphaModFix amt="12000"/>
          </a:blip>
          <a:stretch>
            <a:fillRect/>
          </a:stretch>
        </p:blipFill>
        <p:spPr>
          <a:xfrm>
            <a:off x="0" y="12441"/>
            <a:ext cx="9144000" cy="514346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43" name="Google Shape;843;p19"/>
          <p:cNvGrpSpPr/>
          <p:nvPr/>
        </p:nvGrpSpPr>
        <p:grpSpPr>
          <a:xfrm>
            <a:off x="235775" y="196072"/>
            <a:ext cx="8644512" cy="4772277"/>
            <a:chOff x="235775" y="196072"/>
            <a:chExt cx="8644512" cy="4772277"/>
          </a:xfrm>
        </p:grpSpPr>
        <p:sp>
          <p:nvSpPr>
            <p:cNvPr id="844" name="Google Shape;844;p19"/>
            <p:cNvSpPr/>
            <p:nvPr/>
          </p:nvSpPr>
          <p:spPr>
            <a:xfrm>
              <a:off x="8688588" y="4776424"/>
              <a:ext cx="191699" cy="191925"/>
            </a:xfrm>
            <a:custGeom>
              <a:avLst/>
              <a:gdLst/>
              <a:ahLst/>
              <a:cxnLst/>
              <a:rect l="l" t="t" r="r" b="b"/>
              <a:pathLst>
                <a:path w="777" h="778" extrusionOk="0">
                  <a:moveTo>
                    <a:pt x="431" y="389"/>
                  </a:moveTo>
                  <a:cubicBezTo>
                    <a:pt x="623" y="370"/>
                    <a:pt x="772" y="208"/>
                    <a:pt x="771" y="9"/>
                  </a:cubicBezTo>
                  <a:cubicBezTo>
                    <a:pt x="771" y="8"/>
                    <a:pt x="771" y="7"/>
                    <a:pt x="770" y="7"/>
                  </a:cubicBezTo>
                  <a:cubicBezTo>
                    <a:pt x="770" y="7"/>
                    <a:pt x="769" y="7"/>
                    <a:pt x="768" y="7"/>
                  </a:cubicBezTo>
                  <a:cubicBezTo>
                    <a:pt x="570" y="5"/>
                    <a:pt x="408" y="154"/>
                    <a:pt x="388" y="347"/>
                  </a:cubicBezTo>
                  <a:cubicBezTo>
                    <a:pt x="366" y="153"/>
                    <a:pt x="201" y="2"/>
                    <a:pt x="2" y="1"/>
                  </a:cubicBezTo>
                  <a:cubicBezTo>
                    <a:pt x="1" y="0"/>
                    <a:pt x="1" y="1"/>
                    <a:pt x="0" y="0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2" y="201"/>
                    <a:pt x="153" y="366"/>
                    <a:pt x="347" y="388"/>
                  </a:cubicBezTo>
                  <a:cubicBezTo>
                    <a:pt x="154" y="408"/>
                    <a:pt x="5" y="570"/>
                    <a:pt x="6" y="769"/>
                  </a:cubicBezTo>
                  <a:cubicBezTo>
                    <a:pt x="6" y="770"/>
                    <a:pt x="6" y="770"/>
                    <a:pt x="6" y="772"/>
                  </a:cubicBezTo>
                  <a:cubicBezTo>
                    <a:pt x="8" y="771"/>
                    <a:pt x="8" y="771"/>
                    <a:pt x="8" y="771"/>
                  </a:cubicBezTo>
                  <a:cubicBezTo>
                    <a:pt x="207" y="773"/>
                    <a:pt x="370" y="624"/>
                    <a:pt x="389" y="430"/>
                  </a:cubicBezTo>
                  <a:cubicBezTo>
                    <a:pt x="411" y="624"/>
                    <a:pt x="576" y="776"/>
                    <a:pt x="775" y="778"/>
                  </a:cubicBezTo>
                  <a:cubicBezTo>
                    <a:pt x="776" y="778"/>
                    <a:pt x="776" y="778"/>
                    <a:pt x="777" y="778"/>
                  </a:cubicBezTo>
                  <a:cubicBezTo>
                    <a:pt x="777" y="777"/>
                    <a:pt x="777" y="776"/>
                    <a:pt x="777" y="775"/>
                  </a:cubicBezTo>
                  <a:cubicBezTo>
                    <a:pt x="776" y="577"/>
                    <a:pt x="623" y="411"/>
                    <a:pt x="431" y="3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5" name="Google Shape;845;p19"/>
            <p:cNvSpPr/>
            <p:nvPr/>
          </p:nvSpPr>
          <p:spPr>
            <a:xfrm>
              <a:off x="235775" y="4508036"/>
              <a:ext cx="191699" cy="191925"/>
            </a:xfrm>
            <a:custGeom>
              <a:avLst/>
              <a:gdLst/>
              <a:ahLst/>
              <a:cxnLst/>
              <a:rect l="l" t="t" r="r" b="b"/>
              <a:pathLst>
                <a:path w="777" h="778" extrusionOk="0">
                  <a:moveTo>
                    <a:pt x="431" y="389"/>
                  </a:moveTo>
                  <a:cubicBezTo>
                    <a:pt x="623" y="370"/>
                    <a:pt x="772" y="208"/>
                    <a:pt x="771" y="9"/>
                  </a:cubicBezTo>
                  <a:cubicBezTo>
                    <a:pt x="771" y="8"/>
                    <a:pt x="771" y="7"/>
                    <a:pt x="770" y="7"/>
                  </a:cubicBezTo>
                  <a:cubicBezTo>
                    <a:pt x="770" y="7"/>
                    <a:pt x="769" y="7"/>
                    <a:pt x="768" y="7"/>
                  </a:cubicBezTo>
                  <a:cubicBezTo>
                    <a:pt x="570" y="5"/>
                    <a:pt x="408" y="154"/>
                    <a:pt x="388" y="347"/>
                  </a:cubicBezTo>
                  <a:cubicBezTo>
                    <a:pt x="366" y="153"/>
                    <a:pt x="201" y="2"/>
                    <a:pt x="2" y="1"/>
                  </a:cubicBezTo>
                  <a:cubicBezTo>
                    <a:pt x="1" y="0"/>
                    <a:pt x="1" y="1"/>
                    <a:pt x="0" y="0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2" y="201"/>
                    <a:pt x="153" y="366"/>
                    <a:pt x="347" y="388"/>
                  </a:cubicBezTo>
                  <a:cubicBezTo>
                    <a:pt x="154" y="408"/>
                    <a:pt x="5" y="570"/>
                    <a:pt x="6" y="769"/>
                  </a:cubicBezTo>
                  <a:cubicBezTo>
                    <a:pt x="6" y="770"/>
                    <a:pt x="6" y="770"/>
                    <a:pt x="6" y="772"/>
                  </a:cubicBezTo>
                  <a:cubicBezTo>
                    <a:pt x="8" y="771"/>
                    <a:pt x="8" y="771"/>
                    <a:pt x="8" y="771"/>
                  </a:cubicBezTo>
                  <a:cubicBezTo>
                    <a:pt x="207" y="773"/>
                    <a:pt x="370" y="624"/>
                    <a:pt x="389" y="430"/>
                  </a:cubicBezTo>
                  <a:cubicBezTo>
                    <a:pt x="411" y="624"/>
                    <a:pt x="576" y="776"/>
                    <a:pt x="775" y="778"/>
                  </a:cubicBezTo>
                  <a:cubicBezTo>
                    <a:pt x="776" y="778"/>
                    <a:pt x="776" y="778"/>
                    <a:pt x="777" y="778"/>
                  </a:cubicBezTo>
                  <a:cubicBezTo>
                    <a:pt x="777" y="777"/>
                    <a:pt x="777" y="776"/>
                    <a:pt x="777" y="775"/>
                  </a:cubicBezTo>
                  <a:cubicBezTo>
                    <a:pt x="776" y="577"/>
                    <a:pt x="623" y="411"/>
                    <a:pt x="431" y="3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6" name="Google Shape;846;p19"/>
            <p:cNvSpPr/>
            <p:nvPr/>
          </p:nvSpPr>
          <p:spPr>
            <a:xfrm>
              <a:off x="4189425" y="196072"/>
              <a:ext cx="151725" cy="151903"/>
            </a:xfrm>
            <a:custGeom>
              <a:avLst/>
              <a:gdLst/>
              <a:ahLst/>
              <a:cxnLst/>
              <a:rect l="l" t="t" r="r" b="b"/>
              <a:pathLst>
                <a:path w="777" h="778" extrusionOk="0">
                  <a:moveTo>
                    <a:pt x="431" y="389"/>
                  </a:moveTo>
                  <a:cubicBezTo>
                    <a:pt x="623" y="370"/>
                    <a:pt x="772" y="208"/>
                    <a:pt x="771" y="9"/>
                  </a:cubicBezTo>
                  <a:cubicBezTo>
                    <a:pt x="771" y="8"/>
                    <a:pt x="771" y="7"/>
                    <a:pt x="770" y="7"/>
                  </a:cubicBezTo>
                  <a:cubicBezTo>
                    <a:pt x="770" y="7"/>
                    <a:pt x="769" y="7"/>
                    <a:pt x="768" y="7"/>
                  </a:cubicBezTo>
                  <a:cubicBezTo>
                    <a:pt x="570" y="5"/>
                    <a:pt x="408" y="154"/>
                    <a:pt x="388" y="347"/>
                  </a:cubicBezTo>
                  <a:cubicBezTo>
                    <a:pt x="366" y="153"/>
                    <a:pt x="201" y="2"/>
                    <a:pt x="2" y="1"/>
                  </a:cubicBezTo>
                  <a:cubicBezTo>
                    <a:pt x="1" y="0"/>
                    <a:pt x="1" y="1"/>
                    <a:pt x="0" y="0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2" y="201"/>
                    <a:pt x="153" y="366"/>
                    <a:pt x="347" y="388"/>
                  </a:cubicBezTo>
                  <a:cubicBezTo>
                    <a:pt x="154" y="408"/>
                    <a:pt x="5" y="570"/>
                    <a:pt x="6" y="769"/>
                  </a:cubicBezTo>
                  <a:cubicBezTo>
                    <a:pt x="6" y="770"/>
                    <a:pt x="6" y="770"/>
                    <a:pt x="6" y="772"/>
                  </a:cubicBezTo>
                  <a:cubicBezTo>
                    <a:pt x="8" y="771"/>
                    <a:pt x="8" y="771"/>
                    <a:pt x="8" y="771"/>
                  </a:cubicBezTo>
                  <a:cubicBezTo>
                    <a:pt x="207" y="773"/>
                    <a:pt x="370" y="624"/>
                    <a:pt x="389" y="430"/>
                  </a:cubicBezTo>
                  <a:cubicBezTo>
                    <a:pt x="411" y="624"/>
                    <a:pt x="576" y="776"/>
                    <a:pt x="775" y="778"/>
                  </a:cubicBezTo>
                  <a:cubicBezTo>
                    <a:pt x="776" y="778"/>
                    <a:pt x="776" y="778"/>
                    <a:pt x="777" y="778"/>
                  </a:cubicBezTo>
                  <a:cubicBezTo>
                    <a:pt x="777" y="777"/>
                    <a:pt x="777" y="776"/>
                    <a:pt x="777" y="775"/>
                  </a:cubicBezTo>
                  <a:cubicBezTo>
                    <a:pt x="776" y="577"/>
                    <a:pt x="623" y="411"/>
                    <a:pt x="431" y="3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47" name="Google Shape;847;p19"/>
          <p:cNvGrpSpPr/>
          <p:nvPr/>
        </p:nvGrpSpPr>
        <p:grpSpPr>
          <a:xfrm>
            <a:off x="8463963" y="-105775"/>
            <a:ext cx="1079158" cy="3726565"/>
            <a:chOff x="8463963" y="-105775"/>
            <a:chExt cx="1079158" cy="3726565"/>
          </a:xfrm>
        </p:grpSpPr>
        <p:grpSp>
          <p:nvGrpSpPr>
            <p:cNvPr id="848" name="Google Shape;848;p19"/>
            <p:cNvGrpSpPr/>
            <p:nvPr/>
          </p:nvGrpSpPr>
          <p:grpSpPr>
            <a:xfrm>
              <a:off x="8511865" y="2116026"/>
              <a:ext cx="1031256" cy="1504764"/>
              <a:chOff x="2712001" y="2082563"/>
              <a:chExt cx="252412" cy="368300"/>
            </a:xfrm>
          </p:grpSpPr>
          <p:sp>
            <p:nvSpPr>
              <p:cNvPr id="849" name="Google Shape;849;p19"/>
              <p:cNvSpPr/>
              <p:nvPr/>
            </p:nvSpPr>
            <p:spPr>
              <a:xfrm>
                <a:off x="2832651" y="2349263"/>
                <a:ext cx="9600" cy="237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0" name="Google Shape;850;p19"/>
              <p:cNvSpPr/>
              <p:nvPr/>
            </p:nvSpPr>
            <p:spPr>
              <a:xfrm>
                <a:off x="2813601" y="2373076"/>
                <a:ext cx="28575" cy="68263"/>
              </a:xfrm>
              <a:custGeom>
                <a:avLst/>
                <a:gdLst/>
                <a:ahLst/>
                <a:cxnLst/>
                <a:rect l="l" t="t" r="r" b="b"/>
                <a:pathLst>
                  <a:path w="18" h="43" extrusionOk="0">
                    <a:moveTo>
                      <a:pt x="11" y="43"/>
                    </a:moveTo>
                    <a:lnTo>
                      <a:pt x="0" y="40"/>
                    </a:lnTo>
                    <a:lnTo>
                      <a:pt x="11" y="1"/>
                    </a:lnTo>
                    <a:lnTo>
                      <a:pt x="18" y="0"/>
                    </a:lnTo>
                    <a:lnTo>
                      <a:pt x="11" y="43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1" name="Google Shape;851;p19"/>
              <p:cNvSpPr/>
              <p:nvPr/>
            </p:nvSpPr>
            <p:spPr>
              <a:xfrm>
                <a:off x="2835826" y="2373076"/>
                <a:ext cx="22225" cy="68263"/>
              </a:xfrm>
              <a:custGeom>
                <a:avLst/>
                <a:gdLst/>
                <a:ahLst/>
                <a:cxnLst/>
                <a:rect l="l" t="t" r="r" b="b"/>
                <a:pathLst>
                  <a:path w="14" h="43" extrusionOk="0">
                    <a:moveTo>
                      <a:pt x="7" y="43"/>
                    </a:moveTo>
                    <a:lnTo>
                      <a:pt x="14" y="40"/>
                    </a:lnTo>
                    <a:lnTo>
                      <a:pt x="5" y="0"/>
                    </a:lnTo>
                    <a:lnTo>
                      <a:pt x="0" y="1"/>
                    </a:lnTo>
                    <a:lnTo>
                      <a:pt x="7" y="43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2" name="Google Shape;852;p19"/>
              <p:cNvSpPr/>
              <p:nvPr/>
            </p:nvSpPr>
            <p:spPr>
              <a:xfrm>
                <a:off x="2827888" y="2373076"/>
                <a:ext cx="15875" cy="77788"/>
              </a:xfrm>
              <a:custGeom>
                <a:avLst/>
                <a:gdLst/>
                <a:ahLst/>
                <a:cxnLst/>
                <a:rect l="l" t="t" r="r" b="b"/>
                <a:pathLst>
                  <a:path w="10" h="49" extrusionOk="0">
                    <a:moveTo>
                      <a:pt x="0" y="49"/>
                    </a:moveTo>
                    <a:lnTo>
                      <a:pt x="10" y="49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3" name="Google Shape;853;p19"/>
              <p:cNvSpPr/>
              <p:nvPr/>
            </p:nvSpPr>
            <p:spPr>
              <a:xfrm>
                <a:off x="2831063" y="2082563"/>
                <a:ext cx="12600" cy="318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4" name="Google Shape;854;p19"/>
              <p:cNvSpPr/>
              <p:nvPr/>
            </p:nvSpPr>
            <p:spPr>
              <a:xfrm>
                <a:off x="2829476" y="2363551"/>
                <a:ext cx="17400" cy="192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5" name="Google Shape;855;p19"/>
              <p:cNvSpPr/>
              <p:nvPr/>
            </p:nvSpPr>
            <p:spPr>
              <a:xfrm>
                <a:off x="2712001" y="2123838"/>
                <a:ext cx="252412" cy="212725"/>
              </a:xfrm>
              <a:custGeom>
                <a:avLst/>
                <a:gdLst/>
                <a:ahLst/>
                <a:cxnLst/>
                <a:rect l="l" t="t" r="r" b="b"/>
                <a:pathLst>
                  <a:path w="388" h="327" extrusionOk="0">
                    <a:moveTo>
                      <a:pt x="260" y="0"/>
                    </a:moveTo>
                    <a:cubicBezTo>
                      <a:pt x="194" y="0"/>
                      <a:pt x="194" y="0"/>
                      <a:pt x="194" y="0"/>
                    </a:cubicBezTo>
                    <a:cubicBezTo>
                      <a:pt x="129" y="0"/>
                      <a:pt x="129" y="0"/>
                      <a:pt x="129" y="0"/>
                    </a:cubicBezTo>
                    <a:cubicBezTo>
                      <a:pt x="129" y="0"/>
                      <a:pt x="0" y="19"/>
                      <a:pt x="35" y="127"/>
                    </a:cubicBezTo>
                    <a:cubicBezTo>
                      <a:pt x="70" y="236"/>
                      <a:pt x="137" y="327"/>
                      <a:pt x="137" y="327"/>
                    </a:cubicBezTo>
                    <a:cubicBezTo>
                      <a:pt x="194" y="327"/>
                      <a:pt x="194" y="327"/>
                      <a:pt x="194" y="327"/>
                    </a:cubicBezTo>
                    <a:cubicBezTo>
                      <a:pt x="252" y="327"/>
                      <a:pt x="252" y="327"/>
                      <a:pt x="252" y="327"/>
                    </a:cubicBezTo>
                    <a:cubicBezTo>
                      <a:pt x="252" y="327"/>
                      <a:pt x="318" y="236"/>
                      <a:pt x="353" y="127"/>
                    </a:cubicBezTo>
                    <a:cubicBezTo>
                      <a:pt x="388" y="19"/>
                      <a:pt x="260" y="0"/>
                      <a:pt x="26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6" name="Google Shape;856;p19"/>
              <p:cNvSpPr/>
              <p:nvPr/>
            </p:nvSpPr>
            <p:spPr>
              <a:xfrm>
                <a:off x="2861226" y="2123838"/>
                <a:ext cx="84138" cy="212725"/>
              </a:xfrm>
              <a:custGeom>
                <a:avLst/>
                <a:gdLst/>
                <a:ahLst/>
                <a:cxnLst/>
                <a:rect l="l" t="t" r="r" b="b"/>
                <a:pathLst>
                  <a:path w="130" h="327" extrusionOk="0">
                    <a:moveTo>
                      <a:pt x="21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82" y="19"/>
                      <a:pt x="61" y="127"/>
                    </a:cubicBezTo>
                    <a:cubicBezTo>
                      <a:pt x="40" y="236"/>
                      <a:pt x="0" y="327"/>
                      <a:pt x="0" y="327"/>
                    </a:cubicBezTo>
                    <a:cubicBezTo>
                      <a:pt x="14" y="327"/>
                      <a:pt x="14" y="327"/>
                      <a:pt x="14" y="327"/>
                    </a:cubicBezTo>
                    <a:cubicBezTo>
                      <a:pt x="14" y="327"/>
                      <a:pt x="71" y="236"/>
                      <a:pt x="100" y="127"/>
                    </a:cubicBezTo>
                    <a:cubicBezTo>
                      <a:pt x="130" y="19"/>
                      <a:pt x="21" y="0"/>
                      <a:pt x="21" y="0"/>
                    </a:cubicBezTo>
                    <a:close/>
                  </a:path>
                </a:pathLst>
              </a:custGeom>
              <a:solidFill>
                <a:srgbClr val="FFF4E3">
                  <a:alpha val="557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7" name="Google Shape;857;p19"/>
              <p:cNvSpPr/>
              <p:nvPr/>
            </p:nvSpPr>
            <p:spPr>
              <a:xfrm>
                <a:off x="2731050" y="2123838"/>
                <a:ext cx="84137" cy="212725"/>
              </a:xfrm>
              <a:custGeom>
                <a:avLst/>
                <a:gdLst/>
                <a:ahLst/>
                <a:cxnLst/>
                <a:rect l="l" t="t" r="r" b="b"/>
                <a:pathLst>
                  <a:path w="131" h="327" extrusionOk="0">
                    <a:moveTo>
                      <a:pt x="126" y="0"/>
                    </a:moveTo>
                    <a:cubicBezTo>
                      <a:pt x="109" y="0"/>
                      <a:pt x="109" y="0"/>
                      <a:pt x="109" y="0"/>
                    </a:cubicBezTo>
                    <a:cubicBezTo>
                      <a:pt x="109" y="0"/>
                      <a:pt x="0" y="19"/>
                      <a:pt x="30" y="127"/>
                    </a:cubicBezTo>
                    <a:cubicBezTo>
                      <a:pt x="60" y="236"/>
                      <a:pt x="116" y="327"/>
                      <a:pt x="116" y="327"/>
                    </a:cubicBezTo>
                    <a:cubicBezTo>
                      <a:pt x="131" y="327"/>
                      <a:pt x="131" y="327"/>
                      <a:pt x="131" y="327"/>
                    </a:cubicBezTo>
                    <a:cubicBezTo>
                      <a:pt x="131" y="327"/>
                      <a:pt x="91" y="236"/>
                      <a:pt x="70" y="127"/>
                    </a:cubicBezTo>
                    <a:cubicBezTo>
                      <a:pt x="49" y="19"/>
                      <a:pt x="126" y="0"/>
                      <a:pt x="126" y="0"/>
                    </a:cubicBezTo>
                    <a:close/>
                  </a:path>
                </a:pathLst>
              </a:custGeom>
              <a:solidFill>
                <a:srgbClr val="FFF4E3">
                  <a:alpha val="557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8" name="Google Shape;858;p19"/>
              <p:cNvSpPr/>
              <p:nvPr/>
            </p:nvSpPr>
            <p:spPr>
              <a:xfrm>
                <a:off x="2846938" y="2123838"/>
                <a:ext cx="50800" cy="212725"/>
              </a:xfrm>
              <a:custGeom>
                <a:avLst/>
                <a:gdLst/>
                <a:ahLst/>
                <a:cxnLst/>
                <a:rect l="l" t="t" r="r" b="b"/>
                <a:pathLst>
                  <a:path w="79" h="327" extrusionOk="0">
                    <a:moveTo>
                      <a:pt x="18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30" y="19"/>
                      <a:pt x="23" y="127"/>
                    </a:cubicBezTo>
                    <a:cubicBezTo>
                      <a:pt x="15" y="236"/>
                      <a:pt x="0" y="327"/>
                      <a:pt x="0" y="327"/>
                    </a:cubicBezTo>
                    <a:cubicBezTo>
                      <a:pt x="14" y="327"/>
                      <a:pt x="14" y="327"/>
                      <a:pt x="14" y="327"/>
                    </a:cubicBezTo>
                    <a:cubicBezTo>
                      <a:pt x="14" y="327"/>
                      <a:pt x="46" y="236"/>
                      <a:pt x="62" y="127"/>
                    </a:cubicBezTo>
                    <a:cubicBezTo>
                      <a:pt x="79" y="19"/>
                      <a:pt x="18" y="0"/>
                      <a:pt x="18" y="0"/>
                    </a:cubicBezTo>
                    <a:close/>
                  </a:path>
                </a:pathLst>
              </a:custGeom>
              <a:solidFill>
                <a:srgbClr val="FFF4E3">
                  <a:alpha val="557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9" name="Google Shape;859;p19"/>
              <p:cNvSpPr/>
              <p:nvPr/>
            </p:nvSpPr>
            <p:spPr>
              <a:xfrm>
                <a:off x="2778676" y="2123838"/>
                <a:ext cx="50800" cy="212725"/>
              </a:xfrm>
              <a:custGeom>
                <a:avLst/>
                <a:gdLst/>
                <a:ahLst/>
                <a:cxnLst/>
                <a:rect l="l" t="t" r="r" b="b"/>
                <a:pathLst>
                  <a:path w="78" h="327" extrusionOk="0">
                    <a:moveTo>
                      <a:pt x="77" y="0"/>
                    </a:moveTo>
                    <a:cubicBezTo>
                      <a:pt x="60" y="0"/>
                      <a:pt x="60" y="0"/>
                      <a:pt x="60" y="0"/>
                    </a:cubicBezTo>
                    <a:cubicBezTo>
                      <a:pt x="60" y="0"/>
                      <a:pt x="0" y="19"/>
                      <a:pt x="16" y="127"/>
                    </a:cubicBezTo>
                    <a:cubicBezTo>
                      <a:pt x="33" y="236"/>
                      <a:pt x="64" y="327"/>
                      <a:pt x="64" y="327"/>
                    </a:cubicBezTo>
                    <a:cubicBezTo>
                      <a:pt x="78" y="327"/>
                      <a:pt x="78" y="327"/>
                      <a:pt x="78" y="327"/>
                    </a:cubicBezTo>
                    <a:cubicBezTo>
                      <a:pt x="78" y="327"/>
                      <a:pt x="64" y="236"/>
                      <a:pt x="56" y="127"/>
                    </a:cubicBezTo>
                    <a:cubicBezTo>
                      <a:pt x="48" y="19"/>
                      <a:pt x="77" y="0"/>
                      <a:pt x="77" y="0"/>
                    </a:cubicBezTo>
                    <a:close/>
                  </a:path>
                </a:pathLst>
              </a:custGeom>
              <a:solidFill>
                <a:srgbClr val="FFF4E3">
                  <a:alpha val="557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0" name="Google Shape;860;p19"/>
              <p:cNvSpPr/>
              <p:nvPr/>
            </p:nvSpPr>
            <p:spPr>
              <a:xfrm>
                <a:off x="2823126" y="2123838"/>
                <a:ext cx="28575" cy="212725"/>
              </a:xfrm>
              <a:custGeom>
                <a:avLst/>
                <a:gdLst/>
                <a:ahLst/>
                <a:cxnLst/>
                <a:rect l="l" t="t" r="r" b="b"/>
                <a:pathLst>
                  <a:path w="44" h="327" extrusionOk="0">
                    <a:moveTo>
                      <a:pt x="30" y="0"/>
                    </a:moveTo>
                    <a:cubicBezTo>
                      <a:pt x="22" y="0"/>
                      <a:pt x="22" y="0"/>
                      <a:pt x="22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5" y="0"/>
                      <a:pt x="0" y="19"/>
                      <a:pt x="4" y="127"/>
                    </a:cubicBezTo>
                    <a:cubicBezTo>
                      <a:pt x="8" y="236"/>
                      <a:pt x="16" y="327"/>
                      <a:pt x="16" y="327"/>
                    </a:cubicBezTo>
                    <a:cubicBezTo>
                      <a:pt x="22" y="327"/>
                      <a:pt x="22" y="327"/>
                      <a:pt x="22" y="327"/>
                    </a:cubicBezTo>
                    <a:cubicBezTo>
                      <a:pt x="29" y="327"/>
                      <a:pt x="29" y="327"/>
                      <a:pt x="29" y="327"/>
                    </a:cubicBezTo>
                    <a:cubicBezTo>
                      <a:pt x="29" y="327"/>
                      <a:pt x="36" y="236"/>
                      <a:pt x="40" y="127"/>
                    </a:cubicBezTo>
                    <a:cubicBezTo>
                      <a:pt x="44" y="19"/>
                      <a:pt x="30" y="0"/>
                      <a:pt x="30" y="0"/>
                    </a:cubicBezTo>
                    <a:close/>
                  </a:path>
                </a:pathLst>
              </a:custGeom>
              <a:solidFill>
                <a:srgbClr val="FFF4E3">
                  <a:alpha val="557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1" name="Google Shape;861;p19"/>
              <p:cNvSpPr/>
              <p:nvPr/>
            </p:nvSpPr>
            <p:spPr>
              <a:xfrm>
                <a:off x="2799313" y="2336563"/>
                <a:ext cx="76200" cy="126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2" name="Google Shape;862;p19"/>
              <p:cNvSpPr/>
              <p:nvPr/>
            </p:nvSpPr>
            <p:spPr>
              <a:xfrm>
                <a:off x="2791376" y="2111138"/>
                <a:ext cx="93600" cy="126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cxnSp>
          <p:nvCxnSpPr>
            <p:cNvPr id="863" name="Google Shape;863;p19"/>
            <p:cNvCxnSpPr>
              <a:stCxn id="853" idx="0"/>
            </p:cNvCxnSpPr>
            <p:nvPr/>
          </p:nvCxnSpPr>
          <p:spPr>
            <a:xfrm rot="10800000">
              <a:off x="9024046" y="-100974"/>
              <a:ext cx="0" cy="2217000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864" name="Google Shape;864;p19"/>
            <p:cNvGrpSpPr/>
            <p:nvPr/>
          </p:nvGrpSpPr>
          <p:grpSpPr>
            <a:xfrm>
              <a:off x="8463963" y="1017725"/>
              <a:ext cx="640937" cy="896362"/>
              <a:chOff x="2983359" y="1767508"/>
              <a:chExt cx="306375" cy="428471"/>
            </a:xfrm>
          </p:grpSpPr>
          <p:sp>
            <p:nvSpPr>
              <p:cNvPr id="865" name="Google Shape;865;p19"/>
              <p:cNvSpPr/>
              <p:nvPr/>
            </p:nvSpPr>
            <p:spPr>
              <a:xfrm>
                <a:off x="3108179" y="1855453"/>
                <a:ext cx="56736" cy="243978"/>
              </a:xfrm>
              <a:custGeom>
                <a:avLst/>
                <a:gdLst/>
                <a:ahLst/>
                <a:cxnLst/>
                <a:rect l="l" t="t" r="r" b="b"/>
                <a:pathLst>
                  <a:path w="51" h="209" extrusionOk="0">
                    <a:moveTo>
                      <a:pt x="20" y="209"/>
                    </a:moveTo>
                    <a:cubicBezTo>
                      <a:pt x="30" y="209"/>
                      <a:pt x="30" y="209"/>
                      <a:pt x="30" y="209"/>
                    </a:cubicBezTo>
                    <a:cubicBezTo>
                      <a:pt x="30" y="208"/>
                      <a:pt x="31" y="208"/>
                      <a:pt x="31" y="208"/>
                    </a:cubicBezTo>
                    <a:cubicBezTo>
                      <a:pt x="44" y="176"/>
                      <a:pt x="51" y="141"/>
                      <a:pt x="51" y="104"/>
                    </a:cubicBezTo>
                    <a:cubicBezTo>
                      <a:pt x="51" y="68"/>
                      <a:pt x="44" y="33"/>
                      <a:pt x="31" y="1"/>
                    </a:cubicBezTo>
                    <a:cubicBezTo>
                      <a:pt x="31" y="0"/>
                      <a:pt x="29" y="0"/>
                      <a:pt x="28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0" y="0"/>
                      <a:pt x="20" y="0"/>
                      <a:pt x="20" y="1"/>
                    </a:cubicBezTo>
                    <a:cubicBezTo>
                      <a:pt x="7" y="33"/>
                      <a:pt x="0" y="68"/>
                      <a:pt x="0" y="104"/>
                    </a:cubicBezTo>
                    <a:cubicBezTo>
                      <a:pt x="0" y="141"/>
                      <a:pt x="6" y="176"/>
                      <a:pt x="19" y="208"/>
                    </a:cubicBezTo>
                    <a:lnTo>
                      <a:pt x="20" y="209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6" name="Google Shape;866;p19"/>
              <p:cNvSpPr/>
              <p:nvPr/>
            </p:nvSpPr>
            <p:spPr>
              <a:xfrm>
                <a:off x="3023075" y="1858290"/>
                <a:ext cx="99288" cy="238304"/>
              </a:xfrm>
              <a:custGeom>
                <a:avLst/>
                <a:gdLst/>
                <a:ahLst/>
                <a:cxnLst/>
                <a:rect l="l" t="t" r="r" b="b"/>
                <a:pathLst>
                  <a:path w="85" h="205" extrusionOk="0">
                    <a:moveTo>
                      <a:pt x="0" y="102"/>
                    </a:moveTo>
                    <a:cubicBezTo>
                      <a:pt x="0" y="151"/>
                      <a:pt x="36" y="193"/>
                      <a:pt x="85" y="205"/>
                    </a:cubicBezTo>
                    <a:cubicBezTo>
                      <a:pt x="54" y="180"/>
                      <a:pt x="35" y="143"/>
                      <a:pt x="35" y="102"/>
                    </a:cubicBezTo>
                    <a:cubicBezTo>
                      <a:pt x="35" y="62"/>
                      <a:pt x="54" y="25"/>
                      <a:pt x="85" y="0"/>
                    </a:cubicBezTo>
                    <a:cubicBezTo>
                      <a:pt x="36" y="12"/>
                      <a:pt x="0" y="53"/>
                      <a:pt x="0" y="102"/>
                    </a:cubicBezTo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7" name="Google Shape;867;p19"/>
              <p:cNvSpPr/>
              <p:nvPr/>
            </p:nvSpPr>
            <p:spPr>
              <a:xfrm>
                <a:off x="3150731" y="1858290"/>
                <a:ext cx="96451" cy="238304"/>
              </a:xfrm>
              <a:custGeom>
                <a:avLst/>
                <a:gdLst/>
                <a:ahLst/>
                <a:cxnLst/>
                <a:rect l="l" t="t" r="r" b="b"/>
                <a:pathLst>
                  <a:path w="84" h="205" extrusionOk="0">
                    <a:moveTo>
                      <a:pt x="84" y="102"/>
                    </a:moveTo>
                    <a:cubicBezTo>
                      <a:pt x="84" y="53"/>
                      <a:pt x="48" y="12"/>
                      <a:pt x="0" y="0"/>
                    </a:cubicBezTo>
                    <a:cubicBezTo>
                      <a:pt x="30" y="25"/>
                      <a:pt x="49" y="62"/>
                      <a:pt x="49" y="102"/>
                    </a:cubicBezTo>
                    <a:cubicBezTo>
                      <a:pt x="49" y="143"/>
                      <a:pt x="30" y="180"/>
                      <a:pt x="0" y="205"/>
                    </a:cubicBezTo>
                    <a:cubicBezTo>
                      <a:pt x="48" y="193"/>
                      <a:pt x="84" y="151"/>
                      <a:pt x="84" y="102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8" name="Google Shape;868;p19"/>
              <p:cNvSpPr/>
              <p:nvPr/>
            </p:nvSpPr>
            <p:spPr>
              <a:xfrm>
                <a:off x="3125200" y="1767508"/>
                <a:ext cx="19800" cy="741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9" name="Google Shape;869;p19"/>
              <p:cNvSpPr/>
              <p:nvPr/>
            </p:nvSpPr>
            <p:spPr>
              <a:xfrm>
                <a:off x="3108179" y="1812899"/>
                <a:ext cx="56700" cy="54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0" name="Google Shape;870;p19"/>
              <p:cNvSpPr/>
              <p:nvPr/>
            </p:nvSpPr>
            <p:spPr>
              <a:xfrm>
                <a:off x="2983359" y="1855453"/>
                <a:ext cx="141840" cy="243978"/>
              </a:xfrm>
              <a:custGeom>
                <a:avLst/>
                <a:gdLst/>
                <a:ahLst/>
                <a:cxnLst/>
                <a:rect l="l" t="t" r="r" b="b"/>
                <a:pathLst>
                  <a:path w="122" h="209" extrusionOk="0">
                    <a:moveTo>
                      <a:pt x="122" y="209"/>
                    </a:moveTo>
                    <a:cubicBezTo>
                      <a:pt x="121" y="208"/>
                      <a:pt x="120" y="207"/>
                      <a:pt x="120" y="207"/>
                    </a:cubicBezTo>
                    <a:cubicBezTo>
                      <a:pt x="71" y="195"/>
                      <a:pt x="35" y="153"/>
                      <a:pt x="35" y="104"/>
                    </a:cubicBezTo>
                    <a:cubicBezTo>
                      <a:pt x="35" y="55"/>
                      <a:pt x="71" y="14"/>
                      <a:pt x="120" y="2"/>
                    </a:cubicBezTo>
                    <a:cubicBezTo>
                      <a:pt x="120" y="1"/>
                      <a:pt x="121" y="1"/>
                      <a:pt x="122" y="0"/>
                    </a:cubicBezTo>
                    <a:cubicBezTo>
                      <a:pt x="119" y="0"/>
                      <a:pt x="119" y="0"/>
                      <a:pt x="119" y="0"/>
                    </a:cubicBezTo>
                    <a:cubicBezTo>
                      <a:pt x="51" y="8"/>
                      <a:pt x="0" y="52"/>
                      <a:pt x="0" y="104"/>
                    </a:cubicBezTo>
                    <a:cubicBezTo>
                      <a:pt x="0" y="156"/>
                      <a:pt x="50" y="200"/>
                      <a:pt x="116" y="209"/>
                    </a:cubicBezTo>
                    <a:cubicBezTo>
                      <a:pt x="122" y="209"/>
                      <a:pt x="122" y="209"/>
                      <a:pt x="122" y="209"/>
                    </a:cubicBez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1" name="Google Shape;871;p19"/>
              <p:cNvSpPr/>
              <p:nvPr/>
            </p:nvSpPr>
            <p:spPr>
              <a:xfrm>
                <a:off x="3145057" y="1855453"/>
                <a:ext cx="144677" cy="243978"/>
              </a:xfrm>
              <a:custGeom>
                <a:avLst/>
                <a:gdLst/>
                <a:ahLst/>
                <a:cxnLst/>
                <a:rect l="l" t="t" r="r" b="b"/>
                <a:pathLst>
                  <a:path w="123" h="209" extrusionOk="0">
                    <a:moveTo>
                      <a:pt x="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2" y="1"/>
                      <a:pt x="3" y="2"/>
                    </a:cubicBezTo>
                    <a:cubicBezTo>
                      <a:pt x="51" y="14"/>
                      <a:pt x="87" y="55"/>
                      <a:pt x="87" y="104"/>
                    </a:cubicBezTo>
                    <a:cubicBezTo>
                      <a:pt x="87" y="153"/>
                      <a:pt x="51" y="195"/>
                      <a:pt x="3" y="207"/>
                    </a:cubicBezTo>
                    <a:cubicBezTo>
                      <a:pt x="2" y="207"/>
                      <a:pt x="1" y="208"/>
                      <a:pt x="0" y="209"/>
                    </a:cubicBezTo>
                    <a:cubicBezTo>
                      <a:pt x="6" y="209"/>
                      <a:pt x="6" y="209"/>
                      <a:pt x="6" y="209"/>
                    </a:cubicBezTo>
                    <a:cubicBezTo>
                      <a:pt x="72" y="200"/>
                      <a:pt x="123" y="156"/>
                      <a:pt x="123" y="104"/>
                    </a:cubicBezTo>
                    <a:cubicBezTo>
                      <a:pt x="123" y="52"/>
                      <a:pt x="71" y="8"/>
                      <a:pt x="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2" name="Google Shape;872;p19"/>
              <p:cNvSpPr/>
              <p:nvPr/>
            </p:nvSpPr>
            <p:spPr>
              <a:xfrm>
                <a:off x="3065627" y="1855453"/>
                <a:ext cx="141840" cy="243978"/>
              </a:xfrm>
              <a:custGeom>
                <a:avLst/>
                <a:gdLst/>
                <a:ahLst/>
                <a:cxnLst/>
                <a:rect l="l" t="t" r="r" b="b"/>
                <a:pathLst>
                  <a:path w="122" h="209" extrusionOk="0">
                    <a:moveTo>
                      <a:pt x="50" y="207"/>
                    </a:moveTo>
                    <a:cubicBezTo>
                      <a:pt x="50" y="207"/>
                      <a:pt x="51" y="208"/>
                      <a:pt x="51" y="209"/>
                    </a:cubicBezTo>
                    <a:cubicBezTo>
                      <a:pt x="59" y="209"/>
                      <a:pt x="59" y="209"/>
                      <a:pt x="59" y="209"/>
                    </a:cubicBezTo>
                    <a:cubicBezTo>
                      <a:pt x="58" y="209"/>
                      <a:pt x="57" y="208"/>
                      <a:pt x="56" y="208"/>
                    </a:cubicBezTo>
                    <a:cubicBezTo>
                      <a:pt x="56" y="208"/>
                      <a:pt x="56" y="208"/>
                      <a:pt x="56" y="208"/>
                    </a:cubicBezTo>
                    <a:cubicBezTo>
                      <a:pt x="43" y="176"/>
                      <a:pt x="36" y="141"/>
                      <a:pt x="36" y="104"/>
                    </a:cubicBezTo>
                    <a:cubicBezTo>
                      <a:pt x="36" y="68"/>
                      <a:pt x="43" y="33"/>
                      <a:pt x="56" y="1"/>
                    </a:cubicBezTo>
                    <a:cubicBezTo>
                      <a:pt x="56" y="1"/>
                      <a:pt x="56" y="1"/>
                      <a:pt x="56" y="1"/>
                    </a:cubicBezTo>
                    <a:cubicBezTo>
                      <a:pt x="57" y="0"/>
                      <a:pt x="59" y="0"/>
                      <a:pt x="61" y="0"/>
                    </a:cubicBezTo>
                    <a:cubicBezTo>
                      <a:pt x="62" y="0"/>
                      <a:pt x="62" y="0"/>
                      <a:pt x="62" y="0"/>
                    </a:cubicBezTo>
                    <a:cubicBezTo>
                      <a:pt x="63" y="0"/>
                      <a:pt x="64" y="0"/>
                      <a:pt x="65" y="0"/>
                    </a:cubicBezTo>
                    <a:cubicBezTo>
                      <a:pt x="66" y="1"/>
                      <a:pt x="66" y="1"/>
                      <a:pt x="67" y="1"/>
                    </a:cubicBezTo>
                    <a:cubicBezTo>
                      <a:pt x="80" y="33"/>
                      <a:pt x="87" y="68"/>
                      <a:pt x="87" y="104"/>
                    </a:cubicBezTo>
                    <a:cubicBezTo>
                      <a:pt x="87" y="141"/>
                      <a:pt x="80" y="176"/>
                      <a:pt x="67" y="208"/>
                    </a:cubicBezTo>
                    <a:cubicBezTo>
                      <a:pt x="66" y="208"/>
                      <a:pt x="66" y="208"/>
                      <a:pt x="65" y="208"/>
                    </a:cubicBezTo>
                    <a:cubicBezTo>
                      <a:pt x="65" y="208"/>
                      <a:pt x="64" y="209"/>
                      <a:pt x="63" y="209"/>
                    </a:cubicBezTo>
                    <a:cubicBezTo>
                      <a:pt x="72" y="209"/>
                      <a:pt x="72" y="209"/>
                      <a:pt x="72" y="209"/>
                    </a:cubicBezTo>
                    <a:cubicBezTo>
                      <a:pt x="72" y="208"/>
                      <a:pt x="72" y="207"/>
                      <a:pt x="73" y="207"/>
                    </a:cubicBezTo>
                    <a:cubicBezTo>
                      <a:pt x="103" y="182"/>
                      <a:pt x="122" y="145"/>
                      <a:pt x="122" y="104"/>
                    </a:cubicBezTo>
                    <a:cubicBezTo>
                      <a:pt x="122" y="64"/>
                      <a:pt x="103" y="27"/>
                      <a:pt x="73" y="2"/>
                    </a:cubicBezTo>
                    <a:cubicBezTo>
                      <a:pt x="72" y="2"/>
                      <a:pt x="72" y="1"/>
                      <a:pt x="71" y="1"/>
                    </a:cubicBezTo>
                    <a:cubicBezTo>
                      <a:pt x="71" y="0"/>
                      <a:pt x="70" y="0"/>
                      <a:pt x="70" y="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52" y="0"/>
                      <a:pt x="51" y="0"/>
                      <a:pt x="51" y="1"/>
                    </a:cubicBezTo>
                    <a:cubicBezTo>
                      <a:pt x="50" y="1"/>
                      <a:pt x="50" y="2"/>
                      <a:pt x="50" y="2"/>
                    </a:cubicBezTo>
                    <a:cubicBezTo>
                      <a:pt x="19" y="27"/>
                      <a:pt x="0" y="64"/>
                      <a:pt x="0" y="104"/>
                    </a:cubicBezTo>
                    <a:cubicBezTo>
                      <a:pt x="0" y="145"/>
                      <a:pt x="19" y="182"/>
                      <a:pt x="50" y="207"/>
                    </a:cubicBez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3" name="Google Shape;873;p19"/>
              <p:cNvSpPr/>
              <p:nvPr/>
            </p:nvSpPr>
            <p:spPr>
              <a:xfrm>
                <a:off x="3076974" y="1846943"/>
                <a:ext cx="122100" cy="19800"/>
              </a:xfrm>
              <a:prstGeom prst="rect">
                <a:avLst/>
              </a:prstGeom>
              <a:solidFill>
                <a:srgbClr val="F0463E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4" name="Google Shape;874;p19"/>
              <p:cNvSpPr/>
              <p:nvPr/>
            </p:nvSpPr>
            <p:spPr>
              <a:xfrm>
                <a:off x="3076974" y="1846943"/>
                <a:ext cx="122100" cy="198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5" name="Google Shape;875;p19"/>
              <p:cNvSpPr/>
              <p:nvPr/>
            </p:nvSpPr>
            <p:spPr>
              <a:xfrm>
                <a:off x="3062790" y="1838432"/>
                <a:ext cx="144600" cy="17100"/>
              </a:xfrm>
              <a:prstGeom prst="rect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6" name="Google Shape;876;p19"/>
              <p:cNvSpPr/>
              <p:nvPr/>
            </p:nvSpPr>
            <p:spPr>
              <a:xfrm>
                <a:off x="3093995" y="2096595"/>
                <a:ext cx="85200" cy="138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7" name="Google Shape;877;p19"/>
              <p:cNvSpPr/>
              <p:nvPr/>
            </p:nvSpPr>
            <p:spPr>
              <a:xfrm>
                <a:off x="3088321" y="2090921"/>
                <a:ext cx="96600" cy="11400"/>
              </a:xfrm>
              <a:prstGeom prst="rect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8" name="Google Shape;878;p19"/>
              <p:cNvSpPr/>
              <p:nvPr/>
            </p:nvSpPr>
            <p:spPr>
              <a:xfrm>
                <a:off x="3093995" y="2110779"/>
                <a:ext cx="6000" cy="852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9" name="Google Shape;879;p19"/>
              <p:cNvSpPr/>
              <p:nvPr/>
            </p:nvSpPr>
            <p:spPr>
              <a:xfrm>
                <a:off x="3102505" y="2110779"/>
                <a:ext cx="6000" cy="852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0" name="Google Shape;880;p19"/>
              <p:cNvSpPr/>
              <p:nvPr/>
            </p:nvSpPr>
            <p:spPr>
              <a:xfrm>
                <a:off x="3111016" y="2110779"/>
                <a:ext cx="2700" cy="852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1" name="Google Shape;881;p19"/>
              <p:cNvSpPr/>
              <p:nvPr/>
            </p:nvSpPr>
            <p:spPr>
              <a:xfrm>
                <a:off x="3119526" y="2110779"/>
                <a:ext cx="2700" cy="852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2" name="Google Shape;882;p19"/>
              <p:cNvSpPr/>
              <p:nvPr/>
            </p:nvSpPr>
            <p:spPr>
              <a:xfrm>
                <a:off x="3125200" y="2110779"/>
                <a:ext cx="6000" cy="852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3" name="Google Shape;883;p19"/>
              <p:cNvSpPr/>
              <p:nvPr/>
            </p:nvSpPr>
            <p:spPr>
              <a:xfrm>
                <a:off x="3133710" y="2110779"/>
                <a:ext cx="6000" cy="852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4" name="Google Shape;884;p19"/>
              <p:cNvSpPr/>
              <p:nvPr/>
            </p:nvSpPr>
            <p:spPr>
              <a:xfrm>
                <a:off x="3142220" y="2110779"/>
                <a:ext cx="2700" cy="852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5" name="Google Shape;885;p19"/>
              <p:cNvSpPr/>
              <p:nvPr/>
            </p:nvSpPr>
            <p:spPr>
              <a:xfrm>
                <a:off x="3150731" y="2110779"/>
                <a:ext cx="2700" cy="852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6" name="Google Shape;886;p19"/>
              <p:cNvSpPr/>
              <p:nvPr/>
            </p:nvSpPr>
            <p:spPr>
              <a:xfrm>
                <a:off x="3159241" y="2110779"/>
                <a:ext cx="2700" cy="852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7" name="Google Shape;887;p19"/>
              <p:cNvSpPr/>
              <p:nvPr/>
            </p:nvSpPr>
            <p:spPr>
              <a:xfrm>
                <a:off x="3164915" y="2110779"/>
                <a:ext cx="6000" cy="852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8" name="Google Shape;888;p19"/>
              <p:cNvSpPr/>
              <p:nvPr/>
            </p:nvSpPr>
            <p:spPr>
              <a:xfrm>
                <a:off x="3173425" y="2110779"/>
                <a:ext cx="6000" cy="852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9" name="Google Shape;889;p19"/>
              <p:cNvSpPr/>
              <p:nvPr/>
            </p:nvSpPr>
            <p:spPr>
              <a:xfrm>
                <a:off x="3093995" y="2110779"/>
                <a:ext cx="85200" cy="6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cxnSp>
          <p:nvCxnSpPr>
            <p:cNvPr id="890" name="Google Shape;890;p19"/>
            <p:cNvCxnSpPr/>
            <p:nvPr/>
          </p:nvCxnSpPr>
          <p:spPr>
            <a:xfrm rot="10800000">
              <a:off x="8781403" y="-105775"/>
              <a:ext cx="0" cy="1123500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891" name="Google Shape;891;p19"/>
          <p:cNvGrpSpPr/>
          <p:nvPr/>
        </p:nvGrpSpPr>
        <p:grpSpPr>
          <a:xfrm rot="8875065">
            <a:off x="230681" y="11429"/>
            <a:ext cx="1271595" cy="723876"/>
            <a:chOff x="2213401" y="1272925"/>
            <a:chExt cx="549276" cy="312737"/>
          </a:xfrm>
        </p:grpSpPr>
        <p:sp>
          <p:nvSpPr>
            <p:cNvPr id="892" name="Google Shape;892;p19"/>
            <p:cNvSpPr/>
            <p:nvPr/>
          </p:nvSpPr>
          <p:spPr>
            <a:xfrm>
              <a:off x="2361039" y="1461838"/>
              <a:ext cx="254000" cy="123825"/>
            </a:xfrm>
            <a:custGeom>
              <a:avLst/>
              <a:gdLst/>
              <a:ahLst/>
              <a:cxnLst/>
              <a:rect l="l" t="t" r="r" b="b"/>
              <a:pathLst>
                <a:path w="392" h="190" extrusionOk="0">
                  <a:moveTo>
                    <a:pt x="392" y="95"/>
                  </a:moveTo>
                  <a:cubicBezTo>
                    <a:pt x="384" y="84"/>
                    <a:pt x="375" y="74"/>
                    <a:pt x="366" y="65"/>
                  </a:cubicBezTo>
                  <a:cubicBezTo>
                    <a:pt x="261" y="129"/>
                    <a:pt x="261" y="129"/>
                    <a:pt x="261" y="129"/>
                  </a:cubicBezTo>
                  <a:cubicBezTo>
                    <a:pt x="259" y="130"/>
                    <a:pt x="259" y="130"/>
                    <a:pt x="259" y="130"/>
                  </a:cubicBezTo>
                  <a:cubicBezTo>
                    <a:pt x="256" y="125"/>
                    <a:pt x="252" y="120"/>
                    <a:pt x="248" y="115"/>
                  </a:cubicBezTo>
                  <a:cubicBezTo>
                    <a:pt x="248" y="115"/>
                    <a:pt x="248" y="115"/>
                    <a:pt x="248" y="115"/>
                  </a:cubicBezTo>
                  <a:cubicBezTo>
                    <a:pt x="335" y="40"/>
                    <a:pt x="335" y="40"/>
                    <a:pt x="335" y="40"/>
                  </a:cubicBezTo>
                  <a:cubicBezTo>
                    <a:pt x="325" y="34"/>
                    <a:pt x="316" y="28"/>
                    <a:pt x="305" y="23"/>
                  </a:cubicBezTo>
                  <a:cubicBezTo>
                    <a:pt x="243" y="110"/>
                    <a:pt x="243" y="110"/>
                    <a:pt x="243" y="110"/>
                  </a:cubicBezTo>
                  <a:cubicBezTo>
                    <a:pt x="243" y="110"/>
                    <a:pt x="243" y="110"/>
                    <a:pt x="243" y="110"/>
                  </a:cubicBezTo>
                  <a:cubicBezTo>
                    <a:pt x="239" y="106"/>
                    <a:pt x="234" y="103"/>
                    <a:pt x="229" y="100"/>
                  </a:cubicBezTo>
                  <a:cubicBezTo>
                    <a:pt x="274" y="12"/>
                    <a:pt x="274" y="12"/>
                    <a:pt x="274" y="12"/>
                  </a:cubicBezTo>
                  <a:cubicBezTo>
                    <a:pt x="265" y="8"/>
                    <a:pt x="255" y="6"/>
                    <a:pt x="244" y="4"/>
                  </a:cubicBezTo>
                  <a:cubicBezTo>
                    <a:pt x="221" y="96"/>
                    <a:pt x="221" y="96"/>
                    <a:pt x="221" y="96"/>
                  </a:cubicBezTo>
                  <a:cubicBezTo>
                    <a:pt x="215" y="94"/>
                    <a:pt x="209" y="92"/>
                    <a:pt x="203" y="91"/>
                  </a:cubicBezTo>
                  <a:cubicBezTo>
                    <a:pt x="201" y="91"/>
                    <a:pt x="201" y="91"/>
                    <a:pt x="201" y="91"/>
                  </a:cubicBezTo>
                  <a:cubicBezTo>
                    <a:pt x="212" y="1"/>
                    <a:pt x="212" y="1"/>
                    <a:pt x="212" y="1"/>
                  </a:cubicBezTo>
                  <a:cubicBezTo>
                    <a:pt x="206" y="0"/>
                    <a:pt x="201" y="0"/>
                    <a:pt x="196" y="0"/>
                  </a:cubicBezTo>
                  <a:cubicBezTo>
                    <a:pt x="191" y="0"/>
                    <a:pt x="186" y="0"/>
                    <a:pt x="181" y="1"/>
                  </a:cubicBezTo>
                  <a:cubicBezTo>
                    <a:pt x="191" y="90"/>
                    <a:pt x="191" y="90"/>
                    <a:pt x="191" y="90"/>
                  </a:cubicBezTo>
                  <a:cubicBezTo>
                    <a:pt x="189" y="91"/>
                    <a:pt x="189" y="91"/>
                    <a:pt x="189" y="91"/>
                  </a:cubicBezTo>
                  <a:cubicBezTo>
                    <a:pt x="183" y="92"/>
                    <a:pt x="177" y="94"/>
                    <a:pt x="172" y="96"/>
                  </a:cubicBezTo>
                  <a:cubicBezTo>
                    <a:pt x="149" y="3"/>
                    <a:pt x="149" y="3"/>
                    <a:pt x="149" y="3"/>
                  </a:cubicBezTo>
                  <a:cubicBezTo>
                    <a:pt x="138" y="5"/>
                    <a:pt x="128" y="8"/>
                    <a:pt x="118" y="11"/>
                  </a:cubicBezTo>
                  <a:cubicBezTo>
                    <a:pt x="164" y="100"/>
                    <a:pt x="164" y="100"/>
                    <a:pt x="164" y="100"/>
                  </a:cubicBezTo>
                  <a:cubicBezTo>
                    <a:pt x="159" y="102"/>
                    <a:pt x="154" y="106"/>
                    <a:pt x="149" y="110"/>
                  </a:cubicBezTo>
                  <a:cubicBezTo>
                    <a:pt x="149" y="109"/>
                    <a:pt x="149" y="109"/>
                    <a:pt x="149" y="109"/>
                  </a:cubicBezTo>
                  <a:cubicBezTo>
                    <a:pt x="87" y="22"/>
                    <a:pt x="87" y="22"/>
                    <a:pt x="87" y="22"/>
                  </a:cubicBezTo>
                  <a:cubicBezTo>
                    <a:pt x="77" y="27"/>
                    <a:pt x="67" y="33"/>
                    <a:pt x="57" y="39"/>
                  </a:cubicBezTo>
                  <a:cubicBezTo>
                    <a:pt x="144" y="115"/>
                    <a:pt x="144" y="115"/>
                    <a:pt x="144" y="115"/>
                  </a:cubicBezTo>
                  <a:cubicBezTo>
                    <a:pt x="144" y="115"/>
                    <a:pt x="144" y="115"/>
                    <a:pt x="144" y="115"/>
                  </a:cubicBezTo>
                  <a:cubicBezTo>
                    <a:pt x="140" y="119"/>
                    <a:pt x="136" y="124"/>
                    <a:pt x="134" y="130"/>
                  </a:cubicBezTo>
                  <a:cubicBezTo>
                    <a:pt x="131" y="129"/>
                    <a:pt x="131" y="129"/>
                    <a:pt x="131" y="129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16" y="74"/>
                    <a:pt x="7" y="84"/>
                    <a:pt x="0" y="95"/>
                  </a:cubicBezTo>
                  <a:cubicBezTo>
                    <a:pt x="186" y="161"/>
                    <a:pt x="186" y="161"/>
                    <a:pt x="186" y="161"/>
                  </a:cubicBezTo>
                  <a:cubicBezTo>
                    <a:pt x="168" y="169"/>
                    <a:pt x="168" y="169"/>
                    <a:pt x="168" y="169"/>
                  </a:cubicBezTo>
                  <a:cubicBezTo>
                    <a:pt x="168" y="169"/>
                    <a:pt x="174" y="190"/>
                    <a:pt x="196" y="190"/>
                  </a:cubicBezTo>
                  <a:cubicBezTo>
                    <a:pt x="219" y="190"/>
                    <a:pt x="225" y="170"/>
                    <a:pt x="225" y="170"/>
                  </a:cubicBezTo>
                  <a:cubicBezTo>
                    <a:pt x="206" y="161"/>
                    <a:pt x="206" y="161"/>
                    <a:pt x="206" y="161"/>
                  </a:cubicBezTo>
                  <a:lnTo>
                    <a:pt x="392" y="95"/>
                  </a:lnTo>
                  <a:close/>
                  <a:moveTo>
                    <a:pt x="205" y="164"/>
                  </a:moveTo>
                  <a:cubicBezTo>
                    <a:pt x="205" y="169"/>
                    <a:pt x="201" y="173"/>
                    <a:pt x="196" y="173"/>
                  </a:cubicBezTo>
                  <a:cubicBezTo>
                    <a:pt x="191" y="173"/>
                    <a:pt x="187" y="169"/>
                    <a:pt x="187" y="164"/>
                  </a:cubicBezTo>
                  <a:cubicBezTo>
                    <a:pt x="187" y="163"/>
                    <a:pt x="188" y="162"/>
                    <a:pt x="188" y="161"/>
                  </a:cubicBezTo>
                  <a:cubicBezTo>
                    <a:pt x="196" y="161"/>
                    <a:pt x="196" y="161"/>
                    <a:pt x="196" y="161"/>
                  </a:cubicBezTo>
                  <a:cubicBezTo>
                    <a:pt x="204" y="161"/>
                    <a:pt x="204" y="161"/>
                    <a:pt x="204" y="161"/>
                  </a:cubicBezTo>
                  <a:cubicBezTo>
                    <a:pt x="205" y="162"/>
                    <a:pt x="205" y="163"/>
                    <a:pt x="205" y="16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3" name="Google Shape;893;p19"/>
            <p:cNvSpPr/>
            <p:nvPr/>
          </p:nvSpPr>
          <p:spPr>
            <a:xfrm>
              <a:off x="2397551" y="1476125"/>
              <a:ext cx="33338" cy="25400"/>
            </a:xfrm>
            <a:custGeom>
              <a:avLst/>
              <a:gdLst/>
              <a:ahLst/>
              <a:cxnLst/>
              <a:rect l="l" t="t" r="r" b="b"/>
              <a:pathLst>
                <a:path w="50" h="39" extrusionOk="0">
                  <a:moveTo>
                    <a:pt x="0" y="17"/>
                  </a:moveTo>
                  <a:cubicBezTo>
                    <a:pt x="26" y="39"/>
                    <a:pt x="26" y="39"/>
                    <a:pt x="26" y="39"/>
                  </a:cubicBezTo>
                  <a:cubicBezTo>
                    <a:pt x="34" y="35"/>
                    <a:pt x="42" y="32"/>
                    <a:pt x="50" y="29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0" y="5"/>
                    <a:pt x="10" y="11"/>
                    <a:pt x="0" y="17"/>
                  </a:cubicBezTo>
                  <a:close/>
                </a:path>
              </a:pathLst>
            </a:custGeom>
            <a:solidFill>
              <a:srgbClr val="730302">
                <a:alpha val="455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4" name="Google Shape;894;p19"/>
            <p:cNvSpPr/>
            <p:nvPr/>
          </p:nvSpPr>
          <p:spPr>
            <a:xfrm>
              <a:off x="2546776" y="1477713"/>
              <a:ext cx="31750" cy="23813"/>
            </a:xfrm>
            <a:custGeom>
              <a:avLst/>
              <a:gdLst/>
              <a:ahLst/>
              <a:cxnLst/>
              <a:rect l="l" t="t" r="r" b="b"/>
              <a:pathLst>
                <a:path w="50" h="38" extrusionOk="0">
                  <a:moveTo>
                    <a:pt x="0" y="28"/>
                  </a:moveTo>
                  <a:cubicBezTo>
                    <a:pt x="9" y="31"/>
                    <a:pt x="17" y="35"/>
                    <a:pt x="25" y="3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0" y="11"/>
                    <a:pt x="31" y="5"/>
                    <a:pt x="20" y="0"/>
                  </a:cubicBezTo>
                  <a:lnTo>
                    <a:pt x="0" y="28"/>
                  </a:lnTo>
                  <a:close/>
                </a:path>
              </a:pathLst>
            </a:custGeom>
            <a:solidFill>
              <a:srgbClr val="730302">
                <a:alpha val="455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5" name="Google Shape;895;p19"/>
            <p:cNvSpPr/>
            <p:nvPr/>
          </p:nvSpPr>
          <p:spPr>
            <a:xfrm>
              <a:off x="2437239" y="1465013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39" h="40" extrusionOk="0">
                  <a:moveTo>
                    <a:pt x="0" y="8"/>
                  </a:moveTo>
                  <a:cubicBezTo>
                    <a:pt x="17" y="40"/>
                    <a:pt x="17" y="40"/>
                    <a:pt x="17" y="40"/>
                  </a:cubicBezTo>
                  <a:cubicBezTo>
                    <a:pt x="24" y="38"/>
                    <a:pt x="32" y="36"/>
                    <a:pt x="39" y="35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20" y="2"/>
                    <a:pt x="10" y="5"/>
                    <a:pt x="0" y="8"/>
                  </a:cubicBezTo>
                  <a:close/>
                </a:path>
              </a:pathLst>
            </a:custGeom>
            <a:solidFill>
              <a:srgbClr val="730302">
                <a:alpha val="455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6" name="Google Shape;896;p19"/>
            <p:cNvSpPr/>
            <p:nvPr/>
          </p:nvSpPr>
          <p:spPr>
            <a:xfrm>
              <a:off x="2361039" y="1504700"/>
              <a:ext cx="31750" cy="23812"/>
            </a:xfrm>
            <a:custGeom>
              <a:avLst/>
              <a:gdLst/>
              <a:ahLst/>
              <a:cxnLst/>
              <a:rect l="l" t="t" r="r" b="b"/>
              <a:pathLst>
                <a:path w="50" h="37" extrusionOk="0">
                  <a:moveTo>
                    <a:pt x="50" y="14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16" y="9"/>
                    <a:pt x="7" y="19"/>
                    <a:pt x="0" y="30"/>
                  </a:cubicBezTo>
                  <a:cubicBezTo>
                    <a:pt x="21" y="37"/>
                    <a:pt x="21" y="37"/>
                    <a:pt x="21" y="37"/>
                  </a:cubicBezTo>
                  <a:cubicBezTo>
                    <a:pt x="30" y="29"/>
                    <a:pt x="40" y="21"/>
                    <a:pt x="50" y="14"/>
                  </a:cubicBezTo>
                  <a:close/>
                </a:path>
              </a:pathLst>
            </a:custGeom>
            <a:solidFill>
              <a:srgbClr val="730302">
                <a:alpha val="455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7" name="Google Shape;897;p19"/>
            <p:cNvSpPr/>
            <p:nvPr/>
          </p:nvSpPr>
          <p:spPr>
            <a:xfrm>
              <a:off x="2513439" y="1465013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39" h="39" extrusionOk="0">
                  <a:moveTo>
                    <a:pt x="0" y="34"/>
                  </a:moveTo>
                  <a:cubicBezTo>
                    <a:pt x="8" y="36"/>
                    <a:pt x="16" y="37"/>
                    <a:pt x="23" y="39"/>
                  </a:cubicBezTo>
                  <a:cubicBezTo>
                    <a:pt x="39" y="8"/>
                    <a:pt x="39" y="8"/>
                    <a:pt x="39" y="8"/>
                  </a:cubicBezTo>
                  <a:cubicBezTo>
                    <a:pt x="30" y="4"/>
                    <a:pt x="20" y="2"/>
                    <a:pt x="9" y="0"/>
                  </a:cubicBezTo>
                  <a:lnTo>
                    <a:pt x="0" y="34"/>
                  </a:lnTo>
                  <a:close/>
                </a:path>
              </a:pathLst>
            </a:custGeom>
            <a:solidFill>
              <a:srgbClr val="730302">
                <a:alpha val="455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8" name="Google Shape;898;p19"/>
            <p:cNvSpPr/>
            <p:nvPr/>
          </p:nvSpPr>
          <p:spPr>
            <a:xfrm>
              <a:off x="2583289" y="1504700"/>
              <a:ext cx="31750" cy="23812"/>
            </a:xfrm>
            <a:custGeom>
              <a:avLst/>
              <a:gdLst/>
              <a:ahLst/>
              <a:cxnLst/>
              <a:rect l="l" t="t" r="r" b="b"/>
              <a:pathLst>
                <a:path w="50" h="37" extrusionOk="0">
                  <a:moveTo>
                    <a:pt x="24" y="0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10" y="22"/>
                    <a:pt x="20" y="29"/>
                    <a:pt x="29" y="37"/>
                  </a:cubicBezTo>
                  <a:cubicBezTo>
                    <a:pt x="50" y="30"/>
                    <a:pt x="50" y="30"/>
                    <a:pt x="50" y="30"/>
                  </a:cubicBezTo>
                  <a:cubicBezTo>
                    <a:pt x="42" y="19"/>
                    <a:pt x="33" y="9"/>
                    <a:pt x="24" y="0"/>
                  </a:cubicBezTo>
                  <a:close/>
                </a:path>
              </a:pathLst>
            </a:custGeom>
            <a:solidFill>
              <a:srgbClr val="730302">
                <a:alpha val="455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9" name="Google Shape;899;p19"/>
            <p:cNvSpPr/>
            <p:nvPr/>
          </p:nvSpPr>
          <p:spPr>
            <a:xfrm>
              <a:off x="2478514" y="1461838"/>
              <a:ext cx="20637" cy="23812"/>
            </a:xfrm>
            <a:custGeom>
              <a:avLst/>
              <a:gdLst/>
              <a:ahLst/>
              <a:cxnLst/>
              <a:rect l="l" t="t" r="r" b="b"/>
              <a:pathLst>
                <a:path w="31" h="36" extrusionOk="0">
                  <a:moveTo>
                    <a:pt x="0" y="1"/>
                  </a:moveTo>
                  <a:cubicBezTo>
                    <a:pt x="4" y="36"/>
                    <a:pt x="4" y="36"/>
                    <a:pt x="4" y="36"/>
                  </a:cubicBezTo>
                  <a:cubicBezTo>
                    <a:pt x="8" y="36"/>
                    <a:pt x="11" y="35"/>
                    <a:pt x="15" y="35"/>
                  </a:cubicBezTo>
                  <a:cubicBezTo>
                    <a:pt x="19" y="35"/>
                    <a:pt x="23" y="36"/>
                    <a:pt x="27" y="36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25" y="0"/>
                    <a:pt x="20" y="0"/>
                    <a:pt x="15" y="0"/>
                  </a:cubicBezTo>
                  <a:cubicBezTo>
                    <a:pt x="10" y="0"/>
                    <a:pt x="5" y="0"/>
                    <a:pt x="0" y="1"/>
                  </a:cubicBezTo>
                  <a:close/>
                </a:path>
              </a:pathLst>
            </a:custGeom>
            <a:solidFill>
              <a:srgbClr val="730302">
                <a:alpha val="455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0" name="Google Shape;900;p19"/>
            <p:cNvSpPr/>
            <p:nvPr/>
          </p:nvSpPr>
          <p:spPr>
            <a:xfrm>
              <a:off x="2213401" y="1272925"/>
              <a:ext cx="549276" cy="266700"/>
            </a:xfrm>
            <a:custGeom>
              <a:avLst/>
              <a:gdLst/>
              <a:ahLst/>
              <a:cxnLst/>
              <a:rect l="l" t="t" r="r" b="b"/>
              <a:pathLst>
                <a:path w="846" h="410" extrusionOk="0">
                  <a:moveTo>
                    <a:pt x="423" y="294"/>
                  </a:moveTo>
                  <a:cubicBezTo>
                    <a:pt x="511" y="294"/>
                    <a:pt x="588" y="340"/>
                    <a:pt x="636" y="410"/>
                  </a:cubicBezTo>
                  <a:cubicBezTo>
                    <a:pt x="846" y="344"/>
                    <a:pt x="846" y="344"/>
                    <a:pt x="846" y="344"/>
                  </a:cubicBezTo>
                  <a:cubicBezTo>
                    <a:pt x="797" y="143"/>
                    <a:pt x="617" y="4"/>
                    <a:pt x="413" y="0"/>
                  </a:cubicBezTo>
                  <a:cubicBezTo>
                    <a:pt x="209" y="4"/>
                    <a:pt x="49" y="143"/>
                    <a:pt x="0" y="344"/>
                  </a:cubicBezTo>
                  <a:cubicBezTo>
                    <a:pt x="210" y="410"/>
                    <a:pt x="210" y="410"/>
                    <a:pt x="210" y="410"/>
                  </a:cubicBezTo>
                  <a:cubicBezTo>
                    <a:pt x="258" y="340"/>
                    <a:pt x="335" y="294"/>
                    <a:pt x="423" y="29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1" name="Google Shape;901;p19"/>
            <p:cNvSpPr/>
            <p:nvPr/>
          </p:nvSpPr>
          <p:spPr>
            <a:xfrm>
              <a:off x="2459464" y="1299913"/>
              <a:ext cx="58738" cy="144463"/>
            </a:xfrm>
            <a:custGeom>
              <a:avLst/>
              <a:gdLst/>
              <a:ahLst/>
              <a:cxnLst/>
              <a:rect l="l" t="t" r="r" b="b"/>
              <a:pathLst>
                <a:path w="91" h="223" extrusionOk="0">
                  <a:moveTo>
                    <a:pt x="66" y="223"/>
                  </a:moveTo>
                  <a:cubicBezTo>
                    <a:pt x="91" y="0"/>
                    <a:pt x="91" y="0"/>
                    <a:pt x="91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5" y="223"/>
                    <a:pt x="25" y="223"/>
                    <a:pt x="25" y="223"/>
                  </a:cubicBezTo>
                  <a:cubicBezTo>
                    <a:pt x="31" y="222"/>
                    <a:pt x="38" y="222"/>
                    <a:pt x="44" y="222"/>
                  </a:cubicBezTo>
                  <a:cubicBezTo>
                    <a:pt x="52" y="222"/>
                    <a:pt x="59" y="222"/>
                    <a:pt x="66" y="22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2" name="Google Shape;902;p19"/>
            <p:cNvSpPr/>
            <p:nvPr/>
          </p:nvSpPr>
          <p:spPr>
            <a:xfrm>
              <a:off x="2365801" y="1304675"/>
              <a:ext cx="88900" cy="149225"/>
            </a:xfrm>
            <a:custGeom>
              <a:avLst/>
              <a:gdLst/>
              <a:ahLst/>
              <a:cxnLst/>
              <a:rect l="l" t="t" r="r" b="b"/>
              <a:pathLst>
                <a:path w="138" h="228" extrusionOk="0">
                  <a:moveTo>
                    <a:pt x="84" y="0"/>
                  </a:moveTo>
                  <a:cubicBezTo>
                    <a:pt x="42" y="18"/>
                    <a:pt x="42" y="18"/>
                    <a:pt x="42" y="18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97" y="228"/>
                    <a:pt x="97" y="228"/>
                    <a:pt x="97" y="228"/>
                  </a:cubicBezTo>
                  <a:cubicBezTo>
                    <a:pt x="110" y="223"/>
                    <a:pt x="124" y="220"/>
                    <a:pt x="138" y="217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3" name="Google Shape;903;p19"/>
            <p:cNvSpPr/>
            <p:nvPr/>
          </p:nvSpPr>
          <p:spPr>
            <a:xfrm>
              <a:off x="2286426" y="1349125"/>
              <a:ext cx="120650" cy="128588"/>
            </a:xfrm>
            <a:custGeom>
              <a:avLst/>
              <a:gdLst/>
              <a:ahLst/>
              <a:cxnLst/>
              <a:rect l="l" t="t" r="r" b="b"/>
              <a:pathLst>
                <a:path w="187" h="198" extrusionOk="0">
                  <a:moveTo>
                    <a:pt x="66" y="0"/>
                  </a:moveTo>
                  <a:cubicBezTo>
                    <a:pt x="33" y="33"/>
                    <a:pt x="33" y="33"/>
                    <a:pt x="33" y="33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147" y="198"/>
                    <a:pt x="147" y="198"/>
                    <a:pt x="147" y="198"/>
                  </a:cubicBezTo>
                  <a:cubicBezTo>
                    <a:pt x="160" y="189"/>
                    <a:pt x="173" y="181"/>
                    <a:pt x="187" y="174"/>
                  </a:cubicBezTo>
                  <a:lnTo>
                    <a:pt x="6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4" name="Google Shape;904;p19"/>
            <p:cNvSpPr/>
            <p:nvPr/>
          </p:nvSpPr>
          <p:spPr>
            <a:xfrm>
              <a:off x="2235626" y="1433263"/>
              <a:ext cx="125412" cy="90488"/>
            </a:xfrm>
            <a:custGeom>
              <a:avLst/>
              <a:gdLst/>
              <a:ahLst/>
              <a:cxnLst/>
              <a:rect l="l" t="t" r="r" b="b"/>
              <a:pathLst>
                <a:path w="192" h="139" extrusionOk="0">
                  <a:moveTo>
                    <a:pt x="192" y="97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156" y="139"/>
                    <a:pt x="156" y="139"/>
                    <a:pt x="156" y="139"/>
                  </a:cubicBezTo>
                  <a:cubicBezTo>
                    <a:pt x="167" y="124"/>
                    <a:pt x="179" y="110"/>
                    <a:pt x="192" y="9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5" name="Google Shape;905;p19"/>
            <p:cNvSpPr/>
            <p:nvPr/>
          </p:nvSpPr>
          <p:spPr>
            <a:xfrm>
              <a:off x="2521376" y="1304675"/>
              <a:ext cx="90488" cy="149225"/>
            </a:xfrm>
            <a:custGeom>
              <a:avLst/>
              <a:gdLst/>
              <a:ahLst/>
              <a:cxnLst/>
              <a:rect l="l" t="t" r="r" b="b"/>
              <a:pathLst>
                <a:path w="138" h="229" extrusionOk="0">
                  <a:moveTo>
                    <a:pt x="138" y="35"/>
                  </a:moveTo>
                  <a:cubicBezTo>
                    <a:pt x="96" y="18"/>
                    <a:pt x="96" y="18"/>
                    <a:pt x="96" y="18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0" y="218"/>
                    <a:pt x="0" y="218"/>
                    <a:pt x="0" y="218"/>
                  </a:cubicBezTo>
                  <a:cubicBezTo>
                    <a:pt x="14" y="220"/>
                    <a:pt x="28" y="224"/>
                    <a:pt x="41" y="229"/>
                  </a:cubicBezTo>
                  <a:lnTo>
                    <a:pt x="138" y="3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6" name="Google Shape;906;p19"/>
            <p:cNvSpPr/>
            <p:nvPr/>
          </p:nvSpPr>
          <p:spPr>
            <a:xfrm>
              <a:off x="2569001" y="1349125"/>
              <a:ext cx="122238" cy="130175"/>
            </a:xfrm>
            <a:custGeom>
              <a:avLst/>
              <a:gdLst/>
              <a:ahLst/>
              <a:cxnLst/>
              <a:rect l="l" t="t" r="r" b="b"/>
              <a:pathLst>
                <a:path w="187" h="199" extrusionOk="0">
                  <a:moveTo>
                    <a:pt x="187" y="66"/>
                  </a:moveTo>
                  <a:cubicBezTo>
                    <a:pt x="154" y="33"/>
                    <a:pt x="154" y="33"/>
                    <a:pt x="154" y="33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13" y="182"/>
                    <a:pt x="26" y="190"/>
                    <a:pt x="39" y="199"/>
                  </a:cubicBezTo>
                  <a:lnTo>
                    <a:pt x="187" y="6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7" name="Google Shape;907;p19"/>
            <p:cNvSpPr/>
            <p:nvPr/>
          </p:nvSpPr>
          <p:spPr>
            <a:xfrm>
              <a:off x="2615039" y="1433263"/>
              <a:ext cx="125412" cy="90488"/>
            </a:xfrm>
            <a:custGeom>
              <a:avLst/>
              <a:gdLst/>
              <a:ahLst/>
              <a:cxnLst/>
              <a:rect l="l" t="t" r="r" b="b"/>
              <a:pathLst>
                <a:path w="193" h="139" extrusionOk="0">
                  <a:moveTo>
                    <a:pt x="35" y="139"/>
                  </a:moveTo>
                  <a:cubicBezTo>
                    <a:pt x="193" y="88"/>
                    <a:pt x="193" y="88"/>
                    <a:pt x="193" y="88"/>
                  </a:cubicBezTo>
                  <a:cubicBezTo>
                    <a:pt x="175" y="44"/>
                    <a:pt x="175" y="44"/>
                    <a:pt x="175" y="44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13" y="111"/>
                    <a:pt x="24" y="125"/>
                    <a:pt x="35" y="13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8" name="Google Shape;908;p19"/>
            <p:cNvSpPr/>
            <p:nvPr/>
          </p:nvSpPr>
          <p:spPr>
            <a:xfrm>
              <a:off x="2475339" y="1307850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9" name="Google Shape;909;p19"/>
            <p:cNvSpPr/>
            <p:nvPr/>
          </p:nvSpPr>
          <p:spPr>
            <a:xfrm>
              <a:off x="2476926" y="1358650"/>
              <a:ext cx="22200" cy="20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0" name="Google Shape;910;p19"/>
            <p:cNvSpPr/>
            <p:nvPr/>
          </p:nvSpPr>
          <p:spPr>
            <a:xfrm>
              <a:off x="2478514" y="1406275"/>
              <a:ext cx="19200" cy="19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1" name="Google Shape;911;p19"/>
            <p:cNvSpPr/>
            <p:nvPr/>
          </p:nvSpPr>
          <p:spPr>
            <a:xfrm>
              <a:off x="2561064" y="1323725"/>
              <a:ext cx="26988" cy="26988"/>
            </a:xfrm>
            <a:custGeom>
              <a:avLst/>
              <a:gdLst/>
              <a:ahLst/>
              <a:cxnLst/>
              <a:rect l="l" t="t" r="r" b="b"/>
              <a:pathLst>
                <a:path w="42" h="42" extrusionOk="0">
                  <a:moveTo>
                    <a:pt x="38" y="27"/>
                  </a:moveTo>
                  <a:cubicBezTo>
                    <a:pt x="35" y="37"/>
                    <a:pt x="24" y="42"/>
                    <a:pt x="14" y="39"/>
                  </a:cubicBezTo>
                  <a:cubicBezTo>
                    <a:pt x="5" y="35"/>
                    <a:pt x="0" y="25"/>
                    <a:pt x="3" y="15"/>
                  </a:cubicBezTo>
                  <a:cubicBezTo>
                    <a:pt x="6" y="5"/>
                    <a:pt x="17" y="0"/>
                    <a:pt x="27" y="3"/>
                  </a:cubicBezTo>
                  <a:cubicBezTo>
                    <a:pt x="37" y="7"/>
                    <a:pt x="42" y="18"/>
                    <a:pt x="38" y="2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2" name="Google Shape;912;p19"/>
            <p:cNvSpPr/>
            <p:nvPr/>
          </p:nvSpPr>
          <p:spPr>
            <a:xfrm>
              <a:off x="2546776" y="1366588"/>
              <a:ext cx="23812" cy="23812"/>
            </a:xfrm>
            <a:custGeom>
              <a:avLst/>
              <a:gdLst/>
              <a:ahLst/>
              <a:cxnLst/>
              <a:rect l="l" t="t" r="r" b="b"/>
              <a:pathLst>
                <a:path w="36" h="36" extrusionOk="0">
                  <a:moveTo>
                    <a:pt x="33" y="24"/>
                  </a:moveTo>
                  <a:cubicBezTo>
                    <a:pt x="30" y="32"/>
                    <a:pt x="21" y="36"/>
                    <a:pt x="13" y="33"/>
                  </a:cubicBezTo>
                  <a:cubicBezTo>
                    <a:pt x="4" y="30"/>
                    <a:pt x="0" y="21"/>
                    <a:pt x="3" y="13"/>
                  </a:cubicBezTo>
                  <a:cubicBezTo>
                    <a:pt x="6" y="5"/>
                    <a:pt x="15" y="0"/>
                    <a:pt x="23" y="3"/>
                  </a:cubicBezTo>
                  <a:cubicBezTo>
                    <a:pt x="32" y="6"/>
                    <a:pt x="36" y="15"/>
                    <a:pt x="33" y="2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3" name="Google Shape;913;p19"/>
            <p:cNvSpPr/>
            <p:nvPr/>
          </p:nvSpPr>
          <p:spPr>
            <a:xfrm>
              <a:off x="2534076" y="1411038"/>
              <a:ext cx="20637" cy="19050"/>
            </a:xfrm>
            <a:custGeom>
              <a:avLst/>
              <a:gdLst/>
              <a:ahLst/>
              <a:cxnLst/>
              <a:rect l="l" t="t" r="r" b="b"/>
              <a:pathLst>
                <a:path w="31" h="30" extrusionOk="0">
                  <a:moveTo>
                    <a:pt x="28" y="19"/>
                  </a:moveTo>
                  <a:cubicBezTo>
                    <a:pt x="26" y="26"/>
                    <a:pt x="18" y="30"/>
                    <a:pt x="11" y="27"/>
                  </a:cubicBezTo>
                  <a:cubicBezTo>
                    <a:pt x="4" y="25"/>
                    <a:pt x="0" y="17"/>
                    <a:pt x="3" y="10"/>
                  </a:cubicBezTo>
                  <a:cubicBezTo>
                    <a:pt x="5" y="3"/>
                    <a:pt x="13" y="0"/>
                    <a:pt x="20" y="2"/>
                  </a:cubicBezTo>
                  <a:cubicBezTo>
                    <a:pt x="27" y="5"/>
                    <a:pt x="31" y="12"/>
                    <a:pt x="28" y="1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4" name="Google Shape;914;p19"/>
            <p:cNvSpPr/>
            <p:nvPr/>
          </p:nvSpPr>
          <p:spPr>
            <a:xfrm>
              <a:off x="2640439" y="1376113"/>
              <a:ext cx="26988" cy="254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33" y="32"/>
                  </a:moveTo>
                  <a:cubicBezTo>
                    <a:pt x="26" y="40"/>
                    <a:pt x="15" y="40"/>
                    <a:pt x="8" y="33"/>
                  </a:cubicBezTo>
                  <a:cubicBezTo>
                    <a:pt x="0" y="26"/>
                    <a:pt x="0" y="15"/>
                    <a:pt x="7" y="8"/>
                  </a:cubicBezTo>
                  <a:cubicBezTo>
                    <a:pt x="14" y="1"/>
                    <a:pt x="25" y="0"/>
                    <a:pt x="32" y="7"/>
                  </a:cubicBezTo>
                  <a:cubicBezTo>
                    <a:pt x="39" y="14"/>
                    <a:pt x="40" y="25"/>
                    <a:pt x="33" y="3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5" name="Google Shape;915;p19"/>
            <p:cNvSpPr/>
            <p:nvPr/>
          </p:nvSpPr>
          <p:spPr>
            <a:xfrm>
              <a:off x="2615039" y="1407863"/>
              <a:ext cx="20637" cy="22225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28" y="28"/>
                  </a:moveTo>
                  <a:cubicBezTo>
                    <a:pt x="22" y="34"/>
                    <a:pt x="13" y="34"/>
                    <a:pt x="7" y="29"/>
                  </a:cubicBezTo>
                  <a:cubicBezTo>
                    <a:pt x="0" y="23"/>
                    <a:pt x="0" y="13"/>
                    <a:pt x="6" y="7"/>
                  </a:cubicBezTo>
                  <a:cubicBezTo>
                    <a:pt x="12" y="1"/>
                    <a:pt x="21" y="0"/>
                    <a:pt x="27" y="6"/>
                  </a:cubicBezTo>
                  <a:cubicBezTo>
                    <a:pt x="34" y="12"/>
                    <a:pt x="34" y="22"/>
                    <a:pt x="28" y="2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6" name="Google Shape;916;p19"/>
            <p:cNvSpPr/>
            <p:nvPr/>
          </p:nvSpPr>
          <p:spPr>
            <a:xfrm>
              <a:off x="2588051" y="1441200"/>
              <a:ext cx="17462" cy="17462"/>
            </a:xfrm>
            <a:custGeom>
              <a:avLst/>
              <a:gdLst/>
              <a:ahLst/>
              <a:cxnLst/>
              <a:rect l="l" t="t" r="r" b="b"/>
              <a:pathLst>
                <a:path w="28" h="29" extrusionOk="0">
                  <a:moveTo>
                    <a:pt x="24" y="24"/>
                  </a:moveTo>
                  <a:cubicBezTo>
                    <a:pt x="19" y="29"/>
                    <a:pt x="10" y="29"/>
                    <a:pt x="5" y="24"/>
                  </a:cubicBezTo>
                  <a:cubicBezTo>
                    <a:pt x="0" y="19"/>
                    <a:pt x="0" y="11"/>
                    <a:pt x="4" y="6"/>
                  </a:cubicBezTo>
                  <a:cubicBezTo>
                    <a:pt x="9" y="1"/>
                    <a:pt x="18" y="0"/>
                    <a:pt x="23" y="5"/>
                  </a:cubicBezTo>
                  <a:cubicBezTo>
                    <a:pt x="28" y="10"/>
                    <a:pt x="28" y="18"/>
                    <a:pt x="24" y="2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7" name="Google Shape;917;p19"/>
            <p:cNvSpPr/>
            <p:nvPr/>
          </p:nvSpPr>
          <p:spPr>
            <a:xfrm>
              <a:off x="2699176" y="1461838"/>
              <a:ext cx="22225" cy="22225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23" y="31"/>
                  </a:moveTo>
                  <a:cubicBezTo>
                    <a:pt x="15" y="34"/>
                    <a:pt x="6" y="31"/>
                    <a:pt x="3" y="23"/>
                  </a:cubicBezTo>
                  <a:cubicBezTo>
                    <a:pt x="0" y="15"/>
                    <a:pt x="3" y="7"/>
                    <a:pt x="11" y="3"/>
                  </a:cubicBezTo>
                  <a:cubicBezTo>
                    <a:pt x="19" y="0"/>
                    <a:pt x="28" y="3"/>
                    <a:pt x="31" y="11"/>
                  </a:cubicBezTo>
                  <a:cubicBezTo>
                    <a:pt x="34" y="19"/>
                    <a:pt x="31" y="28"/>
                    <a:pt x="23" y="3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8" name="Google Shape;918;p19"/>
            <p:cNvSpPr/>
            <p:nvPr/>
          </p:nvSpPr>
          <p:spPr>
            <a:xfrm>
              <a:off x="2669014" y="1476125"/>
              <a:ext cx="19050" cy="20638"/>
            </a:xfrm>
            <a:custGeom>
              <a:avLst/>
              <a:gdLst/>
              <a:ahLst/>
              <a:cxnLst/>
              <a:rect l="l" t="t" r="r" b="b"/>
              <a:pathLst>
                <a:path w="30" h="30" extrusionOk="0">
                  <a:moveTo>
                    <a:pt x="20" y="27"/>
                  </a:moveTo>
                  <a:cubicBezTo>
                    <a:pt x="13" y="30"/>
                    <a:pt x="6" y="27"/>
                    <a:pt x="3" y="20"/>
                  </a:cubicBezTo>
                  <a:cubicBezTo>
                    <a:pt x="0" y="13"/>
                    <a:pt x="3" y="6"/>
                    <a:pt x="10" y="3"/>
                  </a:cubicBezTo>
                  <a:cubicBezTo>
                    <a:pt x="16" y="0"/>
                    <a:pt x="24" y="3"/>
                    <a:pt x="27" y="10"/>
                  </a:cubicBezTo>
                  <a:cubicBezTo>
                    <a:pt x="30" y="16"/>
                    <a:pt x="27" y="24"/>
                    <a:pt x="20" y="2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9" name="Google Shape;919;p19"/>
            <p:cNvSpPr/>
            <p:nvPr/>
          </p:nvSpPr>
          <p:spPr>
            <a:xfrm>
              <a:off x="2637264" y="1492000"/>
              <a:ext cx="15875" cy="17463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17" y="23"/>
                  </a:moveTo>
                  <a:cubicBezTo>
                    <a:pt x="12" y="25"/>
                    <a:pt x="5" y="23"/>
                    <a:pt x="3" y="17"/>
                  </a:cubicBezTo>
                  <a:cubicBezTo>
                    <a:pt x="0" y="11"/>
                    <a:pt x="3" y="5"/>
                    <a:pt x="8" y="3"/>
                  </a:cubicBezTo>
                  <a:cubicBezTo>
                    <a:pt x="14" y="0"/>
                    <a:pt x="20" y="3"/>
                    <a:pt x="23" y="8"/>
                  </a:cubicBezTo>
                  <a:cubicBezTo>
                    <a:pt x="25" y="14"/>
                    <a:pt x="23" y="20"/>
                    <a:pt x="17" y="2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0" name="Google Shape;920;p19"/>
            <p:cNvSpPr/>
            <p:nvPr/>
          </p:nvSpPr>
          <p:spPr>
            <a:xfrm>
              <a:off x="2388026" y="1323725"/>
              <a:ext cx="28575" cy="26988"/>
            </a:xfrm>
            <a:custGeom>
              <a:avLst/>
              <a:gdLst/>
              <a:ahLst/>
              <a:cxnLst/>
              <a:rect l="l" t="t" r="r" b="b"/>
              <a:pathLst>
                <a:path w="42" h="42" extrusionOk="0">
                  <a:moveTo>
                    <a:pt x="4" y="27"/>
                  </a:moveTo>
                  <a:cubicBezTo>
                    <a:pt x="7" y="37"/>
                    <a:pt x="18" y="42"/>
                    <a:pt x="27" y="39"/>
                  </a:cubicBezTo>
                  <a:cubicBezTo>
                    <a:pt x="37" y="35"/>
                    <a:pt x="42" y="25"/>
                    <a:pt x="39" y="15"/>
                  </a:cubicBezTo>
                  <a:cubicBezTo>
                    <a:pt x="35" y="5"/>
                    <a:pt x="25" y="0"/>
                    <a:pt x="15" y="3"/>
                  </a:cubicBezTo>
                  <a:cubicBezTo>
                    <a:pt x="5" y="7"/>
                    <a:pt x="0" y="18"/>
                    <a:pt x="4" y="2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1" name="Google Shape;921;p19"/>
            <p:cNvSpPr/>
            <p:nvPr/>
          </p:nvSpPr>
          <p:spPr>
            <a:xfrm>
              <a:off x="2405489" y="1366588"/>
              <a:ext cx="23812" cy="23812"/>
            </a:xfrm>
            <a:custGeom>
              <a:avLst/>
              <a:gdLst/>
              <a:ahLst/>
              <a:cxnLst/>
              <a:rect l="l" t="t" r="r" b="b"/>
              <a:pathLst>
                <a:path w="36" h="36" extrusionOk="0">
                  <a:moveTo>
                    <a:pt x="3" y="24"/>
                  </a:moveTo>
                  <a:cubicBezTo>
                    <a:pt x="6" y="32"/>
                    <a:pt x="15" y="36"/>
                    <a:pt x="23" y="33"/>
                  </a:cubicBezTo>
                  <a:cubicBezTo>
                    <a:pt x="31" y="30"/>
                    <a:pt x="36" y="21"/>
                    <a:pt x="33" y="13"/>
                  </a:cubicBezTo>
                  <a:cubicBezTo>
                    <a:pt x="30" y="5"/>
                    <a:pt x="21" y="0"/>
                    <a:pt x="12" y="3"/>
                  </a:cubicBezTo>
                  <a:cubicBezTo>
                    <a:pt x="4" y="6"/>
                    <a:pt x="0" y="15"/>
                    <a:pt x="3" y="2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2" name="Google Shape;922;p19"/>
            <p:cNvSpPr/>
            <p:nvPr/>
          </p:nvSpPr>
          <p:spPr>
            <a:xfrm>
              <a:off x="2421364" y="1411038"/>
              <a:ext cx="20637" cy="19050"/>
            </a:xfrm>
            <a:custGeom>
              <a:avLst/>
              <a:gdLst/>
              <a:ahLst/>
              <a:cxnLst/>
              <a:rect l="l" t="t" r="r" b="b"/>
              <a:pathLst>
                <a:path w="31" h="30" extrusionOk="0">
                  <a:moveTo>
                    <a:pt x="3" y="19"/>
                  </a:moveTo>
                  <a:cubicBezTo>
                    <a:pt x="5" y="26"/>
                    <a:pt x="13" y="30"/>
                    <a:pt x="20" y="27"/>
                  </a:cubicBezTo>
                  <a:cubicBezTo>
                    <a:pt x="27" y="25"/>
                    <a:pt x="31" y="17"/>
                    <a:pt x="28" y="10"/>
                  </a:cubicBezTo>
                  <a:cubicBezTo>
                    <a:pt x="26" y="3"/>
                    <a:pt x="18" y="0"/>
                    <a:pt x="11" y="2"/>
                  </a:cubicBezTo>
                  <a:cubicBezTo>
                    <a:pt x="4" y="5"/>
                    <a:pt x="0" y="12"/>
                    <a:pt x="3" y="1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3" name="Google Shape;923;p19"/>
            <p:cNvSpPr/>
            <p:nvPr/>
          </p:nvSpPr>
          <p:spPr>
            <a:xfrm>
              <a:off x="2308651" y="1376113"/>
              <a:ext cx="26988" cy="254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7" y="32"/>
                  </a:moveTo>
                  <a:cubicBezTo>
                    <a:pt x="13" y="40"/>
                    <a:pt x="25" y="40"/>
                    <a:pt x="32" y="33"/>
                  </a:cubicBezTo>
                  <a:cubicBezTo>
                    <a:pt x="39" y="26"/>
                    <a:pt x="40" y="15"/>
                    <a:pt x="33" y="8"/>
                  </a:cubicBezTo>
                  <a:cubicBezTo>
                    <a:pt x="26" y="1"/>
                    <a:pt x="15" y="0"/>
                    <a:pt x="8" y="7"/>
                  </a:cubicBezTo>
                  <a:cubicBezTo>
                    <a:pt x="0" y="14"/>
                    <a:pt x="0" y="25"/>
                    <a:pt x="7" y="3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4" name="Google Shape;924;p19"/>
            <p:cNvSpPr/>
            <p:nvPr/>
          </p:nvSpPr>
          <p:spPr>
            <a:xfrm>
              <a:off x="2340401" y="1407863"/>
              <a:ext cx="22225" cy="22225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6" y="28"/>
                  </a:moveTo>
                  <a:cubicBezTo>
                    <a:pt x="11" y="34"/>
                    <a:pt x="21" y="34"/>
                    <a:pt x="27" y="29"/>
                  </a:cubicBezTo>
                  <a:cubicBezTo>
                    <a:pt x="33" y="23"/>
                    <a:pt x="34" y="13"/>
                    <a:pt x="28" y="7"/>
                  </a:cubicBezTo>
                  <a:cubicBezTo>
                    <a:pt x="22" y="1"/>
                    <a:pt x="13" y="0"/>
                    <a:pt x="6" y="6"/>
                  </a:cubicBezTo>
                  <a:cubicBezTo>
                    <a:pt x="0" y="12"/>
                    <a:pt x="0" y="22"/>
                    <a:pt x="6" y="2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5" name="Google Shape;925;p19"/>
            <p:cNvSpPr/>
            <p:nvPr/>
          </p:nvSpPr>
          <p:spPr>
            <a:xfrm>
              <a:off x="2370564" y="1441200"/>
              <a:ext cx="17462" cy="17462"/>
            </a:xfrm>
            <a:custGeom>
              <a:avLst/>
              <a:gdLst/>
              <a:ahLst/>
              <a:cxnLst/>
              <a:rect l="l" t="t" r="r" b="b"/>
              <a:pathLst>
                <a:path w="29" h="29" extrusionOk="0">
                  <a:moveTo>
                    <a:pt x="5" y="24"/>
                  </a:moveTo>
                  <a:cubicBezTo>
                    <a:pt x="10" y="29"/>
                    <a:pt x="18" y="29"/>
                    <a:pt x="24" y="24"/>
                  </a:cubicBezTo>
                  <a:cubicBezTo>
                    <a:pt x="29" y="19"/>
                    <a:pt x="29" y="11"/>
                    <a:pt x="24" y="6"/>
                  </a:cubicBezTo>
                  <a:cubicBezTo>
                    <a:pt x="19" y="1"/>
                    <a:pt x="11" y="0"/>
                    <a:pt x="6" y="5"/>
                  </a:cubicBezTo>
                  <a:cubicBezTo>
                    <a:pt x="1" y="10"/>
                    <a:pt x="0" y="18"/>
                    <a:pt x="5" y="2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6" name="Google Shape;926;p19"/>
            <p:cNvSpPr/>
            <p:nvPr/>
          </p:nvSpPr>
          <p:spPr>
            <a:xfrm>
              <a:off x="2254676" y="1461838"/>
              <a:ext cx="22225" cy="22225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11" y="31"/>
                  </a:moveTo>
                  <a:cubicBezTo>
                    <a:pt x="18" y="34"/>
                    <a:pt x="27" y="31"/>
                    <a:pt x="31" y="23"/>
                  </a:cubicBezTo>
                  <a:cubicBezTo>
                    <a:pt x="34" y="15"/>
                    <a:pt x="31" y="7"/>
                    <a:pt x="23" y="3"/>
                  </a:cubicBezTo>
                  <a:cubicBezTo>
                    <a:pt x="15" y="0"/>
                    <a:pt x="6" y="3"/>
                    <a:pt x="3" y="11"/>
                  </a:cubicBezTo>
                  <a:cubicBezTo>
                    <a:pt x="0" y="19"/>
                    <a:pt x="3" y="28"/>
                    <a:pt x="11" y="3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7" name="Google Shape;927;p19"/>
            <p:cNvSpPr/>
            <p:nvPr/>
          </p:nvSpPr>
          <p:spPr>
            <a:xfrm>
              <a:off x="2288014" y="1476125"/>
              <a:ext cx="20638" cy="20638"/>
            </a:xfrm>
            <a:custGeom>
              <a:avLst/>
              <a:gdLst/>
              <a:ahLst/>
              <a:cxnLst/>
              <a:rect l="l" t="t" r="r" b="b"/>
              <a:pathLst>
                <a:path w="30" h="30" extrusionOk="0">
                  <a:moveTo>
                    <a:pt x="10" y="27"/>
                  </a:moveTo>
                  <a:cubicBezTo>
                    <a:pt x="16" y="30"/>
                    <a:pt x="24" y="27"/>
                    <a:pt x="27" y="20"/>
                  </a:cubicBezTo>
                  <a:cubicBezTo>
                    <a:pt x="30" y="13"/>
                    <a:pt x="27" y="6"/>
                    <a:pt x="20" y="3"/>
                  </a:cubicBezTo>
                  <a:cubicBezTo>
                    <a:pt x="14" y="0"/>
                    <a:pt x="6" y="3"/>
                    <a:pt x="3" y="10"/>
                  </a:cubicBezTo>
                  <a:cubicBezTo>
                    <a:pt x="0" y="16"/>
                    <a:pt x="3" y="24"/>
                    <a:pt x="10" y="2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8" name="Google Shape;928;p19"/>
            <p:cNvSpPr/>
            <p:nvPr/>
          </p:nvSpPr>
          <p:spPr>
            <a:xfrm>
              <a:off x="2322939" y="1492000"/>
              <a:ext cx="15875" cy="17463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8" y="23"/>
                  </a:moveTo>
                  <a:cubicBezTo>
                    <a:pt x="13" y="25"/>
                    <a:pt x="20" y="23"/>
                    <a:pt x="22" y="17"/>
                  </a:cubicBezTo>
                  <a:cubicBezTo>
                    <a:pt x="25" y="11"/>
                    <a:pt x="22" y="5"/>
                    <a:pt x="16" y="3"/>
                  </a:cubicBezTo>
                  <a:cubicBezTo>
                    <a:pt x="11" y="0"/>
                    <a:pt x="4" y="3"/>
                    <a:pt x="2" y="8"/>
                  </a:cubicBezTo>
                  <a:cubicBezTo>
                    <a:pt x="0" y="14"/>
                    <a:pt x="2" y="20"/>
                    <a:pt x="8" y="2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29" name="Google Shape;929;p19"/>
          <p:cNvSpPr txBox="1">
            <a:spLocks noGrp="1"/>
          </p:cNvSpPr>
          <p:nvPr>
            <p:ph type="title"/>
          </p:nvPr>
        </p:nvSpPr>
        <p:spPr>
          <a:xfrm>
            <a:off x="720000" y="1391075"/>
            <a:ext cx="3852000" cy="152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30" name="Google Shape;930;p19"/>
          <p:cNvSpPr txBox="1">
            <a:spLocks noGrp="1"/>
          </p:cNvSpPr>
          <p:nvPr>
            <p:ph type="subTitle" idx="1"/>
          </p:nvPr>
        </p:nvSpPr>
        <p:spPr>
          <a:xfrm>
            <a:off x="720000" y="2918725"/>
            <a:ext cx="3852000" cy="80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1" name="Google Shape;931;p19"/>
          <p:cNvSpPr>
            <a:spLocks noGrp="1"/>
          </p:cNvSpPr>
          <p:nvPr>
            <p:ph type="pic" idx="2"/>
          </p:nvPr>
        </p:nvSpPr>
        <p:spPr>
          <a:xfrm>
            <a:off x="4661200" y="690300"/>
            <a:ext cx="3675300" cy="3762900"/>
          </a:xfrm>
          <a:prstGeom prst="ellipse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4">
    <p:spTree>
      <p:nvGrpSpPr>
        <p:cNvPr id="1" name="Shape 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3" name="Google Shape;933;p20"/>
          <p:cNvPicPr preferRelativeResize="0"/>
          <p:nvPr/>
        </p:nvPicPr>
        <p:blipFill>
          <a:blip r:embed="rId2">
            <a:alphaModFix amt="12000"/>
          </a:blip>
          <a:stretch>
            <a:fillRect/>
          </a:stretch>
        </p:blipFill>
        <p:spPr>
          <a:xfrm>
            <a:off x="0" y="12441"/>
            <a:ext cx="9144000" cy="514346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34" name="Google Shape;934;p20"/>
          <p:cNvGrpSpPr/>
          <p:nvPr/>
        </p:nvGrpSpPr>
        <p:grpSpPr>
          <a:xfrm flipH="1">
            <a:off x="-408337" y="1139501"/>
            <a:ext cx="1031256" cy="1504764"/>
            <a:chOff x="2712001" y="2082563"/>
            <a:chExt cx="252412" cy="368300"/>
          </a:xfrm>
        </p:grpSpPr>
        <p:sp>
          <p:nvSpPr>
            <p:cNvPr id="935" name="Google Shape;935;p20"/>
            <p:cNvSpPr/>
            <p:nvPr/>
          </p:nvSpPr>
          <p:spPr>
            <a:xfrm>
              <a:off x="2832651" y="2349263"/>
              <a:ext cx="9600" cy="237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6" name="Google Shape;936;p20"/>
            <p:cNvSpPr/>
            <p:nvPr/>
          </p:nvSpPr>
          <p:spPr>
            <a:xfrm>
              <a:off x="2813601" y="2373076"/>
              <a:ext cx="28575" cy="68263"/>
            </a:xfrm>
            <a:custGeom>
              <a:avLst/>
              <a:gdLst/>
              <a:ahLst/>
              <a:cxnLst/>
              <a:rect l="l" t="t" r="r" b="b"/>
              <a:pathLst>
                <a:path w="18" h="43" extrusionOk="0">
                  <a:moveTo>
                    <a:pt x="11" y="43"/>
                  </a:moveTo>
                  <a:lnTo>
                    <a:pt x="0" y="40"/>
                  </a:lnTo>
                  <a:lnTo>
                    <a:pt x="11" y="1"/>
                  </a:lnTo>
                  <a:lnTo>
                    <a:pt x="18" y="0"/>
                  </a:lnTo>
                  <a:lnTo>
                    <a:pt x="11" y="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7" name="Google Shape;937;p20"/>
            <p:cNvSpPr/>
            <p:nvPr/>
          </p:nvSpPr>
          <p:spPr>
            <a:xfrm>
              <a:off x="2835826" y="2373076"/>
              <a:ext cx="22225" cy="68263"/>
            </a:xfrm>
            <a:custGeom>
              <a:avLst/>
              <a:gdLst/>
              <a:ahLst/>
              <a:cxnLst/>
              <a:rect l="l" t="t" r="r" b="b"/>
              <a:pathLst>
                <a:path w="14" h="43" extrusionOk="0">
                  <a:moveTo>
                    <a:pt x="7" y="43"/>
                  </a:moveTo>
                  <a:lnTo>
                    <a:pt x="14" y="40"/>
                  </a:lnTo>
                  <a:lnTo>
                    <a:pt x="5" y="0"/>
                  </a:lnTo>
                  <a:lnTo>
                    <a:pt x="0" y="1"/>
                  </a:lnTo>
                  <a:lnTo>
                    <a:pt x="7" y="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8" name="Google Shape;938;p20"/>
            <p:cNvSpPr/>
            <p:nvPr/>
          </p:nvSpPr>
          <p:spPr>
            <a:xfrm>
              <a:off x="2827888" y="2373076"/>
              <a:ext cx="15875" cy="77788"/>
            </a:xfrm>
            <a:custGeom>
              <a:avLst/>
              <a:gdLst/>
              <a:ahLst/>
              <a:cxnLst/>
              <a:rect l="l" t="t" r="r" b="b"/>
              <a:pathLst>
                <a:path w="10" h="49" extrusionOk="0">
                  <a:moveTo>
                    <a:pt x="0" y="49"/>
                  </a:moveTo>
                  <a:lnTo>
                    <a:pt x="10" y="49"/>
                  </a:lnTo>
                  <a:lnTo>
                    <a:pt x="8" y="0"/>
                  </a:lnTo>
                  <a:lnTo>
                    <a:pt x="5" y="0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9" name="Google Shape;939;p20"/>
            <p:cNvSpPr/>
            <p:nvPr/>
          </p:nvSpPr>
          <p:spPr>
            <a:xfrm>
              <a:off x="2831063" y="2082563"/>
              <a:ext cx="12600" cy="318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0" name="Google Shape;940;p20"/>
            <p:cNvSpPr/>
            <p:nvPr/>
          </p:nvSpPr>
          <p:spPr>
            <a:xfrm>
              <a:off x="2829476" y="2363551"/>
              <a:ext cx="17400" cy="192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1" name="Google Shape;941;p20"/>
            <p:cNvSpPr/>
            <p:nvPr/>
          </p:nvSpPr>
          <p:spPr>
            <a:xfrm>
              <a:off x="2712001" y="2123838"/>
              <a:ext cx="252412" cy="212725"/>
            </a:xfrm>
            <a:custGeom>
              <a:avLst/>
              <a:gdLst/>
              <a:ahLst/>
              <a:cxnLst/>
              <a:rect l="l" t="t" r="r" b="b"/>
              <a:pathLst>
                <a:path w="388" h="327" extrusionOk="0">
                  <a:moveTo>
                    <a:pt x="260" y="0"/>
                  </a:moveTo>
                  <a:cubicBezTo>
                    <a:pt x="194" y="0"/>
                    <a:pt x="194" y="0"/>
                    <a:pt x="194" y="0"/>
                  </a:cubicBezTo>
                  <a:cubicBezTo>
                    <a:pt x="129" y="0"/>
                    <a:pt x="129" y="0"/>
                    <a:pt x="129" y="0"/>
                  </a:cubicBezTo>
                  <a:cubicBezTo>
                    <a:pt x="129" y="0"/>
                    <a:pt x="0" y="19"/>
                    <a:pt x="35" y="127"/>
                  </a:cubicBezTo>
                  <a:cubicBezTo>
                    <a:pt x="70" y="236"/>
                    <a:pt x="137" y="327"/>
                    <a:pt x="137" y="327"/>
                  </a:cubicBezTo>
                  <a:cubicBezTo>
                    <a:pt x="194" y="327"/>
                    <a:pt x="194" y="327"/>
                    <a:pt x="194" y="327"/>
                  </a:cubicBezTo>
                  <a:cubicBezTo>
                    <a:pt x="252" y="327"/>
                    <a:pt x="252" y="327"/>
                    <a:pt x="252" y="327"/>
                  </a:cubicBezTo>
                  <a:cubicBezTo>
                    <a:pt x="252" y="327"/>
                    <a:pt x="318" y="236"/>
                    <a:pt x="353" y="127"/>
                  </a:cubicBezTo>
                  <a:cubicBezTo>
                    <a:pt x="388" y="19"/>
                    <a:pt x="260" y="0"/>
                    <a:pt x="2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2" name="Google Shape;942;p20"/>
            <p:cNvSpPr/>
            <p:nvPr/>
          </p:nvSpPr>
          <p:spPr>
            <a:xfrm>
              <a:off x="2861226" y="2123838"/>
              <a:ext cx="84138" cy="212725"/>
            </a:xfrm>
            <a:custGeom>
              <a:avLst/>
              <a:gdLst/>
              <a:ahLst/>
              <a:cxnLst/>
              <a:rect l="l" t="t" r="r" b="b"/>
              <a:pathLst>
                <a:path w="130" h="327" extrusionOk="0">
                  <a:moveTo>
                    <a:pt x="21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82" y="19"/>
                    <a:pt x="61" y="127"/>
                  </a:cubicBezTo>
                  <a:cubicBezTo>
                    <a:pt x="40" y="236"/>
                    <a:pt x="0" y="327"/>
                    <a:pt x="0" y="327"/>
                  </a:cubicBezTo>
                  <a:cubicBezTo>
                    <a:pt x="14" y="327"/>
                    <a:pt x="14" y="327"/>
                    <a:pt x="14" y="327"/>
                  </a:cubicBezTo>
                  <a:cubicBezTo>
                    <a:pt x="14" y="327"/>
                    <a:pt x="71" y="236"/>
                    <a:pt x="100" y="127"/>
                  </a:cubicBezTo>
                  <a:cubicBezTo>
                    <a:pt x="130" y="19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FFF4E3">
                <a:alpha val="5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3" name="Google Shape;943;p20"/>
            <p:cNvSpPr/>
            <p:nvPr/>
          </p:nvSpPr>
          <p:spPr>
            <a:xfrm>
              <a:off x="2731050" y="2123838"/>
              <a:ext cx="84137" cy="212725"/>
            </a:xfrm>
            <a:custGeom>
              <a:avLst/>
              <a:gdLst/>
              <a:ahLst/>
              <a:cxnLst/>
              <a:rect l="l" t="t" r="r" b="b"/>
              <a:pathLst>
                <a:path w="131" h="327" extrusionOk="0">
                  <a:moveTo>
                    <a:pt x="126" y="0"/>
                  </a:move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0" y="19"/>
                    <a:pt x="30" y="127"/>
                  </a:cubicBezTo>
                  <a:cubicBezTo>
                    <a:pt x="60" y="236"/>
                    <a:pt x="116" y="327"/>
                    <a:pt x="116" y="327"/>
                  </a:cubicBezTo>
                  <a:cubicBezTo>
                    <a:pt x="131" y="327"/>
                    <a:pt x="131" y="327"/>
                    <a:pt x="131" y="327"/>
                  </a:cubicBezTo>
                  <a:cubicBezTo>
                    <a:pt x="131" y="327"/>
                    <a:pt x="91" y="236"/>
                    <a:pt x="70" y="127"/>
                  </a:cubicBezTo>
                  <a:cubicBezTo>
                    <a:pt x="49" y="19"/>
                    <a:pt x="126" y="0"/>
                    <a:pt x="126" y="0"/>
                  </a:cubicBezTo>
                  <a:close/>
                </a:path>
              </a:pathLst>
            </a:custGeom>
            <a:solidFill>
              <a:srgbClr val="FFF4E3">
                <a:alpha val="5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4" name="Google Shape;944;p20"/>
            <p:cNvSpPr/>
            <p:nvPr/>
          </p:nvSpPr>
          <p:spPr>
            <a:xfrm>
              <a:off x="2846938" y="2123838"/>
              <a:ext cx="50800" cy="212725"/>
            </a:xfrm>
            <a:custGeom>
              <a:avLst/>
              <a:gdLst/>
              <a:ahLst/>
              <a:cxnLst/>
              <a:rect l="l" t="t" r="r" b="b"/>
              <a:pathLst>
                <a:path w="79" h="327" extrusionOk="0">
                  <a:moveTo>
                    <a:pt x="1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30" y="19"/>
                    <a:pt x="23" y="127"/>
                  </a:cubicBezTo>
                  <a:cubicBezTo>
                    <a:pt x="15" y="236"/>
                    <a:pt x="0" y="327"/>
                    <a:pt x="0" y="327"/>
                  </a:cubicBezTo>
                  <a:cubicBezTo>
                    <a:pt x="14" y="327"/>
                    <a:pt x="14" y="327"/>
                    <a:pt x="14" y="327"/>
                  </a:cubicBezTo>
                  <a:cubicBezTo>
                    <a:pt x="14" y="327"/>
                    <a:pt x="46" y="236"/>
                    <a:pt x="62" y="127"/>
                  </a:cubicBezTo>
                  <a:cubicBezTo>
                    <a:pt x="79" y="19"/>
                    <a:pt x="18" y="0"/>
                    <a:pt x="18" y="0"/>
                  </a:cubicBezTo>
                  <a:close/>
                </a:path>
              </a:pathLst>
            </a:custGeom>
            <a:solidFill>
              <a:srgbClr val="FFF4E3">
                <a:alpha val="5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5" name="Google Shape;945;p20"/>
            <p:cNvSpPr/>
            <p:nvPr/>
          </p:nvSpPr>
          <p:spPr>
            <a:xfrm>
              <a:off x="2778676" y="2123838"/>
              <a:ext cx="50800" cy="212725"/>
            </a:xfrm>
            <a:custGeom>
              <a:avLst/>
              <a:gdLst/>
              <a:ahLst/>
              <a:cxnLst/>
              <a:rect l="l" t="t" r="r" b="b"/>
              <a:pathLst>
                <a:path w="78" h="327" extrusionOk="0">
                  <a:moveTo>
                    <a:pt x="77" y="0"/>
                  </a:moveTo>
                  <a:cubicBezTo>
                    <a:pt x="60" y="0"/>
                    <a:pt x="60" y="0"/>
                    <a:pt x="60" y="0"/>
                  </a:cubicBezTo>
                  <a:cubicBezTo>
                    <a:pt x="60" y="0"/>
                    <a:pt x="0" y="19"/>
                    <a:pt x="16" y="127"/>
                  </a:cubicBezTo>
                  <a:cubicBezTo>
                    <a:pt x="33" y="236"/>
                    <a:pt x="64" y="327"/>
                    <a:pt x="64" y="327"/>
                  </a:cubicBezTo>
                  <a:cubicBezTo>
                    <a:pt x="78" y="327"/>
                    <a:pt x="78" y="327"/>
                    <a:pt x="78" y="327"/>
                  </a:cubicBezTo>
                  <a:cubicBezTo>
                    <a:pt x="78" y="327"/>
                    <a:pt x="64" y="236"/>
                    <a:pt x="56" y="127"/>
                  </a:cubicBezTo>
                  <a:cubicBezTo>
                    <a:pt x="48" y="19"/>
                    <a:pt x="77" y="0"/>
                    <a:pt x="77" y="0"/>
                  </a:cubicBezTo>
                  <a:close/>
                </a:path>
              </a:pathLst>
            </a:custGeom>
            <a:solidFill>
              <a:srgbClr val="FFF4E3">
                <a:alpha val="5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6" name="Google Shape;946;p20"/>
            <p:cNvSpPr/>
            <p:nvPr/>
          </p:nvSpPr>
          <p:spPr>
            <a:xfrm>
              <a:off x="2823126" y="2123838"/>
              <a:ext cx="28575" cy="212725"/>
            </a:xfrm>
            <a:custGeom>
              <a:avLst/>
              <a:gdLst/>
              <a:ahLst/>
              <a:cxnLst/>
              <a:rect l="l" t="t" r="r" b="b"/>
              <a:pathLst>
                <a:path w="44" h="327" extrusionOk="0">
                  <a:moveTo>
                    <a:pt x="30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0" y="19"/>
                    <a:pt x="4" y="127"/>
                  </a:cubicBezTo>
                  <a:cubicBezTo>
                    <a:pt x="8" y="236"/>
                    <a:pt x="16" y="327"/>
                    <a:pt x="16" y="327"/>
                  </a:cubicBezTo>
                  <a:cubicBezTo>
                    <a:pt x="22" y="327"/>
                    <a:pt x="22" y="327"/>
                    <a:pt x="22" y="327"/>
                  </a:cubicBezTo>
                  <a:cubicBezTo>
                    <a:pt x="29" y="327"/>
                    <a:pt x="29" y="327"/>
                    <a:pt x="29" y="327"/>
                  </a:cubicBezTo>
                  <a:cubicBezTo>
                    <a:pt x="29" y="327"/>
                    <a:pt x="36" y="236"/>
                    <a:pt x="40" y="127"/>
                  </a:cubicBezTo>
                  <a:cubicBezTo>
                    <a:pt x="44" y="19"/>
                    <a:pt x="30" y="0"/>
                    <a:pt x="30" y="0"/>
                  </a:cubicBezTo>
                  <a:close/>
                </a:path>
              </a:pathLst>
            </a:custGeom>
            <a:solidFill>
              <a:srgbClr val="FFF4E3">
                <a:alpha val="5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7" name="Google Shape;947;p20"/>
            <p:cNvSpPr/>
            <p:nvPr/>
          </p:nvSpPr>
          <p:spPr>
            <a:xfrm>
              <a:off x="2799313" y="2336563"/>
              <a:ext cx="76200" cy="126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8" name="Google Shape;948;p20"/>
            <p:cNvSpPr/>
            <p:nvPr/>
          </p:nvSpPr>
          <p:spPr>
            <a:xfrm>
              <a:off x="2791376" y="2111138"/>
              <a:ext cx="93600" cy="126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949" name="Google Shape;949;p20"/>
          <p:cNvCxnSpPr>
            <a:stCxn id="939" idx="0"/>
          </p:cNvCxnSpPr>
          <p:nvPr/>
        </p:nvCxnSpPr>
        <p:spPr>
          <a:xfrm rot="10800000">
            <a:off x="110738" y="-1113199"/>
            <a:ext cx="0" cy="22527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950" name="Google Shape;950;p20"/>
          <p:cNvGrpSpPr/>
          <p:nvPr/>
        </p:nvGrpSpPr>
        <p:grpSpPr>
          <a:xfrm flipH="1">
            <a:off x="29884" y="41200"/>
            <a:ext cx="640937" cy="896362"/>
            <a:chOff x="2983359" y="1767508"/>
            <a:chExt cx="306375" cy="428471"/>
          </a:xfrm>
        </p:grpSpPr>
        <p:sp>
          <p:nvSpPr>
            <p:cNvPr id="951" name="Google Shape;951;p20"/>
            <p:cNvSpPr/>
            <p:nvPr/>
          </p:nvSpPr>
          <p:spPr>
            <a:xfrm>
              <a:off x="3108179" y="1855453"/>
              <a:ext cx="56736" cy="243978"/>
            </a:xfrm>
            <a:custGeom>
              <a:avLst/>
              <a:gdLst/>
              <a:ahLst/>
              <a:cxnLst/>
              <a:rect l="l" t="t" r="r" b="b"/>
              <a:pathLst>
                <a:path w="51" h="209" extrusionOk="0">
                  <a:moveTo>
                    <a:pt x="20" y="209"/>
                  </a:moveTo>
                  <a:cubicBezTo>
                    <a:pt x="30" y="209"/>
                    <a:pt x="30" y="209"/>
                    <a:pt x="30" y="209"/>
                  </a:cubicBezTo>
                  <a:cubicBezTo>
                    <a:pt x="30" y="208"/>
                    <a:pt x="31" y="208"/>
                    <a:pt x="31" y="208"/>
                  </a:cubicBezTo>
                  <a:cubicBezTo>
                    <a:pt x="44" y="176"/>
                    <a:pt x="51" y="141"/>
                    <a:pt x="51" y="104"/>
                  </a:cubicBezTo>
                  <a:cubicBezTo>
                    <a:pt x="51" y="68"/>
                    <a:pt x="44" y="33"/>
                    <a:pt x="31" y="1"/>
                  </a:cubicBezTo>
                  <a:cubicBezTo>
                    <a:pt x="31" y="0"/>
                    <a:pt x="29" y="0"/>
                    <a:pt x="28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0" y="0"/>
                    <a:pt x="20" y="0"/>
                    <a:pt x="20" y="1"/>
                  </a:cubicBezTo>
                  <a:cubicBezTo>
                    <a:pt x="7" y="33"/>
                    <a:pt x="0" y="68"/>
                    <a:pt x="0" y="104"/>
                  </a:cubicBezTo>
                  <a:cubicBezTo>
                    <a:pt x="0" y="141"/>
                    <a:pt x="6" y="176"/>
                    <a:pt x="19" y="208"/>
                  </a:cubicBezTo>
                  <a:lnTo>
                    <a:pt x="20" y="209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2" name="Google Shape;952;p20"/>
            <p:cNvSpPr/>
            <p:nvPr/>
          </p:nvSpPr>
          <p:spPr>
            <a:xfrm>
              <a:off x="3023075" y="1858290"/>
              <a:ext cx="99288" cy="238304"/>
            </a:xfrm>
            <a:custGeom>
              <a:avLst/>
              <a:gdLst/>
              <a:ahLst/>
              <a:cxnLst/>
              <a:rect l="l" t="t" r="r" b="b"/>
              <a:pathLst>
                <a:path w="85" h="205" extrusionOk="0">
                  <a:moveTo>
                    <a:pt x="0" y="102"/>
                  </a:moveTo>
                  <a:cubicBezTo>
                    <a:pt x="0" y="151"/>
                    <a:pt x="36" y="193"/>
                    <a:pt x="85" y="205"/>
                  </a:cubicBezTo>
                  <a:cubicBezTo>
                    <a:pt x="54" y="180"/>
                    <a:pt x="35" y="143"/>
                    <a:pt x="35" y="102"/>
                  </a:cubicBezTo>
                  <a:cubicBezTo>
                    <a:pt x="35" y="62"/>
                    <a:pt x="54" y="25"/>
                    <a:pt x="85" y="0"/>
                  </a:cubicBezTo>
                  <a:cubicBezTo>
                    <a:pt x="36" y="12"/>
                    <a:pt x="0" y="53"/>
                    <a:pt x="0" y="102"/>
                  </a:cubicBezTo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3" name="Google Shape;953;p20"/>
            <p:cNvSpPr/>
            <p:nvPr/>
          </p:nvSpPr>
          <p:spPr>
            <a:xfrm>
              <a:off x="3150731" y="1858290"/>
              <a:ext cx="96451" cy="238304"/>
            </a:xfrm>
            <a:custGeom>
              <a:avLst/>
              <a:gdLst/>
              <a:ahLst/>
              <a:cxnLst/>
              <a:rect l="l" t="t" r="r" b="b"/>
              <a:pathLst>
                <a:path w="84" h="205" extrusionOk="0">
                  <a:moveTo>
                    <a:pt x="84" y="102"/>
                  </a:moveTo>
                  <a:cubicBezTo>
                    <a:pt x="84" y="53"/>
                    <a:pt x="48" y="12"/>
                    <a:pt x="0" y="0"/>
                  </a:cubicBezTo>
                  <a:cubicBezTo>
                    <a:pt x="30" y="25"/>
                    <a:pt x="49" y="62"/>
                    <a:pt x="49" y="102"/>
                  </a:cubicBezTo>
                  <a:cubicBezTo>
                    <a:pt x="49" y="143"/>
                    <a:pt x="30" y="180"/>
                    <a:pt x="0" y="205"/>
                  </a:cubicBezTo>
                  <a:cubicBezTo>
                    <a:pt x="48" y="193"/>
                    <a:pt x="84" y="151"/>
                    <a:pt x="84" y="102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4" name="Google Shape;954;p20"/>
            <p:cNvSpPr/>
            <p:nvPr/>
          </p:nvSpPr>
          <p:spPr>
            <a:xfrm>
              <a:off x="3125200" y="1767508"/>
              <a:ext cx="19800" cy="741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5" name="Google Shape;955;p20"/>
            <p:cNvSpPr/>
            <p:nvPr/>
          </p:nvSpPr>
          <p:spPr>
            <a:xfrm>
              <a:off x="3108179" y="1812899"/>
              <a:ext cx="56700" cy="54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6" name="Google Shape;956;p20"/>
            <p:cNvSpPr/>
            <p:nvPr/>
          </p:nvSpPr>
          <p:spPr>
            <a:xfrm>
              <a:off x="2983359" y="1855453"/>
              <a:ext cx="141840" cy="243978"/>
            </a:xfrm>
            <a:custGeom>
              <a:avLst/>
              <a:gdLst/>
              <a:ahLst/>
              <a:cxnLst/>
              <a:rect l="l" t="t" r="r" b="b"/>
              <a:pathLst>
                <a:path w="122" h="209" extrusionOk="0">
                  <a:moveTo>
                    <a:pt x="122" y="209"/>
                  </a:moveTo>
                  <a:cubicBezTo>
                    <a:pt x="121" y="208"/>
                    <a:pt x="120" y="207"/>
                    <a:pt x="120" y="207"/>
                  </a:cubicBezTo>
                  <a:cubicBezTo>
                    <a:pt x="71" y="195"/>
                    <a:pt x="35" y="153"/>
                    <a:pt x="35" y="104"/>
                  </a:cubicBezTo>
                  <a:cubicBezTo>
                    <a:pt x="35" y="55"/>
                    <a:pt x="71" y="14"/>
                    <a:pt x="120" y="2"/>
                  </a:cubicBezTo>
                  <a:cubicBezTo>
                    <a:pt x="120" y="1"/>
                    <a:pt x="121" y="1"/>
                    <a:pt x="122" y="0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51" y="8"/>
                    <a:pt x="0" y="52"/>
                    <a:pt x="0" y="104"/>
                  </a:cubicBezTo>
                  <a:cubicBezTo>
                    <a:pt x="0" y="156"/>
                    <a:pt x="50" y="200"/>
                    <a:pt x="116" y="209"/>
                  </a:cubicBezTo>
                  <a:cubicBezTo>
                    <a:pt x="122" y="209"/>
                    <a:pt x="122" y="209"/>
                    <a:pt x="122" y="209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7" name="Google Shape;957;p20"/>
            <p:cNvSpPr/>
            <p:nvPr/>
          </p:nvSpPr>
          <p:spPr>
            <a:xfrm>
              <a:off x="3145057" y="1855453"/>
              <a:ext cx="144677" cy="243978"/>
            </a:xfrm>
            <a:custGeom>
              <a:avLst/>
              <a:gdLst/>
              <a:ahLst/>
              <a:cxnLst/>
              <a:rect l="l" t="t" r="r" b="b"/>
              <a:pathLst>
                <a:path w="123" h="209" extrusionOk="0">
                  <a:moveTo>
                    <a:pt x="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2" y="1"/>
                    <a:pt x="3" y="2"/>
                  </a:cubicBezTo>
                  <a:cubicBezTo>
                    <a:pt x="51" y="14"/>
                    <a:pt x="87" y="55"/>
                    <a:pt x="87" y="104"/>
                  </a:cubicBezTo>
                  <a:cubicBezTo>
                    <a:pt x="87" y="153"/>
                    <a:pt x="51" y="195"/>
                    <a:pt x="3" y="207"/>
                  </a:cubicBezTo>
                  <a:cubicBezTo>
                    <a:pt x="2" y="207"/>
                    <a:pt x="1" y="208"/>
                    <a:pt x="0" y="209"/>
                  </a:cubicBezTo>
                  <a:cubicBezTo>
                    <a:pt x="6" y="209"/>
                    <a:pt x="6" y="209"/>
                    <a:pt x="6" y="209"/>
                  </a:cubicBezTo>
                  <a:cubicBezTo>
                    <a:pt x="72" y="200"/>
                    <a:pt x="123" y="156"/>
                    <a:pt x="123" y="104"/>
                  </a:cubicBezTo>
                  <a:cubicBezTo>
                    <a:pt x="123" y="52"/>
                    <a:pt x="71" y="8"/>
                    <a:pt x="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8" name="Google Shape;958;p20"/>
            <p:cNvSpPr/>
            <p:nvPr/>
          </p:nvSpPr>
          <p:spPr>
            <a:xfrm>
              <a:off x="3065627" y="1855453"/>
              <a:ext cx="141840" cy="243978"/>
            </a:xfrm>
            <a:custGeom>
              <a:avLst/>
              <a:gdLst/>
              <a:ahLst/>
              <a:cxnLst/>
              <a:rect l="l" t="t" r="r" b="b"/>
              <a:pathLst>
                <a:path w="122" h="209" extrusionOk="0">
                  <a:moveTo>
                    <a:pt x="50" y="207"/>
                  </a:moveTo>
                  <a:cubicBezTo>
                    <a:pt x="50" y="207"/>
                    <a:pt x="51" y="208"/>
                    <a:pt x="51" y="209"/>
                  </a:cubicBezTo>
                  <a:cubicBezTo>
                    <a:pt x="59" y="209"/>
                    <a:pt x="59" y="209"/>
                    <a:pt x="59" y="209"/>
                  </a:cubicBezTo>
                  <a:cubicBezTo>
                    <a:pt x="58" y="209"/>
                    <a:pt x="57" y="208"/>
                    <a:pt x="56" y="208"/>
                  </a:cubicBezTo>
                  <a:cubicBezTo>
                    <a:pt x="56" y="208"/>
                    <a:pt x="56" y="208"/>
                    <a:pt x="56" y="208"/>
                  </a:cubicBezTo>
                  <a:cubicBezTo>
                    <a:pt x="43" y="176"/>
                    <a:pt x="36" y="141"/>
                    <a:pt x="36" y="104"/>
                  </a:cubicBezTo>
                  <a:cubicBezTo>
                    <a:pt x="36" y="68"/>
                    <a:pt x="43" y="33"/>
                    <a:pt x="56" y="1"/>
                  </a:cubicBezTo>
                  <a:cubicBezTo>
                    <a:pt x="56" y="1"/>
                    <a:pt x="56" y="1"/>
                    <a:pt x="56" y="1"/>
                  </a:cubicBezTo>
                  <a:cubicBezTo>
                    <a:pt x="57" y="0"/>
                    <a:pt x="59" y="0"/>
                    <a:pt x="61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63" y="0"/>
                    <a:pt x="64" y="0"/>
                    <a:pt x="65" y="0"/>
                  </a:cubicBezTo>
                  <a:cubicBezTo>
                    <a:pt x="66" y="1"/>
                    <a:pt x="66" y="1"/>
                    <a:pt x="67" y="1"/>
                  </a:cubicBezTo>
                  <a:cubicBezTo>
                    <a:pt x="80" y="33"/>
                    <a:pt x="87" y="68"/>
                    <a:pt x="87" y="104"/>
                  </a:cubicBezTo>
                  <a:cubicBezTo>
                    <a:pt x="87" y="141"/>
                    <a:pt x="80" y="176"/>
                    <a:pt x="67" y="208"/>
                  </a:cubicBezTo>
                  <a:cubicBezTo>
                    <a:pt x="66" y="208"/>
                    <a:pt x="66" y="208"/>
                    <a:pt x="65" y="208"/>
                  </a:cubicBezTo>
                  <a:cubicBezTo>
                    <a:pt x="65" y="208"/>
                    <a:pt x="64" y="209"/>
                    <a:pt x="63" y="209"/>
                  </a:cubicBezTo>
                  <a:cubicBezTo>
                    <a:pt x="72" y="209"/>
                    <a:pt x="72" y="209"/>
                    <a:pt x="72" y="209"/>
                  </a:cubicBezTo>
                  <a:cubicBezTo>
                    <a:pt x="72" y="208"/>
                    <a:pt x="72" y="207"/>
                    <a:pt x="73" y="207"/>
                  </a:cubicBezTo>
                  <a:cubicBezTo>
                    <a:pt x="103" y="182"/>
                    <a:pt x="122" y="145"/>
                    <a:pt x="122" y="104"/>
                  </a:cubicBezTo>
                  <a:cubicBezTo>
                    <a:pt x="122" y="64"/>
                    <a:pt x="103" y="27"/>
                    <a:pt x="73" y="2"/>
                  </a:cubicBezTo>
                  <a:cubicBezTo>
                    <a:pt x="72" y="2"/>
                    <a:pt x="72" y="1"/>
                    <a:pt x="71" y="1"/>
                  </a:cubicBezTo>
                  <a:cubicBezTo>
                    <a:pt x="71" y="0"/>
                    <a:pt x="70" y="0"/>
                    <a:pt x="70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2" y="0"/>
                    <a:pt x="51" y="0"/>
                    <a:pt x="51" y="1"/>
                  </a:cubicBezTo>
                  <a:cubicBezTo>
                    <a:pt x="50" y="1"/>
                    <a:pt x="50" y="2"/>
                    <a:pt x="50" y="2"/>
                  </a:cubicBezTo>
                  <a:cubicBezTo>
                    <a:pt x="19" y="27"/>
                    <a:pt x="0" y="64"/>
                    <a:pt x="0" y="104"/>
                  </a:cubicBezTo>
                  <a:cubicBezTo>
                    <a:pt x="0" y="145"/>
                    <a:pt x="19" y="182"/>
                    <a:pt x="50" y="207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9" name="Google Shape;959;p20"/>
            <p:cNvSpPr/>
            <p:nvPr/>
          </p:nvSpPr>
          <p:spPr>
            <a:xfrm>
              <a:off x="3076974" y="1846943"/>
              <a:ext cx="122100" cy="19800"/>
            </a:xfrm>
            <a:prstGeom prst="rect">
              <a:avLst/>
            </a:prstGeom>
            <a:solidFill>
              <a:srgbClr val="F0463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0" name="Google Shape;960;p20"/>
            <p:cNvSpPr/>
            <p:nvPr/>
          </p:nvSpPr>
          <p:spPr>
            <a:xfrm>
              <a:off x="3076974" y="1846943"/>
              <a:ext cx="122100" cy="19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1" name="Google Shape;961;p20"/>
            <p:cNvSpPr/>
            <p:nvPr/>
          </p:nvSpPr>
          <p:spPr>
            <a:xfrm>
              <a:off x="3062790" y="1838432"/>
              <a:ext cx="144600" cy="171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2" name="Google Shape;962;p20"/>
            <p:cNvSpPr/>
            <p:nvPr/>
          </p:nvSpPr>
          <p:spPr>
            <a:xfrm>
              <a:off x="3093995" y="2096595"/>
              <a:ext cx="85200" cy="138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3" name="Google Shape;963;p20"/>
            <p:cNvSpPr/>
            <p:nvPr/>
          </p:nvSpPr>
          <p:spPr>
            <a:xfrm>
              <a:off x="3088321" y="2090921"/>
              <a:ext cx="96600" cy="11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4" name="Google Shape;964;p20"/>
            <p:cNvSpPr/>
            <p:nvPr/>
          </p:nvSpPr>
          <p:spPr>
            <a:xfrm>
              <a:off x="3093995" y="2110779"/>
              <a:ext cx="6000" cy="85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5" name="Google Shape;965;p20"/>
            <p:cNvSpPr/>
            <p:nvPr/>
          </p:nvSpPr>
          <p:spPr>
            <a:xfrm>
              <a:off x="3102505" y="2110779"/>
              <a:ext cx="6000" cy="85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6" name="Google Shape;966;p20"/>
            <p:cNvSpPr/>
            <p:nvPr/>
          </p:nvSpPr>
          <p:spPr>
            <a:xfrm>
              <a:off x="3111016" y="2110779"/>
              <a:ext cx="2700" cy="85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7" name="Google Shape;967;p20"/>
            <p:cNvSpPr/>
            <p:nvPr/>
          </p:nvSpPr>
          <p:spPr>
            <a:xfrm>
              <a:off x="3119526" y="2110779"/>
              <a:ext cx="2700" cy="85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8" name="Google Shape;968;p20"/>
            <p:cNvSpPr/>
            <p:nvPr/>
          </p:nvSpPr>
          <p:spPr>
            <a:xfrm>
              <a:off x="3125200" y="2110779"/>
              <a:ext cx="6000" cy="85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9" name="Google Shape;969;p20"/>
            <p:cNvSpPr/>
            <p:nvPr/>
          </p:nvSpPr>
          <p:spPr>
            <a:xfrm>
              <a:off x="3133710" y="2110779"/>
              <a:ext cx="6000" cy="85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0" name="Google Shape;970;p20"/>
            <p:cNvSpPr/>
            <p:nvPr/>
          </p:nvSpPr>
          <p:spPr>
            <a:xfrm>
              <a:off x="3142220" y="2110779"/>
              <a:ext cx="2700" cy="85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1" name="Google Shape;971;p20"/>
            <p:cNvSpPr/>
            <p:nvPr/>
          </p:nvSpPr>
          <p:spPr>
            <a:xfrm>
              <a:off x="3150731" y="2110779"/>
              <a:ext cx="2700" cy="85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2" name="Google Shape;972;p20"/>
            <p:cNvSpPr/>
            <p:nvPr/>
          </p:nvSpPr>
          <p:spPr>
            <a:xfrm>
              <a:off x="3159241" y="2110779"/>
              <a:ext cx="2700" cy="85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3" name="Google Shape;973;p20"/>
            <p:cNvSpPr/>
            <p:nvPr/>
          </p:nvSpPr>
          <p:spPr>
            <a:xfrm>
              <a:off x="3164915" y="2110779"/>
              <a:ext cx="6000" cy="85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4" name="Google Shape;974;p20"/>
            <p:cNvSpPr/>
            <p:nvPr/>
          </p:nvSpPr>
          <p:spPr>
            <a:xfrm>
              <a:off x="3173425" y="2110779"/>
              <a:ext cx="6000" cy="85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5" name="Google Shape;975;p20"/>
            <p:cNvSpPr/>
            <p:nvPr/>
          </p:nvSpPr>
          <p:spPr>
            <a:xfrm>
              <a:off x="3093995" y="2110779"/>
              <a:ext cx="85200" cy="6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976" name="Google Shape;976;p20"/>
          <p:cNvCxnSpPr>
            <a:stCxn id="954" idx="0"/>
          </p:cNvCxnSpPr>
          <p:nvPr/>
        </p:nvCxnSpPr>
        <p:spPr>
          <a:xfrm rot="10800000">
            <a:off x="353380" y="-1063400"/>
            <a:ext cx="0" cy="11046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77" name="Google Shape;977;p20"/>
          <p:cNvSpPr/>
          <p:nvPr/>
        </p:nvSpPr>
        <p:spPr>
          <a:xfrm flipH="1">
            <a:off x="254497" y="4759149"/>
            <a:ext cx="191699" cy="191925"/>
          </a:xfrm>
          <a:custGeom>
            <a:avLst/>
            <a:gdLst/>
            <a:ahLst/>
            <a:cxnLst/>
            <a:rect l="l" t="t" r="r" b="b"/>
            <a:pathLst>
              <a:path w="777" h="778" extrusionOk="0">
                <a:moveTo>
                  <a:pt x="431" y="389"/>
                </a:moveTo>
                <a:cubicBezTo>
                  <a:pt x="623" y="370"/>
                  <a:pt x="772" y="208"/>
                  <a:pt x="771" y="9"/>
                </a:cubicBezTo>
                <a:cubicBezTo>
                  <a:pt x="771" y="8"/>
                  <a:pt x="771" y="7"/>
                  <a:pt x="770" y="7"/>
                </a:cubicBezTo>
                <a:cubicBezTo>
                  <a:pt x="770" y="7"/>
                  <a:pt x="769" y="7"/>
                  <a:pt x="768" y="7"/>
                </a:cubicBezTo>
                <a:cubicBezTo>
                  <a:pt x="570" y="5"/>
                  <a:pt x="408" y="154"/>
                  <a:pt x="388" y="347"/>
                </a:cubicBezTo>
                <a:cubicBezTo>
                  <a:pt x="366" y="153"/>
                  <a:pt x="201" y="2"/>
                  <a:pt x="2" y="1"/>
                </a:cubicBezTo>
                <a:cubicBezTo>
                  <a:pt x="1" y="0"/>
                  <a:pt x="1" y="1"/>
                  <a:pt x="0" y="0"/>
                </a:cubicBezTo>
                <a:cubicBezTo>
                  <a:pt x="0" y="1"/>
                  <a:pt x="0" y="1"/>
                  <a:pt x="0" y="3"/>
                </a:cubicBezTo>
                <a:cubicBezTo>
                  <a:pt x="2" y="201"/>
                  <a:pt x="153" y="366"/>
                  <a:pt x="347" y="388"/>
                </a:cubicBezTo>
                <a:cubicBezTo>
                  <a:pt x="154" y="408"/>
                  <a:pt x="5" y="570"/>
                  <a:pt x="6" y="769"/>
                </a:cubicBezTo>
                <a:cubicBezTo>
                  <a:pt x="6" y="770"/>
                  <a:pt x="6" y="770"/>
                  <a:pt x="6" y="772"/>
                </a:cubicBezTo>
                <a:cubicBezTo>
                  <a:pt x="8" y="771"/>
                  <a:pt x="8" y="771"/>
                  <a:pt x="8" y="771"/>
                </a:cubicBezTo>
                <a:cubicBezTo>
                  <a:pt x="207" y="773"/>
                  <a:pt x="370" y="624"/>
                  <a:pt x="389" y="430"/>
                </a:cubicBezTo>
                <a:cubicBezTo>
                  <a:pt x="411" y="624"/>
                  <a:pt x="576" y="776"/>
                  <a:pt x="775" y="778"/>
                </a:cubicBezTo>
                <a:cubicBezTo>
                  <a:pt x="776" y="778"/>
                  <a:pt x="776" y="778"/>
                  <a:pt x="777" y="778"/>
                </a:cubicBezTo>
                <a:cubicBezTo>
                  <a:pt x="777" y="777"/>
                  <a:pt x="777" y="776"/>
                  <a:pt x="777" y="775"/>
                </a:cubicBezTo>
                <a:cubicBezTo>
                  <a:pt x="776" y="577"/>
                  <a:pt x="623" y="411"/>
                  <a:pt x="431" y="389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8" name="Google Shape;978;p20"/>
          <p:cNvSpPr/>
          <p:nvPr/>
        </p:nvSpPr>
        <p:spPr>
          <a:xfrm flipH="1">
            <a:off x="8334934" y="4508036"/>
            <a:ext cx="191699" cy="191925"/>
          </a:xfrm>
          <a:custGeom>
            <a:avLst/>
            <a:gdLst/>
            <a:ahLst/>
            <a:cxnLst/>
            <a:rect l="l" t="t" r="r" b="b"/>
            <a:pathLst>
              <a:path w="777" h="778" extrusionOk="0">
                <a:moveTo>
                  <a:pt x="431" y="389"/>
                </a:moveTo>
                <a:cubicBezTo>
                  <a:pt x="623" y="370"/>
                  <a:pt x="772" y="208"/>
                  <a:pt x="771" y="9"/>
                </a:cubicBezTo>
                <a:cubicBezTo>
                  <a:pt x="771" y="8"/>
                  <a:pt x="771" y="7"/>
                  <a:pt x="770" y="7"/>
                </a:cubicBezTo>
                <a:cubicBezTo>
                  <a:pt x="770" y="7"/>
                  <a:pt x="769" y="7"/>
                  <a:pt x="768" y="7"/>
                </a:cubicBezTo>
                <a:cubicBezTo>
                  <a:pt x="570" y="5"/>
                  <a:pt x="408" y="154"/>
                  <a:pt x="388" y="347"/>
                </a:cubicBezTo>
                <a:cubicBezTo>
                  <a:pt x="366" y="153"/>
                  <a:pt x="201" y="2"/>
                  <a:pt x="2" y="1"/>
                </a:cubicBezTo>
                <a:cubicBezTo>
                  <a:pt x="1" y="0"/>
                  <a:pt x="1" y="1"/>
                  <a:pt x="0" y="0"/>
                </a:cubicBezTo>
                <a:cubicBezTo>
                  <a:pt x="0" y="1"/>
                  <a:pt x="0" y="1"/>
                  <a:pt x="0" y="3"/>
                </a:cubicBezTo>
                <a:cubicBezTo>
                  <a:pt x="2" y="201"/>
                  <a:pt x="153" y="366"/>
                  <a:pt x="347" y="388"/>
                </a:cubicBezTo>
                <a:cubicBezTo>
                  <a:pt x="154" y="408"/>
                  <a:pt x="5" y="570"/>
                  <a:pt x="6" y="769"/>
                </a:cubicBezTo>
                <a:cubicBezTo>
                  <a:pt x="6" y="770"/>
                  <a:pt x="6" y="770"/>
                  <a:pt x="6" y="772"/>
                </a:cubicBezTo>
                <a:cubicBezTo>
                  <a:pt x="8" y="771"/>
                  <a:pt x="8" y="771"/>
                  <a:pt x="8" y="771"/>
                </a:cubicBezTo>
                <a:cubicBezTo>
                  <a:pt x="207" y="773"/>
                  <a:pt x="370" y="624"/>
                  <a:pt x="389" y="430"/>
                </a:cubicBezTo>
                <a:cubicBezTo>
                  <a:pt x="411" y="624"/>
                  <a:pt x="576" y="776"/>
                  <a:pt x="775" y="778"/>
                </a:cubicBezTo>
                <a:cubicBezTo>
                  <a:pt x="776" y="778"/>
                  <a:pt x="776" y="778"/>
                  <a:pt x="777" y="778"/>
                </a:cubicBezTo>
                <a:cubicBezTo>
                  <a:pt x="777" y="777"/>
                  <a:pt x="777" y="776"/>
                  <a:pt x="777" y="775"/>
                </a:cubicBezTo>
                <a:cubicBezTo>
                  <a:pt x="776" y="577"/>
                  <a:pt x="623" y="411"/>
                  <a:pt x="431" y="389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9" name="Google Shape;979;p20"/>
          <p:cNvSpPr/>
          <p:nvPr/>
        </p:nvSpPr>
        <p:spPr>
          <a:xfrm flipH="1">
            <a:off x="8132459" y="211872"/>
            <a:ext cx="151725" cy="151903"/>
          </a:xfrm>
          <a:custGeom>
            <a:avLst/>
            <a:gdLst/>
            <a:ahLst/>
            <a:cxnLst/>
            <a:rect l="l" t="t" r="r" b="b"/>
            <a:pathLst>
              <a:path w="777" h="778" extrusionOk="0">
                <a:moveTo>
                  <a:pt x="431" y="389"/>
                </a:moveTo>
                <a:cubicBezTo>
                  <a:pt x="623" y="370"/>
                  <a:pt x="772" y="208"/>
                  <a:pt x="771" y="9"/>
                </a:cubicBezTo>
                <a:cubicBezTo>
                  <a:pt x="771" y="8"/>
                  <a:pt x="771" y="7"/>
                  <a:pt x="770" y="7"/>
                </a:cubicBezTo>
                <a:cubicBezTo>
                  <a:pt x="770" y="7"/>
                  <a:pt x="769" y="7"/>
                  <a:pt x="768" y="7"/>
                </a:cubicBezTo>
                <a:cubicBezTo>
                  <a:pt x="570" y="5"/>
                  <a:pt x="408" y="154"/>
                  <a:pt x="388" y="347"/>
                </a:cubicBezTo>
                <a:cubicBezTo>
                  <a:pt x="366" y="153"/>
                  <a:pt x="201" y="2"/>
                  <a:pt x="2" y="1"/>
                </a:cubicBezTo>
                <a:cubicBezTo>
                  <a:pt x="1" y="0"/>
                  <a:pt x="1" y="1"/>
                  <a:pt x="0" y="0"/>
                </a:cubicBezTo>
                <a:cubicBezTo>
                  <a:pt x="0" y="1"/>
                  <a:pt x="0" y="1"/>
                  <a:pt x="0" y="3"/>
                </a:cubicBezTo>
                <a:cubicBezTo>
                  <a:pt x="2" y="201"/>
                  <a:pt x="153" y="366"/>
                  <a:pt x="347" y="388"/>
                </a:cubicBezTo>
                <a:cubicBezTo>
                  <a:pt x="154" y="408"/>
                  <a:pt x="5" y="570"/>
                  <a:pt x="6" y="769"/>
                </a:cubicBezTo>
                <a:cubicBezTo>
                  <a:pt x="6" y="770"/>
                  <a:pt x="6" y="770"/>
                  <a:pt x="6" y="772"/>
                </a:cubicBezTo>
                <a:cubicBezTo>
                  <a:pt x="8" y="771"/>
                  <a:pt x="8" y="771"/>
                  <a:pt x="8" y="771"/>
                </a:cubicBezTo>
                <a:cubicBezTo>
                  <a:pt x="207" y="773"/>
                  <a:pt x="370" y="624"/>
                  <a:pt x="389" y="430"/>
                </a:cubicBezTo>
                <a:cubicBezTo>
                  <a:pt x="411" y="624"/>
                  <a:pt x="576" y="776"/>
                  <a:pt x="775" y="778"/>
                </a:cubicBezTo>
                <a:cubicBezTo>
                  <a:pt x="776" y="778"/>
                  <a:pt x="776" y="778"/>
                  <a:pt x="777" y="778"/>
                </a:cubicBezTo>
                <a:cubicBezTo>
                  <a:pt x="777" y="777"/>
                  <a:pt x="777" y="776"/>
                  <a:pt x="777" y="775"/>
                </a:cubicBezTo>
                <a:cubicBezTo>
                  <a:pt x="776" y="577"/>
                  <a:pt x="623" y="411"/>
                  <a:pt x="431" y="389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0" name="Google Shape;980;p20"/>
          <p:cNvSpPr txBox="1">
            <a:spLocks noGrp="1"/>
          </p:cNvSpPr>
          <p:nvPr>
            <p:ph type="title"/>
          </p:nvPr>
        </p:nvSpPr>
        <p:spPr>
          <a:xfrm>
            <a:off x="720000" y="1933325"/>
            <a:ext cx="38457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81" name="Google Shape;981;p20"/>
          <p:cNvSpPr txBox="1">
            <a:spLocks noGrp="1"/>
          </p:cNvSpPr>
          <p:nvPr>
            <p:ph type="subTitle" idx="1"/>
          </p:nvPr>
        </p:nvSpPr>
        <p:spPr>
          <a:xfrm>
            <a:off x="720000" y="2429825"/>
            <a:ext cx="3845700" cy="80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3"/>
          <p:cNvPicPr preferRelativeResize="0"/>
          <p:nvPr/>
        </p:nvPicPr>
        <p:blipFill>
          <a:blip r:embed="rId2">
            <a:alphaModFix amt="12000"/>
          </a:blip>
          <a:stretch>
            <a:fillRect/>
          </a:stretch>
        </p:blipFill>
        <p:spPr>
          <a:xfrm>
            <a:off x="0" y="12441"/>
            <a:ext cx="9144000" cy="514346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0" name="Google Shape;100;p3"/>
          <p:cNvGrpSpPr/>
          <p:nvPr/>
        </p:nvGrpSpPr>
        <p:grpSpPr>
          <a:xfrm rot="8875085">
            <a:off x="187275" y="-134831"/>
            <a:ext cx="1464581" cy="833756"/>
            <a:chOff x="2213401" y="1272925"/>
            <a:chExt cx="549276" cy="312737"/>
          </a:xfrm>
        </p:grpSpPr>
        <p:sp>
          <p:nvSpPr>
            <p:cNvPr id="101" name="Google Shape;101;p3"/>
            <p:cNvSpPr/>
            <p:nvPr/>
          </p:nvSpPr>
          <p:spPr>
            <a:xfrm>
              <a:off x="2361039" y="1461838"/>
              <a:ext cx="254000" cy="123825"/>
            </a:xfrm>
            <a:custGeom>
              <a:avLst/>
              <a:gdLst/>
              <a:ahLst/>
              <a:cxnLst/>
              <a:rect l="l" t="t" r="r" b="b"/>
              <a:pathLst>
                <a:path w="392" h="190" extrusionOk="0">
                  <a:moveTo>
                    <a:pt x="392" y="95"/>
                  </a:moveTo>
                  <a:cubicBezTo>
                    <a:pt x="384" y="84"/>
                    <a:pt x="375" y="74"/>
                    <a:pt x="366" y="65"/>
                  </a:cubicBezTo>
                  <a:cubicBezTo>
                    <a:pt x="261" y="129"/>
                    <a:pt x="261" y="129"/>
                    <a:pt x="261" y="129"/>
                  </a:cubicBezTo>
                  <a:cubicBezTo>
                    <a:pt x="259" y="130"/>
                    <a:pt x="259" y="130"/>
                    <a:pt x="259" y="130"/>
                  </a:cubicBezTo>
                  <a:cubicBezTo>
                    <a:pt x="256" y="125"/>
                    <a:pt x="252" y="120"/>
                    <a:pt x="248" y="115"/>
                  </a:cubicBezTo>
                  <a:cubicBezTo>
                    <a:pt x="248" y="115"/>
                    <a:pt x="248" y="115"/>
                    <a:pt x="248" y="115"/>
                  </a:cubicBezTo>
                  <a:cubicBezTo>
                    <a:pt x="335" y="40"/>
                    <a:pt x="335" y="40"/>
                    <a:pt x="335" y="40"/>
                  </a:cubicBezTo>
                  <a:cubicBezTo>
                    <a:pt x="325" y="34"/>
                    <a:pt x="316" y="28"/>
                    <a:pt x="305" y="23"/>
                  </a:cubicBezTo>
                  <a:cubicBezTo>
                    <a:pt x="243" y="110"/>
                    <a:pt x="243" y="110"/>
                    <a:pt x="243" y="110"/>
                  </a:cubicBezTo>
                  <a:cubicBezTo>
                    <a:pt x="243" y="110"/>
                    <a:pt x="243" y="110"/>
                    <a:pt x="243" y="110"/>
                  </a:cubicBezTo>
                  <a:cubicBezTo>
                    <a:pt x="239" y="106"/>
                    <a:pt x="234" y="103"/>
                    <a:pt x="229" y="100"/>
                  </a:cubicBezTo>
                  <a:cubicBezTo>
                    <a:pt x="274" y="12"/>
                    <a:pt x="274" y="12"/>
                    <a:pt x="274" y="12"/>
                  </a:cubicBezTo>
                  <a:cubicBezTo>
                    <a:pt x="265" y="8"/>
                    <a:pt x="255" y="6"/>
                    <a:pt x="244" y="4"/>
                  </a:cubicBezTo>
                  <a:cubicBezTo>
                    <a:pt x="221" y="96"/>
                    <a:pt x="221" y="96"/>
                    <a:pt x="221" y="96"/>
                  </a:cubicBezTo>
                  <a:cubicBezTo>
                    <a:pt x="215" y="94"/>
                    <a:pt x="209" y="92"/>
                    <a:pt x="203" y="91"/>
                  </a:cubicBezTo>
                  <a:cubicBezTo>
                    <a:pt x="201" y="91"/>
                    <a:pt x="201" y="91"/>
                    <a:pt x="201" y="91"/>
                  </a:cubicBezTo>
                  <a:cubicBezTo>
                    <a:pt x="212" y="1"/>
                    <a:pt x="212" y="1"/>
                    <a:pt x="212" y="1"/>
                  </a:cubicBezTo>
                  <a:cubicBezTo>
                    <a:pt x="206" y="0"/>
                    <a:pt x="201" y="0"/>
                    <a:pt x="196" y="0"/>
                  </a:cubicBezTo>
                  <a:cubicBezTo>
                    <a:pt x="191" y="0"/>
                    <a:pt x="186" y="0"/>
                    <a:pt x="181" y="1"/>
                  </a:cubicBezTo>
                  <a:cubicBezTo>
                    <a:pt x="191" y="90"/>
                    <a:pt x="191" y="90"/>
                    <a:pt x="191" y="90"/>
                  </a:cubicBezTo>
                  <a:cubicBezTo>
                    <a:pt x="189" y="91"/>
                    <a:pt x="189" y="91"/>
                    <a:pt x="189" y="91"/>
                  </a:cubicBezTo>
                  <a:cubicBezTo>
                    <a:pt x="183" y="92"/>
                    <a:pt x="177" y="94"/>
                    <a:pt x="172" y="96"/>
                  </a:cubicBezTo>
                  <a:cubicBezTo>
                    <a:pt x="149" y="3"/>
                    <a:pt x="149" y="3"/>
                    <a:pt x="149" y="3"/>
                  </a:cubicBezTo>
                  <a:cubicBezTo>
                    <a:pt x="138" y="5"/>
                    <a:pt x="128" y="8"/>
                    <a:pt x="118" y="11"/>
                  </a:cubicBezTo>
                  <a:cubicBezTo>
                    <a:pt x="164" y="100"/>
                    <a:pt x="164" y="100"/>
                    <a:pt x="164" y="100"/>
                  </a:cubicBezTo>
                  <a:cubicBezTo>
                    <a:pt x="159" y="102"/>
                    <a:pt x="154" y="106"/>
                    <a:pt x="149" y="110"/>
                  </a:cubicBezTo>
                  <a:cubicBezTo>
                    <a:pt x="149" y="109"/>
                    <a:pt x="149" y="109"/>
                    <a:pt x="149" y="109"/>
                  </a:cubicBezTo>
                  <a:cubicBezTo>
                    <a:pt x="87" y="22"/>
                    <a:pt x="87" y="22"/>
                    <a:pt x="87" y="22"/>
                  </a:cubicBezTo>
                  <a:cubicBezTo>
                    <a:pt x="77" y="27"/>
                    <a:pt x="67" y="33"/>
                    <a:pt x="57" y="39"/>
                  </a:cubicBezTo>
                  <a:cubicBezTo>
                    <a:pt x="144" y="115"/>
                    <a:pt x="144" y="115"/>
                    <a:pt x="144" y="115"/>
                  </a:cubicBezTo>
                  <a:cubicBezTo>
                    <a:pt x="144" y="115"/>
                    <a:pt x="144" y="115"/>
                    <a:pt x="144" y="115"/>
                  </a:cubicBezTo>
                  <a:cubicBezTo>
                    <a:pt x="140" y="119"/>
                    <a:pt x="136" y="124"/>
                    <a:pt x="134" y="130"/>
                  </a:cubicBezTo>
                  <a:cubicBezTo>
                    <a:pt x="131" y="129"/>
                    <a:pt x="131" y="129"/>
                    <a:pt x="131" y="129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16" y="74"/>
                    <a:pt x="7" y="84"/>
                    <a:pt x="0" y="95"/>
                  </a:cubicBezTo>
                  <a:cubicBezTo>
                    <a:pt x="186" y="161"/>
                    <a:pt x="186" y="161"/>
                    <a:pt x="186" y="161"/>
                  </a:cubicBezTo>
                  <a:cubicBezTo>
                    <a:pt x="168" y="169"/>
                    <a:pt x="168" y="169"/>
                    <a:pt x="168" y="169"/>
                  </a:cubicBezTo>
                  <a:cubicBezTo>
                    <a:pt x="168" y="169"/>
                    <a:pt x="174" y="190"/>
                    <a:pt x="196" y="190"/>
                  </a:cubicBezTo>
                  <a:cubicBezTo>
                    <a:pt x="219" y="190"/>
                    <a:pt x="225" y="170"/>
                    <a:pt x="225" y="170"/>
                  </a:cubicBezTo>
                  <a:cubicBezTo>
                    <a:pt x="206" y="161"/>
                    <a:pt x="206" y="161"/>
                    <a:pt x="206" y="161"/>
                  </a:cubicBezTo>
                  <a:lnTo>
                    <a:pt x="392" y="95"/>
                  </a:lnTo>
                  <a:close/>
                  <a:moveTo>
                    <a:pt x="205" y="164"/>
                  </a:moveTo>
                  <a:cubicBezTo>
                    <a:pt x="205" y="169"/>
                    <a:pt x="201" y="173"/>
                    <a:pt x="196" y="173"/>
                  </a:cubicBezTo>
                  <a:cubicBezTo>
                    <a:pt x="191" y="173"/>
                    <a:pt x="187" y="169"/>
                    <a:pt x="187" y="164"/>
                  </a:cubicBezTo>
                  <a:cubicBezTo>
                    <a:pt x="187" y="163"/>
                    <a:pt x="188" y="162"/>
                    <a:pt x="188" y="161"/>
                  </a:cubicBezTo>
                  <a:cubicBezTo>
                    <a:pt x="196" y="161"/>
                    <a:pt x="196" y="161"/>
                    <a:pt x="196" y="161"/>
                  </a:cubicBezTo>
                  <a:cubicBezTo>
                    <a:pt x="204" y="161"/>
                    <a:pt x="204" y="161"/>
                    <a:pt x="204" y="161"/>
                  </a:cubicBezTo>
                  <a:cubicBezTo>
                    <a:pt x="205" y="162"/>
                    <a:pt x="205" y="163"/>
                    <a:pt x="205" y="16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p3"/>
            <p:cNvSpPr/>
            <p:nvPr/>
          </p:nvSpPr>
          <p:spPr>
            <a:xfrm>
              <a:off x="2397551" y="1476125"/>
              <a:ext cx="33338" cy="25400"/>
            </a:xfrm>
            <a:custGeom>
              <a:avLst/>
              <a:gdLst/>
              <a:ahLst/>
              <a:cxnLst/>
              <a:rect l="l" t="t" r="r" b="b"/>
              <a:pathLst>
                <a:path w="50" h="39" extrusionOk="0">
                  <a:moveTo>
                    <a:pt x="0" y="17"/>
                  </a:moveTo>
                  <a:cubicBezTo>
                    <a:pt x="26" y="39"/>
                    <a:pt x="26" y="39"/>
                    <a:pt x="26" y="39"/>
                  </a:cubicBezTo>
                  <a:cubicBezTo>
                    <a:pt x="34" y="35"/>
                    <a:pt x="42" y="32"/>
                    <a:pt x="50" y="29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0" y="5"/>
                    <a:pt x="10" y="11"/>
                    <a:pt x="0" y="17"/>
                  </a:cubicBezTo>
                  <a:close/>
                </a:path>
              </a:pathLst>
            </a:custGeom>
            <a:solidFill>
              <a:srgbClr val="730302">
                <a:alpha val="455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3"/>
            <p:cNvSpPr/>
            <p:nvPr/>
          </p:nvSpPr>
          <p:spPr>
            <a:xfrm>
              <a:off x="2546776" y="1477713"/>
              <a:ext cx="31750" cy="23813"/>
            </a:xfrm>
            <a:custGeom>
              <a:avLst/>
              <a:gdLst/>
              <a:ahLst/>
              <a:cxnLst/>
              <a:rect l="l" t="t" r="r" b="b"/>
              <a:pathLst>
                <a:path w="50" h="38" extrusionOk="0">
                  <a:moveTo>
                    <a:pt x="0" y="28"/>
                  </a:moveTo>
                  <a:cubicBezTo>
                    <a:pt x="9" y="31"/>
                    <a:pt x="17" y="35"/>
                    <a:pt x="25" y="3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0" y="11"/>
                    <a:pt x="31" y="5"/>
                    <a:pt x="20" y="0"/>
                  </a:cubicBezTo>
                  <a:lnTo>
                    <a:pt x="0" y="28"/>
                  </a:lnTo>
                  <a:close/>
                </a:path>
              </a:pathLst>
            </a:custGeom>
            <a:solidFill>
              <a:srgbClr val="730302">
                <a:alpha val="455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04;p3"/>
            <p:cNvSpPr/>
            <p:nvPr/>
          </p:nvSpPr>
          <p:spPr>
            <a:xfrm>
              <a:off x="2437239" y="1465013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39" h="40" extrusionOk="0">
                  <a:moveTo>
                    <a:pt x="0" y="8"/>
                  </a:moveTo>
                  <a:cubicBezTo>
                    <a:pt x="17" y="40"/>
                    <a:pt x="17" y="40"/>
                    <a:pt x="17" y="40"/>
                  </a:cubicBezTo>
                  <a:cubicBezTo>
                    <a:pt x="24" y="38"/>
                    <a:pt x="32" y="36"/>
                    <a:pt x="39" y="35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20" y="2"/>
                    <a:pt x="10" y="5"/>
                    <a:pt x="0" y="8"/>
                  </a:cubicBezTo>
                  <a:close/>
                </a:path>
              </a:pathLst>
            </a:custGeom>
            <a:solidFill>
              <a:srgbClr val="730302">
                <a:alpha val="455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2361039" y="1504700"/>
              <a:ext cx="31750" cy="23812"/>
            </a:xfrm>
            <a:custGeom>
              <a:avLst/>
              <a:gdLst/>
              <a:ahLst/>
              <a:cxnLst/>
              <a:rect l="l" t="t" r="r" b="b"/>
              <a:pathLst>
                <a:path w="50" h="37" extrusionOk="0">
                  <a:moveTo>
                    <a:pt x="50" y="14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16" y="9"/>
                    <a:pt x="7" y="19"/>
                    <a:pt x="0" y="30"/>
                  </a:cubicBezTo>
                  <a:cubicBezTo>
                    <a:pt x="21" y="37"/>
                    <a:pt x="21" y="37"/>
                    <a:pt x="21" y="37"/>
                  </a:cubicBezTo>
                  <a:cubicBezTo>
                    <a:pt x="30" y="29"/>
                    <a:pt x="40" y="21"/>
                    <a:pt x="50" y="14"/>
                  </a:cubicBezTo>
                  <a:close/>
                </a:path>
              </a:pathLst>
            </a:custGeom>
            <a:solidFill>
              <a:srgbClr val="730302">
                <a:alpha val="455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2513439" y="1465013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39" h="39" extrusionOk="0">
                  <a:moveTo>
                    <a:pt x="0" y="34"/>
                  </a:moveTo>
                  <a:cubicBezTo>
                    <a:pt x="8" y="36"/>
                    <a:pt x="16" y="37"/>
                    <a:pt x="23" y="39"/>
                  </a:cubicBezTo>
                  <a:cubicBezTo>
                    <a:pt x="39" y="8"/>
                    <a:pt x="39" y="8"/>
                    <a:pt x="39" y="8"/>
                  </a:cubicBezTo>
                  <a:cubicBezTo>
                    <a:pt x="30" y="4"/>
                    <a:pt x="20" y="2"/>
                    <a:pt x="9" y="0"/>
                  </a:cubicBezTo>
                  <a:lnTo>
                    <a:pt x="0" y="34"/>
                  </a:lnTo>
                  <a:close/>
                </a:path>
              </a:pathLst>
            </a:custGeom>
            <a:solidFill>
              <a:srgbClr val="730302">
                <a:alpha val="455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2583289" y="1504700"/>
              <a:ext cx="31750" cy="23812"/>
            </a:xfrm>
            <a:custGeom>
              <a:avLst/>
              <a:gdLst/>
              <a:ahLst/>
              <a:cxnLst/>
              <a:rect l="l" t="t" r="r" b="b"/>
              <a:pathLst>
                <a:path w="50" h="37" extrusionOk="0">
                  <a:moveTo>
                    <a:pt x="24" y="0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10" y="22"/>
                    <a:pt x="20" y="29"/>
                    <a:pt x="29" y="37"/>
                  </a:cubicBezTo>
                  <a:cubicBezTo>
                    <a:pt x="50" y="30"/>
                    <a:pt x="50" y="30"/>
                    <a:pt x="50" y="30"/>
                  </a:cubicBezTo>
                  <a:cubicBezTo>
                    <a:pt x="42" y="19"/>
                    <a:pt x="33" y="9"/>
                    <a:pt x="24" y="0"/>
                  </a:cubicBezTo>
                  <a:close/>
                </a:path>
              </a:pathLst>
            </a:custGeom>
            <a:solidFill>
              <a:srgbClr val="730302">
                <a:alpha val="455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2478514" y="1461838"/>
              <a:ext cx="20637" cy="23812"/>
            </a:xfrm>
            <a:custGeom>
              <a:avLst/>
              <a:gdLst/>
              <a:ahLst/>
              <a:cxnLst/>
              <a:rect l="l" t="t" r="r" b="b"/>
              <a:pathLst>
                <a:path w="31" h="36" extrusionOk="0">
                  <a:moveTo>
                    <a:pt x="0" y="1"/>
                  </a:moveTo>
                  <a:cubicBezTo>
                    <a:pt x="4" y="36"/>
                    <a:pt x="4" y="36"/>
                    <a:pt x="4" y="36"/>
                  </a:cubicBezTo>
                  <a:cubicBezTo>
                    <a:pt x="8" y="36"/>
                    <a:pt x="11" y="35"/>
                    <a:pt x="15" y="35"/>
                  </a:cubicBezTo>
                  <a:cubicBezTo>
                    <a:pt x="19" y="35"/>
                    <a:pt x="23" y="36"/>
                    <a:pt x="27" y="36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25" y="0"/>
                    <a:pt x="20" y="0"/>
                    <a:pt x="15" y="0"/>
                  </a:cubicBezTo>
                  <a:cubicBezTo>
                    <a:pt x="10" y="0"/>
                    <a:pt x="5" y="0"/>
                    <a:pt x="0" y="1"/>
                  </a:cubicBezTo>
                  <a:close/>
                </a:path>
              </a:pathLst>
            </a:custGeom>
            <a:solidFill>
              <a:srgbClr val="730302">
                <a:alpha val="455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09;p3"/>
            <p:cNvSpPr/>
            <p:nvPr/>
          </p:nvSpPr>
          <p:spPr>
            <a:xfrm>
              <a:off x="2213401" y="1272925"/>
              <a:ext cx="549276" cy="266700"/>
            </a:xfrm>
            <a:custGeom>
              <a:avLst/>
              <a:gdLst/>
              <a:ahLst/>
              <a:cxnLst/>
              <a:rect l="l" t="t" r="r" b="b"/>
              <a:pathLst>
                <a:path w="846" h="410" extrusionOk="0">
                  <a:moveTo>
                    <a:pt x="423" y="294"/>
                  </a:moveTo>
                  <a:cubicBezTo>
                    <a:pt x="511" y="294"/>
                    <a:pt x="588" y="340"/>
                    <a:pt x="636" y="410"/>
                  </a:cubicBezTo>
                  <a:cubicBezTo>
                    <a:pt x="846" y="344"/>
                    <a:pt x="846" y="344"/>
                    <a:pt x="846" y="344"/>
                  </a:cubicBezTo>
                  <a:cubicBezTo>
                    <a:pt x="797" y="143"/>
                    <a:pt x="617" y="4"/>
                    <a:pt x="413" y="0"/>
                  </a:cubicBezTo>
                  <a:cubicBezTo>
                    <a:pt x="209" y="4"/>
                    <a:pt x="49" y="143"/>
                    <a:pt x="0" y="344"/>
                  </a:cubicBezTo>
                  <a:cubicBezTo>
                    <a:pt x="210" y="410"/>
                    <a:pt x="210" y="410"/>
                    <a:pt x="210" y="410"/>
                  </a:cubicBezTo>
                  <a:cubicBezTo>
                    <a:pt x="258" y="340"/>
                    <a:pt x="335" y="294"/>
                    <a:pt x="423" y="29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2459464" y="1299913"/>
              <a:ext cx="58738" cy="144463"/>
            </a:xfrm>
            <a:custGeom>
              <a:avLst/>
              <a:gdLst/>
              <a:ahLst/>
              <a:cxnLst/>
              <a:rect l="l" t="t" r="r" b="b"/>
              <a:pathLst>
                <a:path w="91" h="223" extrusionOk="0">
                  <a:moveTo>
                    <a:pt x="66" y="223"/>
                  </a:moveTo>
                  <a:cubicBezTo>
                    <a:pt x="91" y="0"/>
                    <a:pt x="91" y="0"/>
                    <a:pt x="91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5" y="223"/>
                    <a:pt x="25" y="223"/>
                    <a:pt x="25" y="223"/>
                  </a:cubicBezTo>
                  <a:cubicBezTo>
                    <a:pt x="31" y="222"/>
                    <a:pt x="38" y="222"/>
                    <a:pt x="44" y="222"/>
                  </a:cubicBezTo>
                  <a:cubicBezTo>
                    <a:pt x="52" y="222"/>
                    <a:pt x="59" y="222"/>
                    <a:pt x="66" y="22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2365801" y="1304675"/>
              <a:ext cx="88900" cy="149225"/>
            </a:xfrm>
            <a:custGeom>
              <a:avLst/>
              <a:gdLst/>
              <a:ahLst/>
              <a:cxnLst/>
              <a:rect l="l" t="t" r="r" b="b"/>
              <a:pathLst>
                <a:path w="138" h="228" extrusionOk="0">
                  <a:moveTo>
                    <a:pt x="84" y="0"/>
                  </a:moveTo>
                  <a:cubicBezTo>
                    <a:pt x="42" y="18"/>
                    <a:pt x="42" y="18"/>
                    <a:pt x="42" y="18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97" y="228"/>
                    <a:pt x="97" y="228"/>
                    <a:pt x="97" y="228"/>
                  </a:cubicBezTo>
                  <a:cubicBezTo>
                    <a:pt x="110" y="223"/>
                    <a:pt x="124" y="220"/>
                    <a:pt x="138" y="217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2286426" y="1349125"/>
              <a:ext cx="120650" cy="128588"/>
            </a:xfrm>
            <a:custGeom>
              <a:avLst/>
              <a:gdLst/>
              <a:ahLst/>
              <a:cxnLst/>
              <a:rect l="l" t="t" r="r" b="b"/>
              <a:pathLst>
                <a:path w="187" h="198" extrusionOk="0">
                  <a:moveTo>
                    <a:pt x="66" y="0"/>
                  </a:moveTo>
                  <a:cubicBezTo>
                    <a:pt x="33" y="33"/>
                    <a:pt x="33" y="33"/>
                    <a:pt x="33" y="33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147" y="198"/>
                    <a:pt x="147" y="198"/>
                    <a:pt x="147" y="198"/>
                  </a:cubicBezTo>
                  <a:cubicBezTo>
                    <a:pt x="160" y="189"/>
                    <a:pt x="173" y="181"/>
                    <a:pt x="187" y="174"/>
                  </a:cubicBezTo>
                  <a:lnTo>
                    <a:pt x="6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2235626" y="1433263"/>
              <a:ext cx="125412" cy="90488"/>
            </a:xfrm>
            <a:custGeom>
              <a:avLst/>
              <a:gdLst/>
              <a:ahLst/>
              <a:cxnLst/>
              <a:rect l="l" t="t" r="r" b="b"/>
              <a:pathLst>
                <a:path w="192" h="139" extrusionOk="0">
                  <a:moveTo>
                    <a:pt x="192" y="97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156" y="139"/>
                    <a:pt x="156" y="139"/>
                    <a:pt x="156" y="139"/>
                  </a:cubicBezTo>
                  <a:cubicBezTo>
                    <a:pt x="167" y="124"/>
                    <a:pt x="179" y="110"/>
                    <a:pt x="192" y="9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2521376" y="1304675"/>
              <a:ext cx="90488" cy="149225"/>
            </a:xfrm>
            <a:custGeom>
              <a:avLst/>
              <a:gdLst/>
              <a:ahLst/>
              <a:cxnLst/>
              <a:rect l="l" t="t" r="r" b="b"/>
              <a:pathLst>
                <a:path w="138" h="229" extrusionOk="0">
                  <a:moveTo>
                    <a:pt x="138" y="35"/>
                  </a:moveTo>
                  <a:cubicBezTo>
                    <a:pt x="96" y="18"/>
                    <a:pt x="96" y="18"/>
                    <a:pt x="96" y="18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0" y="218"/>
                    <a:pt x="0" y="218"/>
                    <a:pt x="0" y="218"/>
                  </a:cubicBezTo>
                  <a:cubicBezTo>
                    <a:pt x="14" y="220"/>
                    <a:pt x="28" y="224"/>
                    <a:pt x="41" y="229"/>
                  </a:cubicBezTo>
                  <a:lnTo>
                    <a:pt x="138" y="3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2569001" y="1349125"/>
              <a:ext cx="122238" cy="130175"/>
            </a:xfrm>
            <a:custGeom>
              <a:avLst/>
              <a:gdLst/>
              <a:ahLst/>
              <a:cxnLst/>
              <a:rect l="l" t="t" r="r" b="b"/>
              <a:pathLst>
                <a:path w="187" h="199" extrusionOk="0">
                  <a:moveTo>
                    <a:pt x="187" y="66"/>
                  </a:moveTo>
                  <a:cubicBezTo>
                    <a:pt x="154" y="33"/>
                    <a:pt x="154" y="33"/>
                    <a:pt x="154" y="33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13" y="182"/>
                    <a:pt x="26" y="190"/>
                    <a:pt x="39" y="199"/>
                  </a:cubicBezTo>
                  <a:lnTo>
                    <a:pt x="187" y="6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2615039" y="1433263"/>
              <a:ext cx="125412" cy="90488"/>
            </a:xfrm>
            <a:custGeom>
              <a:avLst/>
              <a:gdLst/>
              <a:ahLst/>
              <a:cxnLst/>
              <a:rect l="l" t="t" r="r" b="b"/>
              <a:pathLst>
                <a:path w="193" h="139" extrusionOk="0">
                  <a:moveTo>
                    <a:pt x="35" y="139"/>
                  </a:moveTo>
                  <a:cubicBezTo>
                    <a:pt x="193" y="88"/>
                    <a:pt x="193" y="88"/>
                    <a:pt x="193" y="88"/>
                  </a:cubicBezTo>
                  <a:cubicBezTo>
                    <a:pt x="175" y="44"/>
                    <a:pt x="175" y="44"/>
                    <a:pt x="175" y="44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13" y="111"/>
                    <a:pt x="24" y="125"/>
                    <a:pt x="35" y="13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2475339" y="1307850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2476926" y="1358650"/>
              <a:ext cx="22200" cy="20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2478514" y="1406275"/>
              <a:ext cx="19200" cy="19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120;p3"/>
            <p:cNvSpPr/>
            <p:nvPr/>
          </p:nvSpPr>
          <p:spPr>
            <a:xfrm>
              <a:off x="2561064" y="1323725"/>
              <a:ext cx="26988" cy="26988"/>
            </a:xfrm>
            <a:custGeom>
              <a:avLst/>
              <a:gdLst/>
              <a:ahLst/>
              <a:cxnLst/>
              <a:rect l="l" t="t" r="r" b="b"/>
              <a:pathLst>
                <a:path w="42" h="42" extrusionOk="0">
                  <a:moveTo>
                    <a:pt x="38" y="27"/>
                  </a:moveTo>
                  <a:cubicBezTo>
                    <a:pt x="35" y="37"/>
                    <a:pt x="24" y="42"/>
                    <a:pt x="14" y="39"/>
                  </a:cubicBezTo>
                  <a:cubicBezTo>
                    <a:pt x="5" y="35"/>
                    <a:pt x="0" y="25"/>
                    <a:pt x="3" y="15"/>
                  </a:cubicBezTo>
                  <a:cubicBezTo>
                    <a:pt x="6" y="5"/>
                    <a:pt x="17" y="0"/>
                    <a:pt x="27" y="3"/>
                  </a:cubicBezTo>
                  <a:cubicBezTo>
                    <a:pt x="37" y="7"/>
                    <a:pt x="42" y="18"/>
                    <a:pt x="38" y="2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2546776" y="1366588"/>
              <a:ext cx="23812" cy="23812"/>
            </a:xfrm>
            <a:custGeom>
              <a:avLst/>
              <a:gdLst/>
              <a:ahLst/>
              <a:cxnLst/>
              <a:rect l="l" t="t" r="r" b="b"/>
              <a:pathLst>
                <a:path w="36" h="36" extrusionOk="0">
                  <a:moveTo>
                    <a:pt x="33" y="24"/>
                  </a:moveTo>
                  <a:cubicBezTo>
                    <a:pt x="30" y="32"/>
                    <a:pt x="21" y="36"/>
                    <a:pt x="13" y="33"/>
                  </a:cubicBezTo>
                  <a:cubicBezTo>
                    <a:pt x="4" y="30"/>
                    <a:pt x="0" y="21"/>
                    <a:pt x="3" y="13"/>
                  </a:cubicBezTo>
                  <a:cubicBezTo>
                    <a:pt x="6" y="5"/>
                    <a:pt x="15" y="0"/>
                    <a:pt x="23" y="3"/>
                  </a:cubicBezTo>
                  <a:cubicBezTo>
                    <a:pt x="32" y="6"/>
                    <a:pt x="36" y="15"/>
                    <a:pt x="33" y="2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2534076" y="1411038"/>
              <a:ext cx="20637" cy="19050"/>
            </a:xfrm>
            <a:custGeom>
              <a:avLst/>
              <a:gdLst/>
              <a:ahLst/>
              <a:cxnLst/>
              <a:rect l="l" t="t" r="r" b="b"/>
              <a:pathLst>
                <a:path w="31" h="30" extrusionOk="0">
                  <a:moveTo>
                    <a:pt x="28" y="19"/>
                  </a:moveTo>
                  <a:cubicBezTo>
                    <a:pt x="26" y="26"/>
                    <a:pt x="18" y="30"/>
                    <a:pt x="11" y="27"/>
                  </a:cubicBezTo>
                  <a:cubicBezTo>
                    <a:pt x="4" y="25"/>
                    <a:pt x="0" y="17"/>
                    <a:pt x="3" y="10"/>
                  </a:cubicBezTo>
                  <a:cubicBezTo>
                    <a:pt x="5" y="3"/>
                    <a:pt x="13" y="0"/>
                    <a:pt x="20" y="2"/>
                  </a:cubicBezTo>
                  <a:cubicBezTo>
                    <a:pt x="27" y="5"/>
                    <a:pt x="31" y="12"/>
                    <a:pt x="28" y="1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" name="Google Shape;123;p3"/>
            <p:cNvSpPr/>
            <p:nvPr/>
          </p:nvSpPr>
          <p:spPr>
            <a:xfrm>
              <a:off x="2640439" y="1376113"/>
              <a:ext cx="26988" cy="254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33" y="32"/>
                  </a:moveTo>
                  <a:cubicBezTo>
                    <a:pt x="26" y="40"/>
                    <a:pt x="15" y="40"/>
                    <a:pt x="8" y="33"/>
                  </a:cubicBezTo>
                  <a:cubicBezTo>
                    <a:pt x="0" y="26"/>
                    <a:pt x="0" y="15"/>
                    <a:pt x="7" y="8"/>
                  </a:cubicBezTo>
                  <a:cubicBezTo>
                    <a:pt x="14" y="1"/>
                    <a:pt x="25" y="0"/>
                    <a:pt x="32" y="7"/>
                  </a:cubicBezTo>
                  <a:cubicBezTo>
                    <a:pt x="39" y="14"/>
                    <a:pt x="40" y="25"/>
                    <a:pt x="33" y="3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24;p3"/>
            <p:cNvSpPr/>
            <p:nvPr/>
          </p:nvSpPr>
          <p:spPr>
            <a:xfrm>
              <a:off x="2615039" y="1407863"/>
              <a:ext cx="20637" cy="22225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28" y="28"/>
                  </a:moveTo>
                  <a:cubicBezTo>
                    <a:pt x="22" y="34"/>
                    <a:pt x="13" y="34"/>
                    <a:pt x="7" y="29"/>
                  </a:cubicBezTo>
                  <a:cubicBezTo>
                    <a:pt x="0" y="23"/>
                    <a:pt x="0" y="13"/>
                    <a:pt x="6" y="7"/>
                  </a:cubicBezTo>
                  <a:cubicBezTo>
                    <a:pt x="12" y="1"/>
                    <a:pt x="21" y="0"/>
                    <a:pt x="27" y="6"/>
                  </a:cubicBezTo>
                  <a:cubicBezTo>
                    <a:pt x="34" y="12"/>
                    <a:pt x="34" y="22"/>
                    <a:pt x="28" y="2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2588051" y="1441200"/>
              <a:ext cx="17462" cy="17462"/>
            </a:xfrm>
            <a:custGeom>
              <a:avLst/>
              <a:gdLst/>
              <a:ahLst/>
              <a:cxnLst/>
              <a:rect l="l" t="t" r="r" b="b"/>
              <a:pathLst>
                <a:path w="28" h="29" extrusionOk="0">
                  <a:moveTo>
                    <a:pt x="24" y="24"/>
                  </a:moveTo>
                  <a:cubicBezTo>
                    <a:pt x="19" y="29"/>
                    <a:pt x="10" y="29"/>
                    <a:pt x="5" y="24"/>
                  </a:cubicBezTo>
                  <a:cubicBezTo>
                    <a:pt x="0" y="19"/>
                    <a:pt x="0" y="11"/>
                    <a:pt x="4" y="6"/>
                  </a:cubicBezTo>
                  <a:cubicBezTo>
                    <a:pt x="9" y="1"/>
                    <a:pt x="18" y="0"/>
                    <a:pt x="23" y="5"/>
                  </a:cubicBezTo>
                  <a:cubicBezTo>
                    <a:pt x="28" y="10"/>
                    <a:pt x="28" y="18"/>
                    <a:pt x="24" y="2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26;p3"/>
            <p:cNvSpPr/>
            <p:nvPr/>
          </p:nvSpPr>
          <p:spPr>
            <a:xfrm>
              <a:off x="2699176" y="1461838"/>
              <a:ext cx="22225" cy="22225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23" y="31"/>
                  </a:moveTo>
                  <a:cubicBezTo>
                    <a:pt x="15" y="34"/>
                    <a:pt x="6" y="31"/>
                    <a:pt x="3" y="23"/>
                  </a:cubicBezTo>
                  <a:cubicBezTo>
                    <a:pt x="0" y="15"/>
                    <a:pt x="3" y="7"/>
                    <a:pt x="11" y="3"/>
                  </a:cubicBezTo>
                  <a:cubicBezTo>
                    <a:pt x="19" y="0"/>
                    <a:pt x="28" y="3"/>
                    <a:pt x="31" y="11"/>
                  </a:cubicBezTo>
                  <a:cubicBezTo>
                    <a:pt x="34" y="19"/>
                    <a:pt x="31" y="28"/>
                    <a:pt x="23" y="3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2669014" y="1476125"/>
              <a:ext cx="19050" cy="20638"/>
            </a:xfrm>
            <a:custGeom>
              <a:avLst/>
              <a:gdLst/>
              <a:ahLst/>
              <a:cxnLst/>
              <a:rect l="l" t="t" r="r" b="b"/>
              <a:pathLst>
                <a:path w="30" h="30" extrusionOk="0">
                  <a:moveTo>
                    <a:pt x="20" y="27"/>
                  </a:moveTo>
                  <a:cubicBezTo>
                    <a:pt x="13" y="30"/>
                    <a:pt x="6" y="27"/>
                    <a:pt x="3" y="20"/>
                  </a:cubicBezTo>
                  <a:cubicBezTo>
                    <a:pt x="0" y="13"/>
                    <a:pt x="3" y="6"/>
                    <a:pt x="10" y="3"/>
                  </a:cubicBezTo>
                  <a:cubicBezTo>
                    <a:pt x="16" y="0"/>
                    <a:pt x="24" y="3"/>
                    <a:pt x="27" y="10"/>
                  </a:cubicBezTo>
                  <a:cubicBezTo>
                    <a:pt x="30" y="16"/>
                    <a:pt x="27" y="24"/>
                    <a:pt x="20" y="2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28;p3"/>
            <p:cNvSpPr/>
            <p:nvPr/>
          </p:nvSpPr>
          <p:spPr>
            <a:xfrm>
              <a:off x="2637264" y="1492000"/>
              <a:ext cx="15875" cy="17463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17" y="23"/>
                  </a:moveTo>
                  <a:cubicBezTo>
                    <a:pt x="12" y="25"/>
                    <a:pt x="5" y="23"/>
                    <a:pt x="3" y="17"/>
                  </a:cubicBezTo>
                  <a:cubicBezTo>
                    <a:pt x="0" y="11"/>
                    <a:pt x="3" y="5"/>
                    <a:pt x="8" y="3"/>
                  </a:cubicBezTo>
                  <a:cubicBezTo>
                    <a:pt x="14" y="0"/>
                    <a:pt x="20" y="3"/>
                    <a:pt x="23" y="8"/>
                  </a:cubicBezTo>
                  <a:cubicBezTo>
                    <a:pt x="25" y="14"/>
                    <a:pt x="23" y="20"/>
                    <a:pt x="17" y="2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29;p3"/>
            <p:cNvSpPr/>
            <p:nvPr/>
          </p:nvSpPr>
          <p:spPr>
            <a:xfrm>
              <a:off x="2388026" y="1323725"/>
              <a:ext cx="28575" cy="26988"/>
            </a:xfrm>
            <a:custGeom>
              <a:avLst/>
              <a:gdLst/>
              <a:ahLst/>
              <a:cxnLst/>
              <a:rect l="l" t="t" r="r" b="b"/>
              <a:pathLst>
                <a:path w="42" h="42" extrusionOk="0">
                  <a:moveTo>
                    <a:pt x="4" y="27"/>
                  </a:moveTo>
                  <a:cubicBezTo>
                    <a:pt x="7" y="37"/>
                    <a:pt x="18" y="42"/>
                    <a:pt x="27" y="39"/>
                  </a:cubicBezTo>
                  <a:cubicBezTo>
                    <a:pt x="37" y="35"/>
                    <a:pt x="42" y="25"/>
                    <a:pt x="39" y="15"/>
                  </a:cubicBezTo>
                  <a:cubicBezTo>
                    <a:pt x="35" y="5"/>
                    <a:pt x="25" y="0"/>
                    <a:pt x="15" y="3"/>
                  </a:cubicBezTo>
                  <a:cubicBezTo>
                    <a:pt x="5" y="7"/>
                    <a:pt x="0" y="18"/>
                    <a:pt x="4" y="2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2405489" y="1366588"/>
              <a:ext cx="23812" cy="23812"/>
            </a:xfrm>
            <a:custGeom>
              <a:avLst/>
              <a:gdLst/>
              <a:ahLst/>
              <a:cxnLst/>
              <a:rect l="l" t="t" r="r" b="b"/>
              <a:pathLst>
                <a:path w="36" h="36" extrusionOk="0">
                  <a:moveTo>
                    <a:pt x="3" y="24"/>
                  </a:moveTo>
                  <a:cubicBezTo>
                    <a:pt x="6" y="32"/>
                    <a:pt x="15" y="36"/>
                    <a:pt x="23" y="33"/>
                  </a:cubicBezTo>
                  <a:cubicBezTo>
                    <a:pt x="31" y="30"/>
                    <a:pt x="36" y="21"/>
                    <a:pt x="33" y="13"/>
                  </a:cubicBezTo>
                  <a:cubicBezTo>
                    <a:pt x="30" y="5"/>
                    <a:pt x="21" y="0"/>
                    <a:pt x="12" y="3"/>
                  </a:cubicBezTo>
                  <a:cubicBezTo>
                    <a:pt x="4" y="6"/>
                    <a:pt x="0" y="15"/>
                    <a:pt x="3" y="2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2421364" y="1411038"/>
              <a:ext cx="20637" cy="19050"/>
            </a:xfrm>
            <a:custGeom>
              <a:avLst/>
              <a:gdLst/>
              <a:ahLst/>
              <a:cxnLst/>
              <a:rect l="l" t="t" r="r" b="b"/>
              <a:pathLst>
                <a:path w="31" h="30" extrusionOk="0">
                  <a:moveTo>
                    <a:pt x="3" y="19"/>
                  </a:moveTo>
                  <a:cubicBezTo>
                    <a:pt x="5" y="26"/>
                    <a:pt x="13" y="30"/>
                    <a:pt x="20" y="27"/>
                  </a:cubicBezTo>
                  <a:cubicBezTo>
                    <a:pt x="27" y="25"/>
                    <a:pt x="31" y="17"/>
                    <a:pt x="28" y="10"/>
                  </a:cubicBezTo>
                  <a:cubicBezTo>
                    <a:pt x="26" y="3"/>
                    <a:pt x="18" y="0"/>
                    <a:pt x="11" y="2"/>
                  </a:cubicBezTo>
                  <a:cubicBezTo>
                    <a:pt x="4" y="5"/>
                    <a:pt x="0" y="12"/>
                    <a:pt x="3" y="1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2308651" y="1376113"/>
              <a:ext cx="26988" cy="254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7" y="32"/>
                  </a:moveTo>
                  <a:cubicBezTo>
                    <a:pt x="13" y="40"/>
                    <a:pt x="25" y="40"/>
                    <a:pt x="32" y="33"/>
                  </a:cubicBezTo>
                  <a:cubicBezTo>
                    <a:pt x="39" y="26"/>
                    <a:pt x="40" y="15"/>
                    <a:pt x="33" y="8"/>
                  </a:cubicBezTo>
                  <a:cubicBezTo>
                    <a:pt x="26" y="1"/>
                    <a:pt x="15" y="0"/>
                    <a:pt x="8" y="7"/>
                  </a:cubicBezTo>
                  <a:cubicBezTo>
                    <a:pt x="0" y="14"/>
                    <a:pt x="0" y="25"/>
                    <a:pt x="7" y="3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2340401" y="1407863"/>
              <a:ext cx="22225" cy="22225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6" y="28"/>
                  </a:moveTo>
                  <a:cubicBezTo>
                    <a:pt x="11" y="34"/>
                    <a:pt x="21" y="34"/>
                    <a:pt x="27" y="29"/>
                  </a:cubicBezTo>
                  <a:cubicBezTo>
                    <a:pt x="33" y="23"/>
                    <a:pt x="34" y="13"/>
                    <a:pt x="28" y="7"/>
                  </a:cubicBezTo>
                  <a:cubicBezTo>
                    <a:pt x="22" y="1"/>
                    <a:pt x="13" y="0"/>
                    <a:pt x="6" y="6"/>
                  </a:cubicBezTo>
                  <a:cubicBezTo>
                    <a:pt x="0" y="12"/>
                    <a:pt x="0" y="22"/>
                    <a:pt x="6" y="2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2370564" y="1441200"/>
              <a:ext cx="17462" cy="17462"/>
            </a:xfrm>
            <a:custGeom>
              <a:avLst/>
              <a:gdLst/>
              <a:ahLst/>
              <a:cxnLst/>
              <a:rect l="l" t="t" r="r" b="b"/>
              <a:pathLst>
                <a:path w="29" h="29" extrusionOk="0">
                  <a:moveTo>
                    <a:pt x="5" y="24"/>
                  </a:moveTo>
                  <a:cubicBezTo>
                    <a:pt x="10" y="29"/>
                    <a:pt x="18" y="29"/>
                    <a:pt x="24" y="24"/>
                  </a:cubicBezTo>
                  <a:cubicBezTo>
                    <a:pt x="29" y="19"/>
                    <a:pt x="29" y="11"/>
                    <a:pt x="24" y="6"/>
                  </a:cubicBezTo>
                  <a:cubicBezTo>
                    <a:pt x="19" y="1"/>
                    <a:pt x="11" y="0"/>
                    <a:pt x="6" y="5"/>
                  </a:cubicBezTo>
                  <a:cubicBezTo>
                    <a:pt x="1" y="10"/>
                    <a:pt x="0" y="18"/>
                    <a:pt x="5" y="2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2254676" y="1461838"/>
              <a:ext cx="22225" cy="22225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11" y="31"/>
                  </a:moveTo>
                  <a:cubicBezTo>
                    <a:pt x="18" y="34"/>
                    <a:pt x="27" y="31"/>
                    <a:pt x="31" y="23"/>
                  </a:cubicBezTo>
                  <a:cubicBezTo>
                    <a:pt x="34" y="15"/>
                    <a:pt x="31" y="7"/>
                    <a:pt x="23" y="3"/>
                  </a:cubicBezTo>
                  <a:cubicBezTo>
                    <a:pt x="15" y="0"/>
                    <a:pt x="6" y="3"/>
                    <a:pt x="3" y="11"/>
                  </a:cubicBezTo>
                  <a:cubicBezTo>
                    <a:pt x="0" y="19"/>
                    <a:pt x="3" y="28"/>
                    <a:pt x="11" y="3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2288014" y="1476125"/>
              <a:ext cx="20638" cy="20638"/>
            </a:xfrm>
            <a:custGeom>
              <a:avLst/>
              <a:gdLst/>
              <a:ahLst/>
              <a:cxnLst/>
              <a:rect l="l" t="t" r="r" b="b"/>
              <a:pathLst>
                <a:path w="30" h="30" extrusionOk="0">
                  <a:moveTo>
                    <a:pt x="10" y="27"/>
                  </a:moveTo>
                  <a:cubicBezTo>
                    <a:pt x="16" y="30"/>
                    <a:pt x="24" y="27"/>
                    <a:pt x="27" y="20"/>
                  </a:cubicBezTo>
                  <a:cubicBezTo>
                    <a:pt x="30" y="13"/>
                    <a:pt x="27" y="6"/>
                    <a:pt x="20" y="3"/>
                  </a:cubicBezTo>
                  <a:cubicBezTo>
                    <a:pt x="14" y="0"/>
                    <a:pt x="6" y="3"/>
                    <a:pt x="3" y="10"/>
                  </a:cubicBezTo>
                  <a:cubicBezTo>
                    <a:pt x="0" y="16"/>
                    <a:pt x="3" y="24"/>
                    <a:pt x="10" y="2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2322939" y="1492000"/>
              <a:ext cx="15875" cy="17463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8" y="23"/>
                  </a:moveTo>
                  <a:cubicBezTo>
                    <a:pt x="13" y="25"/>
                    <a:pt x="20" y="23"/>
                    <a:pt x="22" y="17"/>
                  </a:cubicBezTo>
                  <a:cubicBezTo>
                    <a:pt x="25" y="11"/>
                    <a:pt x="22" y="5"/>
                    <a:pt x="16" y="3"/>
                  </a:cubicBezTo>
                  <a:cubicBezTo>
                    <a:pt x="11" y="0"/>
                    <a:pt x="4" y="3"/>
                    <a:pt x="2" y="8"/>
                  </a:cubicBezTo>
                  <a:cubicBezTo>
                    <a:pt x="0" y="14"/>
                    <a:pt x="2" y="20"/>
                    <a:pt x="8" y="2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8" name="Google Shape;138;p3"/>
          <p:cNvGrpSpPr/>
          <p:nvPr/>
        </p:nvGrpSpPr>
        <p:grpSpPr>
          <a:xfrm>
            <a:off x="246538" y="321853"/>
            <a:ext cx="8623334" cy="4646496"/>
            <a:chOff x="246538" y="321853"/>
            <a:chExt cx="8623334" cy="4646496"/>
          </a:xfrm>
        </p:grpSpPr>
        <p:sp>
          <p:nvSpPr>
            <p:cNvPr id="139" name="Google Shape;139;p3"/>
            <p:cNvSpPr/>
            <p:nvPr/>
          </p:nvSpPr>
          <p:spPr>
            <a:xfrm>
              <a:off x="246538" y="4776424"/>
              <a:ext cx="191699" cy="191925"/>
            </a:xfrm>
            <a:custGeom>
              <a:avLst/>
              <a:gdLst/>
              <a:ahLst/>
              <a:cxnLst/>
              <a:rect l="l" t="t" r="r" b="b"/>
              <a:pathLst>
                <a:path w="777" h="778" extrusionOk="0">
                  <a:moveTo>
                    <a:pt x="431" y="389"/>
                  </a:moveTo>
                  <a:cubicBezTo>
                    <a:pt x="623" y="370"/>
                    <a:pt x="772" y="208"/>
                    <a:pt x="771" y="9"/>
                  </a:cubicBezTo>
                  <a:cubicBezTo>
                    <a:pt x="771" y="8"/>
                    <a:pt x="771" y="7"/>
                    <a:pt x="770" y="7"/>
                  </a:cubicBezTo>
                  <a:cubicBezTo>
                    <a:pt x="770" y="7"/>
                    <a:pt x="769" y="7"/>
                    <a:pt x="768" y="7"/>
                  </a:cubicBezTo>
                  <a:cubicBezTo>
                    <a:pt x="570" y="5"/>
                    <a:pt x="408" y="154"/>
                    <a:pt x="388" y="347"/>
                  </a:cubicBezTo>
                  <a:cubicBezTo>
                    <a:pt x="366" y="153"/>
                    <a:pt x="201" y="2"/>
                    <a:pt x="2" y="1"/>
                  </a:cubicBezTo>
                  <a:cubicBezTo>
                    <a:pt x="1" y="0"/>
                    <a:pt x="1" y="1"/>
                    <a:pt x="0" y="0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2" y="201"/>
                    <a:pt x="153" y="366"/>
                    <a:pt x="347" y="388"/>
                  </a:cubicBezTo>
                  <a:cubicBezTo>
                    <a:pt x="154" y="408"/>
                    <a:pt x="5" y="570"/>
                    <a:pt x="6" y="769"/>
                  </a:cubicBezTo>
                  <a:cubicBezTo>
                    <a:pt x="6" y="770"/>
                    <a:pt x="6" y="770"/>
                    <a:pt x="6" y="772"/>
                  </a:cubicBezTo>
                  <a:cubicBezTo>
                    <a:pt x="8" y="771"/>
                    <a:pt x="8" y="771"/>
                    <a:pt x="8" y="771"/>
                  </a:cubicBezTo>
                  <a:cubicBezTo>
                    <a:pt x="207" y="773"/>
                    <a:pt x="370" y="624"/>
                    <a:pt x="389" y="430"/>
                  </a:cubicBezTo>
                  <a:cubicBezTo>
                    <a:pt x="411" y="624"/>
                    <a:pt x="576" y="776"/>
                    <a:pt x="775" y="778"/>
                  </a:cubicBezTo>
                  <a:cubicBezTo>
                    <a:pt x="776" y="778"/>
                    <a:pt x="776" y="778"/>
                    <a:pt x="777" y="778"/>
                  </a:cubicBezTo>
                  <a:cubicBezTo>
                    <a:pt x="777" y="777"/>
                    <a:pt x="777" y="776"/>
                    <a:pt x="777" y="775"/>
                  </a:cubicBezTo>
                  <a:cubicBezTo>
                    <a:pt x="776" y="577"/>
                    <a:pt x="623" y="411"/>
                    <a:pt x="431" y="3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;p3"/>
            <p:cNvSpPr/>
            <p:nvPr/>
          </p:nvSpPr>
          <p:spPr>
            <a:xfrm>
              <a:off x="4499147" y="321853"/>
              <a:ext cx="145699" cy="145875"/>
            </a:xfrm>
            <a:custGeom>
              <a:avLst/>
              <a:gdLst/>
              <a:ahLst/>
              <a:cxnLst/>
              <a:rect l="l" t="t" r="r" b="b"/>
              <a:pathLst>
                <a:path w="777" h="778" extrusionOk="0">
                  <a:moveTo>
                    <a:pt x="431" y="389"/>
                  </a:moveTo>
                  <a:cubicBezTo>
                    <a:pt x="623" y="370"/>
                    <a:pt x="772" y="208"/>
                    <a:pt x="771" y="9"/>
                  </a:cubicBezTo>
                  <a:cubicBezTo>
                    <a:pt x="771" y="8"/>
                    <a:pt x="771" y="7"/>
                    <a:pt x="770" y="7"/>
                  </a:cubicBezTo>
                  <a:cubicBezTo>
                    <a:pt x="770" y="7"/>
                    <a:pt x="769" y="7"/>
                    <a:pt x="768" y="7"/>
                  </a:cubicBezTo>
                  <a:cubicBezTo>
                    <a:pt x="570" y="5"/>
                    <a:pt x="408" y="154"/>
                    <a:pt x="388" y="347"/>
                  </a:cubicBezTo>
                  <a:cubicBezTo>
                    <a:pt x="366" y="153"/>
                    <a:pt x="201" y="2"/>
                    <a:pt x="2" y="1"/>
                  </a:cubicBezTo>
                  <a:cubicBezTo>
                    <a:pt x="1" y="0"/>
                    <a:pt x="1" y="1"/>
                    <a:pt x="0" y="0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2" y="201"/>
                    <a:pt x="153" y="366"/>
                    <a:pt x="347" y="388"/>
                  </a:cubicBezTo>
                  <a:cubicBezTo>
                    <a:pt x="154" y="408"/>
                    <a:pt x="5" y="570"/>
                    <a:pt x="6" y="769"/>
                  </a:cubicBezTo>
                  <a:cubicBezTo>
                    <a:pt x="6" y="770"/>
                    <a:pt x="6" y="770"/>
                    <a:pt x="6" y="772"/>
                  </a:cubicBezTo>
                  <a:cubicBezTo>
                    <a:pt x="8" y="771"/>
                    <a:pt x="8" y="771"/>
                    <a:pt x="8" y="771"/>
                  </a:cubicBezTo>
                  <a:cubicBezTo>
                    <a:pt x="207" y="773"/>
                    <a:pt x="370" y="624"/>
                    <a:pt x="389" y="430"/>
                  </a:cubicBezTo>
                  <a:cubicBezTo>
                    <a:pt x="411" y="624"/>
                    <a:pt x="576" y="776"/>
                    <a:pt x="775" y="778"/>
                  </a:cubicBezTo>
                  <a:cubicBezTo>
                    <a:pt x="776" y="778"/>
                    <a:pt x="776" y="778"/>
                    <a:pt x="777" y="778"/>
                  </a:cubicBezTo>
                  <a:cubicBezTo>
                    <a:pt x="777" y="777"/>
                    <a:pt x="777" y="776"/>
                    <a:pt x="777" y="775"/>
                  </a:cubicBezTo>
                  <a:cubicBezTo>
                    <a:pt x="776" y="577"/>
                    <a:pt x="623" y="411"/>
                    <a:pt x="431" y="3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141;p3"/>
            <p:cNvSpPr/>
            <p:nvPr/>
          </p:nvSpPr>
          <p:spPr>
            <a:xfrm>
              <a:off x="8724172" y="1703578"/>
              <a:ext cx="145699" cy="145875"/>
            </a:xfrm>
            <a:custGeom>
              <a:avLst/>
              <a:gdLst/>
              <a:ahLst/>
              <a:cxnLst/>
              <a:rect l="l" t="t" r="r" b="b"/>
              <a:pathLst>
                <a:path w="777" h="778" extrusionOk="0">
                  <a:moveTo>
                    <a:pt x="431" y="389"/>
                  </a:moveTo>
                  <a:cubicBezTo>
                    <a:pt x="623" y="370"/>
                    <a:pt x="772" y="208"/>
                    <a:pt x="771" y="9"/>
                  </a:cubicBezTo>
                  <a:cubicBezTo>
                    <a:pt x="771" y="8"/>
                    <a:pt x="771" y="7"/>
                    <a:pt x="770" y="7"/>
                  </a:cubicBezTo>
                  <a:cubicBezTo>
                    <a:pt x="770" y="7"/>
                    <a:pt x="769" y="7"/>
                    <a:pt x="768" y="7"/>
                  </a:cubicBezTo>
                  <a:cubicBezTo>
                    <a:pt x="570" y="5"/>
                    <a:pt x="408" y="154"/>
                    <a:pt x="388" y="347"/>
                  </a:cubicBezTo>
                  <a:cubicBezTo>
                    <a:pt x="366" y="153"/>
                    <a:pt x="201" y="2"/>
                    <a:pt x="2" y="1"/>
                  </a:cubicBezTo>
                  <a:cubicBezTo>
                    <a:pt x="1" y="0"/>
                    <a:pt x="1" y="1"/>
                    <a:pt x="0" y="0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2" y="201"/>
                    <a:pt x="153" y="366"/>
                    <a:pt x="347" y="388"/>
                  </a:cubicBezTo>
                  <a:cubicBezTo>
                    <a:pt x="154" y="408"/>
                    <a:pt x="5" y="570"/>
                    <a:pt x="6" y="769"/>
                  </a:cubicBezTo>
                  <a:cubicBezTo>
                    <a:pt x="6" y="770"/>
                    <a:pt x="6" y="770"/>
                    <a:pt x="6" y="772"/>
                  </a:cubicBezTo>
                  <a:cubicBezTo>
                    <a:pt x="8" y="771"/>
                    <a:pt x="8" y="771"/>
                    <a:pt x="8" y="771"/>
                  </a:cubicBezTo>
                  <a:cubicBezTo>
                    <a:pt x="207" y="773"/>
                    <a:pt x="370" y="624"/>
                    <a:pt x="389" y="430"/>
                  </a:cubicBezTo>
                  <a:cubicBezTo>
                    <a:pt x="411" y="624"/>
                    <a:pt x="576" y="776"/>
                    <a:pt x="775" y="778"/>
                  </a:cubicBezTo>
                  <a:cubicBezTo>
                    <a:pt x="776" y="778"/>
                    <a:pt x="776" y="778"/>
                    <a:pt x="777" y="778"/>
                  </a:cubicBezTo>
                  <a:cubicBezTo>
                    <a:pt x="777" y="777"/>
                    <a:pt x="777" y="776"/>
                    <a:pt x="777" y="775"/>
                  </a:cubicBezTo>
                  <a:cubicBezTo>
                    <a:pt x="776" y="577"/>
                    <a:pt x="623" y="411"/>
                    <a:pt x="431" y="3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2" name="Google Shape;142;p3"/>
          <p:cNvSpPr txBox="1">
            <a:spLocks noGrp="1"/>
          </p:cNvSpPr>
          <p:nvPr>
            <p:ph type="title"/>
          </p:nvPr>
        </p:nvSpPr>
        <p:spPr>
          <a:xfrm>
            <a:off x="720000" y="2396675"/>
            <a:ext cx="42177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43" name="Google Shape;143;p3"/>
          <p:cNvSpPr txBox="1">
            <a:spLocks noGrp="1"/>
          </p:cNvSpPr>
          <p:nvPr>
            <p:ph type="title" idx="2" hasCustomPrompt="1"/>
          </p:nvPr>
        </p:nvSpPr>
        <p:spPr>
          <a:xfrm>
            <a:off x="713226" y="1503600"/>
            <a:ext cx="1283400" cy="841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44" name="Google Shape;144;p3"/>
          <p:cNvSpPr txBox="1">
            <a:spLocks noGrp="1"/>
          </p:cNvSpPr>
          <p:nvPr>
            <p:ph type="subTitle" idx="1"/>
          </p:nvPr>
        </p:nvSpPr>
        <p:spPr>
          <a:xfrm>
            <a:off x="720000" y="3289750"/>
            <a:ext cx="4217700" cy="3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4_1">
    <p:spTree>
      <p:nvGrpSpPr>
        <p:cNvPr id="1" name="Shape 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" name="Google Shape;983;p21"/>
          <p:cNvSpPr txBox="1">
            <a:spLocks noGrp="1"/>
          </p:cNvSpPr>
          <p:nvPr>
            <p:ph type="title"/>
          </p:nvPr>
        </p:nvSpPr>
        <p:spPr>
          <a:xfrm>
            <a:off x="4572000" y="1922800"/>
            <a:ext cx="38586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84" name="Google Shape;984;p21"/>
          <p:cNvSpPr txBox="1">
            <a:spLocks noGrp="1"/>
          </p:cNvSpPr>
          <p:nvPr>
            <p:ph type="subTitle" idx="1"/>
          </p:nvPr>
        </p:nvSpPr>
        <p:spPr>
          <a:xfrm>
            <a:off x="4572175" y="2427575"/>
            <a:ext cx="3858600" cy="80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985" name="Google Shape;985;p21"/>
          <p:cNvPicPr preferRelativeResize="0"/>
          <p:nvPr/>
        </p:nvPicPr>
        <p:blipFill>
          <a:blip r:embed="rId2">
            <a:alphaModFix amt="12000"/>
          </a:blip>
          <a:stretch>
            <a:fillRect/>
          </a:stretch>
        </p:blipFill>
        <p:spPr>
          <a:xfrm>
            <a:off x="0" y="12441"/>
            <a:ext cx="9144000" cy="514346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86" name="Google Shape;986;p21"/>
          <p:cNvGrpSpPr/>
          <p:nvPr/>
        </p:nvGrpSpPr>
        <p:grpSpPr>
          <a:xfrm rot="2485274" flipH="1">
            <a:off x="7172984" y="3857048"/>
            <a:ext cx="1918988" cy="1659296"/>
            <a:chOff x="6755781" y="864379"/>
            <a:chExt cx="3068850" cy="2653550"/>
          </a:xfrm>
        </p:grpSpPr>
        <p:sp>
          <p:nvSpPr>
            <p:cNvPr id="987" name="Google Shape;987;p21"/>
            <p:cNvSpPr/>
            <p:nvPr/>
          </p:nvSpPr>
          <p:spPr>
            <a:xfrm>
              <a:off x="7817484" y="2094764"/>
              <a:ext cx="470604" cy="1423164"/>
            </a:xfrm>
            <a:custGeom>
              <a:avLst/>
              <a:gdLst/>
              <a:ahLst/>
              <a:cxnLst/>
              <a:rect l="l" t="t" r="r" b="b"/>
              <a:pathLst>
                <a:path w="94" h="287" extrusionOk="0">
                  <a:moveTo>
                    <a:pt x="1" y="274"/>
                  </a:moveTo>
                  <a:cubicBezTo>
                    <a:pt x="0" y="275"/>
                    <a:pt x="0" y="276"/>
                    <a:pt x="0" y="278"/>
                  </a:cubicBezTo>
                  <a:cubicBezTo>
                    <a:pt x="6" y="281"/>
                    <a:pt x="13" y="284"/>
                    <a:pt x="19" y="287"/>
                  </a:cubicBezTo>
                  <a:cubicBezTo>
                    <a:pt x="20" y="281"/>
                    <a:pt x="21" y="276"/>
                    <a:pt x="21" y="275"/>
                  </a:cubicBezTo>
                  <a:cubicBezTo>
                    <a:pt x="34" y="206"/>
                    <a:pt x="57" y="109"/>
                    <a:pt x="94" y="4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53" y="75"/>
                    <a:pt x="23" y="168"/>
                    <a:pt x="1" y="274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8" name="Google Shape;988;p21"/>
            <p:cNvSpPr/>
            <p:nvPr/>
          </p:nvSpPr>
          <p:spPr>
            <a:xfrm>
              <a:off x="8083968" y="2474650"/>
              <a:ext cx="85050" cy="289171"/>
            </a:xfrm>
            <a:custGeom>
              <a:avLst/>
              <a:gdLst/>
              <a:ahLst/>
              <a:cxnLst/>
              <a:rect l="l" t="t" r="r" b="b"/>
              <a:pathLst>
                <a:path w="17" h="59" extrusionOk="0">
                  <a:moveTo>
                    <a:pt x="17" y="0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11" y="20"/>
                    <a:pt x="5" y="40"/>
                    <a:pt x="0" y="5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5" y="40"/>
                    <a:pt x="11" y="20"/>
                    <a:pt x="17" y="0"/>
                  </a:cubicBezTo>
                </a:path>
              </a:pathLst>
            </a:custGeom>
            <a:solidFill>
              <a:srgbClr val="26A06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9" name="Google Shape;989;p21"/>
            <p:cNvSpPr/>
            <p:nvPr/>
          </p:nvSpPr>
          <p:spPr>
            <a:xfrm>
              <a:off x="7993249" y="2474650"/>
              <a:ext cx="175769" cy="300511"/>
            </a:xfrm>
            <a:custGeom>
              <a:avLst/>
              <a:gdLst/>
              <a:ahLst/>
              <a:cxnLst/>
              <a:rect l="l" t="t" r="r" b="b"/>
              <a:pathLst>
                <a:path w="35" h="61" extrusionOk="0">
                  <a:moveTo>
                    <a:pt x="35" y="0"/>
                  </a:moveTo>
                  <a:cubicBezTo>
                    <a:pt x="29" y="5"/>
                    <a:pt x="22" y="10"/>
                    <a:pt x="15" y="14"/>
                  </a:cubicBezTo>
                  <a:cubicBezTo>
                    <a:pt x="10" y="29"/>
                    <a:pt x="5" y="45"/>
                    <a:pt x="0" y="61"/>
                  </a:cubicBezTo>
                  <a:cubicBezTo>
                    <a:pt x="5" y="60"/>
                    <a:pt x="11" y="59"/>
                    <a:pt x="16" y="59"/>
                  </a:cubicBezTo>
                  <a:cubicBezTo>
                    <a:pt x="17" y="59"/>
                    <a:pt x="17" y="59"/>
                    <a:pt x="18" y="59"/>
                  </a:cubicBezTo>
                  <a:cubicBezTo>
                    <a:pt x="23" y="40"/>
                    <a:pt x="29" y="20"/>
                    <a:pt x="35" y="0"/>
                  </a:cubicBezTo>
                </a:path>
              </a:pathLst>
            </a:custGeom>
            <a:solidFill>
              <a:srgbClr val="171516">
                <a:alpha val="259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0" name="Google Shape;990;p21"/>
            <p:cNvSpPr/>
            <p:nvPr/>
          </p:nvSpPr>
          <p:spPr>
            <a:xfrm>
              <a:off x="8276745" y="1023138"/>
              <a:ext cx="935536" cy="941214"/>
            </a:xfrm>
            <a:custGeom>
              <a:avLst/>
              <a:gdLst/>
              <a:ahLst/>
              <a:cxnLst/>
              <a:rect l="l" t="t" r="r" b="b"/>
              <a:pathLst>
                <a:path w="189" h="190" extrusionOk="0">
                  <a:moveTo>
                    <a:pt x="134" y="23"/>
                  </a:moveTo>
                  <a:cubicBezTo>
                    <a:pt x="121" y="30"/>
                    <a:pt x="109" y="38"/>
                    <a:pt x="99" y="48"/>
                  </a:cubicBezTo>
                  <a:cubicBezTo>
                    <a:pt x="90" y="56"/>
                    <a:pt x="82" y="65"/>
                    <a:pt x="74" y="75"/>
                  </a:cubicBezTo>
                  <a:cubicBezTo>
                    <a:pt x="47" y="106"/>
                    <a:pt x="18" y="141"/>
                    <a:pt x="2" y="181"/>
                  </a:cubicBezTo>
                  <a:cubicBezTo>
                    <a:pt x="1" y="184"/>
                    <a:pt x="0" y="188"/>
                    <a:pt x="2" y="190"/>
                  </a:cubicBezTo>
                  <a:cubicBezTo>
                    <a:pt x="19" y="188"/>
                    <a:pt x="35" y="182"/>
                    <a:pt x="49" y="176"/>
                  </a:cubicBezTo>
                  <a:cubicBezTo>
                    <a:pt x="54" y="174"/>
                    <a:pt x="59" y="172"/>
                    <a:pt x="63" y="169"/>
                  </a:cubicBezTo>
                  <a:cubicBezTo>
                    <a:pt x="74" y="162"/>
                    <a:pt x="79" y="152"/>
                    <a:pt x="85" y="142"/>
                  </a:cubicBezTo>
                  <a:cubicBezTo>
                    <a:pt x="92" y="130"/>
                    <a:pt x="102" y="119"/>
                    <a:pt x="113" y="110"/>
                  </a:cubicBezTo>
                  <a:cubicBezTo>
                    <a:pt x="120" y="104"/>
                    <a:pt x="127" y="98"/>
                    <a:pt x="133" y="92"/>
                  </a:cubicBezTo>
                  <a:cubicBezTo>
                    <a:pt x="142" y="83"/>
                    <a:pt x="148" y="72"/>
                    <a:pt x="156" y="62"/>
                  </a:cubicBezTo>
                  <a:cubicBezTo>
                    <a:pt x="163" y="53"/>
                    <a:pt x="173" y="45"/>
                    <a:pt x="179" y="35"/>
                  </a:cubicBezTo>
                  <a:cubicBezTo>
                    <a:pt x="186" y="25"/>
                    <a:pt x="189" y="12"/>
                    <a:pt x="182" y="0"/>
                  </a:cubicBezTo>
                  <a:cubicBezTo>
                    <a:pt x="166" y="6"/>
                    <a:pt x="150" y="14"/>
                    <a:pt x="134" y="23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1" name="Google Shape;991;p21"/>
            <p:cNvSpPr/>
            <p:nvPr/>
          </p:nvSpPr>
          <p:spPr>
            <a:xfrm>
              <a:off x="8286656" y="1023138"/>
              <a:ext cx="924197" cy="941214"/>
            </a:xfrm>
            <a:custGeom>
              <a:avLst/>
              <a:gdLst/>
              <a:ahLst/>
              <a:cxnLst/>
              <a:rect l="l" t="t" r="r" b="b"/>
              <a:pathLst>
                <a:path w="187" h="190" extrusionOk="0">
                  <a:moveTo>
                    <a:pt x="132" y="23"/>
                  </a:moveTo>
                  <a:cubicBezTo>
                    <a:pt x="119" y="30"/>
                    <a:pt x="107" y="38"/>
                    <a:pt x="97" y="48"/>
                  </a:cubicBezTo>
                  <a:cubicBezTo>
                    <a:pt x="92" y="52"/>
                    <a:pt x="88" y="56"/>
                    <a:pt x="84" y="61"/>
                  </a:cubicBezTo>
                  <a:cubicBezTo>
                    <a:pt x="84" y="61"/>
                    <a:pt x="85" y="60"/>
                    <a:pt x="85" y="60"/>
                  </a:cubicBezTo>
                  <a:cubicBezTo>
                    <a:pt x="95" y="51"/>
                    <a:pt x="107" y="43"/>
                    <a:pt x="118" y="37"/>
                  </a:cubicBezTo>
                  <a:cubicBezTo>
                    <a:pt x="134" y="28"/>
                    <a:pt x="149" y="21"/>
                    <a:pt x="165" y="15"/>
                  </a:cubicBezTo>
                  <a:cubicBezTo>
                    <a:pt x="171" y="27"/>
                    <a:pt x="168" y="39"/>
                    <a:pt x="162" y="48"/>
                  </a:cubicBezTo>
                  <a:cubicBezTo>
                    <a:pt x="156" y="57"/>
                    <a:pt x="147" y="64"/>
                    <a:pt x="139" y="73"/>
                  </a:cubicBezTo>
                  <a:cubicBezTo>
                    <a:pt x="132" y="82"/>
                    <a:pt x="127" y="92"/>
                    <a:pt x="118" y="101"/>
                  </a:cubicBezTo>
                  <a:cubicBezTo>
                    <a:pt x="112" y="107"/>
                    <a:pt x="105" y="112"/>
                    <a:pt x="98" y="117"/>
                  </a:cubicBezTo>
                  <a:cubicBezTo>
                    <a:pt x="88" y="126"/>
                    <a:pt x="79" y="136"/>
                    <a:pt x="71" y="147"/>
                  </a:cubicBezTo>
                  <a:cubicBezTo>
                    <a:pt x="66" y="156"/>
                    <a:pt x="61" y="166"/>
                    <a:pt x="51" y="172"/>
                  </a:cubicBezTo>
                  <a:cubicBezTo>
                    <a:pt x="47" y="174"/>
                    <a:pt x="42" y="176"/>
                    <a:pt x="37" y="178"/>
                  </a:cubicBezTo>
                  <a:cubicBezTo>
                    <a:pt x="25" y="183"/>
                    <a:pt x="13" y="188"/>
                    <a:pt x="0" y="190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17" y="188"/>
                    <a:pt x="33" y="182"/>
                    <a:pt x="47" y="176"/>
                  </a:cubicBezTo>
                  <a:cubicBezTo>
                    <a:pt x="52" y="174"/>
                    <a:pt x="57" y="172"/>
                    <a:pt x="61" y="169"/>
                  </a:cubicBezTo>
                  <a:cubicBezTo>
                    <a:pt x="72" y="162"/>
                    <a:pt x="77" y="152"/>
                    <a:pt x="83" y="142"/>
                  </a:cubicBezTo>
                  <a:cubicBezTo>
                    <a:pt x="90" y="130"/>
                    <a:pt x="100" y="119"/>
                    <a:pt x="111" y="110"/>
                  </a:cubicBezTo>
                  <a:cubicBezTo>
                    <a:pt x="118" y="104"/>
                    <a:pt x="125" y="98"/>
                    <a:pt x="131" y="92"/>
                  </a:cubicBezTo>
                  <a:cubicBezTo>
                    <a:pt x="140" y="83"/>
                    <a:pt x="146" y="72"/>
                    <a:pt x="154" y="62"/>
                  </a:cubicBezTo>
                  <a:cubicBezTo>
                    <a:pt x="161" y="53"/>
                    <a:pt x="171" y="45"/>
                    <a:pt x="177" y="35"/>
                  </a:cubicBezTo>
                  <a:cubicBezTo>
                    <a:pt x="184" y="25"/>
                    <a:pt x="187" y="12"/>
                    <a:pt x="180" y="0"/>
                  </a:cubicBezTo>
                  <a:cubicBezTo>
                    <a:pt x="164" y="6"/>
                    <a:pt x="148" y="14"/>
                    <a:pt x="132" y="23"/>
                  </a:cubicBezTo>
                </a:path>
              </a:pathLst>
            </a:custGeom>
            <a:solidFill>
              <a:srgbClr val="FFF4E3">
                <a:alpha val="493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2" name="Google Shape;992;p21"/>
            <p:cNvSpPr/>
            <p:nvPr/>
          </p:nvSpPr>
          <p:spPr>
            <a:xfrm>
              <a:off x="8429834" y="1408696"/>
              <a:ext cx="532971" cy="311850"/>
            </a:xfrm>
            <a:custGeom>
              <a:avLst/>
              <a:gdLst/>
              <a:ahLst/>
              <a:cxnLst/>
              <a:rect l="l" t="t" r="r" b="b"/>
              <a:pathLst>
                <a:path w="107" h="63" extrusionOk="0">
                  <a:moveTo>
                    <a:pt x="107" y="0"/>
                  </a:moveTo>
                  <a:cubicBezTo>
                    <a:pt x="82" y="5"/>
                    <a:pt x="74" y="23"/>
                    <a:pt x="53" y="35"/>
                  </a:cubicBezTo>
                  <a:cubicBezTo>
                    <a:pt x="45" y="39"/>
                    <a:pt x="33" y="43"/>
                    <a:pt x="22" y="43"/>
                  </a:cubicBezTo>
                  <a:cubicBezTo>
                    <a:pt x="18" y="43"/>
                    <a:pt x="15" y="42"/>
                    <a:pt x="12" y="42"/>
                  </a:cubicBezTo>
                  <a:cubicBezTo>
                    <a:pt x="9" y="45"/>
                    <a:pt x="6" y="49"/>
                    <a:pt x="4" y="53"/>
                  </a:cubicBezTo>
                  <a:cubicBezTo>
                    <a:pt x="3" y="55"/>
                    <a:pt x="1" y="57"/>
                    <a:pt x="0" y="59"/>
                  </a:cubicBezTo>
                  <a:cubicBezTo>
                    <a:pt x="0" y="60"/>
                    <a:pt x="0" y="61"/>
                    <a:pt x="0" y="63"/>
                  </a:cubicBezTo>
                  <a:cubicBezTo>
                    <a:pt x="7" y="59"/>
                    <a:pt x="15" y="56"/>
                    <a:pt x="23" y="56"/>
                  </a:cubicBezTo>
                  <a:cubicBezTo>
                    <a:pt x="26" y="56"/>
                    <a:pt x="28" y="56"/>
                    <a:pt x="31" y="57"/>
                  </a:cubicBezTo>
                  <a:cubicBezTo>
                    <a:pt x="36" y="58"/>
                    <a:pt x="42" y="62"/>
                    <a:pt x="47" y="62"/>
                  </a:cubicBezTo>
                  <a:cubicBezTo>
                    <a:pt x="50" y="58"/>
                    <a:pt x="54" y="54"/>
                    <a:pt x="57" y="50"/>
                  </a:cubicBezTo>
                  <a:cubicBezTo>
                    <a:pt x="64" y="42"/>
                    <a:pt x="71" y="34"/>
                    <a:pt x="79" y="27"/>
                  </a:cubicBezTo>
                  <a:cubicBezTo>
                    <a:pt x="86" y="21"/>
                    <a:pt x="93" y="16"/>
                    <a:pt x="99" y="10"/>
                  </a:cubicBezTo>
                  <a:cubicBezTo>
                    <a:pt x="100" y="9"/>
                    <a:pt x="101" y="8"/>
                    <a:pt x="101" y="8"/>
                  </a:cubicBezTo>
                  <a:cubicBezTo>
                    <a:pt x="103" y="5"/>
                    <a:pt x="105" y="2"/>
                    <a:pt x="107" y="0"/>
                  </a:cubicBezTo>
                </a:path>
              </a:pathLst>
            </a:custGeom>
            <a:solidFill>
              <a:srgbClr val="B9222F">
                <a:alpha val="297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3" name="Google Shape;993;p21"/>
            <p:cNvSpPr/>
            <p:nvPr/>
          </p:nvSpPr>
          <p:spPr>
            <a:xfrm>
              <a:off x="8662298" y="1403028"/>
              <a:ext cx="306175" cy="317518"/>
            </a:xfrm>
            <a:custGeom>
              <a:avLst/>
              <a:gdLst/>
              <a:ahLst/>
              <a:cxnLst/>
              <a:rect l="l" t="t" r="r" b="b"/>
              <a:pathLst>
                <a:path w="61" h="63" extrusionOk="0">
                  <a:moveTo>
                    <a:pt x="10" y="51"/>
                  </a:moveTo>
                  <a:cubicBezTo>
                    <a:pt x="7" y="55"/>
                    <a:pt x="3" y="59"/>
                    <a:pt x="0" y="63"/>
                  </a:cubicBezTo>
                  <a:cubicBezTo>
                    <a:pt x="0" y="63"/>
                    <a:pt x="1" y="63"/>
                    <a:pt x="1" y="63"/>
                  </a:cubicBezTo>
                  <a:cubicBezTo>
                    <a:pt x="1" y="63"/>
                    <a:pt x="2" y="63"/>
                    <a:pt x="2" y="63"/>
                  </a:cubicBezTo>
                  <a:cubicBezTo>
                    <a:pt x="3" y="63"/>
                    <a:pt x="3" y="62"/>
                    <a:pt x="4" y="61"/>
                  </a:cubicBezTo>
                  <a:cubicBezTo>
                    <a:pt x="6" y="58"/>
                    <a:pt x="8" y="54"/>
                    <a:pt x="10" y="51"/>
                  </a:cubicBezTo>
                  <a:moveTo>
                    <a:pt x="61" y="0"/>
                  </a:moveTo>
                  <a:cubicBezTo>
                    <a:pt x="60" y="0"/>
                    <a:pt x="60" y="0"/>
                    <a:pt x="60" y="1"/>
                  </a:cubicBezTo>
                  <a:cubicBezTo>
                    <a:pt x="58" y="3"/>
                    <a:pt x="56" y="6"/>
                    <a:pt x="54" y="9"/>
                  </a:cubicBezTo>
                  <a:cubicBezTo>
                    <a:pt x="56" y="6"/>
                    <a:pt x="59" y="3"/>
                    <a:pt x="61" y="0"/>
                  </a:cubicBezTo>
                </a:path>
              </a:pathLst>
            </a:custGeom>
            <a:solidFill>
              <a:srgbClr val="DB88C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4" name="Google Shape;994;p21"/>
            <p:cNvSpPr/>
            <p:nvPr/>
          </p:nvSpPr>
          <p:spPr>
            <a:xfrm>
              <a:off x="8296612" y="1516427"/>
              <a:ext cx="1496856" cy="515969"/>
            </a:xfrm>
            <a:custGeom>
              <a:avLst/>
              <a:gdLst/>
              <a:ahLst/>
              <a:cxnLst/>
              <a:rect l="l" t="t" r="r" b="b"/>
              <a:pathLst>
                <a:path w="301" h="104" extrusionOk="0">
                  <a:moveTo>
                    <a:pt x="296" y="7"/>
                  </a:moveTo>
                  <a:cubicBezTo>
                    <a:pt x="260" y="1"/>
                    <a:pt x="223" y="0"/>
                    <a:pt x="187" y="7"/>
                  </a:cubicBezTo>
                  <a:cubicBezTo>
                    <a:pt x="155" y="12"/>
                    <a:pt x="126" y="24"/>
                    <a:pt x="96" y="35"/>
                  </a:cubicBezTo>
                  <a:cubicBezTo>
                    <a:pt x="64" y="47"/>
                    <a:pt x="32" y="59"/>
                    <a:pt x="7" y="83"/>
                  </a:cubicBezTo>
                  <a:cubicBezTo>
                    <a:pt x="3" y="86"/>
                    <a:pt x="0" y="91"/>
                    <a:pt x="1" y="96"/>
                  </a:cubicBezTo>
                  <a:cubicBezTo>
                    <a:pt x="16" y="100"/>
                    <a:pt x="32" y="104"/>
                    <a:pt x="48" y="103"/>
                  </a:cubicBezTo>
                  <a:cubicBezTo>
                    <a:pt x="73" y="103"/>
                    <a:pt x="97" y="92"/>
                    <a:pt x="121" y="85"/>
                  </a:cubicBezTo>
                  <a:cubicBezTo>
                    <a:pt x="160" y="74"/>
                    <a:pt x="201" y="72"/>
                    <a:pt x="237" y="56"/>
                  </a:cubicBezTo>
                  <a:cubicBezTo>
                    <a:pt x="259" y="46"/>
                    <a:pt x="278" y="31"/>
                    <a:pt x="296" y="16"/>
                  </a:cubicBezTo>
                  <a:cubicBezTo>
                    <a:pt x="299" y="14"/>
                    <a:pt x="301" y="10"/>
                    <a:pt x="299" y="8"/>
                  </a:cubicBezTo>
                  <a:cubicBezTo>
                    <a:pt x="298" y="7"/>
                    <a:pt x="297" y="7"/>
                    <a:pt x="296" y="7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5" name="Google Shape;995;p21"/>
            <p:cNvSpPr/>
            <p:nvPr/>
          </p:nvSpPr>
          <p:spPr>
            <a:xfrm>
              <a:off x="8601358" y="1516427"/>
              <a:ext cx="1190680" cy="306179"/>
            </a:xfrm>
            <a:custGeom>
              <a:avLst/>
              <a:gdLst/>
              <a:ahLst/>
              <a:cxnLst/>
              <a:rect l="l" t="t" r="r" b="b"/>
              <a:pathLst>
                <a:path w="240" h="62" extrusionOk="0">
                  <a:moveTo>
                    <a:pt x="235" y="7"/>
                  </a:moveTo>
                  <a:cubicBezTo>
                    <a:pt x="199" y="1"/>
                    <a:pt x="162" y="0"/>
                    <a:pt x="126" y="7"/>
                  </a:cubicBezTo>
                  <a:cubicBezTo>
                    <a:pt x="94" y="12"/>
                    <a:pt x="65" y="24"/>
                    <a:pt x="35" y="35"/>
                  </a:cubicBezTo>
                  <a:cubicBezTo>
                    <a:pt x="23" y="39"/>
                    <a:pt x="12" y="44"/>
                    <a:pt x="0" y="49"/>
                  </a:cubicBezTo>
                  <a:cubicBezTo>
                    <a:pt x="5" y="47"/>
                    <a:pt x="10" y="45"/>
                    <a:pt x="16" y="43"/>
                  </a:cubicBezTo>
                  <a:cubicBezTo>
                    <a:pt x="45" y="32"/>
                    <a:pt x="75" y="20"/>
                    <a:pt x="106" y="15"/>
                  </a:cubicBezTo>
                  <a:cubicBezTo>
                    <a:pt x="143" y="8"/>
                    <a:pt x="180" y="9"/>
                    <a:pt x="216" y="15"/>
                  </a:cubicBezTo>
                  <a:cubicBezTo>
                    <a:pt x="217" y="15"/>
                    <a:pt x="218" y="15"/>
                    <a:pt x="219" y="16"/>
                  </a:cubicBezTo>
                  <a:cubicBezTo>
                    <a:pt x="221" y="18"/>
                    <a:pt x="219" y="22"/>
                    <a:pt x="216" y="24"/>
                  </a:cubicBezTo>
                  <a:cubicBezTo>
                    <a:pt x="198" y="38"/>
                    <a:pt x="181" y="52"/>
                    <a:pt x="161" y="62"/>
                  </a:cubicBezTo>
                  <a:cubicBezTo>
                    <a:pt x="166" y="60"/>
                    <a:pt x="171" y="58"/>
                    <a:pt x="176" y="56"/>
                  </a:cubicBezTo>
                  <a:cubicBezTo>
                    <a:pt x="198" y="46"/>
                    <a:pt x="217" y="31"/>
                    <a:pt x="235" y="16"/>
                  </a:cubicBezTo>
                  <a:cubicBezTo>
                    <a:pt x="238" y="14"/>
                    <a:pt x="240" y="10"/>
                    <a:pt x="238" y="8"/>
                  </a:cubicBezTo>
                  <a:cubicBezTo>
                    <a:pt x="237" y="7"/>
                    <a:pt x="236" y="7"/>
                    <a:pt x="235" y="7"/>
                  </a:cubicBezTo>
                </a:path>
              </a:pathLst>
            </a:custGeom>
            <a:solidFill>
              <a:srgbClr val="FFF4E3">
                <a:alpha val="493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6" name="Google Shape;996;p21"/>
            <p:cNvSpPr/>
            <p:nvPr/>
          </p:nvSpPr>
          <p:spPr>
            <a:xfrm>
              <a:off x="8492201" y="1720546"/>
              <a:ext cx="1077283" cy="198451"/>
            </a:xfrm>
            <a:custGeom>
              <a:avLst/>
              <a:gdLst/>
              <a:ahLst/>
              <a:cxnLst/>
              <a:rect l="l" t="t" r="r" b="b"/>
              <a:pathLst>
                <a:path w="217" h="41" extrusionOk="0">
                  <a:moveTo>
                    <a:pt x="217" y="0"/>
                  </a:moveTo>
                  <a:cubicBezTo>
                    <a:pt x="202" y="3"/>
                    <a:pt x="188" y="5"/>
                    <a:pt x="175" y="6"/>
                  </a:cubicBezTo>
                  <a:cubicBezTo>
                    <a:pt x="156" y="9"/>
                    <a:pt x="137" y="14"/>
                    <a:pt x="118" y="16"/>
                  </a:cubicBezTo>
                  <a:cubicBezTo>
                    <a:pt x="108" y="17"/>
                    <a:pt x="94" y="23"/>
                    <a:pt x="83" y="23"/>
                  </a:cubicBezTo>
                  <a:cubicBezTo>
                    <a:pt x="81" y="23"/>
                    <a:pt x="80" y="23"/>
                    <a:pt x="78" y="22"/>
                  </a:cubicBezTo>
                  <a:cubicBezTo>
                    <a:pt x="71" y="21"/>
                    <a:pt x="60" y="18"/>
                    <a:pt x="59" y="10"/>
                  </a:cubicBezTo>
                  <a:cubicBezTo>
                    <a:pt x="58" y="7"/>
                    <a:pt x="57" y="6"/>
                    <a:pt x="56" y="4"/>
                  </a:cubicBezTo>
                  <a:cubicBezTo>
                    <a:pt x="57" y="5"/>
                    <a:pt x="57" y="7"/>
                    <a:pt x="57" y="8"/>
                  </a:cubicBezTo>
                  <a:cubicBezTo>
                    <a:pt x="57" y="11"/>
                    <a:pt x="55" y="14"/>
                    <a:pt x="53" y="15"/>
                  </a:cubicBezTo>
                  <a:cubicBezTo>
                    <a:pt x="53" y="15"/>
                    <a:pt x="53" y="15"/>
                    <a:pt x="53" y="15"/>
                  </a:cubicBezTo>
                  <a:cubicBezTo>
                    <a:pt x="53" y="16"/>
                    <a:pt x="53" y="16"/>
                    <a:pt x="52" y="16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49" y="18"/>
                    <a:pt x="46" y="19"/>
                    <a:pt x="42" y="19"/>
                  </a:cubicBezTo>
                  <a:cubicBezTo>
                    <a:pt x="42" y="19"/>
                    <a:pt x="41" y="19"/>
                    <a:pt x="41" y="19"/>
                  </a:cubicBezTo>
                  <a:cubicBezTo>
                    <a:pt x="39" y="19"/>
                    <a:pt x="38" y="18"/>
                    <a:pt x="36" y="18"/>
                  </a:cubicBezTo>
                  <a:cubicBezTo>
                    <a:pt x="34" y="18"/>
                    <a:pt x="33" y="19"/>
                    <a:pt x="31" y="19"/>
                  </a:cubicBezTo>
                  <a:cubicBezTo>
                    <a:pt x="29" y="20"/>
                    <a:pt x="27" y="22"/>
                    <a:pt x="25" y="24"/>
                  </a:cubicBezTo>
                  <a:cubicBezTo>
                    <a:pt x="18" y="30"/>
                    <a:pt x="9" y="33"/>
                    <a:pt x="0" y="37"/>
                  </a:cubicBezTo>
                  <a:cubicBezTo>
                    <a:pt x="7" y="37"/>
                    <a:pt x="14" y="39"/>
                    <a:pt x="21" y="41"/>
                  </a:cubicBezTo>
                  <a:cubicBezTo>
                    <a:pt x="30" y="39"/>
                    <a:pt x="38" y="39"/>
                    <a:pt x="47" y="38"/>
                  </a:cubicBezTo>
                  <a:cubicBezTo>
                    <a:pt x="48" y="38"/>
                    <a:pt x="49" y="38"/>
                    <a:pt x="50" y="38"/>
                  </a:cubicBezTo>
                  <a:cubicBezTo>
                    <a:pt x="60" y="38"/>
                    <a:pt x="71" y="39"/>
                    <a:pt x="81" y="41"/>
                  </a:cubicBezTo>
                  <a:cubicBezTo>
                    <a:pt x="95" y="36"/>
                    <a:pt x="109" y="30"/>
                    <a:pt x="123" y="27"/>
                  </a:cubicBezTo>
                  <a:cubicBezTo>
                    <a:pt x="145" y="21"/>
                    <a:pt x="173" y="21"/>
                    <a:pt x="196" y="14"/>
                  </a:cubicBezTo>
                  <a:cubicBezTo>
                    <a:pt x="203" y="10"/>
                    <a:pt x="210" y="5"/>
                    <a:pt x="217" y="0"/>
                  </a:cubicBezTo>
                </a:path>
              </a:pathLst>
            </a:custGeom>
            <a:solidFill>
              <a:srgbClr val="B9222F">
                <a:alpha val="297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7" name="Google Shape;997;p21"/>
            <p:cNvSpPr/>
            <p:nvPr/>
          </p:nvSpPr>
          <p:spPr>
            <a:xfrm>
              <a:off x="8690650" y="1709206"/>
              <a:ext cx="907185" cy="79380"/>
            </a:xfrm>
            <a:custGeom>
              <a:avLst/>
              <a:gdLst/>
              <a:ahLst/>
              <a:cxnLst/>
              <a:rect l="l" t="t" r="r" b="b"/>
              <a:pathLst>
                <a:path w="182" h="16" extrusionOk="0">
                  <a:moveTo>
                    <a:pt x="1" y="2"/>
                  </a:moveTo>
                  <a:cubicBezTo>
                    <a:pt x="1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82" y="0"/>
                  </a:moveTo>
                  <a:cubicBezTo>
                    <a:pt x="180" y="1"/>
                    <a:pt x="178" y="1"/>
                    <a:pt x="176" y="2"/>
                  </a:cubicBezTo>
                  <a:cubicBezTo>
                    <a:pt x="169" y="7"/>
                    <a:pt x="162" y="12"/>
                    <a:pt x="155" y="16"/>
                  </a:cubicBezTo>
                  <a:cubicBezTo>
                    <a:pt x="165" y="13"/>
                    <a:pt x="175" y="8"/>
                    <a:pt x="182" y="0"/>
                  </a:cubicBezTo>
                </a:path>
              </a:pathLst>
            </a:custGeom>
            <a:solidFill>
              <a:srgbClr val="DB88C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8" name="Google Shape;998;p21"/>
            <p:cNvSpPr/>
            <p:nvPr/>
          </p:nvSpPr>
          <p:spPr>
            <a:xfrm>
              <a:off x="8316436" y="1907653"/>
              <a:ext cx="1508195" cy="345870"/>
            </a:xfrm>
            <a:custGeom>
              <a:avLst/>
              <a:gdLst/>
              <a:ahLst/>
              <a:cxnLst/>
              <a:rect l="l" t="t" r="r" b="b"/>
              <a:pathLst>
                <a:path w="304" h="70" extrusionOk="0">
                  <a:moveTo>
                    <a:pt x="288" y="37"/>
                  </a:moveTo>
                  <a:cubicBezTo>
                    <a:pt x="243" y="28"/>
                    <a:pt x="198" y="19"/>
                    <a:pt x="153" y="10"/>
                  </a:cubicBezTo>
                  <a:cubicBezTo>
                    <a:pt x="129" y="5"/>
                    <a:pt x="106" y="0"/>
                    <a:pt x="82" y="0"/>
                  </a:cubicBezTo>
                  <a:cubicBezTo>
                    <a:pt x="54" y="1"/>
                    <a:pt x="26" y="9"/>
                    <a:pt x="0" y="19"/>
                  </a:cubicBezTo>
                  <a:cubicBezTo>
                    <a:pt x="12" y="19"/>
                    <a:pt x="19" y="31"/>
                    <a:pt x="27" y="39"/>
                  </a:cubicBezTo>
                  <a:cubicBezTo>
                    <a:pt x="38" y="50"/>
                    <a:pt x="55" y="53"/>
                    <a:pt x="70" y="54"/>
                  </a:cubicBezTo>
                  <a:cubicBezTo>
                    <a:pt x="76" y="54"/>
                    <a:pt x="82" y="53"/>
                    <a:pt x="88" y="53"/>
                  </a:cubicBezTo>
                  <a:cubicBezTo>
                    <a:pt x="98" y="53"/>
                    <a:pt x="107" y="52"/>
                    <a:pt x="116" y="53"/>
                  </a:cubicBezTo>
                  <a:cubicBezTo>
                    <a:pt x="124" y="54"/>
                    <a:pt x="131" y="56"/>
                    <a:pt x="139" y="57"/>
                  </a:cubicBezTo>
                  <a:cubicBezTo>
                    <a:pt x="167" y="63"/>
                    <a:pt x="195" y="67"/>
                    <a:pt x="224" y="69"/>
                  </a:cubicBezTo>
                  <a:cubicBezTo>
                    <a:pt x="234" y="70"/>
                    <a:pt x="244" y="70"/>
                    <a:pt x="255" y="69"/>
                  </a:cubicBezTo>
                  <a:cubicBezTo>
                    <a:pt x="272" y="66"/>
                    <a:pt x="288" y="58"/>
                    <a:pt x="304" y="50"/>
                  </a:cubicBezTo>
                  <a:cubicBezTo>
                    <a:pt x="304" y="42"/>
                    <a:pt x="295" y="39"/>
                    <a:pt x="288" y="37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9" name="Google Shape;999;p21"/>
            <p:cNvSpPr/>
            <p:nvPr/>
          </p:nvSpPr>
          <p:spPr>
            <a:xfrm>
              <a:off x="9043611" y="1947345"/>
              <a:ext cx="776779" cy="277831"/>
            </a:xfrm>
            <a:custGeom>
              <a:avLst/>
              <a:gdLst/>
              <a:ahLst/>
              <a:cxnLst/>
              <a:rect l="l" t="t" r="r" b="b"/>
              <a:pathLst>
                <a:path w="157" h="56" extrusionOk="0">
                  <a:moveTo>
                    <a:pt x="141" y="29"/>
                  </a:moveTo>
                  <a:cubicBezTo>
                    <a:pt x="96" y="20"/>
                    <a:pt x="51" y="11"/>
                    <a:pt x="6" y="2"/>
                  </a:cubicBezTo>
                  <a:cubicBezTo>
                    <a:pt x="4" y="1"/>
                    <a:pt x="2" y="1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42" y="11"/>
                    <a:pt x="85" y="21"/>
                    <a:pt x="127" y="31"/>
                  </a:cubicBezTo>
                  <a:cubicBezTo>
                    <a:pt x="134" y="32"/>
                    <a:pt x="144" y="36"/>
                    <a:pt x="143" y="44"/>
                  </a:cubicBezTo>
                  <a:cubicBezTo>
                    <a:pt x="136" y="47"/>
                    <a:pt x="124" y="55"/>
                    <a:pt x="125" y="56"/>
                  </a:cubicBezTo>
                  <a:cubicBezTo>
                    <a:pt x="136" y="53"/>
                    <a:pt x="147" y="47"/>
                    <a:pt x="157" y="42"/>
                  </a:cubicBezTo>
                  <a:cubicBezTo>
                    <a:pt x="157" y="34"/>
                    <a:pt x="148" y="31"/>
                    <a:pt x="141" y="29"/>
                  </a:cubicBezTo>
                </a:path>
              </a:pathLst>
            </a:custGeom>
            <a:solidFill>
              <a:srgbClr val="FFF4E3">
                <a:alpha val="493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0" name="Google Shape;1000;p21"/>
            <p:cNvSpPr/>
            <p:nvPr/>
          </p:nvSpPr>
          <p:spPr>
            <a:xfrm>
              <a:off x="8684978" y="1947345"/>
              <a:ext cx="680389" cy="130411"/>
            </a:xfrm>
            <a:custGeom>
              <a:avLst/>
              <a:gdLst/>
              <a:ahLst/>
              <a:cxnLst/>
              <a:rect l="l" t="t" r="r" b="b"/>
              <a:pathLst>
                <a:path w="138" h="27" extrusionOk="0">
                  <a:moveTo>
                    <a:pt x="0" y="0"/>
                  </a:moveTo>
                  <a:cubicBezTo>
                    <a:pt x="9" y="3"/>
                    <a:pt x="18" y="5"/>
                    <a:pt x="25" y="10"/>
                  </a:cubicBezTo>
                  <a:cubicBezTo>
                    <a:pt x="40" y="19"/>
                    <a:pt x="72" y="27"/>
                    <a:pt x="85" y="27"/>
                  </a:cubicBezTo>
                  <a:cubicBezTo>
                    <a:pt x="87" y="27"/>
                    <a:pt x="89" y="27"/>
                    <a:pt x="90" y="27"/>
                  </a:cubicBezTo>
                  <a:cubicBezTo>
                    <a:pt x="106" y="23"/>
                    <a:pt x="122" y="21"/>
                    <a:pt x="138" y="20"/>
                  </a:cubicBezTo>
                  <a:cubicBezTo>
                    <a:pt x="122" y="17"/>
                    <a:pt x="106" y="13"/>
                    <a:pt x="91" y="10"/>
                  </a:cubicBezTo>
                  <a:cubicBezTo>
                    <a:pt x="68" y="6"/>
                    <a:pt x="46" y="1"/>
                    <a:pt x="23" y="1"/>
                  </a:cubicBezTo>
                  <a:cubicBezTo>
                    <a:pt x="22" y="1"/>
                    <a:pt x="21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17" y="1"/>
                    <a:pt x="8" y="0"/>
                    <a:pt x="0" y="0"/>
                  </a:cubicBezTo>
                </a:path>
              </a:pathLst>
            </a:custGeom>
            <a:solidFill>
              <a:srgbClr val="B9222F">
                <a:alpha val="297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1" name="Google Shape;1001;p21"/>
            <p:cNvSpPr/>
            <p:nvPr/>
          </p:nvSpPr>
          <p:spPr>
            <a:xfrm>
              <a:off x="8594259" y="1981365"/>
              <a:ext cx="1150993" cy="272159"/>
            </a:xfrm>
            <a:custGeom>
              <a:avLst/>
              <a:gdLst/>
              <a:ahLst/>
              <a:cxnLst/>
              <a:rect l="l" t="t" r="r" b="b"/>
              <a:pathLst>
                <a:path w="232" h="55" extrusionOk="0">
                  <a:moveTo>
                    <a:pt x="0" y="23"/>
                  </a:moveTo>
                  <a:cubicBezTo>
                    <a:pt x="3" y="26"/>
                    <a:pt x="6" y="28"/>
                    <a:pt x="8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10" y="31"/>
                    <a:pt x="11" y="32"/>
                    <a:pt x="12" y="32"/>
                  </a:cubicBezTo>
                  <a:cubicBezTo>
                    <a:pt x="10" y="31"/>
                    <a:pt x="9" y="29"/>
                    <a:pt x="8" y="28"/>
                  </a:cubicBezTo>
                  <a:cubicBezTo>
                    <a:pt x="7" y="27"/>
                    <a:pt x="6" y="27"/>
                    <a:pt x="6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4" y="25"/>
                    <a:pt x="2" y="24"/>
                    <a:pt x="0" y="23"/>
                  </a:cubicBezTo>
                  <a:moveTo>
                    <a:pt x="22" y="0"/>
                  </a:moveTo>
                  <a:cubicBezTo>
                    <a:pt x="28" y="5"/>
                    <a:pt x="32" y="11"/>
                    <a:pt x="35" y="18"/>
                  </a:cubicBezTo>
                  <a:cubicBezTo>
                    <a:pt x="37" y="21"/>
                    <a:pt x="38" y="24"/>
                    <a:pt x="41" y="27"/>
                  </a:cubicBezTo>
                  <a:cubicBezTo>
                    <a:pt x="43" y="29"/>
                    <a:pt x="46" y="30"/>
                    <a:pt x="48" y="32"/>
                  </a:cubicBezTo>
                  <a:cubicBezTo>
                    <a:pt x="48" y="32"/>
                    <a:pt x="49" y="32"/>
                    <a:pt x="49" y="32"/>
                  </a:cubicBezTo>
                  <a:cubicBezTo>
                    <a:pt x="50" y="33"/>
                    <a:pt x="52" y="36"/>
                    <a:pt x="52" y="38"/>
                  </a:cubicBezTo>
                  <a:cubicBezTo>
                    <a:pt x="55" y="38"/>
                    <a:pt x="58" y="38"/>
                    <a:pt x="60" y="38"/>
                  </a:cubicBezTo>
                  <a:cubicBezTo>
                    <a:pt x="68" y="39"/>
                    <a:pt x="75" y="41"/>
                    <a:pt x="83" y="42"/>
                  </a:cubicBezTo>
                  <a:cubicBezTo>
                    <a:pt x="111" y="48"/>
                    <a:pt x="139" y="52"/>
                    <a:pt x="168" y="54"/>
                  </a:cubicBezTo>
                  <a:cubicBezTo>
                    <a:pt x="173" y="55"/>
                    <a:pt x="178" y="55"/>
                    <a:pt x="183" y="55"/>
                  </a:cubicBezTo>
                  <a:cubicBezTo>
                    <a:pt x="188" y="55"/>
                    <a:pt x="193" y="55"/>
                    <a:pt x="199" y="54"/>
                  </a:cubicBezTo>
                  <a:cubicBezTo>
                    <a:pt x="199" y="54"/>
                    <a:pt x="199" y="54"/>
                    <a:pt x="199" y="54"/>
                  </a:cubicBezTo>
                  <a:cubicBezTo>
                    <a:pt x="199" y="54"/>
                    <a:pt x="199" y="54"/>
                    <a:pt x="199" y="54"/>
                  </a:cubicBezTo>
                  <a:cubicBezTo>
                    <a:pt x="211" y="52"/>
                    <a:pt x="221" y="48"/>
                    <a:pt x="232" y="43"/>
                  </a:cubicBezTo>
                  <a:cubicBezTo>
                    <a:pt x="227" y="45"/>
                    <a:pt x="221" y="48"/>
                    <a:pt x="216" y="49"/>
                  </a:cubicBezTo>
                  <a:cubicBezTo>
                    <a:pt x="215" y="49"/>
                    <a:pt x="223" y="43"/>
                    <a:pt x="229" y="40"/>
                  </a:cubicBezTo>
                  <a:cubicBezTo>
                    <a:pt x="227" y="39"/>
                    <a:pt x="225" y="38"/>
                    <a:pt x="223" y="38"/>
                  </a:cubicBezTo>
                  <a:cubicBezTo>
                    <a:pt x="215" y="38"/>
                    <a:pt x="206" y="43"/>
                    <a:pt x="197" y="44"/>
                  </a:cubicBezTo>
                  <a:cubicBezTo>
                    <a:pt x="191" y="44"/>
                    <a:pt x="185" y="44"/>
                    <a:pt x="178" y="44"/>
                  </a:cubicBezTo>
                  <a:cubicBezTo>
                    <a:pt x="157" y="44"/>
                    <a:pt x="135" y="42"/>
                    <a:pt x="115" y="37"/>
                  </a:cubicBezTo>
                  <a:cubicBezTo>
                    <a:pt x="91" y="31"/>
                    <a:pt x="62" y="30"/>
                    <a:pt x="43" y="12"/>
                  </a:cubicBezTo>
                  <a:cubicBezTo>
                    <a:pt x="36" y="7"/>
                    <a:pt x="29" y="3"/>
                    <a:pt x="22" y="0"/>
                  </a:cubicBezTo>
                </a:path>
              </a:pathLst>
            </a:custGeom>
            <a:solidFill>
              <a:srgbClr val="B9222F">
                <a:alpha val="297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2" name="Google Shape;1002;p21"/>
            <p:cNvSpPr/>
            <p:nvPr/>
          </p:nvSpPr>
          <p:spPr>
            <a:xfrm>
              <a:off x="7970570" y="864379"/>
              <a:ext cx="470604" cy="1128326"/>
            </a:xfrm>
            <a:custGeom>
              <a:avLst/>
              <a:gdLst/>
              <a:ahLst/>
              <a:cxnLst/>
              <a:rect l="l" t="t" r="r" b="b"/>
              <a:pathLst>
                <a:path w="94" h="227" extrusionOk="0">
                  <a:moveTo>
                    <a:pt x="70" y="81"/>
                  </a:moveTo>
                  <a:cubicBezTo>
                    <a:pt x="67" y="73"/>
                    <a:pt x="63" y="64"/>
                    <a:pt x="60" y="56"/>
                  </a:cubicBezTo>
                  <a:cubicBezTo>
                    <a:pt x="53" y="39"/>
                    <a:pt x="47" y="24"/>
                    <a:pt x="41" y="9"/>
                  </a:cubicBezTo>
                  <a:cubicBezTo>
                    <a:pt x="37" y="5"/>
                    <a:pt x="32" y="5"/>
                    <a:pt x="31" y="7"/>
                  </a:cubicBezTo>
                  <a:cubicBezTo>
                    <a:pt x="30" y="9"/>
                    <a:pt x="28" y="12"/>
                    <a:pt x="22" y="9"/>
                  </a:cubicBezTo>
                  <a:cubicBezTo>
                    <a:pt x="18" y="6"/>
                    <a:pt x="16" y="3"/>
                    <a:pt x="14" y="0"/>
                  </a:cubicBezTo>
                  <a:cubicBezTo>
                    <a:pt x="8" y="0"/>
                    <a:pt x="6" y="4"/>
                    <a:pt x="4" y="9"/>
                  </a:cubicBezTo>
                  <a:cubicBezTo>
                    <a:pt x="0" y="28"/>
                    <a:pt x="5" y="54"/>
                    <a:pt x="12" y="84"/>
                  </a:cubicBezTo>
                  <a:cubicBezTo>
                    <a:pt x="15" y="102"/>
                    <a:pt x="20" y="121"/>
                    <a:pt x="30" y="142"/>
                  </a:cubicBezTo>
                  <a:cubicBezTo>
                    <a:pt x="37" y="157"/>
                    <a:pt x="47" y="172"/>
                    <a:pt x="57" y="187"/>
                  </a:cubicBezTo>
                  <a:cubicBezTo>
                    <a:pt x="65" y="200"/>
                    <a:pt x="74" y="214"/>
                    <a:pt x="83" y="227"/>
                  </a:cubicBezTo>
                  <a:cubicBezTo>
                    <a:pt x="83" y="200"/>
                    <a:pt x="94" y="180"/>
                    <a:pt x="93" y="159"/>
                  </a:cubicBezTo>
                  <a:cubicBezTo>
                    <a:pt x="92" y="146"/>
                    <a:pt x="88" y="133"/>
                    <a:pt x="84" y="121"/>
                  </a:cubicBezTo>
                  <a:cubicBezTo>
                    <a:pt x="79" y="107"/>
                    <a:pt x="75" y="94"/>
                    <a:pt x="70" y="81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3" name="Google Shape;1003;p21"/>
            <p:cNvSpPr/>
            <p:nvPr/>
          </p:nvSpPr>
          <p:spPr>
            <a:xfrm>
              <a:off x="7970570" y="864379"/>
              <a:ext cx="323186" cy="986575"/>
            </a:xfrm>
            <a:custGeom>
              <a:avLst/>
              <a:gdLst/>
              <a:ahLst/>
              <a:cxnLst/>
              <a:rect l="l" t="t" r="r" b="b"/>
              <a:pathLst>
                <a:path w="65" h="199" extrusionOk="0">
                  <a:moveTo>
                    <a:pt x="32" y="142"/>
                  </a:moveTo>
                  <a:cubicBezTo>
                    <a:pt x="23" y="123"/>
                    <a:pt x="19" y="106"/>
                    <a:pt x="16" y="89"/>
                  </a:cubicBezTo>
                  <a:cubicBezTo>
                    <a:pt x="10" y="63"/>
                    <a:pt x="5" y="39"/>
                    <a:pt x="9" y="23"/>
                  </a:cubicBezTo>
                  <a:cubicBezTo>
                    <a:pt x="10" y="18"/>
                    <a:pt x="12" y="15"/>
                    <a:pt x="18" y="15"/>
                  </a:cubicBezTo>
                  <a:cubicBezTo>
                    <a:pt x="20" y="17"/>
                    <a:pt x="22" y="20"/>
                    <a:pt x="25" y="22"/>
                  </a:cubicBezTo>
                  <a:cubicBezTo>
                    <a:pt x="30" y="25"/>
                    <a:pt x="32" y="23"/>
                    <a:pt x="33" y="21"/>
                  </a:cubicBezTo>
                  <a:cubicBezTo>
                    <a:pt x="34" y="20"/>
                    <a:pt x="52" y="39"/>
                    <a:pt x="54" y="40"/>
                  </a:cubicBezTo>
                  <a:cubicBezTo>
                    <a:pt x="49" y="29"/>
                    <a:pt x="45" y="19"/>
                    <a:pt x="41" y="9"/>
                  </a:cubicBezTo>
                  <a:cubicBezTo>
                    <a:pt x="37" y="5"/>
                    <a:pt x="32" y="5"/>
                    <a:pt x="31" y="7"/>
                  </a:cubicBezTo>
                  <a:cubicBezTo>
                    <a:pt x="30" y="9"/>
                    <a:pt x="28" y="12"/>
                    <a:pt x="22" y="9"/>
                  </a:cubicBezTo>
                  <a:cubicBezTo>
                    <a:pt x="18" y="6"/>
                    <a:pt x="16" y="3"/>
                    <a:pt x="14" y="0"/>
                  </a:cubicBezTo>
                  <a:cubicBezTo>
                    <a:pt x="8" y="0"/>
                    <a:pt x="6" y="4"/>
                    <a:pt x="4" y="9"/>
                  </a:cubicBezTo>
                  <a:cubicBezTo>
                    <a:pt x="0" y="28"/>
                    <a:pt x="5" y="54"/>
                    <a:pt x="12" y="84"/>
                  </a:cubicBezTo>
                  <a:cubicBezTo>
                    <a:pt x="15" y="102"/>
                    <a:pt x="20" y="121"/>
                    <a:pt x="30" y="142"/>
                  </a:cubicBezTo>
                  <a:cubicBezTo>
                    <a:pt x="37" y="157"/>
                    <a:pt x="47" y="172"/>
                    <a:pt x="57" y="187"/>
                  </a:cubicBezTo>
                  <a:cubicBezTo>
                    <a:pt x="59" y="191"/>
                    <a:pt x="62" y="195"/>
                    <a:pt x="65" y="199"/>
                  </a:cubicBezTo>
                  <a:cubicBezTo>
                    <a:pt x="65" y="195"/>
                    <a:pt x="65" y="195"/>
                    <a:pt x="65" y="195"/>
                  </a:cubicBezTo>
                  <a:cubicBezTo>
                    <a:pt x="62" y="191"/>
                    <a:pt x="59" y="186"/>
                    <a:pt x="56" y="182"/>
                  </a:cubicBezTo>
                  <a:cubicBezTo>
                    <a:pt x="47" y="169"/>
                    <a:pt x="38" y="155"/>
                    <a:pt x="32" y="142"/>
                  </a:cubicBezTo>
                </a:path>
              </a:pathLst>
            </a:custGeom>
            <a:solidFill>
              <a:srgbClr val="FFF4E3">
                <a:alpha val="493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4" name="Google Shape;1004;p21"/>
            <p:cNvSpPr/>
            <p:nvPr/>
          </p:nvSpPr>
          <p:spPr>
            <a:xfrm>
              <a:off x="8010261" y="949430"/>
              <a:ext cx="181437" cy="663389"/>
            </a:xfrm>
            <a:custGeom>
              <a:avLst/>
              <a:gdLst/>
              <a:ahLst/>
              <a:cxnLst/>
              <a:rect l="l" t="t" r="r" b="b"/>
              <a:pathLst>
                <a:path w="36" h="134" extrusionOk="0">
                  <a:moveTo>
                    <a:pt x="4" y="0"/>
                  </a:moveTo>
                  <a:cubicBezTo>
                    <a:pt x="3" y="2"/>
                    <a:pt x="2" y="4"/>
                    <a:pt x="1" y="6"/>
                  </a:cubicBezTo>
                  <a:cubicBezTo>
                    <a:pt x="1" y="8"/>
                    <a:pt x="0" y="11"/>
                    <a:pt x="0" y="15"/>
                  </a:cubicBezTo>
                  <a:cubicBezTo>
                    <a:pt x="1" y="30"/>
                    <a:pt x="5" y="48"/>
                    <a:pt x="9" y="67"/>
                  </a:cubicBezTo>
                  <a:cubicBezTo>
                    <a:pt x="13" y="85"/>
                    <a:pt x="17" y="104"/>
                    <a:pt x="27" y="125"/>
                  </a:cubicBezTo>
                  <a:cubicBezTo>
                    <a:pt x="28" y="128"/>
                    <a:pt x="30" y="131"/>
                    <a:pt x="31" y="134"/>
                  </a:cubicBezTo>
                  <a:cubicBezTo>
                    <a:pt x="33" y="129"/>
                    <a:pt x="35" y="124"/>
                    <a:pt x="36" y="119"/>
                  </a:cubicBezTo>
                  <a:cubicBezTo>
                    <a:pt x="31" y="109"/>
                    <a:pt x="26" y="99"/>
                    <a:pt x="23" y="88"/>
                  </a:cubicBezTo>
                  <a:cubicBezTo>
                    <a:pt x="15" y="61"/>
                    <a:pt x="8" y="30"/>
                    <a:pt x="4" y="0"/>
                  </a:cubicBezTo>
                </a:path>
              </a:pathLst>
            </a:custGeom>
            <a:solidFill>
              <a:srgbClr val="B9222F">
                <a:alpha val="297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5" name="Google Shape;1005;p21"/>
            <p:cNvSpPr/>
            <p:nvPr/>
          </p:nvSpPr>
          <p:spPr>
            <a:xfrm>
              <a:off x="8010261" y="898398"/>
              <a:ext cx="22680" cy="124739"/>
            </a:xfrm>
            <a:custGeom>
              <a:avLst/>
              <a:gdLst/>
              <a:ahLst/>
              <a:cxnLst/>
              <a:rect l="l" t="t" r="r" b="b"/>
              <a:pathLst>
                <a:path w="5" h="25" extrusionOk="0">
                  <a:moveTo>
                    <a:pt x="3" y="0"/>
                  </a:moveTo>
                  <a:cubicBezTo>
                    <a:pt x="3" y="0"/>
                    <a:pt x="3" y="1"/>
                    <a:pt x="3" y="2"/>
                  </a:cubicBezTo>
                  <a:cubicBezTo>
                    <a:pt x="1" y="8"/>
                    <a:pt x="0" y="16"/>
                    <a:pt x="1" y="25"/>
                  </a:cubicBezTo>
                  <a:cubicBezTo>
                    <a:pt x="1" y="21"/>
                    <a:pt x="2" y="18"/>
                    <a:pt x="2" y="16"/>
                  </a:cubicBezTo>
                  <a:cubicBezTo>
                    <a:pt x="3" y="14"/>
                    <a:pt x="4" y="12"/>
                    <a:pt x="5" y="10"/>
                  </a:cubicBezTo>
                  <a:cubicBezTo>
                    <a:pt x="4" y="7"/>
                    <a:pt x="4" y="3"/>
                    <a:pt x="3" y="0"/>
                  </a:cubicBezTo>
                </a:path>
              </a:pathLst>
            </a:custGeom>
            <a:solidFill>
              <a:srgbClr val="DB88C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6" name="Google Shape;1006;p21"/>
            <p:cNvSpPr/>
            <p:nvPr/>
          </p:nvSpPr>
          <p:spPr>
            <a:xfrm>
              <a:off x="7307192" y="1000458"/>
              <a:ext cx="963884" cy="958227"/>
            </a:xfrm>
            <a:custGeom>
              <a:avLst/>
              <a:gdLst/>
              <a:ahLst/>
              <a:cxnLst/>
              <a:rect l="l" t="t" r="r" b="b"/>
              <a:pathLst>
                <a:path w="194" h="193" extrusionOk="0">
                  <a:moveTo>
                    <a:pt x="164" y="120"/>
                  </a:moveTo>
                  <a:cubicBezTo>
                    <a:pt x="143" y="81"/>
                    <a:pt x="108" y="53"/>
                    <a:pt x="73" y="25"/>
                  </a:cubicBezTo>
                  <a:cubicBezTo>
                    <a:pt x="57" y="13"/>
                    <a:pt x="41" y="1"/>
                    <a:pt x="21" y="0"/>
                  </a:cubicBezTo>
                  <a:cubicBezTo>
                    <a:pt x="18" y="2"/>
                    <a:pt x="21" y="7"/>
                    <a:pt x="23" y="9"/>
                  </a:cubicBezTo>
                  <a:cubicBezTo>
                    <a:pt x="26" y="11"/>
                    <a:pt x="30" y="14"/>
                    <a:pt x="28" y="18"/>
                  </a:cubicBezTo>
                  <a:cubicBezTo>
                    <a:pt x="19" y="14"/>
                    <a:pt x="7" y="17"/>
                    <a:pt x="0" y="25"/>
                  </a:cubicBezTo>
                  <a:cubicBezTo>
                    <a:pt x="21" y="38"/>
                    <a:pt x="38" y="56"/>
                    <a:pt x="55" y="74"/>
                  </a:cubicBezTo>
                  <a:cubicBezTo>
                    <a:pt x="67" y="86"/>
                    <a:pt x="79" y="99"/>
                    <a:pt x="84" y="116"/>
                  </a:cubicBezTo>
                  <a:cubicBezTo>
                    <a:pt x="85" y="120"/>
                    <a:pt x="86" y="124"/>
                    <a:pt x="88" y="128"/>
                  </a:cubicBezTo>
                  <a:cubicBezTo>
                    <a:pt x="91" y="131"/>
                    <a:pt x="95" y="133"/>
                    <a:pt x="98" y="136"/>
                  </a:cubicBezTo>
                  <a:cubicBezTo>
                    <a:pt x="111" y="143"/>
                    <a:pt x="125" y="151"/>
                    <a:pt x="138" y="158"/>
                  </a:cubicBezTo>
                  <a:cubicBezTo>
                    <a:pt x="147" y="164"/>
                    <a:pt x="156" y="169"/>
                    <a:pt x="163" y="176"/>
                  </a:cubicBezTo>
                  <a:cubicBezTo>
                    <a:pt x="168" y="180"/>
                    <a:pt x="172" y="185"/>
                    <a:pt x="177" y="188"/>
                  </a:cubicBezTo>
                  <a:cubicBezTo>
                    <a:pt x="182" y="192"/>
                    <a:pt x="188" y="193"/>
                    <a:pt x="194" y="191"/>
                  </a:cubicBezTo>
                  <a:cubicBezTo>
                    <a:pt x="189" y="179"/>
                    <a:pt x="185" y="168"/>
                    <a:pt x="181" y="157"/>
                  </a:cubicBezTo>
                  <a:cubicBezTo>
                    <a:pt x="176" y="144"/>
                    <a:pt x="171" y="132"/>
                    <a:pt x="164" y="12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7" name="Google Shape;1007;p21"/>
            <p:cNvSpPr/>
            <p:nvPr/>
          </p:nvSpPr>
          <p:spPr>
            <a:xfrm>
              <a:off x="7307192" y="1000458"/>
              <a:ext cx="618022" cy="334530"/>
            </a:xfrm>
            <a:custGeom>
              <a:avLst/>
              <a:gdLst/>
              <a:ahLst/>
              <a:cxnLst/>
              <a:rect l="l" t="t" r="r" b="b"/>
              <a:pathLst>
                <a:path w="124" h="68" extrusionOk="0">
                  <a:moveTo>
                    <a:pt x="21" y="0"/>
                  </a:moveTo>
                  <a:cubicBezTo>
                    <a:pt x="18" y="2"/>
                    <a:pt x="21" y="7"/>
                    <a:pt x="23" y="9"/>
                  </a:cubicBezTo>
                  <a:cubicBezTo>
                    <a:pt x="26" y="11"/>
                    <a:pt x="30" y="14"/>
                    <a:pt x="28" y="18"/>
                  </a:cubicBezTo>
                  <a:cubicBezTo>
                    <a:pt x="19" y="14"/>
                    <a:pt x="7" y="17"/>
                    <a:pt x="0" y="25"/>
                  </a:cubicBezTo>
                  <a:cubicBezTo>
                    <a:pt x="2" y="26"/>
                    <a:pt x="4" y="28"/>
                    <a:pt x="6" y="29"/>
                  </a:cubicBezTo>
                  <a:cubicBezTo>
                    <a:pt x="5" y="24"/>
                    <a:pt x="34" y="24"/>
                    <a:pt x="42" y="27"/>
                  </a:cubicBezTo>
                  <a:cubicBezTo>
                    <a:pt x="43" y="24"/>
                    <a:pt x="41" y="18"/>
                    <a:pt x="39" y="16"/>
                  </a:cubicBezTo>
                  <a:cubicBezTo>
                    <a:pt x="36" y="14"/>
                    <a:pt x="34" y="14"/>
                    <a:pt x="36" y="12"/>
                  </a:cubicBezTo>
                  <a:cubicBezTo>
                    <a:pt x="53" y="12"/>
                    <a:pt x="59" y="19"/>
                    <a:pt x="72" y="29"/>
                  </a:cubicBezTo>
                  <a:cubicBezTo>
                    <a:pt x="87" y="41"/>
                    <a:pt x="121" y="67"/>
                    <a:pt x="124" y="68"/>
                  </a:cubicBezTo>
                  <a:cubicBezTo>
                    <a:pt x="108" y="53"/>
                    <a:pt x="90" y="39"/>
                    <a:pt x="73" y="25"/>
                  </a:cubicBezTo>
                  <a:cubicBezTo>
                    <a:pt x="57" y="13"/>
                    <a:pt x="41" y="1"/>
                    <a:pt x="21" y="0"/>
                  </a:cubicBezTo>
                  <a:close/>
                </a:path>
              </a:pathLst>
            </a:custGeom>
            <a:solidFill>
              <a:srgbClr val="FFF4E3">
                <a:alpha val="493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8" name="Google Shape;1008;p21"/>
            <p:cNvSpPr/>
            <p:nvPr/>
          </p:nvSpPr>
          <p:spPr>
            <a:xfrm>
              <a:off x="7346880" y="1147877"/>
              <a:ext cx="232468" cy="215459"/>
            </a:xfrm>
            <a:custGeom>
              <a:avLst/>
              <a:gdLst/>
              <a:ahLst/>
              <a:cxnLst/>
              <a:rect l="l" t="t" r="r" b="b"/>
              <a:pathLst>
                <a:path w="47" h="44" extrusionOk="0">
                  <a:moveTo>
                    <a:pt x="0" y="0"/>
                  </a:moveTo>
                  <a:cubicBezTo>
                    <a:pt x="18" y="13"/>
                    <a:pt x="33" y="28"/>
                    <a:pt x="47" y="44"/>
                  </a:cubicBezTo>
                  <a:cubicBezTo>
                    <a:pt x="33" y="28"/>
                    <a:pt x="18" y="13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8A5C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9" name="Google Shape;1009;p21"/>
            <p:cNvSpPr/>
            <p:nvPr/>
          </p:nvSpPr>
          <p:spPr>
            <a:xfrm>
              <a:off x="7346880" y="1147877"/>
              <a:ext cx="799458" cy="561329"/>
            </a:xfrm>
            <a:custGeom>
              <a:avLst/>
              <a:gdLst/>
              <a:ahLst/>
              <a:cxnLst/>
              <a:rect l="l" t="t" r="r" b="b"/>
              <a:pathLst>
                <a:path w="161" h="113" extrusionOk="0">
                  <a:moveTo>
                    <a:pt x="0" y="0"/>
                  </a:moveTo>
                  <a:cubicBezTo>
                    <a:pt x="18" y="13"/>
                    <a:pt x="33" y="28"/>
                    <a:pt x="47" y="44"/>
                  </a:cubicBezTo>
                  <a:cubicBezTo>
                    <a:pt x="47" y="44"/>
                    <a:pt x="47" y="44"/>
                    <a:pt x="47" y="44"/>
                  </a:cubicBezTo>
                  <a:cubicBezTo>
                    <a:pt x="59" y="56"/>
                    <a:pt x="71" y="69"/>
                    <a:pt x="76" y="86"/>
                  </a:cubicBezTo>
                  <a:cubicBezTo>
                    <a:pt x="77" y="90"/>
                    <a:pt x="78" y="94"/>
                    <a:pt x="80" y="98"/>
                  </a:cubicBezTo>
                  <a:cubicBezTo>
                    <a:pt x="80" y="98"/>
                    <a:pt x="81" y="98"/>
                    <a:pt x="81" y="98"/>
                  </a:cubicBezTo>
                  <a:cubicBezTo>
                    <a:pt x="86" y="100"/>
                    <a:pt x="92" y="102"/>
                    <a:pt x="98" y="104"/>
                  </a:cubicBezTo>
                  <a:cubicBezTo>
                    <a:pt x="104" y="107"/>
                    <a:pt x="110" y="109"/>
                    <a:pt x="116" y="113"/>
                  </a:cubicBezTo>
                  <a:cubicBezTo>
                    <a:pt x="116" y="109"/>
                    <a:pt x="117" y="106"/>
                    <a:pt x="117" y="103"/>
                  </a:cubicBezTo>
                  <a:cubicBezTo>
                    <a:pt x="117" y="103"/>
                    <a:pt x="117" y="103"/>
                    <a:pt x="117" y="103"/>
                  </a:cubicBezTo>
                  <a:cubicBezTo>
                    <a:pt x="118" y="103"/>
                    <a:pt x="118" y="102"/>
                    <a:pt x="118" y="102"/>
                  </a:cubicBezTo>
                  <a:cubicBezTo>
                    <a:pt x="118" y="101"/>
                    <a:pt x="117" y="99"/>
                    <a:pt x="117" y="98"/>
                  </a:cubicBezTo>
                  <a:cubicBezTo>
                    <a:pt x="117" y="98"/>
                    <a:pt x="117" y="98"/>
                    <a:pt x="117" y="98"/>
                  </a:cubicBezTo>
                  <a:cubicBezTo>
                    <a:pt x="117" y="98"/>
                    <a:pt x="117" y="98"/>
                    <a:pt x="117" y="98"/>
                  </a:cubicBezTo>
                  <a:cubicBezTo>
                    <a:pt x="125" y="97"/>
                    <a:pt x="133" y="97"/>
                    <a:pt x="141" y="96"/>
                  </a:cubicBezTo>
                  <a:cubicBezTo>
                    <a:pt x="143" y="96"/>
                    <a:pt x="145" y="96"/>
                    <a:pt x="147" y="96"/>
                  </a:cubicBezTo>
                  <a:cubicBezTo>
                    <a:pt x="152" y="96"/>
                    <a:pt x="156" y="97"/>
                    <a:pt x="160" y="99"/>
                  </a:cubicBezTo>
                  <a:cubicBezTo>
                    <a:pt x="160" y="99"/>
                    <a:pt x="161" y="99"/>
                    <a:pt x="161" y="100"/>
                  </a:cubicBezTo>
                  <a:cubicBezTo>
                    <a:pt x="161" y="100"/>
                    <a:pt x="161" y="100"/>
                    <a:pt x="161" y="100"/>
                  </a:cubicBezTo>
                  <a:cubicBezTo>
                    <a:pt x="160" y="97"/>
                    <a:pt x="158" y="93"/>
                    <a:pt x="156" y="90"/>
                  </a:cubicBezTo>
                  <a:cubicBezTo>
                    <a:pt x="156" y="90"/>
                    <a:pt x="156" y="90"/>
                    <a:pt x="156" y="90"/>
                  </a:cubicBezTo>
                  <a:cubicBezTo>
                    <a:pt x="155" y="87"/>
                    <a:pt x="154" y="85"/>
                    <a:pt x="152" y="83"/>
                  </a:cubicBezTo>
                  <a:cubicBezTo>
                    <a:pt x="147" y="90"/>
                    <a:pt x="134" y="92"/>
                    <a:pt x="123" y="92"/>
                  </a:cubicBezTo>
                  <a:cubicBezTo>
                    <a:pt x="119" y="92"/>
                    <a:pt x="115" y="91"/>
                    <a:pt x="112" y="91"/>
                  </a:cubicBezTo>
                  <a:cubicBezTo>
                    <a:pt x="84" y="89"/>
                    <a:pt x="81" y="61"/>
                    <a:pt x="62" y="44"/>
                  </a:cubicBezTo>
                  <a:cubicBezTo>
                    <a:pt x="47" y="29"/>
                    <a:pt x="28" y="6"/>
                    <a:pt x="7" y="2"/>
                  </a:cubicBezTo>
                  <a:cubicBezTo>
                    <a:pt x="4" y="2"/>
                    <a:pt x="2" y="1"/>
                    <a:pt x="0" y="0"/>
                  </a:cubicBezTo>
                </a:path>
              </a:pathLst>
            </a:custGeom>
            <a:solidFill>
              <a:srgbClr val="B9222F">
                <a:alpha val="297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0" name="Google Shape;1010;p21"/>
            <p:cNvSpPr/>
            <p:nvPr/>
          </p:nvSpPr>
          <p:spPr>
            <a:xfrm>
              <a:off x="7057716" y="1266948"/>
              <a:ext cx="1230371" cy="725756"/>
            </a:xfrm>
            <a:custGeom>
              <a:avLst/>
              <a:gdLst/>
              <a:ahLst/>
              <a:cxnLst/>
              <a:rect l="l" t="t" r="r" b="b"/>
              <a:pathLst>
                <a:path w="247" h="146" extrusionOk="0">
                  <a:moveTo>
                    <a:pt x="234" y="129"/>
                  </a:moveTo>
                  <a:cubicBezTo>
                    <a:pt x="210" y="110"/>
                    <a:pt x="185" y="91"/>
                    <a:pt x="156" y="80"/>
                  </a:cubicBezTo>
                  <a:cubicBezTo>
                    <a:pt x="142" y="75"/>
                    <a:pt x="127" y="72"/>
                    <a:pt x="116" y="62"/>
                  </a:cubicBezTo>
                  <a:cubicBezTo>
                    <a:pt x="110" y="58"/>
                    <a:pt x="106" y="52"/>
                    <a:pt x="100" y="47"/>
                  </a:cubicBezTo>
                  <a:cubicBezTo>
                    <a:pt x="89" y="39"/>
                    <a:pt x="75" y="36"/>
                    <a:pt x="63" y="29"/>
                  </a:cubicBezTo>
                  <a:cubicBezTo>
                    <a:pt x="48" y="20"/>
                    <a:pt x="35" y="4"/>
                    <a:pt x="17" y="1"/>
                  </a:cubicBezTo>
                  <a:cubicBezTo>
                    <a:pt x="10" y="0"/>
                    <a:pt x="2" y="2"/>
                    <a:pt x="1" y="8"/>
                  </a:cubicBezTo>
                  <a:cubicBezTo>
                    <a:pt x="0" y="13"/>
                    <a:pt x="3" y="17"/>
                    <a:pt x="6" y="19"/>
                  </a:cubicBezTo>
                  <a:cubicBezTo>
                    <a:pt x="10" y="22"/>
                    <a:pt x="14" y="23"/>
                    <a:pt x="18" y="25"/>
                  </a:cubicBezTo>
                  <a:cubicBezTo>
                    <a:pt x="24" y="27"/>
                    <a:pt x="30" y="32"/>
                    <a:pt x="35" y="36"/>
                  </a:cubicBezTo>
                  <a:cubicBezTo>
                    <a:pt x="50" y="48"/>
                    <a:pt x="65" y="62"/>
                    <a:pt x="79" y="76"/>
                  </a:cubicBezTo>
                  <a:cubicBezTo>
                    <a:pt x="85" y="83"/>
                    <a:pt x="91" y="90"/>
                    <a:pt x="98" y="95"/>
                  </a:cubicBezTo>
                  <a:cubicBezTo>
                    <a:pt x="115" y="108"/>
                    <a:pt x="137" y="111"/>
                    <a:pt x="158" y="114"/>
                  </a:cubicBezTo>
                  <a:cubicBezTo>
                    <a:pt x="166" y="114"/>
                    <a:pt x="175" y="115"/>
                    <a:pt x="183" y="118"/>
                  </a:cubicBezTo>
                  <a:cubicBezTo>
                    <a:pt x="190" y="120"/>
                    <a:pt x="196" y="124"/>
                    <a:pt x="202" y="128"/>
                  </a:cubicBezTo>
                  <a:cubicBezTo>
                    <a:pt x="216" y="136"/>
                    <a:pt x="232" y="142"/>
                    <a:pt x="247" y="146"/>
                  </a:cubicBezTo>
                  <a:cubicBezTo>
                    <a:pt x="247" y="139"/>
                    <a:pt x="240" y="133"/>
                    <a:pt x="234" y="129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1" name="Google Shape;1011;p21"/>
            <p:cNvSpPr/>
            <p:nvPr/>
          </p:nvSpPr>
          <p:spPr>
            <a:xfrm>
              <a:off x="7057716" y="1266948"/>
              <a:ext cx="198449" cy="119071"/>
            </a:xfrm>
            <a:custGeom>
              <a:avLst/>
              <a:gdLst/>
              <a:ahLst/>
              <a:cxnLst/>
              <a:rect l="l" t="t" r="r" b="b"/>
              <a:pathLst>
                <a:path w="40" h="24" extrusionOk="0">
                  <a:moveTo>
                    <a:pt x="1" y="8"/>
                  </a:moveTo>
                  <a:cubicBezTo>
                    <a:pt x="0" y="13"/>
                    <a:pt x="3" y="17"/>
                    <a:pt x="6" y="19"/>
                  </a:cubicBezTo>
                  <a:cubicBezTo>
                    <a:pt x="9" y="21"/>
                    <a:pt x="12" y="22"/>
                    <a:pt x="15" y="24"/>
                  </a:cubicBezTo>
                  <a:cubicBezTo>
                    <a:pt x="14" y="21"/>
                    <a:pt x="13" y="19"/>
                    <a:pt x="13" y="16"/>
                  </a:cubicBezTo>
                  <a:cubicBezTo>
                    <a:pt x="15" y="10"/>
                    <a:pt x="23" y="8"/>
                    <a:pt x="29" y="9"/>
                  </a:cubicBezTo>
                  <a:cubicBezTo>
                    <a:pt x="33" y="10"/>
                    <a:pt x="37" y="11"/>
                    <a:pt x="40" y="13"/>
                  </a:cubicBezTo>
                  <a:cubicBezTo>
                    <a:pt x="33" y="7"/>
                    <a:pt x="25" y="3"/>
                    <a:pt x="17" y="1"/>
                  </a:cubicBezTo>
                  <a:cubicBezTo>
                    <a:pt x="10" y="0"/>
                    <a:pt x="2" y="2"/>
                    <a:pt x="1" y="8"/>
                  </a:cubicBezTo>
                </a:path>
              </a:pathLst>
            </a:custGeom>
            <a:solidFill>
              <a:srgbClr val="FFF4E3">
                <a:alpha val="493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2" name="Google Shape;1012;p21"/>
            <p:cNvSpPr/>
            <p:nvPr/>
          </p:nvSpPr>
          <p:spPr>
            <a:xfrm>
              <a:off x="7086064" y="1357668"/>
              <a:ext cx="459264" cy="379890"/>
            </a:xfrm>
            <a:custGeom>
              <a:avLst/>
              <a:gdLst/>
              <a:ahLst/>
              <a:cxnLst/>
              <a:rect l="l" t="t" r="r" b="b"/>
              <a:pathLst>
                <a:path w="93" h="77" extrusionOk="0">
                  <a:moveTo>
                    <a:pt x="74" y="59"/>
                  </a:moveTo>
                  <a:cubicBezTo>
                    <a:pt x="80" y="65"/>
                    <a:pt x="86" y="72"/>
                    <a:pt x="93" y="77"/>
                  </a:cubicBezTo>
                  <a:cubicBezTo>
                    <a:pt x="86" y="72"/>
                    <a:pt x="80" y="65"/>
                    <a:pt x="74" y="59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0" y="1"/>
                  </a:move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8A5C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3" name="Google Shape;1013;p21"/>
            <p:cNvSpPr/>
            <p:nvPr/>
          </p:nvSpPr>
          <p:spPr>
            <a:xfrm>
              <a:off x="7091736" y="1346328"/>
              <a:ext cx="980895" cy="493289"/>
            </a:xfrm>
            <a:custGeom>
              <a:avLst/>
              <a:gdLst/>
              <a:ahLst/>
              <a:cxnLst/>
              <a:rect l="l" t="t" r="r" b="b"/>
              <a:pathLst>
                <a:path w="198" h="99" extrusionOk="0"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2" y="5"/>
                  </a:moveTo>
                  <a:cubicBezTo>
                    <a:pt x="2" y="5"/>
                    <a:pt x="3" y="5"/>
                    <a:pt x="3" y="5"/>
                  </a:cubicBezTo>
                  <a:cubicBezTo>
                    <a:pt x="3" y="5"/>
                    <a:pt x="2" y="5"/>
                    <a:pt x="2" y="5"/>
                  </a:cubicBezTo>
                  <a:moveTo>
                    <a:pt x="1" y="4"/>
                  </a:moveTo>
                  <a:cubicBezTo>
                    <a:pt x="1" y="4"/>
                    <a:pt x="2" y="4"/>
                    <a:pt x="2" y="5"/>
                  </a:cubicBezTo>
                  <a:cubicBezTo>
                    <a:pt x="2" y="4"/>
                    <a:pt x="1" y="4"/>
                    <a:pt x="1" y="4"/>
                  </a:cubicBezTo>
                  <a:moveTo>
                    <a:pt x="0" y="3"/>
                  </a:moveTo>
                  <a:cubicBezTo>
                    <a:pt x="0" y="3"/>
                    <a:pt x="0" y="4"/>
                    <a:pt x="0" y="4"/>
                  </a:cubicBezTo>
                  <a:cubicBezTo>
                    <a:pt x="0" y="4"/>
                    <a:pt x="0" y="3"/>
                    <a:pt x="0" y="3"/>
                  </a:cubicBezTo>
                  <a:moveTo>
                    <a:pt x="7" y="0"/>
                  </a:moveTo>
                  <a:cubicBezTo>
                    <a:pt x="7" y="3"/>
                    <a:pt x="8" y="5"/>
                    <a:pt x="9" y="8"/>
                  </a:cubicBezTo>
                  <a:cubicBezTo>
                    <a:pt x="10" y="8"/>
                    <a:pt x="11" y="8"/>
                    <a:pt x="12" y="9"/>
                  </a:cubicBezTo>
                  <a:cubicBezTo>
                    <a:pt x="18" y="11"/>
                    <a:pt x="24" y="16"/>
                    <a:pt x="29" y="20"/>
                  </a:cubicBezTo>
                  <a:cubicBezTo>
                    <a:pt x="44" y="32"/>
                    <a:pt x="59" y="46"/>
                    <a:pt x="73" y="60"/>
                  </a:cubicBezTo>
                  <a:cubicBezTo>
                    <a:pt x="73" y="61"/>
                    <a:pt x="73" y="61"/>
                    <a:pt x="73" y="61"/>
                  </a:cubicBezTo>
                  <a:cubicBezTo>
                    <a:pt x="79" y="67"/>
                    <a:pt x="85" y="74"/>
                    <a:pt x="92" y="79"/>
                  </a:cubicBezTo>
                  <a:cubicBezTo>
                    <a:pt x="92" y="79"/>
                    <a:pt x="92" y="79"/>
                    <a:pt x="92" y="79"/>
                  </a:cubicBezTo>
                  <a:cubicBezTo>
                    <a:pt x="103" y="88"/>
                    <a:pt x="117" y="92"/>
                    <a:pt x="131" y="95"/>
                  </a:cubicBezTo>
                  <a:cubicBezTo>
                    <a:pt x="132" y="94"/>
                    <a:pt x="134" y="94"/>
                    <a:pt x="135" y="94"/>
                  </a:cubicBezTo>
                  <a:cubicBezTo>
                    <a:pt x="135" y="94"/>
                    <a:pt x="135" y="94"/>
                    <a:pt x="135" y="94"/>
                  </a:cubicBezTo>
                  <a:cubicBezTo>
                    <a:pt x="141" y="93"/>
                    <a:pt x="148" y="93"/>
                    <a:pt x="155" y="93"/>
                  </a:cubicBezTo>
                  <a:cubicBezTo>
                    <a:pt x="169" y="93"/>
                    <a:pt x="184" y="95"/>
                    <a:pt x="198" y="99"/>
                  </a:cubicBezTo>
                  <a:cubicBezTo>
                    <a:pt x="198" y="98"/>
                    <a:pt x="198" y="97"/>
                    <a:pt x="198" y="95"/>
                  </a:cubicBezTo>
                  <a:cubicBezTo>
                    <a:pt x="188" y="92"/>
                    <a:pt x="177" y="89"/>
                    <a:pt x="166" y="88"/>
                  </a:cubicBezTo>
                  <a:cubicBezTo>
                    <a:pt x="149" y="86"/>
                    <a:pt x="132" y="82"/>
                    <a:pt x="119" y="77"/>
                  </a:cubicBezTo>
                  <a:cubicBezTo>
                    <a:pt x="94" y="67"/>
                    <a:pt x="72" y="44"/>
                    <a:pt x="53" y="25"/>
                  </a:cubicBezTo>
                  <a:cubicBezTo>
                    <a:pt x="40" y="13"/>
                    <a:pt x="23" y="7"/>
                    <a:pt x="7" y="0"/>
                  </a:cubicBezTo>
                </a:path>
              </a:pathLst>
            </a:custGeom>
            <a:solidFill>
              <a:srgbClr val="B9222F">
                <a:alpha val="297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4" name="Google Shape;1014;p21"/>
            <p:cNvSpPr/>
            <p:nvPr/>
          </p:nvSpPr>
          <p:spPr>
            <a:xfrm>
              <a:off x="7063384" y="1317976"/>
              <a:ext cx="68039" cy="68040"/>
            </a:xfrm>
            <a:custGeom>
              <a:avLst/>
              <a:gdLst/>
              <a:ahLst/>
              <a:cxnLst/>
              <a:rect l="l" t="t" r="r" b="b"/>
              <a:pathLst>
                <a:path w="14" h="14" extrusionOk="0">
                  <a:moveTo>
                    <a:pt x="0" y="0"/>
                  </a:moveTo>
                  <a:cubicBezTo>
                    <a:pt x="0" y="3"/>
                    <a:pt x="1" y="6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10"/>
                    <a:pt x="5" y="10"/>
                  </a:cubicBezTo>
                  <a:cubicBezTo>
                    <a:pt x="5" y="10"/>
                    <a:pt x="5" y="10"/>
                    <a:pt x="6" y="10"/>
                  </a:cubicBezTo>
                  <a:cubicBezTo>
                    <a:pt x="6" y="10"/>
                    <a:pt x="7" y="10"/>
                    <a:pt x="7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1"/>
                    <a:pt x="8" y="11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10" y="12"/>
                    <a:pt x="12" y="13"/>
                    <a:pt x="14" y="14"/>
                  </a:cubicBezTo>
                  <a:cubicBezTo>
                    <a:pt x="13" y="11"/>
                    <a:pt x="12" y="9"/>
                    <a:pt x="12" y="6"/>
                  </a:cubicBezTo>
                  <a:cubicBezTo>
                    <a:pt x="8" y="4"/>
                    <a:pt x="4" y="2"/>
                    <a:pt x="0" y="0"/>
                  </a:cubicBezTo>
                </a:path>
              </a:pathLst>
            </a:custGeom>
            <a:solidFill>
              <a:srgbClr val="DB88C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5" name="Google Shape;1015;p21"/>
            <p:cNvSpPr/>
            <p:nvPr/>
          </p:nvSpPr>
          <p:spPr>
            <a:xfrm>
              <a:off x="6757209" y="1822606"/>
              <a:ext cx="1508195" cy="266491"/>
            </a:xfrm>
            <a:custGeom>
              <a:avLst/>
              <a:gdLst/>
              <a:ahLst/>
              <a:cxnLst/>
              <a:rect l="l" t="t" r="r" b="b"/>
              <a:pathLst>
                <a:path w="304" h="54" extrusionOk="0">
                  <a:moveTo>
                    <a:pt x="296" y="17"/>
                  </a:moveTo>
                  <a:cubicBezTo>
                    <a:pt x="292" y="16"/>
                    <a:pt x="288" y="16"/>
                    <a:pt x="283" y="16"/>
                  </a:cubicBezTo>
                  <a:cubicBezTo>
                    <a:pt x="264" y="15"/>
                    <a:pt x="246" y="8"/>
                    <a:pt x="227" y="9"/>
                  </a:cubicBezTo>
                  <a:cubicBezTo>
                    <a:pt x="218" y="10"/>
                    <a:pt x="210" y="12"/>
                    <a:pt x="202" y="13"/>
                  </a:cubicBezTo>
                  <a:cubicBezTo>
                    <a:pt x="168" y="19"/>
                    <a:pt x="134" y="9"/>
                    <a:pt x="100" y="4"/>
                  </a:cubicBezTo>
                  <a:cubicBezTo>
                    <a:pt x="65" y="0"/>
                    <a:pt x="27" y="3"/>
                    <a:pt x="3" y="28"/>
                  </a:cubicBezTo>
                  <a:cubicBezTo>
                    <a:pt x="2" y="29"/>
                    <a:pt x="1" y="29"/>
                    <a:pt x="1" y="30"/>
                  </a:cubicBezTo>
                  <a:cubicBezTo>
                    <a:pt x="0" y="33"/>
                    <a:pt x="4" y="36"/>
                    <a:pt x="7" y="36"/>
                  </a:cubicBezTo>
                  <a:cubicBezTo>
                    <a:pt x="23" y="41"/>
                    <a:pt x="39" y="40"/>
                    <a:pt x="56" y="40"/>
                  </a:cubicBezTo>
                  <a:cubicBezTo>
                    <a:pt x="67" y="40"/>
                    <a:pt x="78" y="40"/>
                    <a:pt x="89" y="41"/>
                  </a:cubicBezTo>
                  <a:cubicBezTo>
                    <a:pt x="115" y="43"/>
                    <a:pt x="141" y="54"/>
                    <a:pt x="167" y="53"/>
                  </a:cubicBezTo>
                  <a:cubicBezTo>
                    <a:pt x="191" y="52"/>
                    <a:pt x="214" y="42"/>
                    <a:pt x="237" y="38"/>
                  </a:cubicBezTo>
                  <a:cubicBezTo>
                    <a:pt x="254" y="36"/>
                    <a:pt x="271" y="36"/>
                    <a:pt x="288" y="36"/>
                  </a:cubicBezTo>
                  <a:cubicBezTo>
                    <a:pt x="294" y="36"/>
                    <a:pt x="302" y="34"/>
                    <a:pt x="303" y="28"/>
                  </a:cubicBezTo>
                  <a:cubicBezTo>
                    <a:pt x="304" y="24"/>
                    <a:pt x="301" y="19"/>
                    <a:pt x="296" y="17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6" name="Google Shape;1016;p21"/>
            <p:cNvSpPr/>
            <p:nvPr/>
          </p:nvSpPr>
          <p:spPr>
            <a:xfrm>
              <a:off x="6755781" y="1822606"/>
              <a:ext cx="538643" cy="192779"/>
            </a:xfrm>
            <a:custGeom>
              <a:avLst/>
              <a:gdLst/>
              <a:ahLst/>
              <a:cxnLst/>
              <a:rect l="l" t="t" r="r" b="b"/>
              <a:pathLst>
                <a:path w="109" h="39" extrusionOk="0">
                  <a:moveTo>
                    <a:pt x="3" y="28"/>
                  </a:moveTo>
                  <a:cubicBezTo>
                    <a:pt x="2" y="29"/>
                    <a:pt x="1" y="29"/>
                    <a:pt x="1" y="30"/>
                  </a:cubicBezTo>
                  <a:cubicBezTo>
                    <a:pt x="0" y="33"/>
                    <a:pt x="4" y="36"/>
                    <a:pt x="7" y="36"/>
                  </a:cubicBezTo>
                  <a:cubicBezTo>
                    <a:pt x="11" y="38"/>
                    <a:pt x="16" y="38"/>
                    <a:pt x="21" y="39"/>
                  </a:cubicBezTo>
                  <a:cubicBezTo>
                    <a:pt x="18" y="38"/>
                    <a:pt x="15" y="36"/>
                    <a:pt x="16" y="33"/>
                  </a:cubicBezTo>
                  <a:cubicBezTo>
                    <a:pt x="16" y="32"/>
                    <a:pt x="17" y="32"/>
                    <a:pt x="18" y="31"/>
                  </a:cubicBezTo>
                  <a:cubicBezTo>
                    <a:pt x="29" y="2"/>
                    <a:pt x="109" y="6"/>
                    <a:pt x="109" y="6"/>
                  </a:cubicBezTo>
                  <a:cubicBezTo>
                    <a:pt x="106" y="5"/>
                    <a:pt x="103" y="5"/>
                    <a:pt x="100" y="4"/>
                  </a:cubicBezTo>
                  <a:cubicBezTo>
                    <a:pt x="65" y="0"/>
                    <a:pt x="27" y="3"/>
                    <a:pt x="3" y="28"/>
                  </a:cubicBezTo>
                </a:path>
              </a:pathLst>
            </a:custGeom>
            <a:solidFill>
              <a:srgbClr val="FFF4E3">
                <a:alpha val="493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7" name="Google Shape;1017;p21"/>
            <p:cNvSpPr/>
            <p:nvPr/>
          </p:nvSpPr>
          <p:spPr>
            <a:xfrm>
              <a:off x="7647387" y="1896313"/>
              <a:ext cx="45359" cy="0"/>
            </a:xfrm>
            <a:custGeom>
              <a:avLst/>
              <a:gdLst/>
              <a:ahLst/>
              <a:cxnLst/>
              <a:rect l="l" t="t" r="r" b="b"/>
              <a:pathLst>
                <a:path w="10" h="120000" extrusionOk="0">
                  <a:moveTo>
                    <a:pt x="10" y="0"/>
                  </a:moveTo>
                  <a:cubicBezTo>
                    <a:pt x="7" y="0"/>
                    <a:pt x="5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5" y="0"/>
                    <a:pt x="7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8A5C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8" name="Google Shape;1018;p21"/>
            <p:cNvSpPr/>
            <p:nvPr/>
          </p:nvSpPr>
          <p:spPr>
            <a:xfrm>
              <a:off x="6847928" y="1896313"/>
              <a:ext cx="997904" cy="187111"/>
            </a:xfrm>
            <a:custGeom>
              <a:avLst/>
              <a:gdLst/>
              <a:ahLst/>
              <a:cxnLst/>
              <a:rect l="l" t="t" r="r" b="b"/>
              <a:pathLst>
                <a:path w="201" h="38" extrusionOk="0">
                  <a:moveTo>
                    <a:pt x="171" y="0"/>
                  </a:moveTo>
                  <a:cubicBezTo>
                    <a:pt x="168" y="0"/>
                    <a:pt x="166" y="0"/>
                    <a:pt x="163" y="0"/>
                  </a:cubicBezTo>
                  <a:cubicBezTo>
                    <a:pt x="162" y="0"/>
                    <a:pt x="162" y="0"/>
                    <a:pt x="161" y="0"/>
                  </a:cubicBezTo>
                  <a:cubicBezTo>
                    <a:pt x="163" y="5"/>
                    <a:pt x="166" y="10"/>
                    <a:pt x="166" y="12"/>
                  </a:cubicBezTo>
                  <a:cubicBezTo>
                    <a:pt x="165" y="17"/>
                    <a:pt x="164" y="22"/>
                    <a:pt x="161" y="25"/>
                  </a:cubicBezTo>
                  <a:cubicBezTo>
                    <a:pt x="132" y="21"/>
                    <a:pt x="104" y="9"/>
                    <a:pt x="74" y="7"/>
                  </a:cubicBezTo>
                  <a:cubicBezTo>
                    <a:pt x="73" y="7"/>
                    <a:pt x="72" y="7"/>
                    <a:pt x="71" y="7"/>
                  </a:cubicBezTo>
                  <a:cubicBezTo>
                    <a:pt x="64" y="7"/>
                    <a:pt x="57" y="8"/>
                    <a:pt x="49" y="8"/>
                  </a:cubicBezTo>
                  <a:cubicBezTo>
                    <a:pt x="42" y="9"/>
                    <a:pt x="34" y="10"/>
                    <a:pt x="26" y="10"/>
                  </a:cubicBezTo>
                  <a:cubicBezTo>
                    <a:pt x="19" y="10"/>
                    <a:pt x="12" y="9"/>
                    <a:pt x="5" y="8"/>
                  </a:cubicBezTo>
                  <a:cubicBezTo>
                    <a:pt x="3" y="10"/>
                    <a:pt x="1" y="12"/>
                    <a:pt x="0" y="14"/>
                  </a:cubicBezTo>
                  <a:cubicBezTo>
                    <a:pt x="31" y="22"/>
                    <a:pt x="69" y="16"/>
                    <a:pt x="98" y="25"/>
                  </a:cubicBezTo>
                  <a:cubicBezTo>
                    <a:pt x="117" y="31"/>
                    <a:pt x="134" y="37"/>
                    <a:pt x="154" y="38"/>
                  </a:cubicBezTo>
                  <a:cubicBezTo>
                    <a:pt x="155" y="38"/>
                    <a:pt x="156" y="37"/>
                    <a:pt x="157" y="37"/>
                  </a:cubicBezTo>
                  <a:cubicBezTo>
                    <a:pt x="158" y="37"/>
                    <a:pt x="159" y="36"/>
                    <a:pt x="160" y="35"/>
                  </a:cubicBezTo>
                  <a:cubicBezTo>
                    <a:pt x="172" y="27"/>
                    <a:pt x="186" y="20"/>
                    <a:pt x="201" y="17"/>
                  </a:cubicBezTo>
                  <a:cubicBezTo>
                    <a:pt x="199" y="15"/>
                    <a:pt x="197" y="13"/>
                    <a:pt x="195" y="11"/>
                  </a:cubicBezTo>
                  <a:cubicBezTo>
                    <a:pt x="195" y="11"/>
                    <a:pt x="195" y="11"/>
                    <a:pt x="195" y="11"/>
                  </a:cubicBezTo>
                  <a:cubicBezTo>
                    <a:pt x="194" y="10"/>
                    <a:pt x="193" y="10"/>
                    <a:pt x="192" y="9"/>
                  </a:cubicBezTo>
                  <a:cubicBezTo>
                    <a:pt x="192" y="9"/>
                    <a:pt x="193" y="9"/>
                    <a:pt x="193" y="10"/>
                  </a:cubicBezTo>
                  <a:cubicBezTo>
                    <a:pt x="188" y="6"/>
                    <a:pt x="182" y="5"/>
                    <a:pt x="176" y="3"/>
                  </a:cubicBezTo>
                  <a:cubicBezTo>
                    <a:pt x="174" y="2"/>
                    <a:pt x="172" y="1"/>
                    <a:pt x="171" y="0"/>
                  </a:cubicBezTo>
                </a:path>
              </a:pathLst>
            </a:custGeom>
            <a:solidFill>
              <a:srgbClr val="B9222F">
                <a:alpha val="297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9" name="Google Shape;1019;p21"/>
            <p:cNvSpPr/>
            <p:nvPr/>
          </p:nvSpPr>
          <p:spPr>
            <a:xfrm>
              <a:off x="7066244" y="1964353"/>
              <a:ext cx="1179341" cy="510297"/>
            </a:xfrm>
            <a:custGeom>
              <a:avLst/>
              <a:gdLst/>
              <a:ahLst/>
              <a:cxnLst/>
              <a:rect l="l" t="t" r="r" b="b"/>
              <a:pathLst>
                <a:path w="238" h="102" extrusionOk="0">
                  <a:moveTo>
                    <a:pt x="175" y="0"/>
                  </a:moveTo>
                  <a:cubicBezTo>
                    <a:pt x="153" y="0"/>
                    <a:pt x="133" y="10"/>
                    <a:pt x="115" y="21"/>
                  </a:cubicBezTo>
                  <a:cubicBezTo>
                    <a:pt x="96" y="33"/>
                    <a:pt x="79" y="47"/>
                    <a:pt x="60" y="56"/>
                  </a:cubicBezTo>
                  <a:cubicBezTo>
                    <a:pt x="41" y="64"/>
                    <a:pt x="19" y="69"/>
                    <a:pt x="5" y="85"/>
                  </a:cubicBezTo>
                  <a:cubicBezTo>
                    <a:pt x="3" y="88"/>
                    <a:pt x="0" y="92"/>
                    <a:pt x="2" y="96"/>
                  </a:cubicBezTo>
                  <a:cubicBezTo>
                    <a:pt x="4" y="102"/>
                    <a:pt x="13" y="102"/>
                    <a:pt x="20" y="100"/>
                  </a:cubicBezTo>
                  <a:cubicBezTo>
                    <a:pt x="39" y="95"/>
                    <a:pt x="57" y="90"/>
                    <a:pt x="76" y="85"/>
                  </a:cubicBezTo>
                  <a:cubicBezTo>
                    <a:pt x="88" y="81"/>
                    <a:pt x="100" y="78"/>
                    <a:pt x="112" y="74"/>
                  </a:cubicBezTo>
                  <a:cubicBezTo>
                    <a:pt x="153" y="63"/>
                    <a:pt x="194" y="51"/>
                    <a:pt x="227" y="26"/>
                  </a:cubicBezTo>
                  <a:cubicBezTo>
                    <a:pt x="232" y="21"/>
                    <a:pt x="238" y="13"/>
                    <a:pt x="234" y="8"/>
                  </a:cubicBezTo>
                  <a:cubicBezTo>
                    <a:pt x="214" y="9"/>
                    <a:pt x="195" y="1"/>
                    <a:pt x="175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0" name="Google Shape;1020;p21"/>
            <p:cNvSpPr/>
            <p:nvPr/>
          </p:nvSpPr>
          <p:spPr>
            <a:xfrm>
              <a:off x="7064815" y="2276203"/>
              <a:ext cx="209789" cy="192779"/>
            </a:xfrm>
            <a:custGeom>
              <a:avLst/>
              <a:gdLst/>
              <a:ahLst/>
              <a:cxnLst/>
              <a:rect l="l" t="t" r="r" b="b"/>
              <a:pathLst>
                <a:path w="42" h="38" extrusionOk="0">
                  <a:moveTo>
                    <a:pt x="42" y="0"/>
                  </a:moveTo>
                  <a:cubicBezTo>
                    <a:pt x="28" y="5"/>
                    <a:pt x="15" y="11"/>
                    <a:pt x="5" y="22"/>
                  </a:cubicBezTo>
                  <a:cubicBezTo>
                    <a:pt x="3" y="25"/>
                    <a:pt x="0" y="29"/>
                    <a:pt x="2" y="33"/>
                  </a:cubicBezTo>
                  <a:cubicBezTo>
                    <a:pt x="3" y="37"/>
                    <a:pt x="8" y="38"/>
                    <a:pt x="13" y="38"/>
                  </a:cubicBezTo>
                  <a:cubicBezTo>
                    <a:pt x="11" y="37"/>
                    <a:pt x="10" y="36"/>
                    <a:pt x="9" y="34"/>
                  </a:cubicBezTo>
                  <a:cubicBezTo>
                    <a:pt x="8" y="30"/>
                    <a:pt x="10" y="26"/>
                    <a:pt x="13" y="23"/>
                  </a:cubicBezTo>
                  <a:cubicBezTo>
                    <a:pt x="19" y="15"/>
                    <a:pt x="30" y="7"/>
                    <a:pt x="42" y="0"/>
                  </a:cubicBezTo>
                </a:path>
              </a:pathLst>
            </a:custGeom>
            <a:solidFill>
              <a:srgbClr val="FFF4E3">
                <a:alpha val="493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1" name="Google Shape;1021;p21"/>
            <p:cNvSpPr/>
            <p:nvPr/>
          </p:nvSpPr>
          <p:spPr>
            <a:xfrm>
              <a:off x="7114415" y="2009713"/>
              <a:ext cx="827807" cy="430918"/>
            </a:xfrm>
            <a:custGeom>
              <a:avLst/>
              <a:gdLst/>
              <a:ahLst/>
              <a:cxnLst/>
              <a:rect l="l" t="t" r="r" b="b"/>
              <a:pathLst>
                <a:path w="167" h="86" extrusionOk="0">
                  <a:moveTo>
                    <a:pt x="154" y="0"/>
                  </a:moveTo>
                  <a:cubicBezTo>
                    <a:pt x="151" y="1"/>
                    <a:pt x="149" y="1"/>
                    <a:pt x="146" y="2"/>
                  </a:cubicBezTo>
                  <a:cubicBezTo>
                    <a:pt x="148" y="6"/>
                    <a:pt x="149" y="9"/>
                    <a:pt x="149" y="13"/>
                  </a:cubicBezTo>
                  <a:cubicBezTo>
                    <a:pt x="149" y="28"/>
                    <a:pt x="131" y="26"/>
                    <a:pt x="118" y="32"/>
                  </a:cubicBezTo>
                  <a:cubicBezTo>
                    <a:pt x="95" y="43"/>
                    <a:pt x="79" y="58"/>
                    <a:pt x="56" y="65"/>
                  </a:cubicBezTo>
                  <a:cubicBezTo>
                    <a:pt x="39" y="70"/>
                    <a:pt x="20" y="78"/>
                    <a:pt x="2" y="79"/>
                  </a:cubicBezTo>
                  <a:cubicBezTo>
                    <a:pt x="1" y="81"/>
                    <a:pt x="0" y="82"/>
                    <a:pt x="0" y="84"/>
                  </a:cubicBezTo>
                  <a:cubicBezTo>
                    <a:pt x="2" y="86"/>
                    <a:pt x="4" y="86"/>
                    <a:pt x="8" y="86"/>
                  </a:cubicBezTo>
                  <a:cubicBezTo>
                    <a:pt x="10" y="86"/>
                    <a:pt x="13" y="86"/>
                    <a:pt x="16" y="85"/>
                  </a:cubicBezTo>
                  <a:cubicBezTo>
                    <a:pt x="34" y="80"/>
                    <a:pt x="53" y="75"/>
                    <a:pt x="71" y="70"/>
                  </a:cubicBezTo>
                  <a:cubicBezTo>
                    <a:pt x="84" y="66"/>
                    <a:pt x="96" y="63"/>
                    <a:pt x="108" y="59"/>
                  </a:cubicBezTo>
                  <a:cubicBezTo>
                    <a:pt x="119" y="56"/>
                    <a:pt x="130" y="53"/>
                    <a:pt x="140" y="50"/>
                  </a:cubicBezTo>
                  <a:cubicBezTo>
                    <a:pt x="141" y="47"/>
                    <a:pt x="142" y="44"/>
                    <a:pt x="143" y="41"/>
                  </a:cubicBezTo>
                  <a:cubicBezTo>
                    <a:pt x="144" y="35"/>
                    <a:pt x="146" y="30"/>
                    <a:pt x="149" y="24"/>
                  </a:cubicBezTo>
                  <a:cubicBezTo>
                    <a:pt x="149" y="24"/>
                    <a:pt x="149" y="24"/>
                    <a:pt x="149" y="24"/>
                  </a:cubicBezTo>
                  <a:cubicBezTo>
                    <a:pt x="149" y="24"/>
                    <a:pt x="149" y="24"/>
                    <a:pt x="149" y="24"/>
                  </a:cubicBezTo>
                  <a:cubicBezTo>
                    <a:pt x="149" y="24"/>
                    <a:pt x="149" y="24"/>
                    <a:pt x="149" y="24"/>
                  </a:cubicBezTo>
                  <a:cubicBezTo>
                    <a:pt x="153" y="16"/>
                    <a:pt x="160" y="10"/>
                    <a:pt x="167" y="5"/>
                  </a:cubicBezTo>
                  <a:cubicBezTo>
                    <a:pt x="162" y="4"/>
                    <a:pt x="158" y="3"/>
                    <a:pt x="154" y="0"/>
                  </a:cubicBezTo>
                  <a:cubicBezTo>
                    <a:pt x="154" y="0"/>
                    <a:pt x="154" y="0"/>
                    <a:pt x="154" y="0"/>
                  </a:cubicBezTo>
                </a:path>
              </a:pathLst>
            </a:custGeom>
            <a:solidFill>
              <a:srgbClr val="B9222F">
                <a:alpha val="297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2" name="Google Shape;1022;p21"/>
            <p:cNvSpPr/>
            <p:nvPr/>
          </p:nvSpPr>
          <p:spPr>
            <a:xfrm>
              <a:off x="7097404" y="2400943"/>
              <a:ext cx="28351" cy="28352"/>
            </a:xfrm>
            <a:custGeom>
              <a:avLst/>
              <a:gdLst/>
              <a:ahLst/>
              <a:cxnLst/>
              <a:rect l="l" t="t" r="r" b="b"/>
              <a:pathLst>
                <a:path w="5" h="5" extrusionOk="0">
                  <a:moveTo>
                    <a:pt x="5" y="0"/>
                  </a:moveTo>
                  <a:cubicBezTo>
                    <a:pt x="3" y="1"/>
                    <a:pt x="2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3"/>
                    <a:pt x="2" y="4"/>
                    <a:pt x="3" y="5"/>
                  </a:cubicBezTo>
                  <a:cubicBezTo>
                    <a:pt x="3" y="3"/>
                    <a:pt x="4" y="2"/>
                    <a:pt x="5" y="0"/>
                  </a:cubicBezTo>
                </a:path>
              </a:pathLst>
            </a:custGeom>
            <a:solidFill>
              <a:srgbClr val="DB88C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3" name="Google Shape;1023;p21"/>
            <p:cNvSpPr/>
            <p:nvPr/>
          </p:nvSpPr>
          <p:spPr>
            <a:xfrm>
              <a:off x="7681406" y="2004045"/>
              <a:ext cx="652041" cy="782456"/>
            </a:xfrm>
            <a:custGeom>
              <a:avLst/>
              <a:gdLst/>
              <a:ahLst/>
              <a:cxnLst/>
              <a:rect l="l" t="t" r="r" b="b"/>
              <a:pathLst>
                <a:path w="132" h="157" extrusionOk="0">
                  <a:moveTo>
                    <a:pt x="125" y="2"/>
                  </a:moveTo>
                  <a:cubicBezTo>
                    <a:pt x="121" y="0"/>
                    <a:pt x="116" y="1"/>
                    <a:pt x="112" y="4"/>
                  </a:cubicBezTo>
                  <a:cubicBezTo>
                    <a:pt x="108" y="6"/>
                    <a:pt x="106" y="9"/>
                    <a:pt x="103" y="12"/>
                  </a:cubicBezTo>
                  <a:cubicBezTo>
                    <a:pt x="91" y="25"/>
                    <a:pt x="74" y="35"/>
                    <a:pt x="60" y="47"/>
                  </a:cubicBezTo>
                  <a:cubicBezTo>
                    <a:pt x="47" y="58"/>
                    <a:pt x="37" y="71"/>
                    <a:pt x="31" y="86"/>
                  </a:cubicBezTo>
                  <a:cubicBezTo>
                    <a:pt x="26" y="96"/>
                    <a:pt x="23" y="106"/>
                    <a:pt x="16" y="115"/>
                  </a:cubicBezTo>
                  <a:cubicBezTo>
                    <a:pt x="13" y="119"/>
                    <a:pt x="8" y="122"/>
                    <a:pt x="6" y="127"/>
                  </a:cubicBezTo>
                  <a:cubicBezTo>
                    <a:pt x="2" y="132"/>
                    <a:pt x="2" y="138"/>
                    <a:pt x="1" y="144"/>
                  </a:cubicBezTo>
                  <a:cubicBezTo>
                    <a:pt x="1" y="146"/>
                    <a:pt x="0" y="149"/>
                    <a:pt x="1" y="152"/>
                  </a:cubicBezTo>
                  <a:cubicBezTo>
                    <a:pt x="3" y="155"/>
                    <a:pt x="6" y="157"/>
                    <a:pt x="9" y="157"/>
                  </a:cubicBezTo>
                  <a:cubicBezTo>
                    <a:pt x="14" y="156"/>
                    <a:pt x="16" y="152"/>
                    <a:pt x="18" y="149"/>
                  </a:cubicBezTo>
                  <a:cubicBezTo>
                    <a:pt x="35" y="124"/>
                    <a:pt x="76" y="115"/>
                    <a:pt x="100" y="93"/>
                  </a:cubicBezTo>
                  <a:cubicBezTo>
                    <a:pt x="122" y="73"/>
                    <a:pt x="127" y="44"/>
                    <a:pt x="131" y="18"/>
                  </a:cubicBezTo>
                  <a:cubicBezTo>
                    <a:pt x="132" y="12"/>
                    <a:pt x="132" y="4"/>
                    <a:pt x="125" y="2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4" name="Google Shape;1024;p21"/>
            <p:cNvSpPr/>
            <p:nvPr/>
          </p:nvSpPr>
          <p:spPr>
            <a:xfrm>
              <a:off x="7677165" y="2412283"/>
              <a:ext cx="164429" cy="374218"/>
            </a:xfrm>
            <a:custGeom>
              <a:avLst/>
              <a:gdLst/>
              <a:ahLst/>
              <a:cxnLst/>
              <a:rect l="l" t="t" r="r" b="b"/>
              <a:pathLst>
                <a:path w="33" h="75" extrusionOk="0">
                  <a:moveTo>
                    <a:pt x="16" y="33"/>
                  </a:moveTo>
                  <a:cubicBezTo>
                    <a:pt x="13" y="37"/>
                    <a:pt x="8" y="40"/>
                    <a:pt x="6" y="45"/>
                  </a:cubicBezTo>
                  <a:cubicBezTo>
                    <a:pt x="2" y="50"/>
                    <a:pt x="2" y="56"/>
                    <a:pt x="1" y="62"/>
                  </a:cubicBezTo>
                  <a:cubicBezTo>
                    <a:pt x="1" y="64"/>
                    <a:pt x="0" y="67"/>
                    <a:pt x="1" y="70"/>
                  </a:cubicBezTo>
                  <a:cubicBezTo>
                    <a:pt x="3" y="73"/>
                    <a:pt x="6" y="75"/>
                    <a:pt x="9" y="75"/>
                  </a:cubicBezTo>
                  <a:cubicBezTo>
                    <a:pt x="12" y="74"/>
                    <a:pt x="13" y="73"/>
                    <a:pt x="15" y="71"/>
                  </a:cubicBezTo>
                  <a:cubicBezTo>
                    <a:pt x="12" y="72"/>
                    <a:pt x="8" y="69"/>
                    <a:pt x="7" y="67"/>
                  </a:cubicBezTo>
                  <a:cubicBezTo>
                    <a:pt x="6" y="64"/>
                    <a:pt x="6" y="61"/>
                    <a:pt x="7" y="58"/>
                  </a:cubicBezTo>
                  <a:cubicBezTo>
                    <a:pt x="7" y="53"/>
                    <a:pt x="8" y="47"/>
                    <a:pt x="11" y="42"/>
                  </a:cubicBezTo>
                  <a:cubicBezTo>
                    <a:pt x="14" y="37"/>
                    <a:pt x="18" y="34"/>
                    <a:pt x="22" y="30"/>
                  </a:cubicBezTo>
                  <a:cubicBezTo>
                    <a:pt x="26" y="25"/>
                    <a:pt x="31" y="5"/>
                    <a:pt x="33" y="0"/>
                  </a:cubicBezTo>
                  <a:cubicBezTo>
                    <a:pt x="32" y="1"/>
                    <a:pt x="31" y="2"/>
                    <a:pt x="31" y="4"/>
                  </a:cubicBezTo>
                  <a:cubicBezTo>
                    <a:pt x="26" y="14"/>
                    <a:pt x="23" y="24"/>
                    <a:pt x="16" y="33"/>
                  </a:cubicBezTo>
                </a:path>
              </a:pathLst>
            </a:custGeom>
            <a:solidFill>
              <a:srgbClr val="FFF4E3">
                <a:alpha val="493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5" name="Google Shape;1025;p21"/>
            <p:cNvSpPr/>
            <p:nvPr/>
          </p:nvSpPr>
          <p:spPr>
            <a:xfrm>
              <a:off x="7726765" y="2434962"/>
              <a:ext cx="453593" cy="351538"/>
            </a:xfrm>
            <a:custGeom>
              <a:avLst/>
              <a:gdLst/>
              <a:ahLst/>
              <a:cxnLst/>
              <a:rect l="l" t="t" r="r" b="b"/>
              <a:pathLst>
                <a:path w="92" h="71" extrusionOk="0">
                  <a:moveTo>
                    <a:pt x="0" y="71"/>
                  </a:move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moveTo>
                    <a:pt x="13" y="58"/>
                  </a:moveTo>
                  <a:cubicBezTo>
                    <a:pt x="12" y="60"/>
                    <a:pt x="10" y="61"/>
                    <a:pt x="9" y="63"/>
                  </a:cubicBezTo>
                  <a:cubicBezTo>
                    <a:pt x="10" y="61"/>
                    <a:pt x="12" y="60"/>
                    <a:pt x="13" y="58"/>
                  </a:cubicBezTo>
                  <a:moveTo>
                    <a:pt x="13" y="58"/>
                  </a:moveTo>
                  <a:cubicBezTo>
                    <a:pt x="13" y="58"/>
                    <a:pt x="13" y="58"/>
                    <a:pt x="13" y="58"/>
                  </a:cubicBezTo>
                  <a:cubicBezTo>
                    <a:pt x="13" y="58"/>
                    <a:pt x="13" y="58"/>
                    <a:pt x="13" y="58"/>
                  </a:cubicBezTo>
                  <a:moveTo>
                    <a:pt x="14" y="57"/>
                  </a:moveTo>
                  <a:cubicBezTo>
                    <a:pt x="13" y="57"/>
                    <a:pt x="13" y="57"/>
                    <a:pt x="13" y="57"/>
                  </a:cubicBezTo>
                  <a:cubicBezTo>
                    <a:pt x="13" y="57"/>
                    <a:pt x="13" y="57"/>
                    <a:pt x="14" y="57"/>
                  </a:cubicBezTo>
                  <a:moveTo>
                    <a:pt x="14" y="57"/>
                  </a:moveTo>
                  <a:cubicBezTo>
                    <a:pt x="14" y="57"/>
                    <a:pt x="14" y="57"/>
                    <a:pt x="14" y="57"/>
                  </a:cubicBezTo>
                  <a:cubicBezTo>
                    <a:pt x="14" y="57"/>
                    <a:pt x="14" y="57"/>
                    <a:pt x="14" y="57"/>
                  </a:cubicBezTo>
                  <a:moveTo>
                    <a:pt x="14" y="57"/>
                  </a:moveTo>
                  <a:cubicBezTo>
                    <a:pt x="14" y="57"/>
                    <a:pt x="14" y="57"/>
                    <a:pt x="14" y="57"/>
                  </a:cubicBezTo>
                  <a:cubicBezTo>
                    <a:pt x="14" y="57"/>
                    <a:pt x="14" y="57"/>
                    <a:pt x="14" y="57"/>
                  </a:cubicBezTo>
                  <a:moveTo>
                    <a:pt x="14" y="56"/>
                  </a:moveTo>
                  <a:cubicBezTo>
                    <a:pt x="14" y="57"/>
                    <a:pt x="14" y="57"/>
                    <a:pt x="14" y="57"/>
                  </a:cubicBezTo>
                  <a:cubicBezTo>
                    <a:pt x="14" y="57"/>
                    <a:pt x="14" y="57"/>
                    <a:pt x="14" y="56"/>
                  </a:cubicBezTo>
                  <a:moveTo>
                    <a:pt x="14" y="56"/>
                  </a:moveTo>
                  <a:cubicBezTo>
                    <a:pt x="14" y="56"/>
                    <a:pt x="14" y="56"/>
                    <a:pt x="14" y="56"/>
                  </a:cubicBezTo>
                  <a:cubicBezTo>
                    <a:pt x="14" y="56"/>
                    <a:pt x="14" y="56"/>
                    <a:pt x="14" y="56"/>
                  </a:cubicBezTo>
                  <a:moveTo>
                    <a:pt x="15" y="56"/>
                  </a:moveTo>
                  <a:cubicBezTo>
                    <a:pt x="15" y="56"/>
                    <a:pt x="15" y="56"/>
                    <a:pt x="15" y="56"/>
                  </a:cubicBezTo>
                  <a:cubicBezTo>
                    <a:pt x="15" y="56"/>
                    <a:pt x="15" y="56"/>
                    <a:pt x="15" y="56"/>
                  </a:cubicBezTo>
                  <a:moveTo>
                    <a:pt x="15" y="56"/>
                  </a:moveTo>
                  <a:cubicBezTo>
                    <a:pt x="15" y="56"/>
                    <a:pt x="15" y="56"/>
                    <a:pt x="15" y="56"/>
                  </a:cubicBezTo>
                  <a:cubicBezTo>
                    <a:pt x="15" y="56"/>
                    <a:pt x="15" y="56"/>
                    <a:pt x="15" y="56"/>
                  </a:cubicBezTo>
                  <a:moveTo>
                    <a:pt x="91" y="6"/>
                  </a:moveTo>
                  <a:cubicBezTo>
                    <a:pt x="91" y="6"/>
                    <a:pt x="91" y="6"/>
                    <a:pt x="91" y="7"/>
                  </a:cubicBezTo>
                  <a:cubicBezTo>
                    <a:pt x="91" y="6"/>
                    <a:pt x="91" y="6"/>
                    <a:pt x="91" y="6"/>
                  </a:cubicBezTo>
                  <a:moveTo>
                    <a:pt x="92" y="6"/>
                  </a:moveTo>
                  <a:cubicBezTo>
                    <a:pt x="91" y="6"/>
                    <a:pt x="91" y="6"/>
                    <a:pt x="91" y="6"/>
                  </a:cubicBezTo>
                  <a:cubicBezTo>
                    <a:pt x="91" y="6"/>
                    <a:pt x="91" y="6"/>
                    <a:pt x="92" y="6"/>
                  </a:cubicBezTo>
                  <a:moveTo>
                    <a:pt x="21" y="1"/>
                  </a:moveTo>
                  <a:cubicBezTo>
                    <a:pt x="20" y="3"/>
                    <a:pt x="19" y="5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5"/>
                    <a:pt x="20" y="3"/>
                    <a:pt x="21" y="1"/>
                  </a:cubicBezTo>
                  <a:moveTo>
                    <a:pt x="21" y="1"/>
                  </a:move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moveTo>
                    <a:pt x="21" y="0"/>
                  </a:move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21" y="1"/>
                    <a:pt x="21" y="0"/>
                  </a:cubicBezTo>
                  <a:moveTo>
                    <a:pt x="22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21" y="0"/>
                    <a:pt x="21" y="0"/>
                    <a:pt x="22" y="0"/>
                  </a:cubicBezTo>
                </a:path>
              </a:pathLst>
            </a:custGeom>
            <a:solidFill>
              <a:srgbClr val="E8A5C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6" name="Google Shape;1026;p21"/>
            <p:cNvSpPr/>
            <p:nvPr/>
          </p:nvSpPr>
          <p:spPr>
            <a:xfrm>
              <a:off x="7721094" y="2157132"/>
              <a:ext cx="521632" cy="629369"/>
            </a:xfrm>
            <a:custGeom>
              <a:avLst/>
              <a:gdLst/>
              <a:ahLst/>
              <a:cxnLst/>
              <a:rect l="l" t="t" r="r" b="b"/>
              <a:pathLst>
                <a:path w="105" h="127" extrusionOk="0">
                  <a:moveTo>
                    <a:pt x="1" y="127"/>
                  </a:moveTo>
                  <a:cubicBezTo>
                    <a:pt x="1" y="127"/>
                    <a:pt x="1" y="127"/>
                    <a:pt x="1" y="127"/>
                  </a:cubicBezTo>
                  <a:cubicBezTo>
                    <a:pt x="1" y="127"/>
                    <a:pt x="1" y="127"/>
                    <a:pt x="1" y="127"/>
                  </a:cubicBezTo>
                  <a:moveTo>
                    <a:pt x="2" y="126"/>
                  </a:moveTo>
                  <a:cubicBezTo>
                    <a:pt x="2" y="126"/>
                    <a:pt x="2" y="126"/>
                    <a:pt x="2" y="127"/>
                  </a:cubicBezTo>
                  <a:cubicBezTo>
                    <a:pt x="2" y="126"/>
                    <a:pt x="2" y="126"/>
                    <a:pt x="2" y="126"/>
                  </a:cubicBezTo>
                  <a:moveTo>
                    <a:pt x="84" y="0"/>
                  </a:moveTo>
                  <a:cubicBezTo>
                    <a:pt x="83" y="1"/>
                    <a:pt x="81" y="2"/>
                    <a:pt x="80" y="3"/>
                  </a:cubicBezTo>
                  <a:cubicBezTo>
                    <a:pt x="70" y="12"/>
                    <a:pt x="63" y="24"/>
                    <a:pt x="54" y="34"/>
                  </a:cubicBezTo>
                  <a:cubicBezTo>
                    <a:pt x="46" y="42"/>
                    <a:pt x="36" y="49"/>
                    <a:pt x="26" y="50"/>
                  </a:cubicBezTo>
                  <a:cubicBezTo>
                    <a:pt x="25" y="52"/>
                    <a:pt x="24" y="54"/>
                    <a:pt x="23" y="56"/>
                  </a:cubicBezTo>
                  <a:cubicBezTo>
                    <a:pt x="23" y="54"/>
                    <a:pt x="24" y="53"/>
                    <a:pt x="25" y="52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24" y="54"/>
                    <a:pt x="23" y="58"/>
                    <a:pt x="22" y="63"/>
                  </a:cubicBezTo>
                  <a:cubicBezTo>
                    <a:pt x="29" y="61"/>
                    <a:pt x="35" y="59"/>
                    <a:pt x="41" y="55"/>
                  </a:cubicBezTo>
                  <a:cubicBezTo>
                    <a:pt x="56" y="44"/>
                    <a:pt x="61" y="26"/>
                    <a:pt x="76" y="16"/>
                  </a:cubicBezTo>
                  <a:cubicBezTo>
                    <a:pt x="79" y="14"/>
                    <a:pt x="81" y="14"/>
                    <a:pt x="82" y="14"/>
                  </a:cubicBezTo>
                  <a:cubicBezTo>
                    <a:pt x="89" y="14"/>
                    <a:pt x="95" y="21"/>
                    <a:pt x="94" y="29"/>
                  </a:cubicBezTo>
                  <a:cubicBezTo>
                    <a:pt x="93" y="33"/>
                    <a:pt x="92" y="39"/>
                    <a:pt x="91" y="46"/>
                  </a:cubicBezTo>
                  <a:cubicBezTo>
                    <a:pt x="87" y="50"/>
                    <a:pt x="82" y="54"/>
                    <a:pt x="77" y="58"/>
                  </a:cubicBezTo>
                  <a:cubicBezTo>
                    <a:pt x="61" y="71"/>
                    <a:pt x="22" y="82"/>
                    <a:pt x="12" y="102"/>
                  </a:cubicBezTo>
                  <a:cubicBezTo>
                    <a:pt x="9" y="108"/>
                    <a:pt x="5" y="114"/>
                    <a:pt x="0" y="120"/>
                  </a:cubicBezTo>
                  <a:cubicBezTo>
                    <a:pt x="1" y="122"/>
                    <a:pt x="4" y="123"/>
                    <a:pt x="7" y="123"/>
                  </a:cubicBezTo>
                  <a:cubicBezTo>
                    <a:pt x="7" y="123"/>
                    <a:pt x="7" y="123"/>
                    <a:pt x="7" y="123"/>
                  </a:cubicBezTo>
                  <a:cubicBezTo>
                    <a:pt x="6" y="125"/>
                    <a:pt x="4" y="126"/>
                    <a:pt x="2" y="126"/>
                  </a:cubicBezTo>
                  <a:cubicBezTo>
                    <a:pt x="6" y="126"/>
                    <a:pt x="8" y="122"/>
                    <a:pt x="10" y="119"/>
                  </a:cubicBezTo>
                  <a:cubicBezTo>
                    <a:pt x="10" y="119"/>
                    <a:pt x="10" y="119"/>
                    <a:pt x="10" y="119"/>
                  </a:cubicBezTo>
                  <a:cubicBezTo>
                    <a:pt x="11" y="117"/>
                    <a:pt x="13" y="116"/>
                    <a:pt x="14" y="114"/>
                  </a:cubicBezTo>
                  <a:cubicBezTo>
                    <a:pt x="14" y="114"/>
                    <a:pt x="14" y="114"/>
                    <a:pt x="14" y="114"/>
                  </a:cubicBezTo>
                  <a:cubicBezTo>
                    <a:pt x="14" y="114"/>
                    <a:pt x="14" y="114"/>
                    <a:pt x="14" y="114"/>
                  </a:cubicBezTo>
                  <a:cubicBezTo>
                    <a:pt x="14" y="114"/>
                    <a:pt x="14" y="113"/>
                    <a:pt x="14" y="113"/>
                  </a:cubicBezTo>
                  <a:cubicBezTo>
                    <a:pt x="14" y="113"/>
                    <a:pt x="14" y="113"/>
                    <a:pt x="15" y="113"/>
                  </a:cubicBezTo>
                  <a:cubicBezTo>
                    <a:pt x="15" y="113"/>
                    <a:pt x="15" y="113"/>
                    <a:pt x="15" y="113"/>
                  </a:cubicBezTo>
                  <a:cubicBezTo>
                    <a:pt x="15" y="113"/>
                    <a:pt x="15" y="113"/>
                    <a:pt x="15" y="113"/>
                  </a:cubicBezTo>
                  <a:cubicBezTo>
                    <a:pt x="15" y="113"/>
                    <a:pt x="15" y="113"/>
                    <a:pt x="15" y="113"/>
                  </a:cubicBezTo>
                  <a:cubicBezTo>
                    <a:pt x="15" y="113"/>
                    <a:pt x="15" y="113"/>
                    <a:pt x="15" y="113"/>
                  </a:cubicBezTo>
                  <a:cubicBezTo>
                    <a:pt x="15" y="113"/>
                    <a:pt x="15" y="113"/>
                    <a:pt x="15" y="113"/>
                  </a:cubicBezTo>
                  <a:cubicBezTo>
                    <a:pt x="15" y="113"/>
                    <a:pt x="15" y="113"/>
                    <a:pt x="15" y="112"/>
                  </a:cubicBezTo>
                  <a:cubicBezTo>
                    <a:pt x="15" y="112"/>
                    <a:pt x="15" y="112"/>
                    <a:pt x="15" y="112"/>
                  </a:cubicBezTo>
                  <a:cubicBezTo>
                    <a:pt x="15" y="112"/>
                    <a:pt x="15" y="112"/>
                    <a:pt x="15" y="112"/>
                  </a:cubicBezTo>
                  <a:cubicBezTo>
                    <a:pt x="16" y="112"/>
                    <a:pt x="16" y="112"/>
                    <a:pt x="16" y="112"/>
                  </a:cubicBezTo>
                  <a:cubicBezTo>
                    <a:pt x="16" y="112"/>
                    <a:pt x="16" y="112"/>
                    <a:pt x="16" y="112"/>
                  </a:cubicBezTo>
                  <a:cubicBezTo>
                    <a:pt x="16" y="112"/>
                    <a:pt x="16" y="112"/>
                    <a:pt x="16" y="112"/>
                  </a:cubicBezTo>
                  <a:cubicBezTo>
                    <a:pt x="16" y="112"/>
                    <a:pt x="16" y="112"/>
                    <a:pt x="16" y="112"/>
                  </a:cubicBezTo>
                  <a:cubicBezTo>
                    <a:pt x="35" y="92"/>
                    <a:pt x="69" y="83"/>
                    <a:pt x="90" y="64"/>
                  </a:cubicBezTo>
                  <a:cubicBezTo>
                    <a:pt x="91" y="63"/>
                    <a:pt x="91" y="63"/>
                    <a:pt x="92" y="63"/>
                  </a:cubicBezTo>
                  <a:cubicBezTo>
                    <a:pt x="92" y="63"/>
                    <a:pt x="92" y="63"/>
                    <a:pt x="92" y="63"/>
                  </a:cubicBezTo>
                  <a:cubicBezTo>
                    <a:pt x="92" y="62"/>
                    <a:pt x="92" y="62"/>
                    <a:pt x="92" y="62"/>
                  </a:cubicBezTo>
                  <a:cubicBezTo>
                    <a:pt x="92" y="62"/>
                    <a:pt x="92" y="62"/>
                    <a:pt x="92" y="62"/>
                  </a:cubicBezTo>
                  <a:cubicBezTo>
                    <a:pt x="92" y="62"/>
                    <a:pt x="92" y="62"/>
                    <a:pt x="93" y="62"/>
                  </a:cubicBezTo>
                  <a:cubicBezTo>
                    <a:pt x="94" y="61"/>
                    <a:pt x="95" y="60"/>
                    <a:pt x="96" y="59"/>
                  </a:cubicBezTo>
                  <a:cubicBezTo>
                    <a:pt x="96" y="58"/>
                    <a:pt x="96" y="58"/>
                    <a:pt x="97" y="57"/>
                  </a:cubicBezTo>
                  <a:cubicBezTo>
                    <a:pt x="98" y="56"/>
                    <a:pt x="99" y="55"/>
                    <a:pt x="99" y="54"/>
                  </a:cubicBezTo>
                  <a:cubicBezTo>
                    <a:pt x="99" y="52"/>
                    <a:pt x="99" y="50"/>
                    <a:pt x="99" y="48"/>
                  </a:cubicBezTo>
                  <a:cubicBezTo>
                    <a:pt x="99" y="41"/>
                    <a:pt x="101" y="34"/>
                    <a:pt x="103" y="26"/>
                  </a:cubicBezTo>
                  <a:cubicBezTo>
                    <a:pt x="104" y="20"/>
                    <a:pt x="105" y="13"/>
                    <a:pt x="105" y="7"/>
                  </a:cubicBezTo>
                  <a:cubicBezTo>
                    <a:pt x="98" y="5"/>
                    <a:pt x="91" y="2"/>
                    <a:pt x="84" y="0"/>
                  </a:cubicBezTo>
                </a:path>
              </a:pathLst>
            </a:custGeom>
            <a:solidFill>
              <a:srgbClr val="B9222F">
                <a:alpha val="297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7" name="Google Shape;1027;p21"/>
            <p:cNvSpPr/>
            <p:nvPr/>
          </p:nvSpPr>
          <p:spPr>
            <a:xfrm>
              <a:off x="7698414" y="2412283"/>
              <a:ext cx="147418" cy="374218"/>
            </a:xfrm>
            <a:custGeom>
              <a:avLst/>
              <a:gdLst/>
              <a:ahLst/>
              <a:cxnLst/>
              <a:rect l="l" t="t" r="r" b="b"/>
              <a:pathLst>
                <a:path w="29" h="75" extrusionOk="0">
                  <a:moveTo>
                    <a:pt x="4" y="68"/>
                  </a:moveTo>
                  <a:cubicBezTo>
                    <a:pt x="3" y="70"/>
                    <a:pt x="1" y="71"/>
                    <a:pt x="0" y="73"/>
                  </a:cubicBezTo>
                  <a:cubicBezTo>
                    <a:pt x="1" y="74"/>
                    <a:pt x="3" y="75"/>
                    <a:pt x="5" y="75"/>
                  </a:cubicBezTo>
                  <a:cubicBezTo>
                    <a:pt x="5" y="75"/>
                    <a:pt x="5" y="75"/>
                    <a:pt x="5" y="75"/>
                  </a:cubicBezTo>
                  <a:cubicBezTo>
                    <a:pt x="5" y="75"/>
                    <a:pt x="5" y="75"/>
                    <a:pt x="5" y="75"/>
                  </a:cubicBezTo>
                  <a:cubicBezTo>
                    <a:pt x="5" y="75"/>
                    <a:pt x="5" y="75"/>
                    <a:pt x="5" y="75"/>
                  </a:cubicBezTo>
                  <a:cubicBezTo>
                    <a:pt x="5" y="75"/>
                    <a:pt x="5" y="75"/>
                    <a:pt x="5" y="75"/>
                  </a:cubicBezTo>
                  <a:cubicBezTo>
                    <a:pt x="5" y="75"/>
                    <a:pt x="5" y="75"/>
                    <a:pt x="5" y="75"/>
                  </a:cubicBezTo>
                  <a:cubicBezTo>
                    <a:pt x="6" y="75"/>
                    <a:pt x="6" y="75"/>
                    <a:pt x="6" y="75"/>
                  </a:cubicBezTo>
                  <a:cubicBezTo>
                    <a:pt x="6" y="74"/>
                    <a:pt x="6" y="74"/>
                    <a:pt x="6" y="74"/>
                  </a:cubicBezTo>
                  <a:cubicBezTo>
                    <a:pt x="6" y="74"/>
                    <a:pt x="6" y="74"/>
                    <a:pt x="6" y="74"/>
                  </a:cubicBezTo>
                  <a:cubicBezTo>
                    <a:pt x="8" y="74"/>
                    <a:pt x="10" y="73"/>
                    <a:pt x="11" y="71"/>
                  </a:cubicBezTo>
                  <a:cubicBezTo>
                    <a:pt x="11" y="71"/>
                    <a:pt x="11" y="71"/>
                    <a:pt x="11" y="71"/>
                  </a:cubicBezTo>
                  <a:cubicBezTo>
                    <a:pt x="8" y="71"/>
                    <a:pt x="5" y="70"/>
                    <a:pt x="4" y="68"/>
                  </a:cubicBezTo>
                  <a:moveTo>
                    <a:pt x="29" y="0"/>
                  </a:moveTo>
                  <a:cubicBezTo>
                    <a:pt x="28" y="1"/>
                    <a:pt x="27" y="2"/>
                    <a:pt x="27" y="4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5" y="7"/>
                    <a:pt x="24" y="9"/>
                    <a:pt x="24" y="11"/>
                  </a:cubicBezTo>
                  <a:cubicBezTo>
                    <a:pt x="24" y="11"/>
                    <a:pt x="25" y="11"/>
                    <a:pt x="26" y="11"/>
                  </a:cubicBezTo>
                  <a:cubicBezTo>
                    <a:pt x="27" y="6"/>
                    <a:pt x="28" y="2"/>
                    <a:pt x="29" y="0"/>
                  </a:cubicBezTo>
                </a:path>
              </a:pathLst>
            </a:custGeom>
            <a:solidFill>
              <a:srgbClr val="DB88C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8" name="Google Shape;1028;p21"/>
            <p:cNvSpPr/>
            <p:nvPr/>
          </p:nvSpPr>
          <p:spPr>
            <a:xfrm>
              <a:off x="8197366" y="1975693"/>
              <a:ext cx="493283" cy="861836"/>
            </a:xfrm>
            <a:custGeom>
              <a:avLst/>
              <a:gdLst/>
              <a:ahLst/>
              <a:cxnLst/>
              <a:rect l="l" t="t" r="r" b="b"/>
              <a:pathLst>
                <a:path w="99" h="174" extrusionOk="0">
                  <a:moveTo>
                    <a:pt x="87" y="95"/>
                  </a:moveTo>
                  <a:cubicBezTo>
                    <a:pt x="75" y="77"/>
                    <a:pt x="67" y="57"/>
                    <a:pt x="63" y="37"/>
                  </a:cubicBezTo>
                  <a:cubicBezTo>
                    <a:pt x="62" y="26"/>
                    <a:pt x="60" y="13"/>
                    <a:pt x="49" y="6"/>
                  </a:cubicBezTo>
                  <a:cubicBezTo>
                    <a:pt x="39" y="0"/>
                    <a:pt x="23" y="2"/>
                    <a:pt x="15" y="10"/>
                  </a:cubicBezTo>
                  <a:cubicBezTo>
                    <a:pt x="9" y="18"/>
                    <a:pt x="9" y="28"/>
                    <a:pt x="9" y="37"/>
                  </a:cubicBezTo>
                  <a:cubicBezTo>
                    <a:pt x="9" y="45"/>
                    <a:pt x="9" y="54"/>
                    <a:pt x="7" y="62"/>
                  </a:cubicBezTo>
                  <a:cubicBezTo>
                    <a:pt x="4" y="73"/>
                    <a:pt x="0" y="85"/>
                    <a:pt x="5" y="96"/>
                  </a:cubicBezTo>
                  <a:cubicBezTo>
                    <a:pt x="11" y="108"/>
                    <a:pt x="28" y="115"/>
                    <a:pt x="39" y="124"/>
                  </a:cubicBezTo>
                  <a:cubicBezTo>
                    <a:pt x="57" y="139"/>
                    <a:pt x="63" y="161"/>
                    <a:pt x="83" y="174"/>
                  </a:cubicBezTo>
                  <a:cubicBezTo>
                    <a:pt x="88" y="161"/>
                    <a:pt x="93" y="149"/>
                    <a:pt x="96" y="136"/>
                  </a:cubicBezTo>
                  <a:cubicBezTo>
                    <a:pt x="98" y="129"/>
                    <a:pt x="99" y="122"/>
                    <a:pt x="98" y="116"/>
                  </a:cubicBezTo>
                  <a:cubicBezTo>
                    <a:pt x="96" y="108"/>
                    <a:pt x="91" y="101"/>
                    <a:pt x="87" y="95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9" name="Google Shape;1029;p21"/>
            <p:cNvSpPr/>
            <p:nvPr/>
          </p:nvSpPr>
          <p:spPr>
            <a:xfrm>
              <a:off x="8204464" y="2423623"/>
              <a:ext cx="481944" cy="413910"/>
            </a:xfrm>
            <a:custGeom>
              <a:avLst/>
              <a:gdLst/>
              <a:ahLst/>
              <a:cxnLst/>
              <a:rect l="l" t="t" r="r" b="b"/>
              <a:pathLst>
                <a:path w="96" h="84" extrusionOk="0">
                  <a:moveTo>
                    <a:pt x="93" y="19"/>
                  </a:moveTo>
                  <a:cubicBezTo>
                    <a:pt x="92" y="24"/>
                    <a:pt x="91" y="28"/>
                    <a:pt x="90" y="32"/>
                  </a:cubicBezTo>
                  <a:cubicBezTo>
                    <a:pt x="87" y="45"/>
                    <a:pt x="82" y="58"/>
                    <a:pt x="77" y="70"/>
                  </a:cubicBezTo>
                  <a:cubicBezTo>
                    <a:pt x="60" y="59"/>
                    <a:pt x="53" y="41"/>
                    <a:pt x="40" y="26"/>
                  </a:cubicBezTo>
                  <a:cubicBezTo>
                    <a:pt x="33" y="24"/>
                    <a:pt x="26" y="21"/>
                    <a:pt x="20" y="17"/>
                  </a:cubicBezTo>
                  <a:cubicBezTo>
                    <a:pt x="13" y="12"/>
                    <a:pt x="7" y="6"/>
                    <a:pt x="0" y="0"/>
                  </a:cubicBezTo>
                  <a:cubicBezTo>
                    <a:pt x="1" y="2"/>
                    <a:pt x="1" y="4"/>
                    <a:pt x="2" y="6"/>
                  </a:cubicBezTo>
                  <a:cubicBezTo>
                    <a:pt x="8" y="18"/>
                    <a:pt x="25" y="25"/>
                    <a:pt x="36" y="34"/>
                  </a:cubicBezTo>
                  <a:cubicBezTo>
                    <a:pt x="54" y="49"/>
                    <a:pt x="60" y="71"/>
                    <a:pt x="80" y="84"/>
                  </a:cubicBezTo>
                  <a:cubicBezTo>
                    <a:pt x="85" y="71"/>
                    <a:pt x="90" y="59"/>
                    <a:pt x="93" y="46"/>
                  </a:cubicBezTo>
                  <a:cubicBezTo>
                    <a:pt x="95" y="39"/>
                    <a:pt x="96" y="32"/>
                    <a:pt x="95" y="26"/>
                  </a:cubicBezTo>
                  <a:cubicBezTo>
                    <a:pt x="94" y="23"/>
                    <a:pt x="94" y="21"/>
                    <a:pt x="93" y="19"/>
                  </a:cubicBezTo>
                </a:path>
              </a:pathLst>
            </a:custGeom>
            <a:solidFill>
              <a:srgbClr val="FFF4E3">
                <a:alpha val="493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0" name="Google Shape;1030;p21"/>
            <p:cNvSpPr/>
            <p:nvPr/>
          </p:nvSpPr>
          <p:spPr>
            <a:xfrm>
              <a:off x="8390143" y="2593722"/>
              <a:ext cx="79379" cy="90720"/>
            </a:xfrm>
            <a:custGeom>
              <a:avLst/>
              <a:gdLst/>
              <a:ahLst/>
              <a:cxnLst/>
              <a:rect l="l" t="t" r="r" b="b"/>
              <a:pathLst>
                <a:path w="16" h="19" extrusionOk="0">
                  <a:moveTo>
                    <a:pt x="0" y="0"/>
                  </a:moveTo>
                  <a:cubicBezTo>
                    <a:pt x="3" y="2"/>
                    <a:pt x="5" y="4"/>
                    <a:pt x="6" y="6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11" y="11"/>
                    <a:pt x="14" y="15"/>
                    <a:pt x="16" y="19"/>
                  </a:cubicBezTo>
                  <a:cubicBezTo>
                    <a:pt x="12" y="12"/>
                    <a:pt x="7" y="6"/>
                    <a:pt x="0" y="0"/>
                  </a:cubicBezTo>
                </a:path>
              </a:pathLst>
            </a:custGeom>
            <a:solidFill>
              <a:srgbClr val="E8A5C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1" name="Google Shape;1031;p21"/>
            <p:cNvSpPr/>
            <p:nvPr/>
          </p:nvSpPr>
          <p:spPr>
            <a:xfrm>
              <a:off x="8208706" y="2191152"/>
              <a:ext cx="289167" cy="487618"/>
            </a:xfrm>
            <a:custGeom>
              <a:avLst/>
              <a:gdLst/>
              <a:ahLst/>
              <a:cxnLst/>
              <a:rect l="l" t="t" r="r" b="b"/>
              <a:pathLst>
                <a:path w="58" h="98" extrusionOk="0">
                  <a:moveTo>
                    <a:pt x="6" y="0"/>
                  </a:moveTo>
                  <a:cubicBezTo>
                    <a:pt x="6" y="6"/>
                    <a:pt x="5" y="13"/>
                    <a:pt x="4" y="19"/>
                  </a:cubicBezTo>
                  <a:cubicBezTo>
                    <a:pt x="2" y="27"/>
                    <a:pt x="0" y="34"/>
                    <a:pt x="0" y="41"/>
                  </a:cubicBezTo>
                  <a:cubicBezTo>
                    <a:pt x="0" y="45"/>
                    <a:pt x="0" y="49"/>
                    <a:pt x="2" y="52"/>
                  </a:cubicBezTo>
                  <a:cubicBezTo>
                    <a:pt x="1" y="51"/>
                    <a:pt x="1" y="49"/>
                    <a:pt x="0" y="47"/>
                  </a:cubicBezTo>
                  <a:cubicBezTo>
                    <a:pt x="7" y="53"/>
                    <a:pt x="13" y="59"/>
                    <a:pt x="20" y="64"/>
                  </a:cubicBezTo>
                  <a:cubicBezTo>
                    <a:pt x="26" y="68"/>
                    <a:pt x="33" y="71"/>
                    <a:pt x="40" y="73"/>
                  </a:cubicBezTo>
                  <a:cubicBezTo>
                    <a:pt x="47" y="81"/>
                    <a:pt x="52" y="90"/>
                    <a:pt x="58" y="98"/>
                  </a:cubicBezTo>
                  <a:cubicBezTo>
                    <a:pt x="58" y="97"/>
                    <a:pt x="58" y="96"/>
                    <a:pt x="57" y="95"/>
                  </a:cubicBezTo>
                  <a:cubicBezTo>
                    <a:pt x="52" y="66"/>
                    <a:pt x="42" y="51"/>
                    <a:pt x="20" y="32"/>
                  </a:cubicBezTo>
                  <a:cubicBezTo>
                    <a:pt x="16" y="30"/>
                    <a:pt x="13" y="16"/>
                    <a:pt x="11" y="4"/>
                  </a:cubicBezTo>
                  <a:cubicBezTo>
                    <a:pt x="10" y="3"/>
                    <a:pt x="9" y="2"/>
                    <a:pt x="8" y="1"/>
                  </a:cubicBezTo>
                  <a:cubicBezTo>
                    <a:pt x="7" y="0"/>
                    <a:pt x="7" y="0"/>
                    <a:pt x="6" y="0"/>
                  </a:cubicBezTo>
                </a:path>
              </a:pathLst>
            </a:custGeom>
            <a:solidFill>
              <a:srgbClr val="B9222F">
                <a:alpha val="297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2" name="Google Shape;1032;p21"/>
            <p:cNvSpPr/>
            <p:nvPr/>
          </p:nvSpPr>
          <p:spPr>
            <a:xfrm>
              <a:off x="8208706" y="2423623"/>
              <a:ext cx="391225" cy="413909"/>
            </a:xfrm>
            <a:custGeom>
              <a:avLst/>
              <a:gdLst/>
              <a:ahLst/>
              <a:cxnLst/>
              <a:rect l="l" t="t" r="r" b="b"/>
              <a:pathLst>
                <a:path w="78" h="83" extrusionOk="0">
                  <a:moveTo>
                    <a:pt x="0" y="0"/>
                  </a:moveTo>
                  <a:cubicBezTo>
                    <a:pt x="1" y="2"/>
                    <a:pt x="1" y="4"/>
                    <a:pt x="2" y="5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8" y="18"/>
                    <a:pt x="25" y="25"/>
                    <a:pt x="36" y="34"/>
                  </a:cubicBezTo>
                  <a:cubicBezTo>
                    <a:pt x="36" y="34"/>
                    <a:pt x="36" y="34"/>
                    <a:pt x="36" y="34"/>
                  </a:cubicBezTo>
                  <a:cubicBezTo>
                    <a:pt x="43" y="40"/>
                    <a:pt x="48" y="46"/>
                    <a:pt x="52" y="53"/>
                  </a:cubicBezTo>
                  <a:cubicBezTo>
                    <a:pt x="60" y="64"/>
                    <a:pt x="67" y="75"/>
                    <a:pt x="78" y="83"/>
                  </a:cubicBezTo>
                  <a:cubicBezTo>
                    <a:pt x="69" y="74"/>
                    <a:pt x="61" y="64"/>
                    <a:pt x="58" y="51"/>
                  </a:cubicBezTo>
                  <a:cubicBezTo>
                    <a:pt x="52" y="43"/>
                    <a:pt x="47" y="34"/>
                    <a:pt x="40" y="26"/>
                  </a:cubicBezTo>
                  <a:cubicBezTo>
                    <a:pt x="33" y="24"/>
                    <a:pt x="26" y="21"/>
                    <a:pt x="20" y="17"/>
                  </a:cubicBezTo>
                  <a:cubicBezTo>
                    <a:pt x="13" y="12"/>
                    <a:pt x="7" y="6"/>
                    <a:pt x="0" y="0"/>
                  </a:cubicBezTo>
                </a:path>
              </a:pathLst>
            </a:custGeom>
            <a:solidFill>
              <a:srgbClr val="DB88C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3" name="Google Shape;1033;p21"/>
            <p:cNvSpPr/>
            <p:nvPr/>
          </p:nvSpPr>
          <p:spPr>
            <a:xfrm>
              <a:off x="8237057" y="1913325"/>
              <a:ext cx="39691" cy="45360"/>
            </a:xfrm>
            <a:custGeom>
              <a:avLst/>
              <a:gdLst/>
              <a:ahLst/>
              <a:cxnLst/>
              <a:rect l="l" t="t" r="r" b="b"/>
              <a:pathLst>
                <a:path w="8" h="9" extrusionOk="0">
                  <a:moveTo>
                    <a:pt x="8" y="0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3" y="6"/>
                    <a:pt x="6" y="4"/>
                    <a:pt x="8" y="0"/>
                  </a:cubicBezTo>
                </a:path>
              </a:pathLst>
            </a:custGeom>
            <a:solidFill>
              <a:srgbClr val="FF80B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4" name="Google Shape;1034;p21"/>
            <p:cNvSpPr/>
            <p:nvPr/>
          </p:nvSpPr>
          <p:spPr>
            <a:xfrm>
              <a:off x="8089682" y="1947434"/>
              <a:ext cx="1309751" cy="708748"/>
            </a:xfrm>
            <a:custGeom>
              <a:avLst/>
              <a:gdLst/>
              <a:ahLst/>
              <a:cxnLst/>
              <a:rect l="l" t="t" r="r" b="b"/>
              <a:pathLst>
                <a:path w="264" h="143" extrusionOk="0">
                  <a:moveTo>
                    <a:pt x="256" y="126"/>
                  </a:moveTo>
                  <a:cubicBezTo>
                    <a:pt x="241" y="115"/>
                    <a:pt x="225" y="106"/>
                    <a:pt x="209" y="98"/>
                  </a:cubicBezTo>
                  <a:cubicBezTo>
                    <a:pt x="198" y="93"/>
                    <a:pt x="186" y="88"/>
                    <a:pt x="177" y="80"/>
                  </a:cubicBezTo>
                  <a:cubicBezTo>
                    <a:pt x="166" y="71"/>
                    <a:pt x="159" y="57"/>
                    <a:pt x="146" y="51"/>
                  </a:cubicBezTo>
                  <a:cubicBezTo>
                    <a:pt x="140" y="48"/>
                    <a:pt x="132" y="47"/>
                    <a:pt x="125" y="44"/>
                  </a:cubicBezTo>
                  <a:cubicBezTo>
                    <a:pt x="106" y="38"/>
                    <a:pt x="94" y="19"/>
                    <a:pt x="77" y="9"/>
                  </a:cubicBezTo>
                  <a:cubicBezTo>
                    <a:pt x="61" y="0"/>
                    <a:pt x="41" y="0"/>
                    <a:pt x="25" y="8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26" y="4"/>
                    <a:pt x="21" y="6"/>
                    <a:pt x="17" y="9"/>
                  </a:cubicBezTo>
                  <a:cubicBezTo>
                    <a:pt x="8" y="13"/>
                    <a:pt x="0" y="21"/>
                    <a:pt x="3" y="30"/>
                  </a:cubicBezTo>
                  <a:cubicBezTo>
                    <a:pt x="6" y="40"/>
                    <a:pt x="20" y="40"/>
                    <a:pt x="29" y="45"/>
                  </a:cubicBezTo>
                  <a:cubicBezTo>
                    <a:pt x="38" y="51"/>
                    <a:pt x="42" y="63"/>
                    <a:pt x="49" y="72"/>
                  </a:cubicBezTo>
                  <a:cubicBezTo>
                    <a:pt x="62" y="89"/>
                    <a:pt x="87" y="92"/>
                    <a:pt x="108" y="97"/>
                  </a:cubicBezTo>
                  <a:cubicBezTo>
                    <a:pt x="157" y="109"/>
                    <a:pt x="201" y="143"/>
                    <a:pt x="251" y="143"/>
                  </a:cubicBezTo>
                  <a:cubicBezTo>
                    <a:pt x="255" y="143"/>
                    <a:pt x="260" y="142"/>
                    <a:pt x="262" y="138"/>
                  </a:cubicBezTo>
                  <a:cubicBezTo>
                    <a:pt x="264" y="134"/>
                    <a:pt x="260" y="129"/>
                    <a:pt x="256" y="126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5" name="Google Shape;1035;p21"/>
            <p:cNvSpPr/>
            <p:nvPr/>
          </p:nvSpPr>
          <p:spPr>
            <a:xfrm>
              <a:off x="9071962" y="2434962"/>
              <a:ext cx="317515" cy="221131"/>
            </a:xfrm>
            <a:custGeom>
              <a:avLst/>
              <a:gdLst/>
              <a:ahLst/>
              <a:cxnLst/>
              <a:rect l="l" t="t" r="r" b="b"/>
              <a:pathLst>
                <a:path w="64" h="45" extrusionOk="0">
                  <a:moveTo>
                    <a:pt x="56" y="28"/>
                  </a:moveTo>
                  <a:cubicBezTo>
                    <a:pt x="41" y="17"/>
                    <a:pt x="25" y="8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21" y="6"/>
                    <a:pt x="33" y="14"/>
                    <a:pt x="44" y="23"/>
                  </a:cubicBezTo>
                  <a:cubicBezTo>
                    <a:pt x="48" y="25"/>
                    <a:pt x="52" y="30"/>
                    <a:pt x="50" y="34"/>
                  </a:cubicBezTo>
                  <a:cubicBezTo>
                    <a:pt x="49" y="38"/>
                    <a:pt x="44" y="39"/>
                    <a:pt x="40" y="39"/>
                  </a:cubicBezTo>
                  <a:cubicBezTo>
                    <a:pt x="26" y="39"/>
                    <a:pt x="0" y="35"/>
                    <a:pt x="0" y="35"/>
                  </a:cubicBezTo>
                  <a:cubicBezTo>
                    <a:pt x="17" y="41"/>
                    <a:pt x="33" y="45"/>
                    <a:pt x="51" y="45"/>
                  </a:cubicBezTo>
                  <a:cubicBezTo>
                    <a:pt x="55" y="45"/>
                    <a:pt x="60" y="44"/>
                    <a:pt x="62" y="40"/>
                  </a:cubicBezTo>
                  <a:cubicBezTo>
                    <a:pt x="64" y="36"/>
                    <a:pt x="60" y="31"/>
                    <a:pt x="56" y="28"/>
                  </a:cubicBezTo>
                </a:path>
              </a:pathLst>
            </a:custGeom>
            <a:solidFill>
              <a:srgbClr val="FFF4E3">
                <a:alpha val="493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6" name="Google Shape;1036;p21"/>
            <p:cNvSpPr/>
            <p:nvPr/>
          </p:nvSpPr>
          <p:spPr>
            <a:xfrm>
              <a:off x="8594259" y="2094764"/>
              <a:ext cx="56699" cy="45360"/>
            </a:xfrm>
            <a:custGeom>
              <a:avLst/>
              <a:gdLst/>
              <a:ahLst/>
              <a:cxnLst/>
              <a:rect l="l" t="t" r="r" b="b"/>
              <a:pathLst>
                <a:path w="12" h="9" extrusionOk="0">
                  <a:moveTo>
                    <a:pt x="0" y="0"/>
                  </a:moveTo>
                  <a:cubicBezTo>
                    <a:pt x="4" y="4"/>
                    <a:pt x="8" y="7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1" y="9"/>
                    <a:pt x="10" y="8"/>
                    <a:pt x="9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6" y="5"/>
                    <a:pt x="3" y="3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3367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7" name="Google Shape;1037;p21"/>
            <p:cNvSpPr/>
            <p:nvPr/>
          </p:nvSpPr>
          <p:spPr>
            <a:xfrm>
              <a:off x="8327775" y="2304551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8539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8" name="Google Shape;1038;p21"/>
            <p:cNvSpPr/>
            <p:nvPr/>
          </p:nvSpPr>
          <p:spPr>
            <a:xfrm>
              <a:off x="8945794" y="2332903"/>
              <a:ext cx="215457" cy="119071"/>
            </a:xfrm>
            <a:custGeom>
              <a:avLst/>
              <a:gdLst/>
              <a:ahLst/>
              <a:cxnLst/>
              <a:rect l="l" t="t" r="r" b="b"/>
              <a:pathLst>
                <a:path w="43" h="24" extrusionOk="0">
                  <a:moveTo>
                    <a:pt x="2" y="2"/>
                  </a:moveTo>
                  <a:cubicBezTo>
                    <a:pt x="2" y="2"/>
                    <a:pt x="3" y="2"/>
                    <a:pt x="3" y="2"/>
                  </a:cubicBezTo>
                  <a:cubicBezTo>
                    <a:pt x="12" y="10"/>
                    <a:pt x="24" y="15"/>
                    <a:pt x="35" y="20"/>
                  </a:cubicBezTo>
                  <a:cubicBezTo>
                    <a:pt x="35" y="20"/>
                    <a:pt x="35" y="20"/>
                    <a:pt x="35" y="20"/>
                  </a:cubicBezTo>
                  <a:cubicBezTo>
                    <a:pt x="35" y="20"/>
                    <a:pt x="35" y="20"/>
                    <a:pt x="35" y="20"/>
                  </a:cubicBezTo>
                  <a:cubicBezTo>
                    <a:pt x="38" y="21"/>
                    <a:pt x="40" y="23"/>
                    <a:pt x="43" y="24"/>
                  </a:cubicBezTo>
                  <a:cubicBezTo>
                    <a:pt x="40" y="23"/>
                    <a:pt x="38" y="21"/>
                    <a:pt x="35" y="20"/>
                  </a:cubicBezTo>
                  <a:cubicBezTo>
                    <a:pt x="24" y="15"/>
                    <a:pt x="12" y="10"/>
                    <a:pt x="3" y="2"/>
                  </a:cubicBezTo>
                  <a:cubicBezTo>
                    <a:pt x="3" y="2"/>
                    <a:pt x="2" y="2"/>
                    <a:pt x="2" y="2"/>
                  </a:cubicBezTo>
                  <a:moveTo>
                    <a:pt x="1" y="1"/>
                  </a:moveTo>
                  <a:cubicBezTo>
                    <a:pt x="1" y="1"/>
                    <a:pt x="2" y="1"/>
                    <a:pt x="2" y="2"/>
                  </a:cubicBezTo>
                  <a:cubicBezTo>
                    <a:pt x="2" y="1"/>
                    <a:pt x="1" y="1"/>
                    <a:pt x="1" y="1"/>
                  </a:cubicBezTo>
                  <a:moveTo>
                    <a:pt x="0" y="0"/>
                  </a:moveTo>
                  <a:cubicBezTo>
                    <a:pt x="1" y="0"/>
                    <a:pt x="1" y="0"/>
                    <a:pt x="1" y="1"/>
                  </a:cubicBezTo>
                  <a:cubicBezTo>
                    <a:pt x="1" y="0"/>
                    <a:pt x="1" y="0"/>
                    <a:pt x="0" y="0"/>
                  </a:cubicBezTo>
                </a:path>
              </a:pathLst>
            </a:custGeom>
            <a:solidFill>
              <a:srgbClr val="E8A5C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9" name="Google Shape;1039;p21"/>
            <p:cNvSpPr/>
            <p:nvPr/>
          </p:nvSpPr>
          <p:spPr>
            <a:xfrm>
              <a:off x="8571580" y="2417951"/>
              <a:ext cx="39691" cy="5672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0" y="0"/>
                  </a:moveTo>
                  <a:cubicBezTo>
                    <a:pt x="2" y="0"/>
                    <a:pt x="3" y="0"/>
                    <a:pt x="5" y="1"/>
                  </a:cubicBezTo>
                  <a:cubicBezTo>
                    <a:pt x="6" y="1"/>
                    <a:pt x="7" y="1"/>
                    <a:pt x="8" y="1"/>
                  </a:cubicBezTo>
                  <a:cubicBezTo>
                    <a:pt x="5" y="1"/>
                    <a:pt x="3" y="0"/>
                    <a:pt x="0" y="0"/>
                  </a:cubicBezTo>
                </a:path>
              </a:pathLst>
            </a:custGeom>
            <a:solidFill>
              <a:srgbClr val="E8539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0" name="Google Shape;1040;p21"/>
            <p:cNvSpPr/>
            <p:nvPr/>
          </p:nvSpPr>
          <p:spPr>
            <a:xfrm>
              <a:off x="8248397" y="2066413"/>
              <a:ext cx="1077283" cy="589677"/>
            </a:xfrm>
            <a:custGeom>
              <a:avLst/>
              <a:gdLst/>
              <a:ahLst/>
              <a:cxnLst/>
              <a:rect l="l" t="t" r="r" b="b"/>
              <a:pathLst>
                <a:path w="216" h="119" extrusionOk="0">
                  <a:moveTo>
                    <a:pt x="51" y="0"/>
                  </a:moveTo>
                  <a:cubicBezTo>
                    <a:pt x="51" y="0"/>
                    <a:pt x="51" y="0"/>
                    <a:pt x="51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2" y="1"/>
                    <a:pt x="52" y="3"/>
                    <a:pt x="52" y="4"/>
                  </a:cubicBezTo>
                  <a:cubicBezTo>
                    <a:pt x="52" y="4"/>
                    <a:pt x="52" y="4"/>
                    <a:pt x="52" y="4"/>
                  </a:cubicBezTo>
                  <a:cubicBezTo>
                    <a:pt x="52" y="4"/>
                    <a:pt x="52" y="4"/>
                    <a:pt x="52" y="4"/>
                  </a:cubicBezTo>
                  <a:cubicBezTo>
                    <a:pt x="52" y="4"/>
                    <a:pt x="52" y="4"/>
                    <a:pt x="52" y="4"/>
                  </a:cubicBezTo>
                  <a:cubicBezTo>
                    <a:pt x="52" y="4"/>
                    <a:pt x="52" y="4"/>
                    <a:pt x="52" y="4"/>
                  </a:cubicBezTo>
                  <a:cubicBezTo>
                    <a:pt x="52" y="4"/>
                    <a:pt x="52" y="4"/>
                    <a:pt x="52" y="4"/>
                  </a:cubicBezTo>
                  <a:cubicBezTo>
                    <a:pt x="52" y="4"/>
                    <a:pt x="52" y="4"/>
                    <a:pt x="52" y="4"/>
                  </a:cubicBezTo>
                  <a:cubicBezTo>
                    <a:pt x="52" y="4"/>
                    <a:pt x="52" y="4"/>
                    <a:pt x="52" y="4"/>
                  </a:cubicBezTo>
                  <a:cubicBezTo>
                    <a:pt x="52" y="4"/>
                    <a:pt x="52" y="4"/>
                    <a:pt x="52" y="4"/>
                  </a:cubicBezTo>
                  <a:cubicBezTo>
                    <a:pt x="52" y="4"/>
                    <a:pt x="52" y="4"/>
                    <a:pt x="52" y="4"/>
                  </a:cubicBezTo>
                  <a:cubicBezTo>
                    <a:pt x="52" y="4"/>
                    <a:pt x="52" y="4"/>
                    <a:pt x="52" y="4"/>
                  </a:cubicBezTo>
                  <a:cubicBezTo>
                    <a:pt x="54" y="14"/>
                    <a:pt x="50" y="24"/>
                    <a:pt x="53" y="32"/>
                  </a:cubicBezTo>
                  <a:cubicBezTo>
                    <a:pt x="53" y="32"/>
                    <a:pt x="52" y="32"/>
                    <a:pt x="52" y="32"/>
                  </a:cubicBezTo>
                  <a:cubicBezTo>
                    <a:pt x="53" y="33"/>
                    <a:pt x="53" y="34"/>
                    <a:pt x="53" y="35"/>
                  </a:cubicBezTo>
                  <a:cubicBezTo>
                    <a:pt x="56" y="40"/>
                    <a:pt x="61" y="43"/>
                    <a:pt x="65" y="47"/>
                  </a:cubicBezTo>
                  <a:cubicBezTo>
                    <a:pt x="69" y="51"/>
                    <a:pt x="72" y="57"/>
                    <a:pt x="72" y="62"/>
                  </a:cubicBezTo>
                  <a:cubicBezTo>
                    <a:pt x="72" y="62"/>
                    <a:pt x="72" y="62"/>
                    <a:pt x="72" y="62"/>
                  </a:cubicBezTo>
                  <a:cubicBezTo>
                    <a:pt x="72" y="62"/>
                    <a:pt x="72" y="62"/>
                    <a:pt x="72" y="62"/>
                  </a:cubicBezTo>
                  <a:cubicBezTo>
                    <a:pt x="72" y="62"/>
                    <a:pt x="72" y="62"/>
                    <a:pt x="72" y="62"/>
                  </a:cubicBezTo>
                  <a:cubicBezTo>
                    <a:pt x="72" y="62"/>
                    <a:pt x="72" y="62"/>
                    <a:pt x="72" y="63"/>
                  </a:cubicBezTo>
                  <a:cubicBezTo>
                    <a:pt x="71" y="64"/>
                    <a:pt x="71" y="66"/>
                    <a:pt x="69" y="67"/>
                  </a:cubicBezTo>
                  <a:cubicBezTo>
                    <a:pt x="69" y="67"/>
                    <a:pt x="69" y="67"/>
                    <a:pt x="69" y="67"/>
                  </a:cubicBezTo>
                  <a:cubicBezTo>
                    <a:pt x="69" y="67"/>
                    <a:pt x="69" y="67"/>
                    <a:pt x="69" y="67"/>
                  </a:cubicBezTo>
                  <a:cubicBezTo>
                    <a:pt x="68" y="67"/>
                    <a:pt x="68" y="67"/>
                    <a:pt x="68" y="67"/>
                  </a:cubicBezTo>
                  <a:cubicBezTo>
                    <a:pt x="66" y="67"/>
                    <a:pt x="65" y="66"/>
                    <a:pt x="64" y="66"/>
                  </a:cubicBezTo>
                  <a:cubicBezTo>
                    <a:pt x="64" y="66"/>
                    <a:pt x="64" y="66"/>
                    <a:pt x="64" y="66"/>
                  </a:cubicBezTo>
                  <a:cubicBezTo>
                    <a:pt x="64" y="66"/>
                    <a:pt x="64" y="66"/>
                    <a:pt x="63" y="66"/>
                  </a:cubicBezTo>
                  <a:cubicBezTo>
                    <a:pt x="52" y="61"/>
                    <a:pt x="41" y="56"/>
                    <a:pt x="32" y="48"/>
                  </a:cubicBezTo>
                  <a:cubicBezTo>
                    <a:pt x="28" y="44"/>
                    <a:pt x="25" y="39"/>
                    <a:pt x="21" y="35"/>
                  </a:cubicBezTo>
                  <a:cubicBezTo>
                    <a:pt x="15" y="30"/>
                    <a:pt x="8" y="28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6" y="32"/>
                    <a:pt x="9" y="41"/>
                    <a:pt x="15" y="48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6" y="50"/>
                    <a:pt x="18" y="52"/>
                    <a:pt x="20" y="53"/>
                  </a:cubicBezTo>
                  <a:cubicBezTo>
                    <a:pt x="20" y="54"/>
                    <a:pt x="20" y="54"/>
                    <a:pt x="20" y="54"/>
                  </a:cubicBezTo>
                  <a:cubicBezTo>
                    <a:pt x="22" y="55"/>
                    <a:pt x="23" y="56"/>
                    <a:pt x="25" y="57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28" y="59"/>
                    <a:pt x="30" y="60"/>
                    <a:pt x="32" y="61"/>
                  </a:cubicBezTo>
                  <a:cubicBezTo>
                    <a:pt x="33" y="62"/>
                    <a:pt x="33" y="62"/>
                    <a:pt x="33" y="62"/>
                  </a:cubicBezTo>
                  <a:cubicBezTo>
                    <a:pt x="35" y="62"/>
                    <a:pt x="37" y="63"/>
                    <a:pt x="39" y="64"/>
                  </a:cubicBezTo>
                  <a:cubicBezTo>
                    <a:pt x="39" y="64"/>
                    <a:pt x="39" y="64"/>
                    <a:pt x="40" y="64"/>
                  </a:cubicBezTo>
                  <a:cubicBezTo>
                    <a:pt x="42" y="65"/>
                    <a:pt x="44" y="66"/>
                    <a:pt x="46" y="66"/>
                  </a:cubicBezTo>
                  <a:cubicBezTo>
                    <a:pt x="47" y="67"/>
                    <a:pt x="47" y="67"/>
                    <a:pt x="47" y="67"/>
                  </a:cubicBezTo>
                  <a:cubicBezTo>
                    <a:pt x="49" y="67"/>
                    <a:pt x="51" y="68"/>
                    <a:pt x="53" y="68"/>
                  </a:cubicBezTo>
                  <a:cubicBezTo>
                    <a:pt x="54" y="68"/>
                    <a:pt x="54" y="68"/>
                    <a:pt x="55" y="69"/>
                  </a:cubicBezTo>
                  <a:cubicBezTo>
                    <a:pt x="56" y="69"/>
                    <a:pt x="58" y="69"/>
                    <a:pt x="60" y="70"/>
                  </a:cubicBezTo>
                  <a:cubicBezTo>
                    <a:pt x="61" y="70"/>
                    <a:pt x="63" y="70"/>
                    <a:pt x="64" y="71"/>
                  </a:cubicBezTo>
                  <a:cubicBezTo>
                    <a:pt x="67" y="71"/>
                    <a:pt x="69" y="72"/>
                    <a:pt x="72" y="72"/>
                  </a:cubicBezTo>
                  <a:cubicBezTo>
                    <a:pt x="73" y="73"/>
                    <a:pt x="73" y="73"/>
                    <a:pt x="74" y="73"/>
                  </a:cubicBezTo>
                  <a:cubicBezTo>
                    <a:pt x="122" y="85"/>
                    <a:pt x="166" y="118"/>
                    <a:pt x="216" y="119"/>
                  </a:cubicBezTo>
                  <a:cubicBezTo>
                    <a:pt x="199" y="118"/>
                    <a:pt x="182" y="114"/>
                    <a:pt x="166" y="109"/>
                  </a:cubicBezTo>
                  <a:cubicBezTo>
                    <a:pt x="166" y="109"/>
                    <a:pt x="191" y="113"/>
                    <a:pt x="205" y="113"/>
                  </a:cubicBezTo>
                  <a:cubicBezTo>
                    <a:pt x="205" y="113"/>
                    <a:pt x="205" y="113"/>
                    <a:pt x="206" y="113"/>
                  </a:cubicBezTo>
                  <a:cubicBezTo>
                    <a:pt x="209" y="113"/>
                    <a:pt x="213" y="112"/>
                    <a:pt x="215" y="109"/>
                  </a:cubicBezTo>
                  <a:cubicBezTo>
                    <a:pt x="205" y="107"/>
                    <a:pt x="195" y="105"/>
                    <a:pt x="184" y="104"/>
                  </a:cubicBezTo>
                  <a:cubicBezTo>
                    <a:pt x="171" y="103"/>
                    <a:pt x="162" y="96"/>
                    <a:pt x="149" y="93"/>
                  </a:cubicBezTo>
                  <a:cubicBezTo>
                    <a:pt x="133" y="89"/>
                    <a:pt x="123" y="77"/>
                    <a:pt x="108" y="73"/>
                  </a:cubicBezTo>
                  <a:cubicBezTo>
                    <a:pt x="96" y="70"/>
                    <a:pt x="85" y="64"/>
                    <a:pt x="76" y="55"/>
                  </a:cubicBezTo>
                  <a:cubicBezTo>
                    <a:pt x="69" y="49"/>
                    <a:pt x="63" y="43"/>
                    <a:pt x="57" y="36"/>
                  </a:cubicBezTo>
                  <a:cubicBezTo>
                    <a:pt x="59" y="31"/>
                    <a:pt x="62" y="27"/>
                    <a:pt x="67" y="26"/>
                  </a:cubicBezTo>
                  <a:cubicBezTo>
                    <a:pt x="69" y="26"/>
                    <a:pt x="70" y="25"/>
                    <a:pt x="72" y="25"/>
                  </a:cubicBezTo>
                  <a:cubicBezTo>
                    <a:pt x="75" y="25"/>
                    <a:pt x="78" y="26"/>
                    <a:pt x="81" y="28"/>
                  </a:cubicBezTo>
                  <a:cubicBezTo>
                    <a:pt x="88" y="35"/>
                    <a:pt x="95" y="43"/>
                    <a:pt x="103" y="47"/>
                  </a:cubicBezTo>
                  <a:cubicBezTo>
                    <a:pt x="112" y="51"/>
                    <a:pt x="122" y="53"/>
                    <a:pt x="131" y="57"/>
                  </a:cubicBezTo>
                  <a:cubicBezTo>
                    <a:pt x="141" y="61"/>
                    <a:pt x="154" y="69"/>
                    <a:pt x="164" y="74"/>
                  </a:cubicBezTo>
                  <a:cubicBezTo>
                    <a:pt x="172" y="78"/>
                    <a:pt x="178" y="79"/>
                    <a:pt x="185" y="80"/>
                  </a:cubicBezTo>
                  <a:cubicBezTo>
                    <a:pt x="182" y="78"/>
                    <a:pt x="178" y="76"/>
                    <a:pt x="175" y="74"/>
                  </a:cubicBezTo>
                  <a:cubicBezTo>
                    <a:pt x="164" y="69"/>
                    <a:pt x="152" y="64"/>
                    <a:pt x="143" y="56"/>
                  </a:cubicBezTo>
                  <a:cubicBezTo>
                    <a:pt x="143" y="56"/>
                    <a:pt x="142" y="56"/>
                    <a:pt x="142" y="56"/>
                  </a:cubicBezTo>
                  <a:cubicBezTo>
                    <a:pt x="142" y="56"/>
                    <a:pt x="142" y="56"/>
                    <a:pt x="142" y="56"/>
                  </a:cubicBezTo>
                  <a:cubicBezTo>
                    <a:pt x="142" y="55"/>
                    <a:pt x="141" y="55"/>
                    <a:pt x="141" y="55"/>
                  </a:cubicBezTo>
                  <a:cubicBezTo>
                    <a:pt x="141" y="55"/>
                    <a:pt x="141" y="55"/>
                    <a:pt x="141" y="55"/>
                  </a:cubicBezTo>
                  <a:cubicBezTo>
                    <a:pt x="141" y="54"/>
                    <a:pt x="141" y="54"/>
                    <a:pt x="140" y="54"/>
                  </a:cubicBezTo>
                  <a:cubicBezTo>
                    <a:pt x="134" y="48"/>
                    <a:pt x="129" y="41"/>
                    <a:pt x="124" y="35"/>
                  </a:cubicBezTo>
                  <a:cubicBezTo>
                    <a:pt x="123" y="35"/>
                    <a:pt x="123" y="34"/>
                    <a:pt x="122" y="34"/>
                  </a:cubicBezTo>
                  <a:cubicBezTo>
                    <a:pt x="122" y="33"/>
                    <a:pt x="121" y="33"/>
                    <a:pt x="120" y="32"/>
                  </a:cubicBezTo>
                  <a:cubicBezTo>
                    <a:pt x="120" y="32"/>
                    <a:pt x="119" y="31"/>
                    <a:pt x="118" y="30"/>
                  </a:cubicBezTo>
                  <a:cubicBezTo>
                    <a:pt x="118" y="30"/>
                    <a:pt x="117" y="30"/>
                    <a:pt x="117" y="29"/>
                  </a:cubicBezTo>
                  <a:cubicBezTo>
                    <a:pt x="116" y="29"/>
                    <a:pt x="116" y="29"/>
                    <a:pt x="116" y="29"/>
                  </a:cubicBezTo>
                  <a:cubicBezTo>
                    <a:pt x="112" y="31"/>
                    <a:pt x="108" y="32"/>
                    <a:pt x="104" y="32"/>
                  </a:cubicBezTo>
                  <a:cubicBezTo>
                    <a:pt x="98" y="32"/>
                    <a:pt x="92" y="30"/>
                    <a:pt x="88" y="26"/>
                  </a:cubicBezTo>
                  <a:cubicBezTo>
                    <a:pt x="85" y="23"/>
                    <a:pt x="83" y="19"/>
                    <a:pt x="81" y="15"/>
                  </a:cubicBezTo>
                  <a:cubicBezTo>
                    <a:pt x="77" y="13"/>
                    <a:pt x="73" y="10"/>
                    <a:pt x="69" y="6"/>
                  </a:cubicBezTo>
                  <a:cubicBezTo>
                    <a:pt x="68" y="6"/>
                    <a:pt x="66" y="5"/>
                    <a:pt x="64" y="5"/>
                  </a:cubicBezTo>
                  <a:cubicBezTo>
                    <a:pt x="64" y="5"/>
                    <a:pt x="64" y="5"/>
                    <a:pt x="64" y="5"/>
                  </a:cubicBezTo>
                  <a:cubicBezTo>
                    <a:pt x="60" y="3"/>
                    <a:pt x="56" y="1"/>
                    <a:pt x="51" y="0"/>
                  </a:cubicBezTo>
                </a:path>
              </a:pathLst>
            </a:custGeom>
            <a:solidFill>
              <a:srgbClr val="B9222F">
                <a:alpha val="297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1" name="Google Shape;1041;p21"/>
            <p:cNvSpPr/>
            <p:nvPr/>
          </p:nvSpPr>
          <p:spPr>
            <a:xfrm>
              <a:off x="9382378" y="2633410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8A5C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2" name="Google Shape;1042;p21"/>
            <p:cNvSpPr/>
            <p:nvPr/>
          </p:nvSpPr>
          <p:spPr>
            <a:xfrm>
              <a:off x="9325679" y="2656090"/>
              <a:ext cx="5400" cy="5400"/>
            </a:xfrm>
            <a:prstGeom prst="ellipse">
              <a:avLst/>
            </a:prstGeom>
            <a:solidFill>
              <a:srgbClr val="E8539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3" name="Google Shape;1043;p21"/>
            <p:cNvSpPr/>
            <p:nvPr/>
          </p:nvSpPr>
          <p:spPr>
            <a:xfrm>
              <a:off x="9076203" y="2434962"/>
              <a:ext cx="306175" cy="221131"/>
            </a:xfrm>
            <a:custGeom>
              <a:avLst/>
              <a:gdLst/>
              <a:ahLst/>
              <a:cxnLst/>
              <a:rect l="l" t="t" r="r" b="b"/>
              <a:pathLst>
                <a:path w="62" h="45" extrusionOk="0">
                  <a:moveTo>
                    <a:pt x="0" y="35"/>
                  </a:moveTo>
                  <a:cubicBezTo>
                    <a:pt x="16" y="40"/>
                    <a:pt x="33" y="44"/>
                    <a:pt x="50" y="45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50" y="45"/>
                    <a:pt x="50" y="45"/>
                    <a:pt x="51" y="45"/>
                  </a:cubicBezTo>
                  <a:cubicBezTo>
                    <a:pt x="51" y="45"/>
                    <a:pt x="51" y="45"/>
                    <a:pt x="51" y="45"/>
                  </a:cubicBezTo>
                  <a:cubicBezTo>
                    <a:pt x="51" y="45"/>
                    <a:pt x="51" y="45"/>
                    <a:pt x="51" y="45"/>
                  </a:cubicBezTo>
                  <a:cubicBezTo>
                    <a:pt x="55" y="45"/>
                    <a:pt x="60" y="44"/>
                    <a:pt x="62" y="40"/>
                  </a:cubicBezTo>
                  <a:cubicBezTo>
                    <a:pt x="62" y="40"/>
                    <a:pt x="62" y="40"/>
                    <a:pt x="62" y="40"/>
                  </a:cubicBezTo>
                  <a:cubicBezTo>
                    <a:pt x="62" y="40"/>
                    <a:pt x="62" y="40"/>
                    <a:pt x="62" y="40"/>
                  </a:cubicBezTo>
                  <a:cubicBezTo>
                    <a:pt x="62" y="39"/>
                    <a:pt x="62" y="39"/>
                    <a:pt x="62" y="38"/>
                  </a:cubicBezTo>
                  <a:cubicBezTo>
                    <a:pt x="58" y="37"/>
                    <a:pt x="54" y="36"/>
                    <a:pt x="49" y="35"/>
                  </a:cubicBezTo>
                  <a:cubicBezTo>
                    <a:pt x="47" y="38"/>
                    <a:pt x="43" y="39"/>
                    <a:pt x="40" y="39"/>
                  </a:cubicBezTo>
                  <a:cubicBezTo>
                    <a:pt x="39" y="39"/>
                    <a:pt x="39" y="39"/>
                    <a:pt x="39" y="39"/>
                  </a:cubicBezTo>
                  <a:cubicBezTo>
                    <a:pt x="25" y="39"/>
                    <a:pt x="0" y="35"/>
                    <a:pt x="0" y="35"/>
                  </a:cubicBezTo>
                  <a:moveTo>
                    <a:pt x="9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12" y="2"/>
                    <a:pt x="16" y="4"/>
                    <a:pt x="19" y="6"/>
                  </a:cubicBezTo>
                  <a:cubicBezTo>
                    <a:pt x="20" y="6"/>
                    <a:pt x="20" y="6"/>
                    <a:pt x="21" y="6"/>
                  </a:cubicBezTo>
                  <a:cubicBezTo>
                    <a:pt x="20" y="5"/>
                    <a:pt x="18" y="5"/>
                    <a:pt x="17" y="4"/>
                  </a:cubicBezTo>
                  <a:cubicBezTo>
                    <a:pt x="14" y="3"/>
                    <a:pt x="12" y="1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</a:path>
              </a:pathLst>
            </a:custGeom>
            <a:solidFill>
              <a:srgbClr val="DB88C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4" name="Google Shape;1044;p21"/>
            <p:cNvSpPr/>
            <p:nvPr/>
          </p:nvSpPr>
          <p:spPr>
            <a:xfrm>
              <a:off x="8066960" y="1947345"/>
              <a:ext cx="544311" cy="453598"/>
            </a:xfrm>
            <a:custGeom>
              <a:avLst/>
              <a:gdLst/>
              <a:ahLst/>
              <a:cxnLst/>
              <a:rect l="l" t="t" r="r" b="b"/>
              <a:pathLst>
                <a:path w="110" h="91" extrusionOk="0">
                  <a:moveTo>
                    <a:pt x="90" y="59"/>
                  </a:moveTo>
                  <a:cubicBezTo>
                    <a:pt x="86" y="49"/>
                    <a:pt x="91" y="38"/>
                    <a:pt x="89" y="28"/>
                  </a:cubicBezTo>
                  <a:cubicBezTo>
                    <a:pt x="88" y="20"/>
                    <a:pt x="81" y="13"/>
                    <a:pt x="74" y="9"/>
                  </a:cubicBezTo>
                  <a:cubicBezTo>
                    <a:pt x="67" y="5"/>
                    <a:pt x="58" y="3"/>
                    <a:pt x="50" y="2"/>
                  </a:cubicBezTo>
                  <a:cubicBezTo>
                    <a:pt x="41" y="1"/>
                    <a:pt x="31" y="0"/>
                    <a:pt x="23" y="4"/>
                  </a:cubicBezTo>
                  <a:cubicBezTo>
                    <a:pt x="19" y="6"/>
                    <a:pt x="16" y="9"/>
                    <a:pt x="13" y="11"/>
                  </a:cubicBezTo>
                  <a:cubicBezTo>
                    <a:pt x="9" y="15"/>
                    <a:pt x="5" y="18"/>
                    <a:pt x="3" y="23"/>
                  </a:cubicBezTo>
                  <a:cubicBezTo>
                    <a:pt x="0" y="28"/>
                    <a:pt x="0" y="34"/>
                    <a:pt x="4" y="38"/>
                  </a:cubicBezTo>
                  <a:cubicBezTo>
                    <a:pt x="6" y="40"/>
                    <a:pt x="9" y="41"/>
                    <a:pt x="12" y="42"/>
                  </a:cubicBezTo>
                  <a:cubicBezTo>
                    <a:pt x="20" y="44"/>
                    <a:pt x="29" y="47"/>
                    <a:pt x="37" y="50"/>
                  </a:cubicBezTo>
                  <a:cubicBezTo>
                    <a:pt x="45" y="52"/>
                    <a:pt x="52" y="54"/>
                    <a:pt x="58" y="59"/>
                  </a:cubicBezTo>
                  <a:cubicBezTo>
                    <a:pt x="62" y="63"/>
                    <a:pt x="65" y="68"/>
                    <a:pt x="69" y="72"/>
                  </a:cubicBezTo>
                  <a:cubicBezTo>
                    <a:pt x="78" y="80"/>
                    <a:pt x="90" y="85"/>
                    <a:pt x="101" y="90"/>
                  </a:cubicBezTo>
                  <a:cubicBezTo>
                    <a:pt x="103" y="91"/>
                    <a:pt x="104" y="91"/>
                    <a:pt x="106" y="91"/>
                  </a:cubicBezTo>
                  <a:cubicBezTo>
                    <a:pt x="108" y="90"/>
                    <a:pt x="108" y="88"/>
                    <a:pt x="109" y="87"/>
                  </a:cubicBezTo>
                  <a:cubicBezTo>
                    <a:pt x="110" y="81"/>
                    <a:pt x="106" y="75"/>
                    <a:pt x="102" y="71"/>
                  </a:cubicBezTo>
                  <a:cubicBezTo>
                    <a:pt x="98" y="67"/>
                    <a:pt x="93" y="64"/>
                    <a:pt x="90" y="59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5" name="Google Shape;1045;p21"/>
            <p:cNvSpPr/>
            <p:nvPr/>
          </p:nvSpPr>
          <p:spPr>
            <a:xfrm>
              <a:off x="8469521" y="2026725"/>
              <a:ext cx="51031" cy="198451"/>
            </a:xfrm>
            <a:custGeom>
              <a:avLst/>
              <a:gdLst/>
              <a:ahLst/>
              <a:cxnLst/>
              <a:rect l="l" t="t" r="r" b="b"/>
              <a:pathLst>
                <a:path w="10" h="40" extrusionOk="0">
                  <a:moveTo>
                    <a:pt x="8" y="12"/>
                  </a:moveTo>
                  <a:cubicBezTo>
                    <a:pt x="8" y="8"/>
                    <a:pt x="5" y="4"/>
                    <a:pt x="3" y="0"/>
                  </a:cubicBezTo>
                  <a:cubicBezTo>
                    <a:pt x="3" y="1"/>
                    <a:pt x="3" y="3"/>
                    <a:pt x="3" y="4"/>
                  </a:cubicBezTo>
                  <a:cubicBezTo>
                    <a:pt x="5" y="14"/>
                    <a:pt x="0" y="25"/>
                    <a:pt x="4" y="34"/>
                  </a:cubicBezTo>
                  <a:cubicBezTo>
                    <a:pt x="5" y="37"/>
                    <a:pt x="7" y="38"/>
                    <a:pt x="9" y="40"/>
                  </a:cubicBezTo>
                  <a:cubicBezTo>
                    <a:pt x="6" y="31"/>
                    <a:pt x="10" y="21"/>
                    <a:pt x="8" y="12"/>
                  </a:cubicBezTo>
                </a:path>
              </a:pathLst>
            </a:custGeom>
            <a:solidFill>
              <a:srgbClr val="FFF4E3">
                <a:alpha val="493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6" name="Google Shape;1046;p21"/>
            <p:cNvSpPr/>
            <p:nvPr/>
          </p:nvSpPr>
          <p:spPr>
            <a:xfrm>
              <a:off x="8072628" y="2100432"/>
              <a:ext cx="538643" cy="300510"/>
            </a:xfrm>
            <a:custGeom>
              <a:avLst/>
              <a:gdLst/>
              <a:ahLst/>
              <a:cxnLst/>
              <a:rect l="l" t="t" r="r" b="b"/>
              <a:pathLst>
                <a:path w="108" h="60" extrusionOk="0">
                  <a:moveTo>
                    <a:pt x="103" y="47"/>
                  </a:moveTo>
                  <a:cubicBezTo>
                    <a:pt x="103" y="49"/>
                    <a:pt x="102" y="51"/>
                    <a:pt x="100" y="52"/>
                  </a:cubicBezTo>
                  <a:cubicBezTo>
                    <a:pt x="98" y="52"/>
                    <a:pt x="97" y="51"/>
                    <a:pt x="95" y="51"/>
                  </a:cubicBezTo>
                  <a:cubicBezTo>
                    <a:pt x="84" y="46"/>
                    <a:pt x="72" y="41"/>
                    <a:pt x="63" y="32"/>
                  </a:cubicBezTo>
                  <a:cubicBezTo>
                    <a:pt x="60" y="28"/>
                    <a:pt x="56" y="24"/>
                    <a:pt x="52" y="20"/>
                  </a:cubicBezTo>
                  <a:cubicBezTo>
                    <a:pt x="46" y="15"/>
                    <a:pt x="39" y="13"/>
                    <a:pt x="31" y="10"/>
                  </a:cubicBezTo>
                  <a:cubicBezTo>
                    <a:pt x="23" y="8"/>
                    <a:pt x="14" y="5"/>
                    <a:pt x="6" y="2"/>
                  </a:cubicBezTo>
                  <a:cubicBezTo>
                    <a:pt x="4" y="2"/>
                    <a:pt x="2" y="1"/>
                    <a:pt x="0" y="0"/>
                  </a:cubicBezTo>
                  <a:cubicBezTo>
                    <a:pt x="0" y="2"/>
                    <a:pt x="1" y="5"/>
                    <a:pt x="3" y="7"/>
                  </a:cubicBezTo>
                  <a:cubicBezTo>
                    <a:pt x="5" y="9"/>
                    <a:pt x="8" y="10"/>
                    <a:pt x="11" y="11"/>
                  </a:cubicBezTo>
                  <a:cubicBezTo>
                    <a:pt x="19" y="13"/>
                    <a:pt x="28" y="16"/>
                    <a:pt x="36" y="19"/>
                  </a:cubicBezTo>
                  <a:cubicBezTo>
                    <a:pt x="44" y="21"/>
                    <a:pt x="51" y="23"/>
                    <a:pt x="57" y="28"/>
                  </a:cubicBezTo>
                  <a:cubicBezTo>
                    <a:pt x="61" y="32"/>
                    <a:pt x="64" y="37"/>
                    <a:pt x="68" y="41"/>
                  </a:cubicBezTo>
                  <a:cubicBezTo>
                    <a:pt x="77" y="49"/>
                    <a:pt x="89" y="54"/>
                    <a:pt x="100" y="59"/>
                  </a:cubicBezTo>
                  <a:cubicBezTo>
                    <a:pt x="102" y="60"/>
                    <a:pt x="103" y="60"/>
                    <a:pt x="105" y="60"/>
                  </a:cubicBezTo>
                  <a:cubicBezTo>
                    <a:pt x="107" y="59"/>
                    <a:pt x="107" y="57"/>
                    <a:pt x="108" y="56"/>
                  </a:cubicBezTo>
                  <a:cubicBezTo>
                    <a:pt x="108" y="51"/>
                    <a:pt x="106" y="46"/>
                    <a:pt x="102" y="42"/>
                  </a:cubicBezTo>
                  <a:cubicBezTo>
                    <a:pt x="103" y="44"/>
                    <a:pt x="103" y="46"/>
                    <a:pt x="103" y="47"/>
                  </a:cubicBezTo>
                </a:path>
              </a:pathLst>
            </a:custGeom>
            <a:solidFill>
              <a:srgbClr val="FFF4E3">
                <a:alpha val="493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7" name="Google Shape;1047;p21"/>
            <p:cNvSpPr/>
            <p:nvPr/>
          </p:nvSpPr>
          <p:spPr>
            <a:xfrm>
              <a:off x="8509212" y="2083424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3367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8" name="Google Shape;1048;p21"/>
            <p:cNvSpPr/>
            <p:nvPr/>
          </p:nvSpPr>
          <p:spPr>
            <a:xfrm>
              <a:off x="8169018" y="2032393"/>
              <a:ext cx="334526" cy="300511"/>
            </a:xfrm>
            <a:custGeom>
              <a:avLst/>
              <a:gdLst/>
              <a:ahLst/>
              <a:cxnLst/>
              <a:rect l="l" t="t" r="r" b="b"/>
              <a:pathLst>
                <a:path w="68" h="61" extrusionOk="0">
                  <a:moveTo>
                    <a:pt x="68" y="7"/>
                  </a:moveTo>
                  <a:cubicBezTo>
                    <a:pt x="68" y="7"/>
                    <a:pt x="68" y="7"/>
                    <a:pt x="68" y="7"/>
                  </a:cubicBezTo>
                  <a:cubicBezTo>
                    <a:pt x="68" y="7"/>
                    <a:pt x="68" y="7"/>
                    <a:pt x="68" y="7"/>
                  </a:cubicBezTo>
                  <a:moveTo>
                    <a:pt x="68" y="7"/>
                  </a:moveTo>
                  <a:cubicBezTo>
                    <a:pt x="68" y="7"/>
                    <a:pt x="68" y="7"/>
                    <a:pt x="68" y="7"/>
                  </a:cubicBezTo>
                  <a:cubicBezTo>
                    <a:pt x="68" y="7"/>
                    <a:pt x="68" y="7"/>
                    <a:pt x="68" y="7"/>
                  </a:cubicBezTo>
                  <a:cubicBezTo>
                    <a:pt x="68" y="7"/>
                    <a:pt x="68" y="7"/>
                    <a:pt x="68" y="7"/>
                  </a:cubicBezTo>
                  <a:moveTo>
                    <a:pt x="26" y="0"/>
                  </a:moveTo>
                  <a:cubicBezTo>
                    <a:pt x="22" y="2"/>
                    <a:pt x="17" y="3"/>
                    <a:pt x="12" y="3"/>
                  </a:cubicBezTo>
                  <a:cubicBezTo>
                    <a:pt x="11" y="8"/>
                    <a:pt x="9" y="12"/>
                    <a:pt x="6" y="15"/>
                  </a:cubicBezTo>
                  <a:cubicBezTo>
                    <a:pt x="4" y="17"/>
                    <a:pt x="2" y="19"/>
                    <a:pt x="0" y="21"/>
                  </a:cubicBezTo>
                  <a:cubicBezTo>
                    <a:pt x="4" y="22"/>
                    <a:pt x="8" y="23"/>
                    <a:pt x="12" y="24"/>
                  </a:cubicBezTo>
                  <a:cubicBezTo>
                    <a:pt x="20" y="27"/>
                    <a:pt x="27" y="29"/>
                    <a:pt x="33" y="34"/>
                  </a:cubicBezTo>
                  <a:cubicBezTo>
                    <a:pt x="35" y="36"/>
                    <a:pt x="36" y="37"/>
                    <a:pt x="38" y="39"/>
                  </a:cubicBezTo>
                  <a:cubicBezTo>
                    <a:pt x="43" y="43"/>
                    <a:pt x="48" y="49"/>
                    <a:pt x="53" y="54"/>
                  </a:cubicBezTo>
                  <a:cubicBezTo>
                    <a:pt x="58" y="57"/>
                    <a:pt x="62" y="59"/>
                    <a:pt x="67" y="61"/>
                  </a:cubicBezTo>
                  <a:cubicBezTo>
                    <a:pt x="63" y="57"/>
                    <a:pt x="59" y="53"/>
                    <a:pt x="57" y="50"/>
                  </a:cubicBezTo>
                  <a:cubicBezTo>
                    <a:pt x="38" y="19"/>
                    <a:pt x="21" y="29"/>
                    <a:pt x="11" y="16"/>
                  </a:cubicBezTo>
                  <a:cubicBezTo>
                    <a:pt x="10" y="15"/>
                    <a:pt x="15" y="12"/>
                    <a:pt x="18" y="11"/>
                  </a:cubicBezTo>
                  <a:cubicBezTo>
                    <a:pt x="22" y="9"/>
                    <a:pt x="27" y="8"/>
                    <a:pt x="32" y="8"/>
                  </a:cubicBezTo>
                  <a:cubicBezTo>
                    <a:pt x="42" y="8"/>
                    <a:pt x="54" y="13"/>
                    <a:pt x="64" y="20"/>
                  </a:cubicBezTo>
                  <a:cubicBezTo>
                    <a:pt x="64" y="15"/>
                    <a:pt x="65" y="11"/>
                    <a:pt x="65" y="6"/>
                  </a:cubicBezTo>
                  <a:cubicBezTo>
                    <a:pt x="58" y="4"/>
                    <a:pt x="51" y="2"/>
                    <a:pt x="43" y="2"/>
                  </a:cubicBezTo>
                  <a:cubicBezTo>
                    <a:pt x="38" y="2"/>
                    <a:pt x="32" y="2"/>
                    <a:pt x="27" y="0"/>
                  </a:cubicBezTo>
                  <a:cubicBezTo>
                    <a:pt x="27" y="0"/>
                    <a:pt x="26" y="0"/>
                    <a:pt x="26" y="0"/>
                  </a:cubicBezTo>
                </a:path>
              </a:pathLst>
            </a:custGeom>
            <a:solidFill>
              <a:srgbClr val="730302">
                <a:alpha val="59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9" name="Google Shape;1049;p21"/>
            <p:cNvSpPr/>
            <p:nvPr/>
          </p:nvSpPr>
          <p:spPr>
            <a:xfrm>
              <a:off x="8565912" y="2395271"/>
              <a:ext cx="5672" cy="0"/>
            </a:xfrm>
            <a:custGeom>
              <a:avLst/>
              <a:gdLst/>
              <a:ahLst/>
              <a:cxnLst/>
              <a:rect l="l" t="t" r="r" b="b"/>
              <a:pathLst>
                <a:path w="1" h="120000" extrusionOk="0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</a:path>
              </a:pathLst>
            </a:custGeom>
            <a:solidFill>
              <a:srgbClr val="D3367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0" name="Google Shape;1050;p21"/>
            <p:cNvSpPr/>
            <p:nvPr/>
          </p:nvSpPr>
          <p:spPr>
            <a:xfrm>
              <a:off x="8163346" y="2134452"/>
              <a:ext cx="436585" cy="266490"/>
            </a:xfrm>
            <a:custGeom>
              <a:avLst/>
              <a:gdLst/>
              <a:ahLst/>
              <a:cxnLst/>
              <a:rect l="l" t="t" r="r" b="b"/>
              <a:pathLst>
                <a:path w="88" h="53" extrusionOk="0">
                  <a:moveTo>
                    <a:pt x="54" y="33"/>
                  </a:moveTo>
                  <a:cubicBezTo>
                    <a:pt x="59" y="37"/>
                    <a:pt x="63" y="42"/>
                    <a:pt x="67" y="45"/>
                  </a:cubicBezTo>
                  <a:cubicBezTo>
                    <a:pt x="72" y="48"/>
                    <a:pt x="77" y="50"/>
                    <a:pt x="81" y="52"/>
                  </a:cubicBezTo>
                  <a:cubicBezTo>
                    <a:pt x="82" y="52"/>
                    <a:pt x="82" y="52"/>
                    <a:pt x="82" y="52"/>
                  </a:cubicBezTo>
                  <a:cubicBezTo>
                    <a:pt x="82" y="52"/>
                    <a:pt x="82" y="52"/>
                    <a:pt x="82" y="52"/>
                  </a:cubicBezTo>
                  <a:cubicBezTo>
                    <a:pt x="83" y="52"/>
                    <a:pt x="84" y="53"/>
                    <a:pt x="86" y="53"/>
                  </a:cubicBezTo>
                  <a:cubicBezTo>
                    <a:pt x="86" y="53"/>
                    <a:pt x="86" y="53"/>
                    <a:pt x="87" y="53"/>
                  </a:cubicBezTo>
                  <a:cubicBezTo>
                    <a:pt x="87" y="53"/>
                    <a:pt x="87" y="53"/>
                    <a:pt x="87" y="53"/>
                  </a:cubicBezTo>
                  <a:cubicBezTo>
                    <a:pt x="87" y="53"/>
                    <a:pt x="87" y="53"/>
                    <a:pt x="87" y="53"/>
                  </a:cubicBezTo>
                  <a:cubicBezTo>
                    <a:pt x="88" y="52"/>
                    <a:pt x="88" y="52"/>
                    <a:pt x="88" y="51"/>
                  </a:cubicBezTo>
                  <a:cubicBezTo>
                    <a:pt x="82" y="50"/>
                    <a:pt x="74" y="45"/>
                    <a:pt x="68" y="40"/>
                  </a:cubicBezTo>
                  <a:cubicBezTo>
                    <a:pt x="63" y="38"/>
                    <a:pt x="59" y="36"/>
                    <a:pt x="54" y="33"/>
                  </a:cubicBezTo>
                  <a:moveTo>
                    <a:pt x="1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1" y="1"/>
                    <a:pt x="1" y="1"/>
                    <a:pt x="2" y="2"/>
                  </a:cubicBezTo>
                  <a:cubicBezTo>
                    <a:pt x="11" y="5"/>
                    <a:pt x="21" y="7"/>
                    <a:pt x="29" y="11"/>
                  </a:cubicBezTo>
                  <a:cubicBezTo>
                    <a:pt x="33" y="13"/>
                    <a:pt x="36" y="16"/>
                    <a:pt x="39" y="18"/>
                  </a:cubicBezTo>
                  <a:cubicBezTo>
                    <a:pt x="37" y="16"/>
                    <a:pt x="36" y="15"/>
                    <a:pt x="34" y="13"/>
                  </a:cubicBezTo>
                  <a:cubicBezTo>
                    <a:pt x="28" y="8"/>
                    <a:pt x="21" y="6"/>
                    <a:pt x="13" y="3"/>
                  </a:cubicBezTo>
                  <a:cubicBezTo>
                    <a:pt x="9" y="2"/>
                    <a:pt x="5" y="1"/>
                    <a:pt x="1" y="0"/>
                  </a:cubicBezTo>
                </a:path>
              </a:pathLst>
            </a:custGeom>
            <a:solidFill>
              <a:srgbClr val="FFF4E3">
                <a:alpha val="493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1" name="Google Shape;1051;p21"/>
            <p:cNvSpPr/>
            <p:nvPr/>
          </p:nvSpPr>
          <p:spPr>
            <a:xfrm>
              <a:off x="8049948" y="1958685"/>
              <a:ext cx="158757" cy="17012"/>
            </a:xfrm>
            <a:custGeom>
              <a:avLst/>
              <a:gdLst/>
              <a:ahLst/>
              <a:cxnLst/>
              <a:rect l="l" t="t" r="r" b="b"/>
              <a:pathLst>
                <a:path w="32" h="4" extrusionOk="0">
                  <a:moveTo>
                    <a:pt x="25" y="0"/>
                  </a:moveTo>
                  <a:cubicBezTo>
                    <a:pt x="17" y="1"/>
                    <a:pt x="8" y="1"/>
                    <a:pt x="0" y="1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2" y="3"/>
                    <a:pt x="32" y="2"/>
                    <a:pt x="31" y="1"/>
                  </a:cubicBezTo>
                  <a:cubicBezTo>
                    <a:pt x="29" y="0"/>
                    <a:pt x="27" y="0"/>
                    <a:pt x="25" y="0"/>
                  </a:cubicBezTo>
                </a:path>
              </a:pathLst>
            </a:custGeom>
            <a:solidFill>
              <a:srgbClr val="FF80B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2" name="Google Shape;1052;p21"/>
            <p:cNvSpPr/>
            <p:nvPr/>
          </p:nvSpPr>
          <p:spPr>
            <a:xfrm>
              <a:off x="7777793" y="1947345"/>
              <a:ext cx="561322" cy="470610"/>
            </a:xfrm>
            <a:custGeom>
              <a:avLst/>
              <a:gdLst/>
              <a:ahLst/>
              <a:cxnLst/>
              <a:rect l="l" t="t" r="r" b="b"/>
              <a:pathLst>
                <a:path w="113" h="95" extrusionOk="0">
                  <a:moveTo>
                    <a:pt x="74" y="0"/>
                  </a:moveTo>
                  <a:cubicBezTo>
                    <a:pt x="68" y="0"/>
                    <a:pt x="63" y="0"/>
                    <a:pt x="58" y="2"/>
                  </a:cubicBezTo>
                  <a:cubicBezTo>
                    <a:pt x="50" y="4"/>
                    <a:pt x="44" y="9"/>
                    <a:pt x="38" y="14"/>
                  </a:cubicBezTo>
                  <a:cubicBezTo>
                    <a:pt x="29" y="21"/>
                    <a:pt x="20" y="28"/>
                    <a:pt x="15" y="37"/>
                  </a:cubicBezTo>
                  <a:cubicBezTo>
                    <a:pt x="12" y="43"/>
                    <a:pt x="10" y="48"/>
                    <a:pt x="9" y="54"/>
                  </a:cubicBezTo>
                  <a:cubicBezTo>
                    <a:pt x="6" y="63"/>
                    <a:pt x="4" y="72"/>
                    <a:pt x="1" y="82"/>
                  </a:cubicBezTo>
                  <a:cubicBezTo>
                    <a:pt x="1" y="84"/>
                    <a:pt x="0" y="87"/>
                    <a:pt x="2" y="89"/>
                  </a:cubicBezTo>
                  <a:cubicBezTo>
                    <a:pt x="3" y="90"/>
                    <a:pt x="4" y="91"/>
                    <a:pt x="5" y="91"/>
                  </a:cubicBezTo>
                  <a:cubicBezTo>
                    <a:pt x="19" y="95"/>
                    <a:pt x="32" y="86"/>
                    <a:pt x="42" y="76"/>
                  </a:cubicBezTo>
                  <a:cubicBezTo>
                    <a:pt x="51" y="66"/>
                    <a:pt x="58" y="54"/>
                    <a:pt x="68" y="45"/>
                  </a:cubicBezTo>
                  <a:cubicBezTo>
                    <a:pt x="74" y="41"/>
                    <a:pt x="80" y="37"/>
                    <a:pt x="84" y="32"/>
                  </a:cubicBezTo>
                  <a:cubicBezTo>
                    <a:pt x="90" y="26"/>
                    <a:pt x="91" y="17"/>
                    <a:pt x="89" y="9"/>
                  </a:cubicBezTo>
                  <a:cubicBezTo>
                    <a:pt x="89" y="8"/>
                    <a:pt x="88" y="7"/>
                    <a:pt x="87" y="6"/>
                  </a:cubicBezTo>
                  <a:cubicBezTo>
                    <a:pt x="55" y="3"/>
                    <a:pt x="55" y="3"/>
                    <a:pt x="55" y="3"/>
                  </a:cubicBezTo>
                  <a:cubicBezTo>
                    <a:pt x="63" y="3"/>
                    <a:pt x="72" y="3"/>
                    <a:pt x="80" y="2"/>
                  </a:cubicBezTo>
                  <a:cubicBezTo>
                    <a:pt x="82" y="2"/>
                    <a:pt x="84" y="2"/>
                    <a:pt x="86" y="3"/>
                  </a:cubicBezTo>
                  <a:cubicBezTo>
                    <a:pt x="87" y="4"/>
                    <a:pt x="87" y="5"/>
                    <a:pt x="87" y="6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00" y="3"/>
                    <a:pt x="87" y="1"/>
                    <a:pt x="74" y="0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3" name="Google Shape;1053;p21"/>
            <p:cNvSpPr/>
            <p:nvPr/>
          </p:nvSpPr>
          <p:spPr>
            <a:xfrm>
              <a:off x="7773551" y="2055073"/>
              <a:ext cx="215457" cy="362878"/>
            </a:xfrm>
            <a:custGeom>
              <a:avLst/>
              <a:gdLst/>
              <a:ahLst/>
              <a:cxnLst/>
              <a:rect l="l" t="t" r="r" b="b"/>
              <a:pathLst>
                <a:path w="43" h="73" extrusionOk="0">
                  <a:moveTo>
                    <a:pt x="12" y="63"/>
                  </a:moveTo>
                  <a:cubicBezTo>
                    <a:pt x="10" y="62"/>
                    <a:pt x="9" y="62"/>
                    <a:pt x="8" y="60"/>
                  </a:cubicBezTo>
                  <a:cubicBezTo>
                    <a:pt x="7" y="58"/>
                    <a:pt x="7" y="56"/>
                    <a:pt x="8" y="53"/>
                  </a:cubicBezTo>
                  <a:cubicBezTo>
                    <a:pt x="10" y="44"/>
                    <a:pt x="13" y="35"/>
                    <a:pt x="15" y="26"/>
                  </a:cubicBezTo>
                  <a:cubicBezTo>
                    <a:pt x="17" y="20"/>
                    <a:pt x="18" y="14"/>
                    <a:pt x="21" y="9"/>
                  </a:cubicBezTo>
                  <a:cubicBezTo>
                    <a:pt x="23" y="6"/>
                    <a:pt x="25" y="3"/>
                    <a:pt x="28" y="0"/>
                  </a:cubicBezTo>
                  <a:cubicBezTo>
                    <a:pt x="23" y="4"/>
                    <a:pt x="18" y="9"/>
                    <a:pt x="15" y="15"/>
                  </a:cubicBezTo>
                  <a:cubicBezTo>
                    <a:pt x="12" y="21"/>
                    <a:pt x="10" y="26"/>
                    <a:pt x="9" y="32"/>
                  </a:cubicBezTo>
                  <a:cubicBezTo>
                    <a:pt x="6" y="41"/>
                    <a:pt x="4" y="50"/>
                    <a:pt x="1" y="60"/>
                  </a:cubicBezTo>
                  <a:cubicBezTo>
                    <a:pt x="1" y="62"/>
                    <a:pt x="0" y="65"/>
                    <a:pt x="2" y="67"/>
                  </a:cubicBezTo>
                  <a:cubicBezTo>
                    <a:pt x="3" y="68"/>
                    <a:pt x="4" y="69"/>
                    <a:pt x="5" y="69"/>
                  </a:cubicBezTo>
                  <a:cubicBezTo>
                    <a:pt x="19" y="73"/>
                    <a:pt x="32" y="64"/>
                    <a:pt x="42" y="54"/>
                  </a:cubicBezTo>
                  <a:cubicBezTo>
                    <a:pt x="42" y="54"/>
                    <a:pt x="42" y="53"/>
                    <a:pt x="43" y="53"/>
                  </a:cubicBezTo>
                  <a:cubicBezTo>
                    <a:pt x="34" y="61"/>
                    <a:pt x="23" y="66"/>
                    <a:pt x="12" y="63"/>
                  </a:cubicBezTo>
                </a:path>
              </a:pathLst>
            </a:custGeom>
            <a:solidFill>
              <a:srgbClr val="FFF4E3">
                <a:alpha val="493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4" name="Google Shape;1054;p21"/>
            <p:cNvSpPr/>
            <p:nvPr/>
          </p:nvSpPr>
          <p:spPr>
            <a:xfrm>
              <a:off x="7857171" y="2038064"/>
              <a:ext cx="368546" cy="328858"/>
            </a:xfrm>
            <a:custGeom>
              <a:avLst/>
              <a:gdLst/>
              <a:ahLst/>
              <a:cxnLst/>
              <a:rect l="l" t="t" r="r" b="b"/>
              <a:pathLst>
                <a:path w="74" h="67" extrusionOk="0">
                  <a:moveTo>
                    <a:pt x="17" y="0"/>
                  </a:moveTo>
                  <a:cubicBezTo>
                    <a:pt x="14" y="2"/>
                    <a:pt x="11" y="5"/>
                    <a:pt x="8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9" y="6"/>
                    <a:pt x="10" y="5"/>
                    <a:pt x="12" y="4"/>
                  </a:cubicBezTo>
                  <a:cubicBezTo>
                    <a:pt x="11" y="5"/>
                    <a:pt x="10" y="6"/>
                    <a:pt x="9" y="8"/>
                  </a:cubicBezTo>
                  <a:cubicBezTo>
                    <a:pt x="16" y="9"/>
                    <a:pt x="23" y="9"/>
                    <a:pt x="30" y="9"/>
                  </a:cubicBezTo>
                  <a:cubicBezTo>
                    <a:pt x="37" y="9"/>
                    <a:pt x="44" y="9"/>
                    <a:pt x="52" y="8"/>
                  </a:cubicBezTo>
                  <a:cubicBezTo>
                    <a:pt x="54" y="8"/>
                    <a:pt x="56" y="8"/>
                    <a:pt x="57" y="8"/>
                  </a:cubicBezTo>
                  <a:cubicBezTo>
                    <a:pt x="58" y="8"/>
                    <a:pt x="59" y="8"/>
                    <a:pt x="60" y="8"/>
                  </a:cubicBezTo>
                  <a:cubicBezTo>
                    <a:pt x="50" y="19"/>
                    <a:pt x="35" y="29"/>
                    <a:pt x="28" y="37"/>
                  </a:cubicBezTo>
                  <a:cubicBezTo>
                    <a:pt x="18" y="46"/>
                    <a:pt x="10" y="58"/>
                    <a:pt x="0" y="67"/>
                  </a:cubicBezTo>
                  <a:cubicBezTo>
                    <a:pt x="1" y="67"/>
                    <a:pt x="2" y="67"/>
                    <a:pt x="3" y="67"/>
                  </a:cubicBezTo>
                  <a:cubicBezTo>
                    <a:pt x="4" y="67"/>
                    <a:pt x="6" y="67"/>
                    <a:pt x="8" y="67"/>
                  </a:cubicBezTo>
                  <a:cubicBezTo>
                    <a:pt x="16" y="63"/>
                    <a:pt x="20" y="56"/>
                    <a:pt x="27" y="47"/>
                  </a:cubicBezTo>
                  <a:cubicBezTo>
                    <a:pt x="36" y="34"/>
                    <a:pt x="68" y="20"/>
                    <a:pt x="73" y="3"/>
                  </a:cubicBezTo>
                  <a:cubicBezTo>
                    <a:pt x="73" y="3"/>
                    <a:pt x="74" y="2"/>
                    <a:pt x="74" y="2"/>
                  </a:cubicBezTo>
                  <a:cubicBezTo>
                    <a:pt x="73" y="2"/>
                    <a:pt x="73" y="2"/>
                    <a:pt x="72" y="2"/>
                  </a:cubicBezTo>
                  <a:cubicBezTo>
                    <a:pt x="70" y="2"/>
                    <a:pt x="68" y="2"/>
                    <a:pt x="66" y="2"/>
                  </a:cubicBezTo>
                  <a:cubicBezTo>
                    <a:pt x="66" y="2"/>
                    <a:pt x="66" y="2"/>
                    <a:pt x="66" y="2"/>
                  </a:cubicBezTo>
                  <a:cubicBezTo>
                    <a:pt x="66" y="2"/>
                    <a:pt x="65" y="2"/>
                    <a:pt x="65" y="2"/>
                  </a:cubicBezTo>
                  <a:cubicBezTo>
                    <a:pt x="65" y="2"/>
                    <a:pt x="65" y="2"/>
                    <a:pt x="65" y="2"/>
                  </a:cubicBezTo>
                  <a:cubicBezTo>
                    <a:pt x="63" y="1"/>
                    <a:pt x="62" y="0"/>
                    <a:pt x="61" y="0"/>
                  </a:cubicBezTo>
                  <a:cubicBezTo>
                    <a:pt x="59" y="0"/>
                    <a:pt x="56" y="0"/>
                    <a:pt x="54" y="0"/>
                  </a:cubicBezTo>
                  <a:cubicBezTo>
                    <a:pt x="45" y="0"/>
                    <a:pt x="37" y="0"/>
                    <a:pt x="29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4" y="0"/>
                    <a:pt x="20" y="0"/>
                    <a:pt x="17" y="0"/>
                  </a:cubicBezTo>
                </a:path>
              </a:pathLst>
            </a:custGeom>
            <a:solidFill>
              <a:srgbClr val="730302">
                <a:alpha val="59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5" name="Google Shape;1055;p21"/>
            <p:cNvSpPr/>
            <p:nvPr/>
          </p:nvSpPr>
          <p:spPr>
            <a:xfrm>
              <a:off x="7851503" y="2055073"/>
              <a:ext cx="68039" cy="328858"/>
            </a:xfrm>
            <a:custGeom>
              <a:avLst/>
              <a:gdLst/>
              <a:ahLst/>
              <a:cxnLst/>
              <a:rect l="l" t="t" r="r" b="b"/>
              <a:pathLst>
                <a:path w="14" h="66" extrusionOk="0">
                  <a:moveTo>
                    <a:pt x="10" y="63"/>
                  </a:moveTo>
                  <a:cubicBezTo>
                    <a:pt x="8" y="63"/>
                    <a:pt x="6" y="63"/>
                    <a:pt x="5" y="63"/>
                  </a:cubicBezTo>
                  <a:cubicBezTo>
                    <a:pt x="4" y="63"/>
                    <a:pt x="3" y="63"/>
                    <a:pt x="2" y="63"/>
                  </a:cubicBezTo>
                  <a:cubicBezTo>
                    <a:pt x="1" y="64"/>
                    <a:pt x="0" y="65"/>
                    <a:pt x="0" y="66"/>
                  </a:cubicBezTo>
                  <a:cubicBezTo>
                    <a:pt x="4" y="65"/>
                    <a:pt x="7" y="64"/>
                    <a:pt x="10" y="63"/>
                  </a:cubicBezTo>
                  <a:moveTo>
                    <a:pt x="14" y="0"/>
                  </a:moveTo>
                  <a:cubicBezTo>
                    <a:pt x="12" y="1"/>
                    <a:pt x="11" y="2"/>
                    <a:pt x="10" y="4"/>
                  </a:cubicBezTo>
                  <a:cubicBezTo>
                    <a:pt x="10" y="4"/>
                    <a:pt x="10" y="4"/>
                    <a:pt x="11" y="4"/>
                  </a:cubicBezTo>
                  <a:cubicBezTo>
                    <a:pt x="12" y="2"/>
                    <a:pt x="13" y="1"/>
                    <a:pt x="14" y="0"/>
                  </a:cubicBezTo>
                </a:path>
              </a:pathLst>
            </a:custGeom>
            <a:solidFill>
              <a:srgbClr val="DB88C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6" name="Google Shape;1056;p21"/>
            <p:cNvSpPr/>
            <p:nvPr/>
          </p:nvSpPr>
          <p:spPr>
            <a:xfrm>
              <a:off x="7675734" y="1788586"/>
              <a:ext cx="595343" cy="249479"/>
            </a:xfrm>
            <a:custGeom>
              <a:avLst/>
              <a:gdLst/>
              <a:ahLst/>
              <a:cxnLst/>
              <a:rect l="l" t="t" r="r" b="b"/>
              <a:pathLst>
                <a:path w="120" h="50" extrusionOk="0">
                  <a:moveTo>
                    <a:pt x="17" y="5"/>
                  </a:moveTo>
                  <a:cubicBezTo>
                    <a:pt x="13" y="6"/>
                    <a:pt x="8" y="6"/>
                    <a:pt x="5" y="9"/>
                  </a:cubicBezTo>
                  <a:cubicBezTo>
                    <a:pt x="2" y="12"/>
                    <a:pt x="0" y="16"/>
                    <a:pt x="2" y="20"/>
                  </a:cubicBezTo>
                  <a:cubicBezTo>
                    <a:pt x="4" y="23"/>
                    <a:pt x="6" y="24"/>
                    <a:pt x="9" y="25"/>
                  </a:cubicBezTo>
                  <a:cubicBezTo>
                    <a:pt x="16" y="27"/>
                    <a:pt x="23" y="29"/>
                    <a:pt x="28" y="33"/>
                  </a:cubicBezTo>
                  <a:cubicBezTo>
                    <a:pt x="33" y="37"/>
                    <a:pt x="36" y="42"/>
                    <a:pt x="40" y="45"/>
                  </a:cubicBezTo>
                  <a:cubicBezTo>
                    <a:pt x="47" y="50"/>
                    <a:pt x="57" y="50"/>
                    <a:pt x="66" y="50"/>
                  </a:cubicBezTo>
                  <a:cubicBezTo>
                    <a:pt x="74" y="50"/>
                    <a:pt x="82" y="50"/>
                    <a:pt x="91" y="50"/>
                  </a:cubicBezTo>
                  <a:cubicBezTo>
                    <a:pt x="97" y="50"/>
                    <a:pt x="103" y="50"/>
                    <a:pt x="108" y="46"/>
                  </a:cubicBezTo>
                  <a:cubicBezTo>
                    <a:pt x="113" y="42"/>
                    <a:pt x="114" y="34"/>
                    <a:pt x="120" y="30"/>
                  </a:cubicBezTo>
                  <a:cubicBezTo>
                    <a:pt x="90" y="9"/>
                    <a:pt x="53" y="0"/>
                    <a:pt x="17" y="5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7" name="Google Shape;1057;p21"/>
            <p:cNvSpPr/>
            <p:nvPr/>
          </p:nvSpPr>
          <p:spPr>
            <a:xfrm>
              <a:off x="7675734" y="1794254"/>
              <a:ext cx="493284" cy="124739"/>
            </a:xfrm>
            <a:custGeom>
              <a:avLst/>
              <a:gdLst/>
              <a:ahLst/>
              <a:cxnLst/>
              <a:rect l="l" t="t" r="r" b="b"/>
              <a:pathLst>
                <a:path w="100" h="25" extrusionOk="0">
                  <a:moveTo>
                    <a:pt x="17" y="4"/>
                  </a:moveTo>
                  <a:cubicBezTo>
                    <a:pt x="13" y="5"/>
                    <a:pt x="8" y="5"/>
                    <a:pt x="5" y="8"/>
                  </a:cubicBezTo>
                  <a:cubicBezTo>
                    <a:pt x="2" y="11"/>
                    <a:pt x="0" y="15"/>
                    <a:pt x="2" y="19"/>
                  </a:cubicBezTo>
                  <a:cubicBezTo>
                    <a:pt x="4" y="22"/>
                    <a:pt x="6" y="23"/>
                    <a:pt x="9" y="24"/>
                  </a:cubicBezTo>
                  <a:cubicBezTo>
                    <a:pt x="10" y="24"/>
                    <a:pt x="11" y="25"/>
                    <a:pt x="12" y="25"/>
                  </a:cubicBezTo>
                  <a:cubicBezTo>
                    <a:pt x="11" y="24"/>
                    <a:pt x="11" y="24"/>
                    <a:pt x="10" y="23"/>
                  </a:cubicBezTo>
                  <a:cubicBezTo>
                    <a:pt x="8" y="19"/>
                    <a:pt x="10" y="14"/>
                    <a:pt x="13" y="12"/>
                  </a:cubicBezTo>
                  <a:cubicBezTo>
                    <a:pt x="16" y="9"/>
                    <a:pt x="21" y="8"/>
                    <a:pt x="25" y="8"/>
                  </a:cubicBezTo>
                  <a:cubicBezTo>
                    <a:pt x="50" y="4"/>
                    <a:pt x="77" y="8"/>
                    <a:pt x="100" y="18"/>
                  </a:cubicBezTo>
                  <a:cubicBezTo>
                    <a:pt x="75" y="5"/>
                    <a:pt x="45" y="0"/>
                    <a:pt x="17" y="4"/>
                  </a:cubicBezTo>
                </a:path>
              </a:pathLst>
            </a:custGeom>
            <a:solidFill>
              <a:srgbClr val="FFF4E3">
                <a:alpha val="493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8" name="Google Shape;1058;p21"/>
            <p:cNvSpPr/>
            <p:nvPr/>
          </p:nvSpPr>
          <p:spPr>
            <a:xfrm>
              <a:off x="7800472" y="1941673"/>
              <a:ext cx="113398" cy="85051"/>
            </a:xfrm>
            <a:custGeom>
              <a:avLst/>
              <a:gdLst/>
              <a:ahLst/>
              <a:cxnLst/>
              <a:rect l="l" t="t" r="r" b="b"/>
              <a:pathLst>
                <a:path w="23" h="17" extrusionOk="0">
                  <a:moveTo>
                    <a:pt x="0" y="0"/>
                  </a:moveTo>
                  <a:cubicBezTo>
                    <a:pt x="1" y="1"/>
                    <a:pt x="2" y="1"/>
                    <a:pt x="3" y="2"/>
                  </a:cubicBezTo>
                  <a:cubicBezTo>
                    <a:pt x="8" y="6"/>
                    <a:pt x="11" y="11"/>
                    <a:pt x="15" y="14"/>
                  </a:cubicBezTo>
                  <a:cubicBezTo>
                    <a:pt x="18" y="16"/>
                    <a:pt x="20" y="17"/>
                    <a:pt x="23" y="17"/>
                  </a:cubicBezTo>
                  <a:cubicBezTo>
                    <a:pt x="19" y="14"/>
                    <a:pt x="15" y="9"/>
                    <a:pt x="11" y="6"/>
                  </a:cubicBezTo>
                  <a:cubicBezTo>
                    <a:pt x="8" y="3"/>
                    <a:pt x="4" y="2"/>
                    <a:pt x="0" y="0"/>
                  </a:cubicBezTo>
                </a:path>
              </a:pathLst>
            </a:custGeom>
            <a:solidFill>
              <a:srgbClr val="FFF4E3">
                <a:alpha val="493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9" name="Google Shape;1059;p21"/>
            <p:cNvSpPr/>
            <p:nvPr/>
          </p:nvSpPr>
          <p:spPr>
            <a:xfrm>
              <a:off x="7721094" y="1856625"/>
              <a:ext cx="425244" cy="164431"/>
            </a:xfrm>
            <a:custGeom>
              <a:avLst/>
              <a:gdLst/>
              <a:ahLst/>
              <a:cxnLst/>
              <a:rect l="l" t="t" r="r" b="b"/>
              <a:pathLst>
                <a:path w="86" h="33" extrusionOk="0">
                  <a:moveTo>
                    <a:pt x="3" y="0"/>
                  </a:moveTo>
                  <a:cubicBezTo>
                    <a:pt x="1" y="2"/>
                    <a:pt x="0" y="4"/>
                    <a:pt x="0" y="7"/>
                  </a:cubicBezTo>
                  <a:cubicBezTo>
                    <a:pt x="1" y="7"/>
                    <a:pt x="2" y="8"/>
                    <a:pt x="3" y="8"/>
                  </a:cubicBezTo>
                  <a:cubicBezTo>
                    <a:pt x="10" y="11"/>
                    <a:pt x="17" y="12"/>
                    <a:pt x="22" y="16"/>
                  </a:cubicBezTo>
                  <a:cubicBezTo>
                    <a:pt x="27" y="20"/>
                    <a:pt x="30" y="25"/>
                    <a:pt x="35" y="28"/>
                  </a:cubicBezTo>
                  <a:cubicBezTo>
                    <a:pt x="41" y="33"/>
                    <a:pt x="50" y="33"/>
                    <a:pt x="59" y="33"/>
                  </a:cubicBezTo>
                  <a:cubicBezTo>
                    <a:pt x="59" y="33"/>
                    <a:pt x="60" y="33"/>
                    <a:pt x="60" y="33"/>
                  </a:cubicBezTo>
                  <a:cubicBezTo>
                    <a:pt x="68" y="33"/>
                    <a:pt x="77" y="33"/>
                    <a:pt x="85" y="33"/>
                  </a:cubicBezTo>
                  <a:cubicBezTo>
                    <a:pt x="85" y="33"/>
                    <a:pt x="85" y="33"/>
                    <a:pt x="86" y="33"/>
                  </a:cubicBezTo>
                  <a:cubicBezTo>
                    <a:pt x="85" y="33"/>
                    <a:pt x="84" y="32"/>
                    <a:pt x="84" y="32"/>
                  </a:cubicBezTo>
                  <a:cubicBezTo>
                    <a:pt x="84" y="32"/>
                    <a:pt x="84" y="32"/>
                    <a:pt x="84" y="32"/>
                  </a:cubicBezTo>
                  <a:cubicBezTo>
                    <a:pt x="82" y="31"/>
                    <a:pt x="81" y="29"/>
                    <a:pt x="80" y="28"/>
                  </a:cubicBezTo>
                  <a:cubicBezTo>
                    <a:pt x="78" y="28"/>
                    <a:pt x="77" y="28"/>
                    <a:pt x="75" y="28"/>
                  </a:cubicBezTo>
                  <a:cubicBezTo>
                    <a:pt x="63" y="28"/>
                    <a:pt x="52" y="26"/>
                    <a:pt x="40" y="19"/>
                  </a:cubicBezTo>
                  <a:cubicBezTo>
                    <a:pt x="27" y="11"/>
                    <a:pt x="17" y="4"/>
                    <a:pt x="3" y="0"/>
                  </a:cubicBezTo>
                </a:path>
              </a:pathLst>
            </a:custGeom>
            <a:solidFill>
              <a:srgbClr val="730302">
                <a:alpha val="59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0" name="Google Shape;1060;p21"/>
            <p:cNvSpPr/>
            <p:nvPr/>
          </p:nvSpPr>
          <p:spPr>
            <a:xfrm>
              <a:off x="7913870" y="1618487"/>
              <a:ext cx="425244" cy="391230"/>
            </a:xfrm>
            <a:custGeom>
              <a:avLst/>
              <a:gdLst/>
              <a:ahLst/>
              <a:cxnLst/>
              <a:rect l="l" t="t" r="r" b="b"/>
              <a:pathLst>
                <a:path w="86" h="79" extrusionOk="0">
                  <a:moveTo>
                    <a:pt x="54" y="12"/>
                  </a:moveTo>
                  <a:cubicBezTo>
                    <a:pt x="51" y="9"/>
                    <a:pt x="49" y="6"/>
                    <a:pt x="46" y="4"/>
                  </a:cubicBezTo>
                  <a:cubicBezTo>
                    <a:pt x="41" y="0"/>
                    <a:pt x="34" y="1"/>
                    <a:pt x="27" y="1"/>
                  </a:cubicBezTo>
                  <a:cubicBezTo>
                    <a:pt x="19" y="2"/>
                    <a:pt x="11" y="2"/>
                    <a:pt x="3" y="3"/>
                  </a:cubicBezTo>
                  <a:cubicBezTo>
                    <a:pt x="5" y="10"/>
                    <a:pt x="0" y="19"/>
                    <a:pt x="3" y="26"/>
                  </a:cubicBezTo>
                  <a:cubicBezTo>
                    <a:pt x="6" y="32"/>
                    <a:pt x="14" y="32"/>
                    <a:pt x="21" y="34"/>
                  </a:cubicBezTo>
                  <a:cubicBezTo>
                    <a:pt x="31" y="36"/>
                    <a:pt x="40" y="42"/>
                    <a:pt x="46" y="51"/>
                  </a:cubicBezTo>
                  <a:cubicBezTo>
                    <a:pt x="49" y="55"/>
                    <a:pt x="51" y="59"/>
                    <a:pt x="55" y="62"/>
                  </a:cubicBezTo>
                  <a:cubicBezTo>
                    <a:pt x="57" y="64"/>
                    <a:pt x="59" y="65"/>
                    <a:pt x="61" y="66"/>
                  </a:cubicBezTo>
                  <a:cubicBezTo>
                    <a:pt x="68" y="70"/>
                    <a:pt x="76" y="74"/>
                    <a:pt x="83" y="78"/>
                  </a:cubicBezTo>
                  <a:cubicBezTo>
                    <a:pt x="84" y="78"/>
                    <a:pt x="85" y="79"/>
                    <a:pt x="85" y="78"/>
                  </a:cubicBezTo>
                  <a:cubicBezTo>
                    <a:pt x="86" y="78"/>
                    <a:pt x="84" y="65"/>
                    <a:pt x="83" y="65"/>
                  </a:cubicBezTo>
                  <a:cubicBezTo>
                    <a:pt x="75" y="46"/>
                    <a:pt x="65" y="29"/>
                    <a:pt x="54" y="12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1" name="Google Shape;1061;p21"/>
            <p:cNvSpPr/>
            <p:nvPr/>
          </p:nvSpPr>
          <p:spPr>
            <a:xfrm>
              <a:off x="7913870" y="1618487"/>
              <a:ext cx="249476" cy="147419"/>
            </a:xfrm>
            <a:custGeom>
              <a:avLst/>
              <a:gdLst/>
              <a:ahLst/>
              <a:cxnLst/>
              <a:rect l="l" t="t" r="r" b="b"/>
              <a:pathLst>
                <a:path w="50" h="30" extrusionOk="0">
                  <a:moveTo>
                    <a:pt x="27" y="1"/>
                  </a:moveTo>
                  <a:cubicBezTo>
                    <a:pt x="19" y="2"/>
                    <a:pt x="11" y="2"/>
                    <a:pt x="3" y="3"/>
                  </a:cubicBezTo>
                  <a:cubicBezTo>
                    <a:pt x="5" y="10"/>
                    <a:pt x="0" y="19"/>
                    <a:pt x="3" y="26"/>
                  </a:cubicBezTo>
                  <a:cubicBezTo>
                    <a:pt x="4" y="28"/>
                    <a:pt x="6" y="29"/>
                    <a:pt x="8" y="30"/>
                  </a:cubicBezTo>
                  <a:cubicBezTo>
                    <a:pt x="8" y="30"/>
                    <a:pt x="7" y="30"/>
                    <a:pt x="7" y="29"/>
                  </a:cubicBezTo>
                  <a:cubicBezTo>
                    <a:pt x="4" y="22"/>
                    <a:pt x="10" y="14"/>
                    <a:pt x="7" y="6"/>
                  </a:cubicBezTo>
                  <a:cubicBezTo>
                    <a:pt x="15" y="6"/>
                    <a:pt x="23" y="5"/>
                    <a:pt x="32" y="5"/>
                  </a:cubicBezTo>
                  <a:cubicBezTo>
                    <a:pt x="38" y="4"/>
                    <a:pt x="45" y="4"/>
                    <a:pt x="50" y="8"/>
                  </a:cubicBezTo>
                  <a:cubicBezTo>
                    <a:pt x="49" y="6"/>
                    <a:pt x="47" y="5"/>
                    <a:pt x="46" y="4"/>
                  </a:cubicBezTo>
                  <a:cubicBezTo>
                    <a:pt x="41" y="0"/>
                    <a:pt x="34" y="1"/>
                    <a:pt x="27" y="1"/>
                  </a:cubicBezTo>
                </a:path>
              </a:pathLst>
            </a:custGeom>
            <a:solidFill>
              <a:srgbClr val="FFF4E3">
                <a:alpha val="493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2" name="Google Shape;1062;p21"/>
            <p:cNvSpPr/>
            <p:nvPr/>
          </p:nvSpPr>
          <p:spPr>
            <a:xfrm>
              <a:off x="7925210" y="1658175"/>
              <a:ext cx="5672" cy="51032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1" y="0"/>
                  </a:moveTo>
                  <a:cubicBezTo>
                    <a:pt x="1" y="3"/>
                    <a:pt x="0" y="6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6"/>
                    <a:pt x="1" y="3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D3367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3" name="Google Shape;1063;p21"/>
            <p:cNvSpPr/>
            <p:nvPr/>
          </p:nvSpPr>
          <p:spPr>
            <a:xfrm>
              <a:off x="7925210" y="1709206"/>
              <a:ext cx="5672" cy="39692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1" y="7"/>
                  </a:moveTo>
                  <a:cubicBezTo>
                    <a:pt x="1" y="7"/>
                    <a:pt x="1" y="7"/>
                    <a:pt x="1" y="8"/>
                  </a:cubicBezTo>
                  <a:cubicBezTo>
                    <a:pt x="1" y="7"/>
                    <a:pt x="1" y="7"/>
                    <a:pt x="1" y="7"/>
                  </a:cubicBezTo>
                  <a:moveTo>
                    <a:pt x="0" y="0"/>
                  </a:moveTo>
                  <a:cubicBezTo>
                    <a:pt x="0" y="2"/>
                    <a:pt x="0" y="5"/>
                    <a:pt x="1" y="7"/>
                  </a:cubicBezTo>
                  <a:cubicBezTo>
                    <a:pt x="0" y="6"/>
                    <a:pt x="0" y="4"/>
                    <a:pt x="0" y="2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8539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4" name="Google Shape;1064;p21"/>
            <p:cNvSpPr/>
            <p:nvPr/>
          </p:nvSpPr>
          <p:spPr>
            <a:xfrm>
              <a:off x="7930882" y="1692194"/>
              <a:ext cx="164429" cy="113399"/>
            </a:xfrm>
            <a:custGeom>
              <a:avLst/>
              <a:gdLst/>
              <a:ahLst/>
              <a:cxnLst/>
              <a:rect l="l" t="t" r="r" b="b"/>
              <a:pathLst>
                <a:path w="34" h="23" extrusionOk="0"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4" y="0"/>
                  </a:moveTo>
                  <a:cubicBezTo>
                    <a:pt x="4" y="5"/>
                    <a:pt x="2" y="10"/>
                    <a:pt x="4" y="14"/>
                  </a:cubicBezTo>
                  <a:cubicBezTo>
                    <a:pt x="4" y="15"/>
                    <a:pt x="5" y="15"/>
                    <a:pt x="5" y="15"/>
                  </a:cubicBezTo>
                  <a:cubicBezTo>
                    <a:pt x="3" y="14"/>
                    <a:pt x="1" y="13"/>
                    <a:pt x="0" y="11"/>
                  </a:cubicBezTo>
                  <a:cubicBezTo>
                    <a:pt x="4" y="17"/>
                    <a:pt x="12" y="17"/>
                    <a:pt x="18" y="19"/>
                  </a:cubicBezTo>
                  <a:cubicBezTo>
                    <a:pt x="22" y="20"/>
                    <a:pt x="26" y="21"/>
                    <a:pt x="29" y="23"/>
                  </a:cubicBezTo>
                  <a:cubicBezTo>
                    <a:pt x="29" y="23"/>
                    <a:pt x="29" y="22"/>
                    <a:pt x="29" y="22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9" y="22"/>
                    <a:pt x="29" y="21"/>
                    <a:pt x="29" y="21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30" y="20"/>
                    <a:pt x="31" y="18"/>
                    <a:pt x="31" y="17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2" y="15"/>
                    <a:pt x="33" y="13"/>
                    <a:pt x="34" y="11"/>
                  </a:cubicBezTo>
                  <a:cubicBezTo>
                    <a:pt x="32" y="12"/>
                    <a:pt x="29" y="12"/>
                    <a:pt x="27" y="12"/>
                  </a:cubicBezTo>
                  <a:cubicBezTo>
                    <a:pt x="23" y="12"/>
                    <a:pt x="18" y="11"/>
                    <a:pt x="14" y="9"/>
                  </a:cubicBezTo>
                  <a:cubicBezTo>
                    <a:pt x="10" y="8"/>
                    <a:pt x="7" y="5"/>
                    <a:pt x="5" y="1"/>
                  </a:cubicBezTo>
                  <a:cubicBezTo>
                    <a:pt x="5" y="1"/>
                    <a:pt x="4" y="0"/>
                    <a:pt x="4" y="0"/>
                  </a:cubicBezTo>
                </a:path>
              </a:pathLst>
            </a:custGeom>
            <a:solidFill>
              <a:srgbClr val="730302">
                <a:alpha val="59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5" name="Google Shape;1065;p21"/>
            <p:cNvSpPr/>
            <p:nvPr/>
          </p:nvSpPr>
          <p:spPr>
            <a:xfrm>
              <a:off x="8220045" y="1675186"/>
              <a:ext cx="555651" cy="328858"/>
            </a:xfrm>
            <a:custGeom>
              <a:avLst/>
              <a:gdLst/>
              <a:ahLst/>
              <a:cxnLst/>
              <a:rect l="l" t="t" r="r" b="b"/>
              <a:pathLst>
                <a:path w="112" h="67" extrusionOk="0">
                  <a:moveTo>
                    <a:pt x="90" y="9"/>
                  </a:moveTo>
                  <a:cubicBezTo>
                    <a:pt x="84" y="9"/>
                    <a:pt x="79" y="5"/>
                    <a:pt x="73" y="4"/>
                  </a:cubicBezTo>
                  <a:cubicBezTo>
                    <a:pt x="59" y="0"/>
                    <a:pt x="45" y="8"/>
                    <a:pt x="32" y="15"/>
                  </a:cubicBezTo>
                  <a:cubicBezTo>
                    <a:pt x="24" y="20"/>
                    <a:pt x="15" y="25"/>
                    <a:pt x="10" y="34"/>
                  </a:cubicBezTo>
                  <a:cubicBezTo>
                    <a:pt x="7" y="38"/>
                    <a:pt x="5" y="43"/>
                    <a:pt x="4" y="48"/>
                  </a:cubicBezTo>
                  <a:cubicBezTo>
                    <a:pt x="2" y="54"/>
                    <a:pt x="0" y="63"/>
                    <a:pt x="6" y="66"/>
                  </a:cubicBezTo>
                  <a:cubicBezTo>
                    <a:pt x="8" y="67"/>
                    <a:pt x="11" y="67"/>
                    <a:pt x="13" y="67"/>
                  </a:cubicBezTo>
                  <a:cubicBezTo>
                    <a:pt x="26" y="65"/>
                    <a:pt x="36" y="54"/>
                    <a:pt x="48" y="48"/>
                  </a:cubicBezTo>
                  <a:cubicBezTo>
                    <a:pt x="58" y="43"/>
                    <a:pt x="70" y="41"/>
                    <a:pt x="79" y="33"/>
                  </a:cubicBezTo>
                  <a:cubicBezTo>
                    <a:pt x="81" y="31"/>
                    <a:pt x="83" y="29"/>
                    <a:pt x="85" y="28"/>
                  </a:cubicBezTo>
                  <a:cubicBezTo>
                    <a:pt x="88" y="27"/>
                    <a:pt x="92" y="28"/>
                    <a:pt x="95" y="28"/>
                  </a:cubicBezTo>
                  <a:cubicBezTo>
                    <a:pt x="99" y="28"/>
                    <a:pt x="104" y="27"/>
                    <a:pt x="107" y="24"/>
                  </a:cubicBezTo>
                  <a:cubicBezTo>
                    <a:pt x="111" y="22"/>
                    <a:pt x="112" y="16"/>
                    <a:pt x="110" y="13"/>
                  </a:cubicBezTo>
                  <a:cubicBezTo>
                    <a:pt x="107" y="9"/>
                    <a:pt x="101" y="9"/>
                    <a:pt x="96" y="9"/>
                  </a:cubicBezTo>
                  <a:cubicBezTo>
                    <a:pt x="94" y="9"/>
                    <a:pt x="92" y="9"/>
                    <a:pt x="90" y="9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6" name="Google Shape;1066;p21"/>
            <p:cNvSpPr/>
            <p:nvPr/>
          </p:nvSpPr>
          <p:spPr>
            <a:xfrm>
              <a:off x="8316436" y="1675186"/>
              <a:ext cx="459264" cy="124739"/>
            </a:xfrm>
            <a:custGeom>
              <a:avLst/>
              <a:gdLst/>
              <a:ahLst/>
              <a:cxnLst/>
              <a:rect l="l" t="t" r="r" b="b"/>
              <a:pathLst>
                <a:path w="93" h="26" extrusionOk="0">
                  <a:moveTo>
                    <a:pt x="71" y="9"/>
                  </a:moveTo>
                  <a:cubicBezTo>
                    <a:pt x="65" y="9"/>
                    <a:pt x="60" y="5"/>
                    <a:pt x="54" y="4"/>
                  </a:cubicBezTo>
                  <a:cubicBezTo>
                    <a:pt x="40" y="0"/>
                    <a:pt x="26" y="8"/>
                    <a:pt x="13" y="15"/>
                  </a:cubicBezTo>
                  <a:cubicBezTo>
                    <a:pt x="9" y="18"/>
                    <a:pt x="4" y="21"/>
                    <a:pt x="0" y="24"/>
                  </a:cubicBezTo>
                  <a:cubicBezTo>
                    <a:pt x="3" y="22"/>
                    <a:pt x="6" y="20"/>
                    <a:pt x="9" y="18"/>
                  </a:cubicBezTo>
                  <a:cubicBezTo>
                    <a:pt x="22" y="11"/>
                    <a:pt x="36" y="3"/>
                    <a:pt x="50" y="7"/>
                  </a:cubicBezTo>
                  <a:cubicBezTo>
                    <a:pt x="56" y="8"/>
                    <a:pt x="61" y="12"/>
                    <a:pt x="67" y="12"/>
                  </a:cubicBezTo>
                  <a:cubicBezTo>
                    <a:pt x="69" y="12"/>
                    <a:pt x="71" y="12"/>
                    <a:pt x="73" y="12"/>
                  </a:cubicBezTo>
                  <a:cubicBezTo>
                    <a:pt x="79" y="12"/>
                    <a:pt x="84" y="11"/>
                    <a:pt x="87" y="16"/>
                  </a:cubicBezTo>
                  <a:cubicBezTo>
                    <a:pt x="89" y="19"/>
                    <a:pt x="88" y="23"/>
                    <a:pt x="85" y="26"/>
                  </a:cubicBezTo>
                  <a:cubicBezTo>
                    <a:pt x="86" y="26"/>
                    <a:pt x="87" y="25"/>
                    <a:pt x="88" y="24"/>
                  </a:cubicBezTo>
                  <a:cubicBezTo>
                    <a:pt x="92" y="22"/>
                    <a:pt x="93" y="16"/>
                    <a:pt x="91" y="13"/>
                  </a:cubicBezTo>
                  <a:cubicBezTo>
                    <a:pt x="88" y="9"/>
                    <a:pt x="82" y="9"/>
                    <a:pt x="77" y="9"/>
                  </a:cubicBezTo>
                  <a:cubicBezTo>
                    <a:pt x="75" y="9"/>
                    <a:pt x="73" y="9"/>
                    <a:pt x="71" y="9"/>
                  </a:cubicBezTo>
                </a:path>
              </a:pathLst>
            </a:custGeom>
            <a:solidFill>
              <a:srgbClr val="FFF4E3">
                <a:alpha val="493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7" name="Google Shape;1067;p21"/>
            <p:cNvSpPr/>
            <p:nvPr/>
          </p:nvSpPr>
          <p:spPr>
            <a:xfrm>
              <a:off x="8401482" y="1771574"/>
              <a:ext cx="351534" cy="124739"/>
            </a:xfrm>
            <a:custGeom>
              <a:avLst/>
              <a:gdLst/>
              <a:ahLst/>
              <a:cxnLst/>
              <a:rect l="l" t="t" r="r" b="b"/>
              <a:pathLst>
                <a:path w="71" h="25" extrusionOk="0">
                  <a:moveTo>
                    <a:pt x="71" y="0"/>
                  </a:moveTo>
                  <a:cubicBezTo>
                    <a:pt x="66" y="3"/>
                    <a:pt x="60" y="3"/>
                    <a:pt x="54" y="3"/>
                  </a:cubicBezTo>
                  <a:cubicBezTo>
                    <a:pt x="42" y="4"/>
                    <a:pt x="33" y="13"/>
                    <a:pt x="21" y="14"/>
                  </a:cubicBezTo>
                  <a:cubicBezTo>
                    <a:pt x="15" y="14"/>
                    <a:pt x="8" y="16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9"/>
                    <a:pt x="1" y="19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1" y="22"/>
                    <a:pt x="0" y="23"/>
                    <a:pt x="0" y="25"/>
                  </a:cubicBezTo>
                  <a:cubicBezTo>
                    <a:pt x="1" y="25"/>
                    <a:pt x="3" y="25"/>
                    <a:pt x="4" y="25"/>
                  </a:cubicBezTo>
                  <a:cubicBezTo>
                    <a:pt x="4" y="25"/>
                    <a:pt x="5" y="25"/>
                    <a:pt x="5" y="25"/>
                  </a:cubicBezTo>
                  <a:cubicBezTo>
                    <a:pt x="7" y="25"/>
                    <a:pt x="9" y="25"/>
                    <a:pt x="11" y="25"/>
                  </a:cubicBezTo>
                  <a:cubicBezTo>
                    <a:pt x="22" y="20"/>
                    <a:pt x="34" y="18"/>
                    <a:pt x="42" y="10"/>
                  </a:cubicBezTo>
                  <a:cubicBezTo>
                    <a:pt x="44" y="8"/>
                    <a:pt x="46" y="6"/>
                    <a:pt x="49" y="5"/>
                  </a:cubicBezTo>
                  <a:cubicBezTo>
                    <a:pt x="50" y="4"/>
                    <a:pt x="52" y="4"/>
                    <a:pt x="53" y="4"/>
                  </a:cubicBezTo>
                  <a:cubicBezTo>
                    <a:pt x="55" y="4"/>
                    <a:pt x="56" y="4"/>
                    <a:pt x="58" y="5"/>
                  </a:cubicBezTo>
                  <a:cubicBezTo>
                    <a:pt x="58" y="5"/>
                    <a:pt x="59" y="5"/>
                    <a:pt x="59" y="5"/>
                  </a:cubicBezTo>
                  <a:cubicBezTo>
                    <a:pt x="63" y="5"/>
                    <a:pt x="67" y="4"/>
                    <a:pt x="70" y="1"/>
                  </a:cubicBezTo>
                  <a:cubicBezTo>
                    <a:pt x="71" y="1"/>
                    <a:pt x="71" y="1"/>
                    <a:pt x="71" y="1"/>
                  </a:cubicBezTo>
                  <a:cubicBezTo>
                    <a:pt x="71" y="1"/>
                    <a:pt x="71" y="0"/>
                    <a:pt x="71" y="0"/>
                  </a:cubicBezTo>
                </a:path>
              </a:pathLst>
            </a:custGeom>
            <a:solidFill>
              <a:srgbClr val="730302">
                <a:alpha val="59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8" name="Google Shape;1068;p21"/>
            <p:cNvSpPr/>
            <p:nvPr/>
          </p:nvSpPr>
          <p:spPr>
            <a:xfrm>
              <a:off x="8753017" y="1771574"/>
              <a:ext cx="5672" cy="567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</a:path>
              </a:pathLst>
            </a:custGeom>
            <a:solidFill>
              <a:srgbClr val="DB88C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9" name="Google Shape;1069;p21"/>
            <p:cNvSpPr/>
            <p:nvPr/>
          </p:nvSpPr>
          <p:spPr>
            <a:xfrm>
              <a:off x="8248397" y="1896313"/>
              <a:ext cx="606682" cy="340198"/>
            </a:xfrm>
            <a:custGeom>
              <a:avLst/>
              <a:gdLst/>
              <a:ahLst/>
              <a:cxnLst/>
              <a:rect l="l" t="t" r="r" b="b"/>
              <a:pathLst>
                <a:path w="122" h="68" extrusionOk="0">
                  <a:moveTo>
                    <a:pt x="110" y="44"/>
                  </a:moveTo>
                  <a:cubicBezTo>
                    <a:pt x="107" y="41"/>
                    <a:pt x="106" y="38"/>
                    <a:pt x="104" y="35"/>
                  </a:cubicBezTo>
                  <a:cubicBezTo>
                    <a:pt x="99" y="22"/>
                    <a:pt x="88" y="13"/>
                    <a:pt x="75" y="7"/>
                  </a:cubicBezTo>
                  <a:cubicBezTo>
                    <a:pt x="63" y="2"/>
                    <a:pt x="49" y="0"/>
                    <a:pt x="35" y="0"/>
                  </a:cubicBezTo>
                  <a:cubicBezTo>
                    <a:pt x="26" y="0"/>
                    <a:pt x="16" y="1"/>
                    <a:pt x="8" y="5"/>
                  </a:cubicBezTo>
                  <a:cubicBezTo>
                    <a:pt x="4" y="8"/>
                    <a:pt x="1" y="11"/>
                    <a:pt x="0" y="15"/>
                  </a:cubicBezTo>
                  <a:cubicBezTo>
                    <a:pt x="0" y="21"/>
                    <a:pt x="4" y="25"/>
                    <a:pt x="10" y="27"/>
                  </a:cubicBezTo>
                  <a:cubicBezTo>
                    <a:pt x="15" y="29"/>
                    <a:pt x="21" y="29"/>
                    <a:pt x="26" y="29"/>
                  </a:cubicBezTo>
                  <a:cubicBezTo>
                    <a:pt x="39" y="30"/>
                    <a:pt x="52" y="34"/>
                    <a:pt x="64" y="39"/>
                  </a:cubicBezTo>
                  <a:cubicBezTo>
                    <a:pt x="69" y="40"/>
                    <a:pt x="73" y="42"/>
                    <a:pt x="77" y="45"/>
                  </a:cubicBezTo>
                  <a:cubicBezTo>
                    <a:pt x="81" y="49"/>
                    <a:pt x="84" y="55"/>
                    <a:pt x="88" y="60"/>
                  </a:cubicBezTo>
                  <a:cubicBezTo>
                    <a:pt x="96" y="68"/>
                    <a:pt x="111" y="68"/>
                    <a:pt x="119" y="60"/>
                  </a:cubicBezTo>
                  <a:cubicBezTo>
                    <a:pt x="120" y="59"/>
                    <a:pt x="121" y="58"/>
                    <a:pt x="121" y="57"/>
                  </a:cubicBezTo>
                  <a:cubicBezTo>
                    <a:pt x="122" y="54"/>
                    <a:pt x="120" y="51"/>
                    <a:pt x="118" y="49"/>
                  </a:cubicBezTo>
                  <a:cubicBezTo>
                    <a:pt x="115" y="47"/>
                    <a:pt x="112" y="46"/>
                    <a:pt x="110" y="44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0" name="Google Shape;1070;p21"/>
            <p:cNvSpPr/>
            <p:nvPr/>
          </p:nvSpPr>
          <p:spPr>
            <a:xfrm>
              <a:off x="8701989" y="1981365"/>
              <a:ext cx="85050" cy="119071"/>
            </a:xfrm>
            <a:custGeom>
              <a:avLst/>
              <a:gdLst/>
              <a:ahLst/>
              <a:cxnLst/>
              <a:rect l="l" t="t" r="r" b="b"/>
              <a:pathLst>
                <a:path w="17" h="24" extrusionOk="0">
                  <a:moveTo>
                    <a:pt x="0" y="0"/>
                  </a:moveTo>
                  <a:cubicBezTo>
                    <a:pt x="3" y="4"/>
                    <a:pt x="6" y="8"/>
                    <a:pt x="8" y="13"/>
                  </a:cubicBezTo>
                  <a:cubicBezTo>
                    <a:pt x="10" y="16"/>
                    <a:pt x="11" y="20"/>
                    <a:pt x="14" y="22"/>
                  </a:cubicBezTo>
                  <a:cubicBezTo>
                    <a:pt x="14" y="23"/>
                    <a:pt x="15" y="24"/>
                    <a:pt x="17" y="24"/>
                  </a:cubicBezTo>
                  <a:cubicBezTo>
                    <a:pt x="15" y="22"/>
                    <a:pt x="14" y="20"/>
                    <a:pt x="13" y="18"/>
                  </a:cubicBezTo>
                  <a:cubicBezTo>
                    <a:pt x="10" y="11"/>
                    <a:pt x="6" y="5"/>
                    <a:pt x="0" y="0"/>
                  </a:cubicBezTo>
                  <a:close/>
                </a:path>
              </a:pathLst>
            </a:custGeom>
            <a:solidFill>
              <a:srgbClr val="FFF4E3">
                <a:alpha val="493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1" name="Google Shape;1071;p21"/>
            <p:cNvSpPr/>
            <p:nvPr/>
          </p:nvSpPr>
          <p:spPr>
            <a:xfrm>
              <a:off x="8259737" y="1998373"/>
              <a:ext cx="362874" cy="113399"/>
            </a:xfrm>
            <a:custGeom>
              <a:avLst/>
              <a:gdLst/>
              <a:ahLst/>
              <a:cxnLst/>
              <a:rect l="l" t="t" r="r" b="b"/>
              <a:pathLst>
                <a:path w="73" h="22" extrusionOk="0">
                  <a:moveTo>
                    <a:pt x="57" y="13"/>
                  </a:moveTo>
                  <a:cubicBezTo>
                    <a:pt x="45" y="8"/>
                    <a:pt x="32" y="4"/>
                    <a:pt x="19" y="3"/>
                  </a:cubicBezTo>
                  <a:cubicBezTo>
                    <a:pt x="14" y="3"/>
                    <a:pt x="8" y="3"/>
                    <a:pt x="3" y="1"/>
                  </a:cubicBezTo>
                  <a:cubicBezTo>
                    <a:pt x="2" y="1"/>
                    <a:pt x="1" y="1"/>
                    <a:pt x="0" y="0"/>
                  </a:cubicBezTo>
                  <a:cubicBezTo>
                    <a:pt x="2" y="3"/>
                    <a:pt x="5" y="5"/>
                    <a:pt x="8" y="6"/>
                  </a:cubicBezTo>
                  <a:cubicBezTo>
                    <a:pt x="13" y="8"/>
                    <a:pt x="19" y="8"/>
                    <a:pt x="24" y="8"/>
                  </a:cubicBezTo>
                  <a:cubicBezTo>
                    <a:pt x="37" y="9"/>
                    <a:pt x="50" y="13"/>
                    <a:pt x="62" y="18"/>
                  </a:cubicBezTo>
                  <a:cubicBezTo>
                    <a:pt x="66" y="19"/>
                    <a:pt x="70" y="20"/>
                    <a:pt x="73" y="22"/>
                  </a:cubicBezTo>
                  <a:cubicBezTo>
                    <a:pt x="72" y="21"/>
                    <a:pt x="71" y="20"/>
                    <a:pt x="70" y="19"/>
                  </a:cubicBezTo>
                  <a:cubicBezTo>
                    <a:pt x="66" y="16"/>
                    <a:pt x="62" y="14"/>
                    <a:pt x="57" y="13"/>
                  </a:cubicBezTo>
                </a:path>
              </a:pathLst>
            </a:custGeom>
            <a:solidFill>
              <a:srgbClr val="FFF4E3">
                <a:alpha val="493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2" name="Google Shape;1072;p21"/>
            <p:cNvSpPr/>
            <p:nvPr/>
          </p:nvSpPr>
          <p:spPr>
            <a:xfrm>
              <a:off x="8679310" y="2134452"/>
              <a:ext cx="175769" cy="102060"/>
            </a:xfrm>
            <a:custGeom>
              <a:avLst/>
              <a:gdLst/>
              <a:ahLst/>
              <a:cxnLst/>
              <a:rect l="l" t="t" r="r" b="b"/>
              <a:pathLst>
                <a:path w="36" h="20" extrusionOk="0">
                  <a:moveTo>
                    <a:pt x="30" y="0"/>
                  </a:moveTo>
                  <a:cubicBezTo>
                    <a:pt x="30" y="1"/>
                    <a:pt x="31" y="3"/>
                    <a:pt x="30" y="4"/>
                  </a:cubicBezTo>
                  <a:cubicBezTo>
                    <a:pt x="30" y="5"/>
                    <a:pt x="29" y="6"/>
                    <a:pt x="28" y="7"/>
                  </a:cubicBezTo>
                  <a:cubicBezTo>
                    <a:pt x="21" y="14"/>
                    <a:pt x="9" y="15"/>
                    <a:pt x="0" y="10"/>
                  </a:cubicBezTo>
                  <a:cubicBezTo>
                    <a:pt x="1" y="10"/>
                    <a:pt x="2" y="11"/>
                    <a:pt x="2" y="12"/>
                  </a:cubicBezTo>
                  <a:cubicBezTo>
                    <a:pt x="10" y="20"/>
                    <a:pt x="25" y="20"/>
                    <a:pt x="33" y="12"/>
                  </a:cubicBezTo>
                  <a:cubicBezTo>
                    <a:pt x="34" y="11"/>
                    <a:pt x="35" y="10"/>
                    <a:pt x="35" y="9"/>
                  </a:cubicBezTo>
                  <a:cubicBezTo>
                    <a:pt x="36" y="6"/>
                    <a:pt x="34" y="3"/>
                    <a:pt x="32" y="1"/>
                  </a:cubicBezTo>
                  <a:cubicBezTo>
                    <a:pt x="31" y="1"/>
                    <a:pt x="30" y="0"/>
                    <a:pt x="30" y="0"/>
                  </a:cubicBezTo>
                </a:path>
              </a:pathLst>
            </a:custGeom>
            <a:solidFill>
              <a:srgbClr val="FFF4E3">
                <a:alpha val="493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3" name="Google Shape;1073;p21"/>
            <p:cNvSpPr/>
            <p:nvPr/>
          </p:nvSpPr>
          <p:spPr>
            <a:xfrm>
              <a:off x="8344783" y="1964353"/>
              <a:ext cx="408233" cy="232470"/>
            </a:xfrm>
            <a:custGeom>
              <a:avLst/>
              <a:gdLst/>
              <a:ahLst/>
              <a:cxnLst/>
              <a:rect l="l" t="t" r="r" b="b"/>
              <a:pathLst>
                <a:path w="82" h="47" extrusionOk="0">
                  <a:moveTo>
                    <a:pt x="4" y="0"/>
                  </a:moveTo>
                  <a:cubicBezTo>
                    <a:pt x="3" y="2"/>
                    <a:pt x="1" y="4"/>
                    <a:pt x="0" y="6"/>
                  </a:cubicBezTo>
                  <a:cubicBezTo>
                    <a:pt x="12" y="9"/>
                    <a:pt x="25" y="10"/>
                    <a:pt x="36" y="16"/>
                  </a:cubicBezTo>
                  <a:cubicBezTo>
                    <a:pt x="53" y="23"/>
                    <a:pt x="65" y="37"/>
                    <a:pt x="80" y="47"/>
                  </a:cubicBezTo>
                  <a:cubicBezTo>
                    <a:pt x="81" y="47"/>
                    <a:pt x="81" y="47"/>
                    <a:pt x="82" y="47"/>
                  </a:cubicBezTo>
                  <a:cubicBezTo>
                    <a:pt x="78" y="44"/>
                    <a:pt x="75" y="40"/>
                    <a:pt x="71" y="36"/>
                  </a:cubicBezTo>
                  <a:cubicBezTo>
                    <a:pt x="64" y="27"/>
                    <a:pt x="53" y="9"/>
                    <a:pt x="41" y="7"/>
                  </a:cubicBezTo>
                  <a:cubicBezTo>
                    <a:pt x="29" y="4"/>
                    <a:pt x="15" y="5"/>
                    <a:pt x="4" y="0"/>
                  </a:cubicBezTo>
                </a:path>
              </a:pathLst>
            </a:custGeom>
            <a:solidFill>
              <a:srgbClr val="730302">
                <a:alpha val="59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4" name="Google Shape;1074;p21"/>
            <p:cNvSpPr/>
            <p:nvPr/>
          </p:nvSpPr>
          <p:spPr>
            <a:xfrm>
              <a:off x="8061288" y="1329316"/>
              <a:ext cx="385553" cy="720088"/>
            </a:xfrm>
            <a:custGeom>
              <a:avLst/>
              <a:gdLst/>
              <a:ahLst/>
              <a:cxnLst/>
              <a:rect l="l" t="t" r="r" b="b"/>
              <a:pathLst>
                <a:path w="77" h="145" extrusionOk="0">
                  <a:moveTo>
                    <a:pt x="70" y="46"/>
                  </a:moveTo>
                  <a:cubicBezTo>
                    <a:pt x="68" y="41"/>
                    <a:pt x="64" y="38"/>
                    <a:pt x="61" y="34"/>
                  </a:cubicBezTo>
                  <a:cubicBezTo>
                    <a:pt x="55" y="26"/>
                    <a:pt x="53" y="17"/>
                    <a:pt x="49" y="8"/>
                  </a:cubicBezTo>
                  <a:cubicBezTo>
                    <a:pt x="48" y="6"/>
                    <a:pt x="47" y="3"/>
                    <a:pt x="45" y="2"/>
                  </a:cubicBezTo>
                  <a:cubicBezTo>
                    <a:pt x="42" y="0"/>
                    <a:pt x="37" y="3"/>
                    <a:pt x="35" y="6"/>
                  </a:cubicBezTo>
                  <a:cubicBezTo>
                    <a:pt x="33" y="9"/>
                    <a:pt x="33" y="13"/>
                    <a:pt x="32" y="17"/>
                  </a:cubicBezTo>
                  <a:cubicBezTo>
                    <a:pt x="29" y="39"/>
                    <a:pt x="21" y="59"/>
                    <a:pt x="11" y="78"/>
                  </a:cubicBezTo>
                  <a:cubicBezTo>
                    <a:pt x="8" y="83"/>
                    <a:pt x="5" y="89"/>
                    <a:pt x="2" y="94"/>
                  </a:cubicBezTo>
                  <a:cubicBezTo>
                    <a:pt x="0" y="110"/>
                    <a:pt x="3" y="128"/>
                    <a:pt x="15" y="138"/>
                  </a:cubicBezTo>
                  <a:cubicBezTo>
                    <a:pt x="17" y="140"/>
                    <a:pt x="20" y="142"/>
                    <a:pt x="24" y="144"/>
                  </a:cubicBezTo>
                  <a:cubicBezTo>
                    <a:pt x="36" y="145"/>
                    <a:pt x="47" y="144"/>
                    <a:pt x="56" y="135"/>
                  </a:cubicBezTo>
                  <a:cubicBezTo>
                    <a:pt x="63" y="128"/>
                    <a:pt x="67" y="119"/>
                    <a:pt x="69" y="109"/>
                  </a:cubicBezTo>
                  <a:cubicBezTo>
                    <a:pt x="68" y="103"/>
                    <a:pt x="67" y="96"/>
                    <a:pt x="67" y="90"/>
                  </a:cubicBezTo>
                  <a:cubicBezTo>
                    <a:pt x="68" y="75"/>
                    <a:pt x="77" y="59"/>
                    <a:pt x="70" y="46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5" name="Google Shape;1075;p21"/>
            <p:cNvSpPr/>
            <p:nvPr/>
          </p:nvSpPr>
          <p:spPr>
            <a:xfrm>
              <a:off x="8180358" y="2043733"/>
              <a:ext cx="5672" cy="0"/>
            </a:xfrm>
            <a:custGeom>
              <a:avLst/>
              <a:gdLst/>
              <a:ahLst/>
              <a:cxnLst/>
              <a:rect l="l" t="t" r="r" b="b"/>
              <a:pathLst>
                <a:path w="1" h="120000" extrusionOk="0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</a:path>
              </a:pathLst>
            </a:custGeom>
            <a:solidFill>
              <a:srgbClr val="D93B5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6" name="Google Shape;1076;p21"/>
            <p:cNvSpPr/>
            <p:nvPr/>
          </p:nvSpPr>
          <p:spPr>
            <a:xfrm>
              <a:off x="8072628" y="1777246"/>
              <a:ext cx="11340" cy="22680"/>
            </a:xfrm>
            <a:custGeom>
              <a:avLst/>
              <a:gdLst/>
              <a:ahLst/>
              <a:cxnLst/>
              <a:rect l="l" t="t" r="r" b="b"/>
              <a:pathLst>
                <a:path w="2" h="4" extrusionOk="0">
                  <a:moveTo>
                    <a:pt x="2" y="0"/>
                  </a:moveTo>
                  <a:cubicBezTo>
                    <a:pt x="2" y="1"/>
                    <a:pt x="1" y="3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3"/>
                    <a:pt x="2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D91D1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7" name="Google Shape;1077;p21"/>
            <p:cNvSpPr/>
            <p:nvPr/>
          </p:nvSpPr>
          <p:spPr>
            <a:xfrm>
              <a:off x="8395814" y="1799926"/>
              <a:ext cx="5672" cy="39692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1" y="5"/>
                    <a:pt x="1" y="8"/>
                  </a:cubicBezTo>
                  <a:cubicBezTo>
                    <a:pt x="1" y="5"/>
                    <a:pt x="0" y="2"/>
                    <a:pt x="0" y="0"/>
                  </a:cubicBezTo>
                </a:path>
              </a:pathLst>
            </a:custGeom>
            <a:solidFill>
              <a:srgbClr val="EE2D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8" name="Google Shape;1078;p21"/>
            <p:cNvSpPr/>
            <p:nvPr/>
          </p:nvSpPr>
          <p:spPr>
            <a:xfrm>
              <a:off x="8407154" y="1873633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91D1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9" name="Google Shape;1079;p21"/>
            <p:cNvSpPr/>
            <p:nvPr/>
          </p:nvSpPr>
          <p:spPr>
            <a:xfrm>
              <a:off x="8072628" y="1896313"/>
              <a:ext cx="45359" cy="102060"/>
            </a:xfrm>
            <a:custGeom>
              <a:avLst/>
              <a:gdLst/>
              <a:ahLst/>
              <a:cxnLst/>
              <a:rect l="l" t="t" r="r" b="b"/>
              <a:pathLst>
                <a:path w="9" h="20" extrusionOk="0">
                  <a:moveTo>
                    <a:pt x="1" y="1"/>
                  </a:moveTo>
                  <a:cubicBezTo>
                    <a:pt x="2" y="8"/>
                    <a:pt x="5" y="15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6" y="17"/>
                    <a:pt x="4" y="13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4"/>
                    <a:pt x="1" y="3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E2D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0" name="Google Shape;1080;p21"/>
            <p:cNvSpPr/>
            <p:nvPr/>
          </p:nvSpPr>
          <p:spPr>
            <a:xfrm>
              <a:off x="8117987" y="1998373"/>
              <a:ext cx="17012" cy="17012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2" y="3"/>
                    <a:pt x="4" y="4"/>
                  </a:cubicBezTo>
                  <a:cubicBezTo>
                    <a:pt x="2" y="3"/>
                    <a:pt x="1" y="1"/>
                    <a:pt x="0" y="0"/>
                  </a:cubicBezTo>
                </a:path>
              </a:pathLst>
            </a:custGeom>
            <a:solidFill>
              <a:srgbClr val="D91D1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1" name="Google Shape;1081;p21"/>
            <p:cNvSpPr/>
            <p:nvPr/>
          </p:nvSpPr>
          <p:spPr>
            <a:xfrm>
              <a:off x="8083968" y="1924665"/>
              <a:ext cx="96390" cy="119071"/>
            </a:xfrm>
            <a:custGeom>
              <a:avLst/>
              <a:gdLst/>
              <a:ahLst/>
              <a:cxnLst/>
              <a:rect l="l" t="t" r="r" b="b"/>
              <a:pathLst>
                <a:path w="20" h="24" extrusionOk="0">
                  <a:moveTo>
                    <a:pt x="0" y="2"/>
                  </a:moveTo>
                  <a:cubicBezTo>
                    <a:pt x="2" y="7"/>
                    <a:pt x="4" y="11"/>
                    <a:pt x="7" y="14"/>
                  </a:cubicBezTo>
                  <a:cubicBezTo>
                    <a:pt x="8" y="15"/>
                    <a:pt x="9" y="17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20"/>
                    <a:pt x="16" y="22"/>
                    <a:pt x="20" y="24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16" y="22"/>
                    <a:pt x="13" y="20"/>
                    <a:pt x="11" y="18"/>
                  </a:cubicBezTo>
                  <a:cubicBezTo>
                    <a:pt x="6" y="14"/>
                    <a:pt x="2" y="8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1"/>
                  </a:move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E401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2" name="Google Shape;1082;p21"/>
            <p:cNvSpPr/>
            <p:nvPr/>
          </p:nvSpPr>
          <p:spPr>
            <a:xfrm>
              <a:off x="8129327" y="1323602"/>
              <a:ext cx="317515" cy="703077"/>
            </a:xfrm>
            <a:custGeom>
              <a:avLst/>
              <a:gdLst/>
              <a:ahLst/>
              <a:cxnLst/>
              <a:rect l="l" t="t" r="r" b="b"/>
              <a:pathLst>
                <a:path w="64" h="141" extrusionOk="0">
                  <a:moveTo>
                    <a:pt x="48" y="34"/>
                  </a:moveTo>
                  <a:cubicBezTo>
                    <a:pt x="42" y="26"/>
                    <a:pt x="40" y="17"/>
                    <a:pt x="36" y="8"/>
                  </a:cubicBezTo>
                  <a:cubicBezTo>
                    <a:pt x="35" y="6"/>
                    <a:pt x="34" y="3"/>
                    <a:pt x="32" y="2"/>
                  </a:cubicBezTo>
                  <a:cubicBezTo>
                    <a:pt x="29" y="0"/>
                    <a:pt x="24" y="3"/>
                    <a:pt x="22" y="6"/>
                  </a:cubicBezTo>
                  <a:cubicBezTo>
                    <a:pt x="20" y="9"/>
                    <a:pt x="20" y="13"/>
                    <a:pt x="19" y="17"/>
                  </a:cubicBezTo>
                  <a:cubicBezTo>
                    <a:pt x="17" y="37"/>
                    <a:pt x="9" y="56"/>
                    <a:pt x="0" y="74"/>
                  </a:cubicBezTo>
                  <a:cubicBezTo>
                    <a:pt x="0" y="86"/>
                    <a:pt x="1" y="99"/>
                    <a:pt x="2" y="111"/>
                  </a:cubicBezTo>
                  <a:cubicBezTo>
                    <a:pt x="13" y="101"/>
                    <a:pt x="6" y="81"/>
                    <a:pt x="15" y="71"/>
                  </a:cubicBezTo>
                  <a:cubicBezTo>
                    <a:pt x="16" y="91"/>
                    <a:pt x="17" y="112"/>
                    <a:pt x="18" y="132"/>
                  </a:cubicBezTo>
                  <a:cubicBezTo>
                    <a:pt x="18" y="136"/>
                    <a:pt x="18" y="140"/>
                    <a:pt x="21" y="141"/>
                  </a:cubicBezTo>
                  <a:cubicBezTo>
                    <a:pt x="26" y="120"/>
                    <a:pt x="30" y="97"/>
                    <a:pt x="32" y="75"/>
                  </a:cubicBezTo>
                  <a:cubicBezTo>
                    <a:pt x="36" y="74"/>
                    <a:pt x="39" y="80"/>
                    <a:pt x="39" y="84"/>
                  </a:cubicBezTo>
                  <a:cubicBezTo>
                    <a:pt x="40" y="97"/>
                    <a:pt x="36" y="111"/>
                    <a:pt x="45" y="120"/>
                  </a:cubicBezTo>
                  <a:cubicBezTo>
                    <a:pt x="48" y="111"/>
                    <a:pt x="51" y="102"/>
                    <a:pt x="54" y="94"/>
                  </a:cubicBezTo>
                  <a:cubicBezTo>
                    <a:pt x="54" y="92"/>
                    <a:pt x="54" y="91"/>
                    <a:pt x="54" y="90"/>
                  </a:cubicBezTo>
                  <a:cubicBezTo>
                    <a:pt x="55" y="75"/>
                    <a:pt x="64" y="59"/>
                    <a:pt x="57" y="46"/>
                  </a:cubicBezTo>
                  <a:cubicBezTo>
                    <a:pt x="55" y="41"/>
                    <a:pt x="51" y="38"/>
                    <a:pt x="48" y="34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3" name="Google Shape;1083;p21"/>
            <p:cNvSpPr/>
            <p:nvPr/>
          </p:nvSpPr>
          <p:spPr>
            <a:xfrm>
              <a:off x="8072628" y="1805594"/>
              <a:ext cx="0" cy="11340"/>
            </a:xfrm>
            <a:custGeom>
              <a:avLst/>
              <a:gdLst/>
              <a:ahLst/>
              <a:cxnLst/>
              <a:rect l="l" t="t" r="r" b="b"/>
              <a:pathLst>
                <a:path w="120000" h="2" extrusionOk="0">
                  <a:moveTo>
                    <a:pt x="0" y="0"/>
                  </a:move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E5B6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4" name="Google Shape;1084;p21"/>
            <p:cNvSpPr/>
            <p:nvPr/>
          </p:nvSpPr>
          <p:spPr>
            <a:xfrm>
              <a:off x="8072628" y="1816934"/>
              <a:ext cx="0" cy="22680"/>
            </a:xfrm>
            <a:custGeom>
              <a:avLst/>
              <a:gdLst/>
              <a:ahLst/>
              <a:cxnLst/>
              <a:rect l="l" t="t" r="r" b="b"/>
              <a:pathLst>
                <a:path w="120000" h="4" extrusionOk="0">
                  <a:moveTo>
                    <a:pt x="0" y="0"/>
                  </a:moveTo>
                  <a:cubicBezTo>
                    <a:pt x="0" y="2"/>
                    <a:pt x="0" y="3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0" y="2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93B5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5" name="Google Shape;1085;p21"/>
            <p:cNvSpPr/>
            <p:nvPr/>
          </p:nvSpPr>
          <p:spPr>
            <a:xfrm>
              <a:off x="8072628" y="1839614"/>
              <a:ext cx="0" cy="56700"/>
            </a:xfrm>
            <a:custGeom>
              <a:avLst/>
              <a:gdLst/>
              <a:ahLst/>
              <a:cxnLst/>
              <a:rect l="l" t="t" r="r" b="b"/>
              <a:pathLst>
                <a:path w="120000" h="12" extrusionOk="0">
                  <a:moveTo>
                    <a:pt x="0" y="2"/>
                  </a:moveTo>
                  <a:cubicBezTo>
                    <a:pt x="0" y="5"/>
                    <a:pt x="0" y="9"/>
                    <a:pt x="0" y="12"/>
                  </a:cubicBezTo>
                  <a:cubicBezTo>
                    <a:pt x="0" y="9"/>
                    <a:pt x="0" y="5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E5B6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6" name="Google Shape;1086;p21"/>
            <p:cNvSpPr/>
            <p:nvPr/>
          </p:nvSpPr>
          <p:spPr>
            <a:xfrm>
              <a:off x="8072628" y="1839614"/>
              <a:ext cx="0" cy="5672"/>
            </a:xfrm>
            <a:custGeom>
              <a:avLst/>
              <a:gdLst/>
              <a:ahLst/>
              <a:cxnLst/>
              <a:rect l="l" t="t" r="r" b="b"/>
              <a:pathLst>
                <a:path w="120000" h="2" extrusionOk="0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1968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7" name="Google Shape;1087;p21"/>
            <p:cNvSpPr/>
            <p:nvPr/>
          </p:nvSpPr>
          <p:spPr>
            <a:xfrm>
              <a:off x="8072628" y="1799926"/>
              <a:ext cx="0" cy="5672"/>
            </a:xfrm>
            <a:custGeom>
              <a:avLst/>
              <a:gdLst/>
              <a:ahLst/>
              <a:cxnLst/>
              <a:rect l="l" t="t" r="r" b="b"/>
              <a:pathLst>
                <a:path w="120000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</a:path>
              </a:pathLst>
            </a:custGeom>
            <a:solidFill>
              <a:srgbClr val="D93B5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8" name="Google Shape;1088;p21"/>
            <p:cNvSpPr/>
            <p:nvPr/>
          </p:nvSpPr>
          <p:spPr>
            <a:xfrm>
              <a:off x="8072628" y="1799926"/>
              <a:ext cx="0" cy="39692"/>
            </a:xfrm>
            <a:custGeom>
              <a:avLst/>
              <a:gdLst/>
              <a:ahLst/>
              <a:cxnLst/>
              <a:rect l="l" t="t" r="r" b="b"/>
              <a:pathLst>
                <a:path w="120000" h="8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0" y="5"/>
                    <a:pt x="0" y="6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8"/>
                    <a:pt x="0" y="8"/>
                  </a:cubicBezTo>
                  <a:cubicBezTo>
                    <a:pt x="0" y="5"/>
                    <a:pt x="0" y="2"/>
                    <a:pt x="0" y="0"/>
                  </a:cubicBezTo>
                </a:path>
              </a:pathLst>
            </a:custGeom>
            <a:solidFill>
              <a:srgbClr val="DE824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9" name="Google Shape;1089;p21"/>
            <p:cNvSpPr/>
            <p:nvPr/>
          </p:nvSpPr>
          <p:spPr>
            <a:xfrm>
              <a:off x="8401482" y="1839614"/>
              <a:ext cx="5672" cy="22680"/>
            </a:xfrm>
            <a:custGeom>
              <a:avLst/>
              <a:gdLst/>
              <a:ahLst/>
              <a:cxnLst/>
              <a:rect l="l" t="t" r="r" b="b"/>
              <a:pathLst>
                <a:path w="1" h="4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3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3"/>
                    <a:pt x="1" y="1"/>
                    <a:pt x="0" y="0"/>
                  </a:cubicBezTo>
                </a:path>
              </a:pathLst>
            </a:custGeom>
            <a:solidFill>
              <a:srgbClr val="EE5B6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0" name="Google Shape;1090;p21"/>
            <p:cNvSpPr/>
            <p:nvPr/>
          </p:nvSpPr>
          <p:spPr>
            <a:xfrm>
              <a:off x="8407154" y="1862294"/>
              <a:ext cx="0" cy="11340"/>
            </a:xfrm>
            <a:custGeom>
              <a:avLst/>
              <a:gdLst/>
              <a:ahLst/>
              <a:cxnLst/>
              <a:rect l="l" t="t" r="r" b="b"/>
              <a:pathLst>
                <a:path w="120000" h="2" extrusionOk="0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93B5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1" name="Google Shape;1091;p21"/>
            <p:cNvSpPr/>
            <p:nvPr/>
          </p:nvSpPr>
          <p:spPr>
            <a:xfrm>
              <a:off x="8401482" y="1839614"/>
              <a:ext cx="5672" cy="34020"/>
            </a:xfrm>
            <a:custGeom>
              <a:avLst/>
              <a:gdLst/>
              <a:ahLst/>
              <a:cxnLst/>
              <a:rect l="l" t="t" r="r" b="b"/>
              <a:pathLst>
                <a:path w="1" h="6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2"/>
                    <a:pt x="1" y="4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5"/>
                    <a:pt x="1" y="5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3"/>
                    <a:pt x="1" y="1"/>
                    <a:pt x="0" y="0"/>
                  </a:cubicBezTo>
                </a:path>
              </a:pathLst>
            </a:custGeom>
            <a:solidFill>
              <a:srgbClr val="DE824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2" name="Google Shape;1092;p21"/>
            <p:cNvSpPr/>
            <p:nvPr/>
          </p:nvSpPr>
          <p:spPr>
            <a:xfrm>
              <a:off x="8401482" y="1873633"/>
              <a:ext cx="5672" cy="22680"/>
            </a:xfrm>
            <a:custGeom>
              <a:avLst/>
              <a:gdLst/>
              <a:ahLst/>
              <a:cxnLst/>
              <a:rect l="l" t="t" r="r" b="b"/>
              <a:pathLst>
                <a:path w="1" h="5" extrusionOk="0">
                  <a:moveTo>
                    <a:pt x="1" y="0"/>
                  </a:moveTo>
                  <a:cubicBezTo>
                    <a:pt x="1" y="1"/>
                    <a:pt x="1" y="2"/>
                    <a:pt x="1" y="2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1" y="0"/>
                  </a:cubicBezTo>
                </a:path>
              </a:pathLst>
            </a:custGeom>
            <a:solidFill>
              <a:srgbClr val="D93B5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3" name="Google Shape;1093;p21"/>
            <p:cNvSpPr/>
            <p:nvPr/>
          </p:nvSpPr>
          <p:spPr>
            <a:xfrm>
              <a:off x="8373135" y="1896313"/>
              <a:ext cx="28351" cy="62371"/>
            </a:xfrm>
            <a:custGeom>
              <a:avLst/>
              <a:gdLst/>
              <a:ahLst/>
              <a:cxnLst/>
              <a:rect l="l" t="t" r="r" b="b"/>
              <a:pathLst>
                <a:path w="5" h="12" extrusionOk="0"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3" y="4"/>
                    <a:pt x="2" y="8"/>
                    <a:pt x="0" y="12"/>
                  </a:cubicBezTo>
                  <a:cubicBezTo>
                    <a:pt x="2" y="8"/>
                    <a:pt x="3" y="4"/>
                    <a:pt x="5" y="0"/>
                  </a:cubicBezTo>
                </a:path>
              </a:pathLst>
            </a:custGeom>
            <a:solidFill>
              <a:srgbClr val="EE5B6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4" name="Google Shape;1094;p21"/>
            <p:cNvSpPr/>
            <p:nvPr/>
          </p:nvSpPr>
          <p:spPr>
            <a:xfrm>
              <a:off x="8339115" y="1879305"/>
              <a:ext cx="68039" cy="119071"/>
            </a:xfrm>
            <a:custGeom>
              <a:avLst/>
              <a:gdLst/>
              <a:ahLst/>
              <a:cxnLst/>
              <a:rect l="l" t="t" r="r" b="b"/>
              <a:pathLst>
                <a:path w="13" h="24" extrusionOk="0">
                  <a:moveTo>
                    <a:pt x="13" y="0"/>
                  </a:moveTo>
                  <a:cubicBezTo>
                    <a:pt x="10" y="9"/>
                    <a:pt x="6" y="17"/>
                    <a:pt x="0" y="24"/>
                  </a:cubicBezTo>
                  <a:cubicBezTo>
                    <a:pt x="3" y="21"/>
                    <a:pt x="5" y="18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9" y="11"/>
                    <a:pt x="10" y="7"/>
                    <a:pt x="12" y="3"/>
                  </a:cubicBezTo>
                  <a:cubicBezTo>
                    <a:pt x="12" y="2"/>
                    <a:pt x="12" y="1"/>
                    <a:pt x="13" y="0"/>
                  </a:cubicBezTo>
                </a:path>
              </a:pathLst>
            </a:custGeom>
            <a:solidFill>
              <a:srgbClr val="DE824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5" name="Google Shape;1095;p21"/>
            <p:cNvSpPr/>
            <p:nvPr/>
          </p:nvSpPr>
          <p:spPr>
            <a:xfrm>
              <a:off x="8072628" y="1896313"/>
              <a:ext cx="5672" cy="567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0" y="0"/>
                  </a:moveTo>
                  <a:cubicBezTo>
                    <a:pt x="1" y="0"/>
                    <a:pt x="1" y="0"/>
                    <a:pt x="1" y="1"/>
                  </a:cubicBezTo>
                  <a:cubicBezTo>
                    <a:pt x="1" y="0"/>
                    <a:pt x="1" y="0"/>
                    <a:pt x="0" y="0"/>
                  </a:cubicBezTo>
                </a:path>
              </a:pathLst>
            </a:custGeom>
            <a:solidFill>
              <a:srgbClr val="EE5B6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6" name="Google Shape;1096;p21"/>
            <p:cNvSpPr/>
            <p:nvPr/>
          </p:nvSpPr>
          <p:spPr>
            <a:xfrm>
              <a:off x="8072628" y="1845285"/>
              <a:ext cx="11340" cy="79380"/>
            </a:xfrm>
            <a:custGeom>
              <a:avLst/>
              <a:gdLst/>
              <a:ahLst/>
              <a:cxnLst/>
              <a:rect l="l" t="t" r="r" b="b"/>
              <a:pathLst>
                <a:path w="2" h="16" extrusionOk="0">
                  <a:moveTo>
                    <a:pt x="0" y="0"/>
                  </a:moveTo>
                  <a:cubicBezTo>
                    <a:pt x="0" y="3"/>
                    <a:pt x="0" y="7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" y="10"/>
                    <a:pt x="1" y="10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3"/>
                    <a:pt x="1" y="14"/>
                    <a:pt x="2" y="16"/>
                  </a:cubicBezTo>
                  <a:cubicBezTo>
                    <a:pt x="0" y="11"/>
                    <a:pt x="0" y="5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E200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7" name="Google Shape;1097;p21"/>
            <p:cNvSpPr/>
            <p:nvPr/>
          </p:nvSpPr>
          <p:spPr>
            <a:xfrm>
              <a:off x="8072628" y="1839614"/>
              <a:ext cx="0" cy="5672"/>
            </a:xfrm>
            <a:custGeom>
              <a:avLst/>
              <a:gdLst/>
              <a:ahLst/>
              <a:cxnLst/>
              <a:rect l="l" t="t" r="r" b="b"/>
              <a:pathLst>
                <a:path w="120000" h="1" extrusionOk="0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2351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8" name="Google Shape;1098;p21"/>
            <p:cNvSpPr/>
            <p:nvPr/>
          </p:nvSpPr>
          <p:spPr>
            <a:xfrm>
              <a:off x="8083968" y="1924665"/>
              <a:ext cx="0" cy="11340"/>
            </a:xfrm>
            <a:custGeom>
              <a:avLst/>
              <a:gdLst/>
              <a:ahLst/>
              <a:cxnLst/>
              <a:rect l="l" t="t" r="r" b="b"/>
              <a:pathLst>
                <a:path w="120000" h="2" extrusionOk="0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E200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9" name="Google Shape;1099;p21"/>
            <p:cNvSpPr/>
            <p:nvPr/>
          </p:nvSpPr>
          <p:spPr>
            <a:xfrm>
              <a:off x="8407154" y="1873633"/>
              <a:ext cx="5400" cy="5400"/>
            </a:xfrm>
            <a:prstGeom prst="ellipse">
              <a:avLst/>
            </a:prstGeom>
            <a:solidFill>
              <a:srgbClr val="CB150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0" name="Google Shape;1100;p21"/>
            <p:cNvSpPr/>
            <p:nvPr/>
          </p:nvSpPr>
          <p:spPr>
            <a:xfrm>
              <a:off x="8214374" y="1890642"/>
              <a:ext cx="147418" cy="141751"/>
            </a:xfrm>
            <a:custGeom>
              <a:avLst/>
              <a:gdLst/>
              <a:ahLst/>
              <a:cxnLst/>
              <a:rect l="l" t="t" r="r" b="b"/>
              <a:pathLst>
                <a:path w="29" h="28" extrusionOk="0">
                  <a:moveTo>
                    <a:pt x="6" y="16"/>
                  </a:moveTo>
                  <a:cubicBezTo>
                    <a:pt x="4" y="16"/>
                    <a:pt x="2" y="16"/>
                    <a:pt x="0" y="17"/>
                  </a:cubicBezTo>
                  <a:cubicBezTo>
                    <a:pt x="0" y="18"/>
                    <a:pt x="0" y="18"/>
                    <a:pt x="0" y="19"/>
                  </a:cubicBezTo>
                  <a:cubicBezTo>
                    <a:pt x="0" y="23"/>
                    <a:pt x="0" y="27"/>
                    <a:pt x="3" y="28"/>
                  </a:cubicBezTo>
                  <a:cubicBezTo>
                    <a:pt x="4" y="24"/>
                    <a:pt x="5" y="20"/>
                    <a:pt x="6" y="16"/>
                  </a:cubicBezTo>
                  <a:moveTo>
                    <a:pt x="26" y="2"/>
                  </a:moveTo>
                  <a:cubicBezTo>
                    <a:pt x="26" y="3"/>
                    <a:pt x="25" y="4"/>
                    <a:pt x="25" y="4"/>
                  </a:cubicBezTo>
                  <a:cubicBezTo>
                    <a:pt x="25" y="5"/>
                    <a:pt x="26" y="6"/>
                    <a:pt x="27" y="7"/>
                  </a:cubicBezTo>
                  <a:cubicBezTo>
                    <a:pt x="27" y="6"/>
                    <a:pt x="27" y="6"/>
                    <a:pt x="27" y="5"/>
                  </a:cubicBezTo>
                  <a:cubicBezTo>
                    <a:pt x="27" y="4"/>
                    <a:pt x="27" y="3"/>
                    <a:pt x="26" y="2"/>
                  </a:cubicBezTo>
                  <a:moveTo>
                    <a:pt x="29" y="0"/>
                  </a:moveTo>
                  <a:cubicBezTo>
                    <a:pt x="29" y="0"/>
                    <a:pt x="29" y="0"/>
                    <a:pt x="28" y="1"/>
                  </a:cubicBezTo>
                  <a:cubicBezTo>
                    <a:pt x="28" y="1"/>
                    <a:pt x="28" y="1"/>
                    <a:pt x="29" y="2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8" y="2"/>
                    <a:pt x="29" y="1"/>
                    <a:pt x="29" y="0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01" name="Google Shape;1101;p21"/>
          <p:cNvGrpSpPr/>
          <p:nvPr/>
        </p:nvGrpSpPr>
        <p:grpSpPr>
          <a:xfrm rot="6711696">
            <a:off x="-193319" y="414283"/>
            <a:ext cx="1407981" cy="801554"/>
            <a:chOff x="2213401" y="1272925"/>
            <a:chExt cx="549276" cy="312737"/>
          </a:xfrm>
        </p:grpSpPr>
        <p:sp>
          <p:nvSpPr>
            <p:cNvPr id="1102" name="Google Shape;1102;p21"/>
            <p:cNvSpPr/>
            <p:nvPr/>
          </p:nvSpPr>
          <p:spPr>
            <a:xfrm>
              <a:off x="2361039" y="1461838"/>
              <a:ext cx="254000" cy="123825"/>
            </a:xfrm>
            <a:custGeom>
              <a:avLst/>
              <a:gdLst/>
              <a:ahLst/>
              <a:cxnLst/>
              <a:rect l="l" t="t" r="r" b="b"/>
              <a:pathLst>
                <a:path w="392" h="190" extrusionOk="0">
                  <a:moveTo>
                    <a:pt x="392" y="95"/>
                  </a:moveTo>
                  <a:cubicBezTo>
                    <a:pt x="384" y="84"/>
                    <a:pt x="375" y="74"/>
                    <a:pt x="366" y="65"/>
                  </a:cubicBezTo>
                  <a:cubicBezTo>
                    <a:pt x="261" y="129"/>
                    <a:pt x="261" y="129"/>
                    <a:pt x="261" y="129"/>
                  </a:cubicBezTo>
                  <a:cubicBezTo>
                    <a:pt x="259" y="130"/>
                    <a:pt x="259" y="130"/>
                    <a:pt x="259" y="130"/>
                  </a:cubicBezTo>
                  <a:cubicBezTo>
                    <a:pt x="256" y="125"/>
                    <a:pt x="252" y="120"/>
                    <a:pt x="248" y="115"/>
                  </a:cubicBezTo>
                  <a:cubicBezTo>
                    <a:pt x="248" y="115"/>
                    <a:pt x="248" y="115"/>
                    <a:pt x="248" y="115"/>
                  </a:cubicBezTo>
                  <a:cubicBezTo>
                    <a:pt x="335" y="40"/>
                    <a:pt x="335" y="40"/>
                    <a:pt x="335" y="40"/>
                  </a:cubicBezTo>
                  <a:cubicBezTo>
                    <a:pt x="325" y="34"/>
                    <a:pt x="316" y="28"/>
                    <a:pt x="305" y="23"/>
                  </a:cubicBezTo>
                  <a:cubicBezTo>
                    <a:pt x="243" y="110"/>
                    <a:pt x="243" y="110"/>
                    <a:pt x="243" y="110"/>
                  </a:cubicBezTo>
                  <a:cubicBezTo>
                    <a:pt x="243" y="110"/>
                    <a:pt x="243" y="110"/>
                    <a:pt x="243" y="110"/>
                  </a:cubicBezTo>
                  <a:cubicBezTo>
                    <a:pt x="239" y="106"/>
                    <a:pt x="234" y="103"/>
                    <a:pt x="229" y="100"/>
                  </a:cubicBezTo>
                  <a:cubicBezTo>
                    <a:pt x="274" y="12"/>
                    <a:pt x="274" y="12"/>
                    <a:pt x="274" y="12"/>
                  </a:cubicBezTo>
                  <a:cubicBezTo>
                    <a:pt x="265" y="8"/>
                    <a:pt x="255" y="6"/>
                    <a:pt x="244" y="4"/>
                  </a:cubicBezTo>
                  <a:cubicBezTo>
                    <a:pt x="221" y="96"/>
                    <a:pt x="221" y="96"/>
                    <a:pt x="221" y="96"/>
                  </a:cubicBezTo>
                  <a:cubicBezTo>
                    <a:pt x="215" y="94"/>
                    <a:pt x="209" y="92"/>
                    <a:pt x="203" y="91"/>
                  </a:cubicBezTo>
                  <a:cubicBezTo>
                    <a:pt x="201" y="91"/>
                    <a:pt x="201" y="91"/>
                    <a:pt x="201" y="91"/>
                  </a:cubicBezTo>
                  <a:cubicBezTo>
                    <a:pt x="212" y="1"/>
                    <a:pt x="212" y="1"/>
                    <a:pt x="212" y="1"/>
                  </a:cubicBezTo>
                  <a:cubicBezTo>
                    <a:pt x="206" y="0"/>
                    <a:pt x="201" y="0"/>
                    <a:pt x="196" y="0"/>
                  </a:cubicBezTo>
                  <a:cubicBezTo>
                    <a:pt x="191" y="0"/>
                    <a:pt x="186" y="0"/>
                    <a:pt x="181" y="1"/>
                  </a:cubicBezTo>
                  <a:cubicBezTo>
                    <a:pt x="191" y="90"/>
                    <a:pt x="191" y="90"/>
                    <a:pt x="191" y="90"/>
                  </a:cubicBezTo>
                  <a:cubicBezTo>
                    <a:pt x="189" y="91"/>
                    <a:pt x="189" y="91"/>
                    <a:pt x="189" y="91"/>
                  </a:cubicBezTo>
                  <a:cubicBezTo>
                    <a:pt x="183" y="92"/>
                    <a:pt x="177" y="94"/>
                    <a:pt x="172" y="96"/>
                  </a:cubicBezTo>
                  <a:cubicBezTo>
                    <a:pt x="149" y="3"/>
                    <a:pt x="149" y="3"/>
                    <a:pt x="149" y="3"/>
                  </a:cubicBezTo>
                  <a:cubicBezTo>
                    <a:pt x="138" y="5"/>
                    <a:pt x="128" y="8"/>
                    <a:pt x="118" y="11"/>
                  </a:cubicBezTo>
                  <a:cubicBezTo>
                    <a:pt x="164" y="100"/>
                    <a:pt x="164" y="100"/>
                    <a:pt x="164" y="100"/>
                  </a:cubicBezTo>
                  <a:cubicBezTo>
                    <a:pt x="159" y="102"/>
                    <a:pt x="154" y="106"/>
                    <a:pt x="149" y="110"/>
                  </a:cubicBezTo>
                  <a:cubicBezTo>
                    <a:pt x="149" y="109"/>
                    <a:pt x="149" y="109"/>
                    <a:pt x="149" y="109"/>
                  </a:cubicBezTo>
                  <a:cubicBezTo>
                    <a:pt x="87" y="22"/>
                    <a:pt x="87" y="22"/>
                    <a:pt x="87" y="22"/>
                  </a:cubicBezTo>
                  <a:cubicBezTo>
                    <a:pt x="77" y="27"/>
                    <a:pt x="67" y="33"/>
                    <a:pt x="57" y="39"/>
                  </a:cubicBezTo>
                  <a:cubicBezTo>
                    <a:pt x="144" y="115"/>
                    <a:pt x="144" y="115"/>
                    <a:pt x="144" y="115"/>
                  </a:cubicBezTo>
                  <a:cubicBezTo>
                    <a:pt x="144" y="115"/>
                    <a:pt x="144" y="115"/>
                    <a:pt x="144" y="115"/>
                  </a:cubicBezTo>
                  <a:cubicBezTo>
                    <a:pt x="140" y="119"/>
                    <a:pt x="136" y="124"/>
                    <a:pt x="134" y="130"/>
                  </a:cubicBezTo>
                  <a:cubicBezTo>
                    <a:pt x="131" y="129"/>
                    <a:pt x="131" y="129"/>
                    <a:pt x="131" y="129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16" y="74"/>
                    <a:pt x="7" y="84"/>
                    <a:pt x="0" y="95"/>
                  </a:cubicBezTo>
                  <a:cubicBezTo>
                    <a:pt x="186" y="161"/>
                    <a:pt x="186" y="161"/>
                    <a:pt x="186" y="161"/>
                  </a:cubicBezTo>
                  <a:cubicBezTo>
                    <a:pt x="168" y="169"/>
                    <a:pt x="168" y="169"/>
                    <a:pt x="168" y="169"/>
                  </a:cubicBezTo>
                  <a:cubicBezTo>
                    <a:pt x="168" y="169"/>
                    <a:pt x="174" y="190"/>
                    <a:pt x="196" y="190"/>
                  </a:cubicBezTo>
                  <a:cubicBezTo>
                    <a:pt x="219" y="190"/>
                    <a:pt x="225" y="170"/>
                    <a:pt x="225" y="170"/>
                  </a:cubicBezTo>
                  <a:cubicBezTo>
                    <a:pt x="206" y="161"/>
                    <a:pt x="206" y="161"/>
                    <a:pt x="206" y="161"/>
                  </a:cubicBezTo>
                  <a:lnTo>
                    <a:pt x="392" y="95"/>
                  </a:lnTo>
                  <a:close/>
                  <a:moveTo>
                    <a:pt x="205" y="164"/>
                  </a:moveTo>
                  <a:cubicBezTo>
                    <a:pt x="205" y="169"/>
                    <a:pt x="201" y="173"/>
                    <a:pt x="196" y="173"/>
                  </a:cubicBezTo>
                  <a:cubicBezTo>
                    <a:pt x="191" y="173"/>
                    <a:pt x="187" y="169"/>
                    <a:pt x="187" y="164"/>
                  </a:cubicBezTo>
                  <a:cubicBezTo>
                    <a:pt x="187" y="163"/>
                    <a:pt x="188" y="162"/>
                    <a:pt x="188" y="161"/>
                  </a:cubicBezTo>
                  <a:cubicBezTo>
                    <a:pt x="196" y="161"/>
                    <a:pt x="196" y="161"/>
                    <a:pt x="196" y="161"/>
                  </a:cubicBezTo>
                  <a:cubicBezTo>
                    <a:pt x="204" y="161"/>
                    <a:pt x="204" y="161"/>
                    <a:pt x="204" y="161"/>
                  </a:cubicBezTo>
                  <a:cubicBezTo>
                    <a:pt x="205" y="162"/>
                    <a:pt x="205" y="163"/>
                    <a:pt x="205" y="16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3" name="Google Shape;1103;p21"/>
            <p:cNvSpPr/>
            <p:nvPr/>
          </p:nvSpPr>
          <p:spPr>
            <a:xfrm>
              <a:off x="2397551" y="1476125"/>
              <a:ext cx="33338" cy="25400"/>
            </a:xfrm>
            <a:custGeom>
              <a:avLst/>
              <a:gdLst/>
              <a:ahLst/>
              <a:cxnLst/>
              <a:rect l="l" t="t" r="r" b="b"/>
              <a:pathLst>
                <a:path w="50" h="39" extrusionOk="0">
                  <a:moveTo>
                    <a:pt x="0" y="17"/>
                  </a:moveTo>
                  <a:cubicBezTo>
                    <a:pt x="26" y="39"/>
                    <a:pt x="26" y="39"/>
                    <a:pt x="26" y="39"/>
                  </a:cubicBezTo>
                  <a:cubicBezTo>
                    <a:pt x="34" y="35"/>
                    <a:pt x="42" y="32"/>
                    <a:pt x="50" y="29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0" y="5"/>
                    <a:pt x="10" y="11"/>
                    <a:pt x="0" y="17"/>
                  </a:cubicBezTo>
                  <a:close/>
                </a:path>
              </a:pathLst>
            </a:custGeom>
            <a:solidFill>
              <a:srgbClr val="730302">
                <a:alpha val="455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4" name="Google Shape;1104;p21"/>
            <p:cNvSpPr/>
            <p:nvPr/>
          </p:nvSpPr>
          <p:spPr>
            <a:xfrm>
              <a:off x="2546776" y="1477713"/>
              <a:ext cx="31750" cy="23813"/>
            </a:xfrm>
            <a:custGeom>
              <a:avLst/>
              <a:gdLst/>
              <a:ahLst/>
              <a:cxnLst/>
              <a:rect l="l" t="t" r="r" b="b"/>
              <a:pathLst>
                <a:path w="50" h="38" extrusionOk="0">
                  <a:moveTo>
                    <a:pt x="0" y="28"/>
                  </a:moveTo>
                  <a:cubicBezTo>
                    <a:pt x="9" y="31"/>
                    <a:pt x="17" y="35"/>
                    <a:pt x="25" y="3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0" y="11"/>
                    <a:pt x="31" y="5"/>
                    <a:pt x="20" y="0"/>
                  </a:cubicBezTo>
                  <a:lnTo>
                    <a:pt x="0" y="28"/>
                  </a:lnTo>
                  <a:close/>
                </a:path>
              </a:pathLst>
            </a:custGeom>
            <a:solidFill>
              <a:srgbClr val="730302">
                <a:alpha val="455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5" name="Google Shape;1105;p21"/>
            <p:cNvSpPr/>
            <p:nvPr/>
          </p:nvSpPr>
          <p:spPr>
            <a:xfrm>
              <a:off x="2437239" y="1465013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39" h="40" extrusionOk="0">
                  <a:moveTo>
                    <a:pt x="0" y="8"/>
                  </a:moveTo>
                  <a:cubicBezTo>
                    <a:pt x="17" y="40"/>
                    <a:pt x="17" y="40"/>
                    <a:pt x="17" y="40"/>
                  </a:cubicBezTo>
                  <a:cubicBezTo>
                    <a:pt x="24" y="38"/>
                    <a:pt x="32" y="36"/>
                    <a:pt x="39" y="35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20" y="2"/>
                    <a:pt x="10" y="5"/>
                    <a:pt x="0" y="8"/>
                  </a:cubicBezTo>
                  <a:close/>
                </a:path>
              </a:pathLst>
            </a:custGeom>
            <a:solidFill>
              <a:srgbClr val="730302">
                <a:alpha val="455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6" name="Google Shape;1106;p21"/>
            <p:cNvSpPr/>
            <p:nvPr/>
          </p:nvSpPr>
          <p:spPr>
            <a:xfrm>
              <a:off x="2361039" y="1504700"/>
              <a:ext cx="31750" cy="23812"/>
            </a:xfrm>
            <a:custGeom>
              <a:avLst/>
              <a:gdLst/>
              <a:ahLst/>
              <a:cxnLst/>
              <a:rect l="l" t="t" r="r" b="b"/>
              <a:pathLst>
                <a:path w="50" h="37" extrusionOk="0">
                  <a:moveTo>
                    <a:pt x="50" y="14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16" y="9"/>
                    <a:pt x="7" y="19"/>
                    <a:pt x="0" y="30"/>
                  </a:cubicBezTo>
                  <a:cubicBezTo>
                    <a:pt x="21" y="37"/>
                    <a:pt x="21" y="37"/>
                    <a:pt x="21" y="37"/>
                  </a:cubicBezTo>
                  <a:cubicBezTo>
                    <a:pt x="30" y="29"/>
                    <a:pt x="40" y="21"/>
                    <a:pt x="50" y="14"/>
                  </a:cubicBezTo>
                  <a:close/>
                </a:path>
              </a:pathLst>
            </a:custGeom>
            <a:solidFill>
              <a:srgbClr val="730302">
                <a:alpha val="455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7" name="Google Shape;1107;p21"/>
            <p:cNvSpPr/>
            <p:nvPr/>
          </p:nvSpPr>
          <p:spPr>
            <a:xfrm>
              <a:off x="2513439" y="1465013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39" h="39" extrusionOk="0">
                  <a:moveTo>
                    <a:pt x="0" y="34"/>
                  </a:moveTo>
                  <a:cubicBezTo>
                    <a:pt x="8" y="36"/>
                    <a:pt x="16" y="37"/>
                    <a:pt x="23" y="39"/>
                  </a:cubicBezTo>
                  <a:cubicBezTo>
                    <a:pt x="39" y="8"/>
                    <a:pt x="39" y="8"/>
                    <a:pt x="39" y="8"/>
                  </a:cubicBezTo>
                  <a:cubicBezTo>
                    <a:pt x="30" y="4"/>
                    <a:pt x="20" y="2"/>
                    <a:pt x="9" y="0"/>
                  </a:cubicBezTo>
                  <a:lnTo>
                    <a:pt x="0" y="34"/>
                  </a:lnTo>
                  <a:close/>
                </a:path>
              </a:pathLst>
            </a:custGeom>
            <a:solidFill>
              <a:srgbClr val="730302">
                <a:alpha val="455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8" name="Google Shape;1108;p21"/>
            <p:cNvSpPr/>
            <p:nvPr/>
          </p:nvSpPr>
          <p:spPr>
            <a:xfrm>
              <a:off x="2583289" y="1504700"/>
              <a:ext cx="31750" cy="23812"/>
            </a:xfrm>
            <a:custGeom>
              <a:avLst/>
              <a:gdLst/>
              <a:ahLst/>
              <a:cxnLst/>
              <a:rect l="l" t="t" r="r" b="b"/>
              <a:pathLst>
                <a:path w="50" h="37" extrusionOk="0">
                  <a:moveTo>
                    <a:pt x="24" y="0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10" y="22"/>
                    <a:pt x="20" y="29"/>
                    <a:pt x="29" y="37"/>
                  </a:cubicBezTo>
                  <a:cubicBezTo>
                    <a:pt x="50" y="30"/>
                    <a:pt x="50" y="30"/>
                    <a:pt x="50" y="30"/>
                  </a:cubicBezTo>
                  <a:cubicBezTo>
                    <a:pt x="42" y="19"/>
                    <a:pt x="33" y="9"/>
                    <a:pt x="24" y="0"/>
                  </a:cubicBezTo>
                  <a:close/>
                </a:path>
              </a:pathLst>
            </a:custGeom>
            <a:solidFill>
              <a:srgbClr val="730302">
                <a:alpha val="455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9" name="Google Shape;1109;p21"/>
            <p:cNvSpPr/>
            <p:nvPr/>
          </p:nvSpPr>
          <p:spPr>
            <a:xfrm>
              <a:off x="2478514" y="1461838"/>
              <a:ext cx="20637" cy="23812"/>
            </a:xfrm>
            <a:custGeom>
              <a:avLst/>
              <a:gdLst/>
              <a:ahLst/>
              <a:cxnLst/>
              <a:rect l="l" t="t" r="r" b="b"/>
              <a:pathLst>
                <a:path w="31" h="36" extrusionOk="0">
                  <a:moveTo>
                    <a:pt x="0" y="1"/>
                  </a:moveTo>
                  <a:cubicBezTo>
                    <a:pt x="4" y="36"/>
                    <a:pt x="4" y="36"/>
                    <a:pt x="4" y="36"/>
                  </a:cubicBezTo>
                  <a:cubicBezTo>
                    <a:pt x="8" y="36"/>
                    <a:pt x="11" y="35"/>
                    <a:pt x="15" y="35"/>
                  </a:cubicBezTo>
                  <a:cubicBezTo>
                    <a:pt x="19" y="35"/>
                    <a:pt x="23" y="36"/>
                    <a:pt x="27" y="36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25" y="0"/>
                    <a:pt x="20" y="0"/>
                    <a:pt x="15" y="0"/>
                  </a:cubicBezTo>
                  <a:cubicBezTo>
                    <a:pt x="10" y="0"/>
                    <a:pt x="5" y="0"/>
                    <a:pt x="0" y="1"/>
                  </a:cubicBezTo>
                  <a:close/>
                </a:path>
              </a:pathLst>
            </a:custGeom>
            <a:solidFill>
              <a:srgbClr val="730302">
                <a:alpha val="455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0" name="Google Shape;1110;p21"/>
            <p:cNvSpPr/>
            <p:nvPr/>
          </p:nvSpPr>
          <p:spPr>
            <a:xfrm>
              <a:off x="2213401" y="1272925"/>
              <a:ext cx="549276" cy="266700"/>
            </a:xfrm>
            <a:custGeom>
              <a:avLst/>
              <a:gdLst/>
              <a:ahLst/>
              <a:cxnLst/>
              <a:rect l="l" t="t" r="r" b="b"/>
              <a:pathLst>
                <a:path w="846" h="410" extrusionOk="0">
                  <a:moveTo>
                    <a:pt x="423" y="294"/>
                  </a:moveTo>
                  <a:cubicBezTo>
                    <a:pt x="511" y="294"/>
                    <a:pt x="588" y="340"/>
                    <a:pt x="636" y="410"/>
                  </a:cubicBezTo>
                  <a:cubicBezTo>
                    <a:pt x="846" y="344"/>
                    <a:pt x="846" y="344"/>
                    <a:pt x="846" y="344"/>
                  </a:cubicBezTo>
                  <a:cubicBezTo>
                    <a:pt x="797" y="143"/>
                    <a:pt x="617" y="4"/>
                    <a:pt x="413" y="0"/>
                  </a:cubicBezTo>
                  <a:cubicBezTo>
                    <a:pt x="209" y="4"/>
                    <a:pt x="49" y="143"/>
                    <a:pt x="0" y="344"/>
                  </a:cubicBezTo>
                  <a:cubicBezTo>
                    <a:pt x="210" y="410"/>
                    <a:pt x="210" y="410"/>
                    <a:pt x="210" y="410"/>
                  </a:cubicBezTo>
                  <a:cubicBezTo>
                    <a:pt x="258" y="340"/>
                    <a:pt x="335" y="294"/>
                    <a:pt x="423" y="29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1" name="Google Shape;1111;p21"/>
            <p:cNvSpPr/>
            <p:nvPr/>
          </p:nvSpPr>
          <p:spPr>
            <a:xfrm>
              <a:off x="2459464" y="1299913"/>
              <a:ext cx="58738" cy="144463"/>
            </a:xfrm>
            <a:custGeom>
              <a:avLst/>
              <a:gdLst/>
              <a:ahLst/>
              <a:cxnLst/>
              <a:rect l="l" t="t" r="r" b="b"/>
              <a:pathLst>
                <a:path w="91" h="223" extrusionOk="0">
                  <a:moveTo>
                    <a:pt x="66" y="223"/>
                  </a:moveTo>
                  <a:cubicBezTo>
                    <a:pt x="91" y="0"/>
                    <a:pt x="91" y="0"/>
                    <a:pt x="91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5" y="223"/>
                    <a:pt x="25" y="223"/>
                    <a:pt x="25" y="223"/>
                  </a:cubicBezTo>
                  <a:cubicBezTo>
                    <a:pt x="31" y="222"/>
                    <a:pt x="38" y="222"/>
                    <a:pt x="44" y="222"/>
                  </a:cubicBezTo>
                  <a:cubicBezTo>
                    <a:pt x="52" y="222"/>
                    <a:pt x="59" y="222"/>
                    <a:pt x="66" y="22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2" name="Google Shape;1112;p21"/>
            <p:cNvSpPr/>
            <p:nvPr/>
          </p:nvSpPr>
          <p:spPr>
            <a:xfrm>
              <a:off x="2365801" y="1304675"/>
              <a:ext cx="88900" cy="149225"/>
            </a:xfrm>
            <a:custGeom>
              <a:avLst/>
              <a:gdLst/>
              <a:ahLst/>
              <a:cxnLst/>
              <a:rect l="l" t="t" r="r" b="b"/>
              <a:pathLst>
                <a:path w="138" h="228" extrusionOk="0">
                  <a:moveTo>
                    <a:pt x="84" y="0"/>
                  </a:moveTo>
                  <a:cubicBezTo>
                    <a:pt x="42" y="18"/>
                    <a:pt x="42" y="18"/>
                    <a:pt x="42" y="18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97" y="228"/>
                    <a:pt x="97" y="228"/>
                    <a:pt x="97" y="228"/>
                  </a:cubicBezTo>
                  <a:cubicBezTo>
                    <a:pt x="110" y="223"/>
                    <a:pt x="124" y="220"/>
                    <a:pt x="138" y="217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3" name="Google Shape;1113;p21"/>
            <p:cNvSpPr/>
            <p:nvPr/>
          </p:nvSpPr>
          <p:spPr>
            <a:xfrm>
              <a:off x="2286426" y="1349125"/>
              <a:ext cx="120650" cy="128588"/>
            </a:xfrm>
            <a:custGeom>
              <a:avLst/>
              <a:gdLst/>
              <a:ahLst/>
              <a:cxnLst/>
              <a:rect l="l" t="t" r="r" b="b"/>
              <a:pathLst>
                <a:path w="187" h="198" extrusionOk="0">
                  <a:moveTo>
                    <a:pt x="66" y="0"/>
                  </a:moveTo>
                  <a:cubicBezTo>
                    <a:pt x="33" y="33"/>
                    <a:pt x="33" y="33"/>
                    <a:pt x="33" y="33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147" y="198"/>
                    <a:pt x="147" y="198"/>
                    <a:pt x="147" y="198"/>
                  </a:cubicBezTo>
                  <a:cubicBezTo>
                    <a:pt x="160" y="189"/>
                    <a:pt x="173" y="181"/>
                    <a:pt x="187" y="174"/>
                  </a:cubicBezTo>
                  <a:lnTo>
                    <a:pt x="6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4" name="Google Shape;1114;p21"/>
            <p:cNvSpPr/>
            <p:nvPr/>
          </p:nvSpPr>
          <p:spPr>
            <a:xfrm>
              <a:off x="2235626" y="1433263"/>
              <a:ext cx="125412" cy="90488"/>
            </a:xfrm>
            <a:custGeom>
              <a:avLst/>
              <a:gdLst/>
              <a:ahLst/>
              <a:cxnLst/>
              <a:rect l="l" t="t" r="r" b="b"/>
              <a:pathLst>
                <a:path w="192" h="139" extrusionOk="0">
                  <a:moveTo>
                    <a:pt x="192" y="97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156" y="139"/>
                    <a:pt x="156" y="139"/>
                    <a:pt x="156" y="139"/>
                  </a:cubicBezTo>
                  <a:cubicBezTo>
                    <a:pt x="167" y="124"/>
                    <a:pt x="179" y="110"/>
                    <a:pt x="192" y="9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5" name="Google Shape;1115;p21"/>
            <p:cNvSpPr/>
            <p:nvPr/>
          </p:nvSpPr>
          <p:spPr>
            <a:xfrm>
              <a:off x="2521376" y="1304675"/>
              <a:ext cx="90488" cy="149225"/>
            </a:xfrm>
            <a:custGeom>
              <a:avLst/>
              <a:gdLst/>
              <a:ahLst/>
              <a:cxnLst/>
              <a:rect l="l" t="t" r="r" b="b"/>
              <a:pathLst>
                <a:path w="138" h="229" extrusionOk="0">
                  <a:moveTo>
                    <a:pt x="138" y="35"/>
                  </a:moveTo>
                  <a:cubicBezTo>
                    <a:pt x="96" y="18"/>
                    <a:pt x="96" y="18"/>
                    <a:pt x="96" y="18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0" y="218"/>
                    <a:pt x="0" y="218"/>
                    <a:pt x="0" y="218"/>
                  </a:cubicBezTo>
                  <a:cubicBezTo>
                    <a:pt x="14" y="220"/>
                    <a:pt x="28" y="224"/>
                    <a:pt x="41" y="229"/>
                  </a:cubicBezTo>
                  <a:lnTo>
                    <a:pt x="138" y="3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6" name="Google Shape;1116;p21"/>
            <p:cNvSpPr/>
            <p:nvPr/>
          </p:nvSpPr>
          <p:spPr>
            <a:xfrm>
              <a:off x="2569001" y="1349125"/>
              <a:ext cx="122238" cy="130175"/>
            </a:xfrm>
            <a:custGeom>
              <a:avLst/>
              <a:gdLst/>
              <a:ahLst/>
              <a:cxnLst/>
              <a:rect l="l" t="t" r="r" b="b"/>
              <a:pathLst>
                <a:path w="187" h="199" extrusionOk="0">
                  <a:moveTo>
                    <a:pt x="187" y="66"/>
                  </a:moveTo>
                  <a:cubicBezTo>
                    <a:pt x="154" y="33"/>
                    <a:pt x="154" y="33"/>
                    <a:pt x="154" y="33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13" y="182"/>
                    <a:pt x="26" y="190"/>
                    <a:pt x="39" y="199"/>
                  </a:cubicBezTo>
                  <a:lnTo>
                    <a:pt x="187" y="6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7" name="Google Shape;1117;p21"/>
            <p:cNvSpPr/>
            <p:nvPr/>
          </p:nvSpPr>
          <p:spPr>
            <a:xfrm>
              <a:off x="2615039" y="1433263"/>
              <a:ext cx="125412" cy="90488"/>
            </a:xfrm>
            <a:custGeom>
              <a:avLst/>
              <a:gdLst/>
              <a:ahLst/>
              <a:cxnLst/>
              <a:rect l="l" t="t" r="r" b="b"/>
              <a:pathLst>
                <a:path w="193" h="139" extrusionOk="0">
                  <a:moveTo>
                    <a:pt x="35" y="139"/>
                  </a:moveTo>
                  <a:cubicBezTo>
                    <a:pt x="193" y="88"/>
                    <a:pt x="193" y="88"/>
                    <a:pt x="193" y="88"/>
                  </a:cubicBezTo>
                  <a:cubicBezTo>
                    <a:pt x="175" y="44"/>
                    <a:pt x="175" y="44"/>
                    <a:pt x="175" y="44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13" y="111"/>
                    <a:pt x="24" y="125"/>
                    <a:pt x="35" y="13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8" name="Google Shape;1118;p21"/>
            <p:cNvSpPr/>
            <p:nvPr/>
          </p:nvSpPr>
          <p:spPr>
            <a:xfrm>
              <a:off x="2475339" y="1307850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9" name="Google Shape;1119;p21"/>
            <p:cNvSpPr/>
            <p:nvPr/>
          </p:nvSpPr>
          <p:spPr>
            <a:xfrm>
              <a:off x="2476926" y="1358650"/>
              <a:ext cx="22200" cy="20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0" name="Google Shape;1120;p21"/>
            <p:cNvSpPr/>
            <p:nvPr/>
          </p:nvSpPr>
          <p:spPr>
            <a:xfrm>
              <a:off x="2478514" y="1406275"/>
              <a:ext cx="19200" cy="19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1" name="Google Shape;1121;p21"/>
            <p:cNvSpPr/>
            <p:nvPr/>
          </p:nvSpPr>
          <p:spPr>
            <a:xfrm>
              <a:off x="2561064" y="1323725"/>
              <a:ext cx="26988" cy="26988"/>
            </a:xfrm>
            <a:custGeom>
              <a:avLst/>
              <a:gdLst/>
              <a:ahLst/>
              <a:cxnLst/>
              <a:rect l="l" t="t" r="r" b="b"/>
              <a:pathLst>
                <a:path w="42" h="42" extrusionOk="0">
                  <a:moveTo>
                    <a:pt x="38" y="27"/>
                  </a:moveTo>
                  <a:cubicBezTo>
                    <a:pt x="35" y="37"/>
                    <a:pt x="24" y="42"/>
                    <a:pt x="14" y="39"/>
                  </a:cubicBezTo>
                  <a:cubicBezTo>
                    <a:pt x="5" y="35"/>
                    <a:pt x="0" y="25"/>
                    <a:pt x="3" y="15"/>
                  </a:cubicBezTo>
                  <a:cubicBezTo>
                    <a:pt x="6" y="5"/>
                    <a:pt x="17" y="0"/>
                    <a:pt x="27" y="3"/>
                  </a:cubicBezTo>
                  <a:cubicBezTo>
                    <a:pt x="37" y="7"/>
                    <a:pt x="42" y="18"/>
                    <a:pt x="38" y="2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2" name="Google Shape;1122;p21"/>
            <p:cNvSpPr/>
            <p:nvPr/>
          </p:nvSpPr>
          <p:spPr>
            <a:xfrm>
              <a:off x="2546776" y="1366588"/>
              <a:ext cx="23812" cy="23812"/>
            </a:xfrm>
            <a:custGeom>
              <a:avLst/>
              <a:gdLst/>
              <a:ahLst/>
              <a:cxnLst/>
              <a:rect l="l" t="t" r="r" b="b"/>
              <a:pathLst>
                <a:path w="36" h="36" extrusionOk="0">
                  <a:moveTo>
                    <a:pt x="33" y="24"/>
                  </a:moveTo>
                  <a:cubicBezTo>
                    <a:pt x="30" y="32"/>
                    <a:pt x="21" y="36"/>
                    <a:pt x="13" y="33"/>
                  </a:cubicBezTo>
                  <a:cubicBezTo>
                    <a:pt x="4" y="30"/>
                    <a:pt x="0" y="21"/>
                    <a:pt x="3" y="13"/>
                  </a:cubicBezTo>
                  <a:cubicBezTo>
                    <a:pt x="6" y="5"/>
                    <a:pt x="15" y="0"/>
                    <a:pt x="23" y="3"/>
                  </a:cubicBezTo>
                  <a:cubicBezTo>
                    <a:pt x="32" y="6"/>
                    <a:pt x="36" y="15"/>
                    <a:pt x="33" y="2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3" name="Google Shape;1123;p21"/>
            <p:cNvSpPr/>
            <p:nvPr/>
          </p:nvSpPr>
          <p:spPr>
            <a:xfrm>
              <a:off x="2534076" y="1411038"/>
              <a:ext cx="20637" cy="19050"/>
            </a:xfrm>
            <a:custGeom>
              <a:avLst/>
              <a:gdLst/>
              <a:ahLst/>
              <a:cxnLst/>
              <a:rect l="l" t="t" r="r" b="b"/>
              <a:pathLst>
                <a:path w="31" h="30" extrusionOk="0">
                  <a:moveTo>
                    <a:pt x="28" y="19"/>
                  </a:moveTo>
                  <a:cubicBezTo>
                    <a:pt x="26" y="26"/>
                    <a:pt x="18" y="30"/>
                    <a:pt x="11" y="27"/>
                  </a:cubicBezTo>
                  <a:cubicBezTo>
                    <a:pt x="4" y="25"/>
                    <a:pt x="0" y="17"/>
                    <a:pt x="3" y="10"/>
                  </a:cubicBezTo>
                  <a:cubicBezTo>
                    <a:pt x="5" y="3"/>
                    <a:pt x="13" y="0"/>
                    <a:pt x="20" y="2"/>
                  </a:cubicBezTo>
                  <a:cubicBezTo>
                    <a:pt x="27" y="5"/>
                    <a:pt x="31" y="12"/>
                    <a:pt x="28" y="1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4" name="Google Shape;1124;p21"/>
            <p:cNvSpPr/>
            <p:nvPr/>
          </p:nvSpPr>
          <p:spPr>
            <a:xfrm>
              <a:off x="2640439" y="1376113"/>
              <a:ext cx="26988" cy="254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33" y="32"/>
                  </a:moveTo>
                  <a:cubicBezTo>
                    <a:pt x="26" y="40"/>
                    <a:pt x="15" y="40"/>
                    <a:pt x="8" y="33"/>
                  </a:cubicBezTo>
                  <a:cubicBezTo>
                    <a:pt x="0" y="26"/>
                    <a:pt x="0" y="15"/>
                    <a:pt x="7" y="8"/>
                  </a:cubicBezTo>
                  <a:cubicBezTo>
                    <a:pt x="14" y="1"/>
                    <a:pt x="25" y="0"/>
                    <a:pt x="32" y="7"/>
                  </a:cubicBezTo>
                  <a:cubicBezTo>
                    <a:pt x="39" y="14"/>
                    <a:pt x="40" y="25"/>
                    <a:pt x="33" y="3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5" name="Google Shape;1125;p21"/>
            <p:cNvSpPr/>
            <p:nvPr/>
          </p:nvSpPr>
          <p:spPr>
            <a:xfrm>
              <a:off x="2615039" y="1407863"/>
              <a:ext cx="20637" cy="22225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28" y="28"/>
                  </a:moveTo>
                  <a:cubicBezTo>
                    <a:pt x="22" y="34"/>
                    <a:pt x="13" y="34"/>
                    <a:pt x="7" y="29"/>
                  </a:cubicBezTo>
                  <a:cubicBezTo>
                    <a:pt x="0" y="23"/>
                    <a:pt x="0" y="13"/>
                    <a:pt x="6" y="7"/>
                  </a:cubicBezTo>
                  <a:cubicBezTo>
                    <a:pt x="12" y="1"/>
                    <a:pt x="21" y="0"/>
                    <a:pt x="27" y="6"/>
                  </a:cubicBezTo>
                  <a:cubicBezTo>
                    <a:pt x="34" y="12"/>
                    <a:pt x="34" y="22"/>
                    <a:pt x="28" y="2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6" name="Google Shape;1126;p21"/>
            <p:cNvSpPr/>
            <p:nvPr/>
          </p:nvSpPr>
          <p:spPr>
            <a:xfrm>
              <a:off x="2588051" y="1441200"/>
              <a:ext cx="17462" cy="17462"/>
            </a:xfrm>
            <a:custGeom>
              <a:avLst/>
              <a:gdLst/>
              <a:ahLst/>
              <a:cxnLst/>
              <a:rect l="l" t="t" r="r" b="b"/>
              <a:pathLst>
                <a:path w="28" h="29" extrusionOk="0">
                  <a:moveTo>
                    <a:pt x="24" y="24"/>
                  </a:moveTo>
                  <a:cubicBezTo>
                    <a:pt x="19" y="29"/>
                    <a:pt x="10" y="29"/>
                    <a:pt x="5" y="24"/>
                  </a:cubicBezTo>
                  <a:cubicBezTo>
                    <a:pt x="0" y="19"/>
                    <a:pt x="0" y="11"/>
                    <a:pt x="4" y="6"/>
                  </a:cubicBezTo>
                  <a:cubicBezTo>
                    <a:pt x="9" y="1"/>
                    <a:pt x="18" y="0"/>
                    <a:pt x="23" y="5"/>
                  </a:cubicBezTo>
                  <a:cubicBezTo>
                    <a:pt x="28" y="10"/>
                    <a:pt x="28" y="18"/>
                    <a:pt x="24" y="2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7" name="Google Shape;1127;p21"/>
            <p:cNvSpPr/>
            <p:nvPr/>
          </p:nvSpPr>
          <p:spPr>
            <a:xfrm>
              <a:off x="2699176" y="1461838"/>
              <a:ext cx="22225" cy="22225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23" y="31"/>
                  </a:moveTo>
                  <a:cubicBezTo>
                    <a:pt x="15" y="34"/>
                    <a:pt x="6" y="31"/>
                    <a:pt x="3" y="23"/>
                  </a:cubicBezTo>
                  <a:cubicBezTo>
                    <a:pt x="0" y="15"/>
                    <a:pt x="3" y="7"/>
                    <a:pt x="11" y="3"/>
                  </a:cubicBezTo>
                  <a:cubicBezTo>
                    <a:pt x="19" y="0"/>
                    <a:pt x="28" y="3"/>
                    <a:pt x="31" y="11"/>
                  </a:cubicBezTo>
                  <a:cubicBezTo>
                    <a:pt x="34" y="19"/>
                    <a:pt x="31" y="28"/>
                    <a:pt x="23" y="3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8" name="Google Shape;1128;p21"/>
            <p:cNvSpPr/>
            <p:nvPr/>
          </p:nvSpPr>
          <p:spPr>
            <a:xfrm>
              <a:off x="2669014" y="1476125"/>
              <a:ext cx="19050" cy="20638"/>
            </a:xfrm>
            <a:custGeom>
              <a:avLst/>
              <a:gdLst/>
              <a:ahLst/>
              <a:cxnLst/>
              <a:rect l="l" t="t" r="r" b="b"/>
              <a:pathLst>
                <a:path w="30" h="30" extrusionOk="0">
                  <a:moveTo>
                    <a:pt x="20" y="27"/>
                  </a:moveTo>
                  <a:cubicBezTo>
                    <a:pt x="13" y="30"/>
                    <a:pt x="6" y="27"/>
                    <a:pt x="3" y="20"/>
                  </a:cubicBezTo>
                  <a:cubicBezTo>
                    <a:pt x="0" y="13"/>
                    <a:pt x="3" y="6"/>
                    <a:pt x="10" y="3"/>
                  </a:cubicBezTo>
                  <a:cubicBezTo>
                    <a:pt x="16" y="0"/>
                    <a:pt x="24" y="3"/>
                    <a:pt x="27" y="10"/>
                  </a:cubicBezTo>
                  <a:cubicBezTo>
                    <a:pt x="30" y="16"/>
                    <a:pt x="27" y="24"/>
                    <a:pt x="20" y="2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9" name="Google Shape;1129;p21"/>
            <p:cNvSpPr/>
            <p:nvPr/>
          </p:nvSpPr>
          <p:spPr>
            <a:xfrm>
              <a:off x="2637264" y="1492000"/>
              <a:ext cx="15875" cy="17463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17" y="23"/>
                  </a:moveTo>
                  <a:cubicBezTo>
                    <a:pt x="12" y="25"/>
                    <a:pt x="5" y="23"/>
                    <a:pt x="3" y="17"/>
                  </a:cubicBezTo>
                  <a:cubicBezTo>
                    <a:pt x="0" y="11"/>
                    <a:pt x="3" y="5"/>
                    <a:pt x="8" y="3"/>
                  </a:cubicBezTo>
                  <a:cubicBezTo>
                    <a:pt x="14" y="0"/>
                    <a:pt x="20" y="3"/>
                    <a:pt x="23" y="8"/>
                  </a:cubicBezTo>
                  <a:cubicBezTo>
                    <a:pt x="25" y="14"/>
                    <a:pt x="23" y="20"/>
                    <a:pt x="17" y="2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0" name="Google Shape;1130;p21"/>
            <p:cNvSpPr/>
            <p:nvPr/>
          </p:nvSpPr>
          <p:spPr>
            <a:xfrm>
              <a:off x="2388026" y="1323725"/>
              <a:ext cx="28575" cy="26988"/>
            </a:xfrm>
            <a:custGeom>
              <a:avLst/>
              <a:gdLst/>
              <a:ahLst/>
              <a:cxnLst/>
              <a:rect l="l" t="t" r="r" b="b"/>
              <a:pathLst>
                <a:path w="42" h="42" extrusionOk="0">
                  <a:moveTo>
                    <a:pt x="4" y="27"/>
                  </a:moveTo>
                  <a:cubicBezTo>
                    <a:pt x="7" y="37"/>
                    <a:pt x="18" y="42"/>
                    <a:pt x="27" y="39"/>
                  </a:cubicBezTo>
                  <a:cubicBezTo>
                    <a:pt x="37" y="35"/>
                    <a:pt x="42" y="25"/>
                    <a:pt x="39" y="15"/>
                  </a:cubicBezTo>
                  <a:cubicBezTo>
                    <a:pt x="35" y="5"/>
                    <a:pt x="25" y="0"/>
                    <a:pt x="15" y="3"/>
                  </a:cubicBezTo>
                  <a:cubicBezTo>
                    <a:pt x="5" y="7"/>
                    <a:pt x="0" y="18"/>
                    <a:pt x="4" y="2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1" name="Google Shape;1131;p21"/>
            <p:cNvSpPr/>
            <p:nvPr/>
          </p:nvSpPr>
          <p:spPr>
            <a:xfrm>
              <a:off x="2405489" y="1366588"/>
              <a:ext cx="23812" cy="23812"/>
            </a:xfrm>
            <a:custGeom>
              <a:avLst/>
              <a:gdLst/>
              <a:ahLst/>
              <a:cxnLst/>
              <a:rect l="l" t="t" r="r" b="b"/>
              <a:pathLst>
                <a:path w="36" h="36" extrusionOk="0">
                  <a:moveTo>
                    <a:pt x="3" y="24"/>
                  </a:moveTo>
                  <a:cubicBezTo>
                    <a:pt x="6" y="32"/>
                    <a:pt x="15" y="36"/>
                    <a:pt x="23" y="33"/>
                  </a:cubicBezTo>
                  <a:cubicBezTo>
                    <a:pt x="31" y="30"/>
                    <a:pt x="36" y="21"/>
                    <a:pt x="33" y="13"/>
                  </a:cubicBezTo>
                  <a:cubicBezTo>
                    <a:pt x="30" y="5"/>
                    <a:pt x="21" y="0"/>
                    <a:pt x="12" y="3"/>
                  </a:cubicBezTo>
                  <a:cubicBezTo>
                    <a:pt x="4" y="6"/>
                    <a:pt x="0" y="15"/>
                    <a:pt x="3" y="2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2" name="Google Shape;1132;p21"/>
            <p:cNvSpPr/>
            <p:nvPr/>
          </p:nvSpPr>
          <p:spPr>
            <a:xfrm>
              <a:off x="2421364" y="1411038"/>
              <a:ext cx="20637" cy="19050"/>
            </a:xfrm>
            <a:custGeom>
              <a:avLst/>
              <a:gdLst/>
              <a:ahLst/>
              <a:cxnLst/>
              <a:rect l="l" t="t" r="r" b="b"/>
              <a:pathLst>
                <a:path w="31" h="30" extrusionOk="0">
                  <a:moveTo>
                    <a:pt x="3" y="19"/>
                  </a:moveTo>
                  <a:cubicBezTo>
                    <a:pt x="5" y="26"/>
                    <a:pt x="13" y="30"/>
                    <a:pt x="20" y="27"/>
                  </a:cubicBezTo>
                  <a:cubicBezTo>
                    <a:pt x="27" y="25"/>
                    <a:pt x="31" y="17"/>
                    <a:pt x="28" y="10"/>
                  </a:cubicBezTo>
                  <a:cubicBezTo>
                    <a:pt x="26" y="3"/>
                    <a:pt x="18" y="0"/>
                    <a:pt x="11" y="2"/>
                  </a:cubicBezTo>
                  <a:cubicBezTo>
                    <a:pt x="4" y="5"/>
                    <a:pt x="0" y="12"/>
                    <a:pt x="3" y="1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3" name="Google Shape;1133;p21"/>
            <p:cNvSpPr/>
            <p:nvPr/>
          </p:nvSpPr>
          <p:spPr>
            <a:xfrm>
              <a:off x="2308651" y="1376113"/>
              <a:ext cx="26988" cy="254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7" y="32"/>
                  </a:moveTo>
                  <a:cubicBezTo>
                    <a:pt x="13" y="40"/>
                    <a:pt x="25" y="40"/>
                    <a:pt x="32" y="33"/>
                  </a:cubicBezTo>
                  <a:cubicBezTo>
                    <a:pt x="39" y="26"/>
                    <a:pt x="40" y="15"/>
                    <a:pt x="33" y="8"/>
                  </a:cubicBezTo>
                  <a:cubicBezTo>
                    <a:pt x="26" y="1"/>
                    <a:pt x="15" y="0"/>
                    <a:pt x="8" y="7"/>
                  </a:cubicBezTo>
                  <a:cubicBezTo>
                    <a:pt x="0" y="14"/>
                    <a:pt x="0" y="25"/>
                    <a:pt x="7" y="3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4" name="Google Shape;1134;p21"/>
            <p:cNvSpPr/>
            <p:nvPr/>
          </p:nvSpPr>
          <p:spPr>
            <a:xfrm>
              <a:off x="2340401" y="1407863"/>
              <a:ext cx="22225" cy="22225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6" y="28"/>
                  </a:moveTo>
                  <a:cubicBezTo>
                    <a:pt x="11" y="34"/>
                    <a:pt x="21" y="34"/>
                    <a:pt x="27" y="29"/>
                  </a:cubicBezTo>
                  <a:cubicBezTo>
                    <a:pt x="33" y="23"/>
                    <a:pt x="34" y="13"/>
                    <a:pt x="28" y="7"/>
                  </a:cubicBezTo>
                  <a:cubicBezTo>
                    <a:pt x="22" y="1"/>
                    <a:pt x="13" y="0"/>
                    <a:pt x="6" y="6"/>
                  </a:cubicBezTo>
                  <a:cubicBezTo>
                    <a:pt x="0" y="12"/>
                    <a:pt x="0" y="22"/>
                    <a:pt x="6" y="2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5" name="Google Shape;1135;p21"/>
            <p:cNvSpPr/>
            <p:nvPr/>
          </p:nvSpPr>
          <p:spPr>
            <a:xfrm>
              <a:off x="2370564" y="1441200"/>
              <a:ext cx="17462" cy="17462"/>
            </a:xfrm>
            <a:custGeom>
              <a:avLst/>
              <a:gdLst/>
              <a:ahLst/>
              <a:cxnLst/>
              <a:rect l="l" t="t" r="r" b="b"/>
              <a:pathLst>
                <a:path w="29" h="29" extrusionOk="0">
                  <a:moveTo>
                    <a:pt x="5" y="24"/>
                  </a:moveTo>
                  <a:cubicBezTo>
                    <a:pt x="10" y="29"/>
                    <a:pt x="18" y="29"/>
                    <a:pt x="24" y="24"/>
                  </a:cubicBezTo>
                  <a:cubicBezTo>
                    <a:pt x="29" y="19"/>
                    <a:pt x="29" y="11"/>
                    <a:pt x="24" y="6"/>
                  </a:cubicBezTo>
                  <a:cubicBezTo>
                    <a:pt x="19" y="1"/>
                    <a:pt x="11" y="0"/>
                    <a:pt x="6" y="5"/>
                  </a:cubicBezTo>
                  <a:cubicBezTo>
                    <a:pt x="1" y="10"/>
                    <a:pt x="0" y="18"/>
                    <a:pt x="5" y="2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6" name="Google Shape;1136;p21"/>
            <p:cNvSpPr/>
            <p:nvPr/>
          </p:nvSpPr>
          <p:spPr>
            <a:xfrm>
              <a:off x="2254676" y="1461838"/>
              <a:ext cx="22225" cy="22225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11" y="31"/>
                  </a:moveTo>
                  <a:cubicBezTo>
                    <a:pt x="18" y="34"/>
                    <a:pt x="27" y="31"/>
                    <a:pt x="31" y="23"/>
                  </a:cubicBezTo>
                  <a:cubicBezTo>
                    <a:pt x="34" y="15"/>
                    <a:pt x="31" y="7"/>
                    <a:pt x="23" y="3"/>
                  </a:cubicBezTo>
                  <a:cubicBezTo>
                    <a:pt x="15" y="0"/>
                    <a:pt x="6" y="3"/>
                    <a:pt x="3" y="11"/>
                  </a:cubicBezTo>
                  <a:cubicBezTo>
                    <a:pt x="0" y="19"/>
                    <a:pt x="3" y="28"/>
                    <a:pt x="11" y="3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7" name="Google Shape;1137;p21"/>
            <p:cNvSpPr/>
            <p:nvPr/>
          </p:nvSpPr>
          <p:spPr>
            <a:xfrm>
              <a:off x="2288014" y="1476125"/>
              <a:ext cx="20638" cy="20638"/>
            </a:xfrm>
            <a:custGeom>
              <a:avLst/>
              <a:gdLst/>
              <a:ahLst/>
              <a:cxnLst/>
              <a:rect l="l" t="t" r="r" b="b"/>
              <a:pathLst>
                <a:path w="30" h="30" extrusionOk="0">
                  <a:moveTo>
                    <a:pt x="10" y="27"/>
                  </a:moveTo>
                  <a:cubicBezTo>
                    <a:pt x="16" y="30"/>
                    <a:pt x="24" y="27"/>
                    <a:pt x="27" y="20"/>
                  </a:cubicBezTo>
                  <a:cubicBezTo>
                    <a:pt x="30" y="13"/>
                    <a:pt x="27" y="6"/>
                    <a:pt x="20" y="3"/>
                  </a:cubicBezTo>
                  <a:cubicBezTo>
                    <a:pt x="14" y="0"/>
                    <a:pt x="6" y="3"/>
                    <a:pt x="3" y="10"/>
                  </a:cubicBezTo>
                  <a:cubicBezTo>
                    <a:pt x="0" y="16"/>
                    <a:pt x="3" y="24"/>
                    <a:pt x="10" y="2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8" name="Google Shape;1138;p21"/>
            <p:cNvSpPr/>
            <p:nvPr/>
          </p:nvSpPr>
          <p:spPr>
            <a:xfrm>
              <a:off x="2322939" y="1492000"/>
              <a:ext cx="15875" cy="17463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8" y="23"/>
                  </a:moveTo>
                  <a:cubicBezTo>
                    <a:pt x="13" y="25"/>
                    <a:pt x="20" y="23"/>
                    <a:pt x="22" y="17"/>
                  </a:cubicBezTo>
                  <a:cubicBezTo>
                    <a:pt x="25" y="11"/>
                    <a:pt x="22" y="5"/>
                    <a:pt x="16" y="3"/>
                  </a:cubicBezTo>
                  <a:cubicBezTo>
                    <a:pt x="11" y="0"/>
                    <a:pt x="4" y="3"/>
                    <a:pt x="2" y="8"/>
                  </a:cubicBezTo>
                  <a:cubicBezTo>
                    <a:pt x="0" y="14"/>
                    <a:pt x="2" y="20"/>
                    <a:pt x="8" y="2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39" name="Google Shape;1139;p21"/>
          <p:cNvSpPr/>
          <p:nvPr/>
        </p:nvSpPr>
        <p:spPr>
          <a:xfrm>
            <a:off x="8687663" y="443549"/>
            <a:ext cx="191699" cy="191925"/>
          </a:xfrm>
          <a:custGeom>
            <a:avLst/>
            <a:gdLst/>
            <a:ahLst/>
            <a:cxnLst/>
            <a:rect l="l" t="t" r="r" b="b"/>
            <a:pathLst>
              <a:path w="777" h="778" extrusionOk="0">
                <a:moveTo>
                  <a:pt x="431" y="389"/>
                </a:moveTo>
                <a:cubicBezTo>
                  <a:pt x="623" y="370"/>
                  <a:pt x="772" y="208"/>
                  <a:pt x="771" y="9"/>
                </a:cubicBezTo>
                <a:cubicBezTo>
                  <a:pt x="771" y="8"/>
                  <a:pt x="771" y="7"/>
                  <a:pt x="770" y="7"/>
                </a:cubicBezTo>
                <a:cubicBezTo>
                  <a:pt x="770" y="7"/>
                  <a:pt x="769" y="7"/>
                  <a:pt x="768" y="7"/>
                </a:cubicBezTo>
                <a:cubicBezTo>
                  <a:pt x="570" y="5"/>
                  <a:pt x="408" y="154"/>
                  <a:pt x="388" y="347"/>
                </a:cubicBezTo>
                <a:cubicBezTo>
                  <a:pt x="366" y="153"/>
                  <a:pt x="201" y="2"/>
                  <a:pt x="2" y="1"/>
                </a:cubicBezTo>
                <a:cubicBezTo>
                  <a:pt x="1" y="0"/>
                  <a:pt x="1" y="1"/>
                  <a:pt x="0" y="0"/>
                </a:cubicBezTo>
                <a:cubicBezTo>
                  <a:pt x="0" y="1"/>
                  <a:pt x="0" y="1"/>
                  <a:pt x="0" y="3"/>
                </a:cubicBezTo>
                <a:cubicBezTo>
                  <a:pt x="2" y="201"/>
                  <a:pt x="153" y="366"/>
                  <a:pt x="347" y="388"/>
                </a:cubicBezTo>
                <a:cubicBezTo>
                  <a:pt x="154" y="408"/>
                  <a:pt x="5" y="570"/>
                  <a:pt x="6" y="769"/>
                </a:cubicBezTo>
                <a:cubicBezTo>
                  <a:pt x="6" y="770"/>
                  <a:pt x="6" y="770"/>
                  <a:pt x="6" y="772"/>
                </a:cubicBezTo>
                <a:cubicBezTo>
                  <a:pt x="8" y="771"/>
                  <a:pt x="8" y="771"/>
                  <a:pt x="8" y="771"/>
                </a:cubicBezTo>
                <a:cubicBezTo>
                  <a:pt x="207" y="773"/>
                  <a:pt x="370" y="624"/>
                  <a:pt x="389" y="430"/>
                </a:cubicBezTo>
                <a:cubicBezTo>
                  <a:pt x="411" y="624"/>
                  <a:pt x="576" y="776"/>
                  <a:pt x="775" y="778"/>
                </a:cubicBezTo>
                <a:cubicBezTo>
                  <a:pt x="776" y="778"/>
                  <a:pt x="776" y="778"/>
                  <a:pt x="777" y="778"/>
                </a:cubicBezTo>
                <a:cubicBezTo>
                  <a:pt x="777" y="777"/>
                  <a:pt x="777" y="776"/>
                  <a:pt x="777" y="775"/>
                </a:cubicBezTo>
                <a:cubicBezTo>
                  <a:pt x="776" y="577"/>
                  <a:pt x="623" y="411"/>
                  <a:pt x="431" y="389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0" name="Google Shape;1140;p21"/>
          <p:cNvSpPr/>
          <p:nvPr/>
        </p:nvSpPr>
        <p:spPr>
          <a:xfrm>
            <a:off x="280775" y="2893591"/>
            <a:ext cx="137275" cy="137426"/>
          </a:xfrm>
          <a:custGeom>
            <a:avLst/>
            <a:gdLst/>
            <a:ahLst/>
            <a:cxnLst/>
            <a:rect l="l" t="t" r="r" b="b"/>
            <a:pathLst>
              <a:path w="777" h="778" extrusionOk="0">
                <a:moveTo>
                  <a:pt x="431" y="389"/>
                </a:moveTo>
                <a:cubicBezTo>
                  <a:pt x="623" y="370"/>
                  <a:pt x="772" y="208"/>
                  <a:pt x="771" y="9"/>
                </a:cubicBezTo>
                <a:cubicBezTo>
                  <a:pt x="771" y="8"/>
                  <a:pt x="771" y="7"/>
                  <a:pt x="770" y="7"/>
                </a:cubicBezTo>
                <a:cubicBezTo>
                  <a:pt x="770" y="7"/>
                  <a:pt x="769" y="7"/>
                  <a:pt x="768" y="7"/>
                </a:cubicBezTo>
                <a:cubicBezTo>
                  <a:pt x="570" y="5"/>
                  <a:pt x="408" y="154"/>
                  <a:pt x="388" y="347"/>
                </a:cubicBezTo>
                <a:cubicBezTo>
                  <a:pt x="366" y="153"/>
                  <a:pt x="201" y="2"/>
                  <a:pt x="2" y="1"/>
                </a:cubicBezTo>
                <a:cubicBezTo>
                  <a:pt x="1" y="0"/>
                  <a:pt x="1" y="1"/>
                  <a:pt x="0" y="0"/>
                </a:cubicBezTo>
                <a:cubicBezTo>
                  <a:pt x="0" y="1"/>
                  <a:pt x="0" y="1"/>
                  <a:pt x="0" y="3"/>
                </a:cubicBezTo>
                <a:cubicBezTo>
                  <a:pt x="2" y="201"/>
                  <a:pt x="153" y="366"/>
                  <a:pt x="347" y="388"/>
                </a:cubicBezTo>
                <a:cubicBezTo>
                  <a:pt x="154" y="408"/>
                  <a:pt x="5" y="570"/>
                  <a:pt x="6" y="769"/>
                </a:cubicBezTo>
                <a:cubicBezTo>
                  <a:pt x="6" y="770"/>
                  <a:pt x="6" y="770"/>
                  <a:pt x="6" y="772"/>
                </a:cubicBezTo>
                <a:cubicBezTo>
                  <a:pt x="8" y="771"/>
                  <a:pt x="8" y="771"/>
                  <a:pt x="8" y="771"/>
                </a:cubicBezTo>
                <a:cubicBezTo>
                  <a:pt x="207" y="773"/>
                  <a:pt x="370" y="624"/>
                  <a:pt x="389" y="430"/>
                </a:cubicBezTo>
                <a:cubicBezTo>
                  <a:pt x="411" y="624"/>
                  <a:pt x="576" y="776"/>
                  <a:pt x="775" y="778"/>
                </a:cubicBezTo>
                <a:cubicBezTo>
                  <a:pt x="776" y="778"/>
                  <a:pt x="776" y="778"/>
                  <a:pt x="777" y="778"/>
                </a:cubicBezTo>
                <a:cubicBezTo>
                  <a:pt x="777" y="777"/>
                  <a:pt x="777" y="776"/>
                  <a:pt x="777" y="775"/>
                </a:cubicBezTo>
                <a:cubicBezTo>
                  <a:pt x="776" y="577"/>
                  <a:pt x="623" y="411"/>
                  <a:pt x="431" y="389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1" name="Google Shape;1141;p21"/>
          <p:cNvSpPr/>
          <p:nvPr/>
        </p:nvSpPr>
        <p:spPr>
          <a:xfrm>
            <a:off x="7127750" y="4853416"/>
            <a:ext cx="137275" cy="137426"/>
          </a:xfrm>
          <a:custGeom>
            <a:avLst/>
            <a:gdLst/>
            <a:ahLst/>
            <a:cxnLst/>
            <a:rect l="l" t="t" r="r" b="b"/>
            <a:pathLst>
              <a:path w="777" h="778" extrusionOk="0">
                <a:moveTo>
                  <a:pt x="431" y="389"/>
                </a:moveTo>
                <a:cubicBezTo>
                  <a:pt x="623" y="370"/>
                  <a:pt x="772" y="208"/>
                  <a:pt x="771" y="9"/>
                </a:cubicBezTo>
                <a:cubicBezTo>
                  <a:pt x="771" y="8"/>
                  <a:pt x="771" y="7"/>
                  <a:pt x="770" y="7"/>
                </a:cubicBezTo>
                <a:cubicBezTo>
                  <a:pt x="770" y="7"/>
                  <a:pt x="769" y="7"/>
                  <a:pt x="768" y="7"/>
                </a:cubicBezTo>
                <a:cubicBezTo>
                  <a:pt x="570" y="5"/>
                  <a:pt x="408" y="154"/>
                  <a:pt x="388" y="347"/>
                </a:cubicBezTo>
                <a:cubicBezTo>
                  <a:pt x="366" y="153"/>
                  <a:pt x="201" y="2"/>
                  <a:pt x="2" y="1"/>
                </a:cubicBezTo>
                <a:cubicBezTo>
                  <a:pt x="1" y="0"/>
                  <a:pt x="1" y="1"/>
                  <a:pt x="0" y="0"/>
                </a:cubicBezTo>
                <a:cubicBezTo>
                  <a:pt x="0" y="1"/>
                  <a:pt x="0" y="1"/>
                  <a:pt x="0" y="3"/>
                </a:cubicBezTo>
                <a:cubicBezTo>
                  <a:pt x="2" y="201"/>
                  <a:pt x="153" y="366"/>
                  <a:pt x="347" y="388"/>
                </a:cubicBezTo>
                <a:cubicBezTo>
                  <a:pt x="154" y="408"/>
                  <a:pt x="5" y="570"/>
                  <a:pt x="6" y="769"/>
                </a:cubicBezTo>
                <a:cubicBezTo>
                  <a:pt x="6" y="770"/>
                  <a:pt x="6" y="770"/>
                  <a:pt x="6" y="772"/>
                </a:cubicBezTo>
                <a:cubicBezTo>
                  <a:pt x="8" y="771"/>
                  <a:pt x="8" y="771"/>
                  <a:pt x="8" y="771"/>
                </a:cubicBezTo>
                <a:cubicBezTo>
                  <a:pt x="207" y="773"/>
                  <a:pt x="370" y="624"/>
                  <a:pt x="389" y="430"/>
                </a:cubicBezTo>
                <a:cubicBezTo>
                  <a:pt x="411" y="624"/>
                  <a:pt x="576" y="776"/>
                  <a:pt x="775" y="778"/>
                </a:cubicBezTo>
                <a:cubicBezTo>
                  <a:pt x="776" y="778"/>
                  <a:pt x="776" y="778"/>
                  <a:pt x="777" y="778"/>
                </a:cubicBezTo>
                <a:cubicBezTo>
                  <a:pt x="777" y="777"/>
                  <a:pt x="777" y="776"/>
                  <a:pt x="777" y="775"/>
                </a:cubicBezTo>
                <a:cubicBezTo>
                  <a:pt x="776" y="577"/>
                  <a:pt x="623" y="411"/>
                  <a:pt x="431" y="389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4_2">
    <p:spTree>
      <p:nvGrpSpPr>
        <p:cNvPr id="1" name="Shape 1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43" name="Google Shape;1143;p22"/>
          <p:cNvCxnSpPr>
            <a:stCxn id="1144" idx="0"/>
          </p:cNvCxnSpPr>
          <p:nvPr/>
        </p:nvCxnSpPr>
        <p:spPr>
          <a:xfrm rot="10800000">
            <a:off x="200921" y="-2155611"/>
            <a:ext cx="0" cy="22527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145" name="Google Shape;1145;p22"/>
          <p:cNvPicPr preferRelativeResize="0"/>
          <p:nvPr/>
        </p:nvPicPr>
        <p:blipFill>
          <a:blip r:embed="rId2">
            <a:alphaModFix amt="12000"/>
          </a:blip>
          <a:stretch>
            <a:fillRect/>
          </a:stretch>
        </p:blipFill>
        <p:spPr>
          <a:xfrm>
            <a:off x="0" y="12441"/>
            <a:ext cx="9144000" cy="514346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46" name="Google Shape;1146;p22"/>
          <p:cNvGrpSpPr/>
          <p:nvPr/>
        </p:nvGrpSpPr>
        <p:grpSpPr>
          <a:xfrm rot="-1010462">
            <a:off x="7649297" y="3784363"/>
            <a:ext cx="1562951" cy="1639262"/>
            <a:chOff x="6714863" y="5216513"/>
            <a:chExt cx="877887" cy="920750"/>
          </a:xfrm>
        </p:grpSpPr>
        <p:sp>
          <p:nvSpPr>
            <p:cNvPr id="1147" name="Google Shape;1147;p22"/>
            <p:cNvSpPr/>
            <p:nvPr/>
          </p:nvSpPr>
          <p:spPr>
            <a:xfrm>
              <a:off x="6716450" y="5583225"/>
              <a:ext cx="425450" cy="381000"/>
            </a:xfrm>
            <a:custGeom>
              <a:avLst/>
              <a:gdLst/>
              <a:ahLst/>
              <a:cxnLst/>
              <a:rect l="l" t="t" r="r" b="b"/>
              <a:pathLst>
                <a:path w="268" h="240" extrusionOk="0">
                  <a:moveTo>
                    <a:pt x="0" y="0"/>
                  </a:moveTo>
                  <a:lnTo>
                    <a:pt x="260" y="240"/>
                  </a:lnTo>
                  <a:lnTo>
                    <a:pt x="268" y="223"/>
                  </a:lnTo>
                  <a:lnTo>
                    <a:pt x="5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8" name="Google Shape;1148;p22"/>
            <p:cNvSpPr/>
            <p:nvPr/>
          </p:nvSpPr>
          <p:spPr>
            <a:xfrm>
              <a:off x="6716450" y="5583225"/>
              <a:ext cx="425450" cy="381000"/>
            </a:xfrm>
            <a:custGeom>
              <a:avLst/>
              <a:gdLst/>
              <a:ahLst/>
              <a:cxnLst/>
              <a:rect l="l" t="t" r="r" b="b"/>
              <a:pathLst>
                <a:path w="268" h="240" extrusionOk="0">
                  <a:moveTo>
                    <a:pt x="0" y="0"/>
                  </a:moveTo>
                  <a:lnTo>
                    <a:pt x="260" y="240"/>
                  </a:lnTo>
                  <a:lnTo>
                    <a:pt x="268" y="223"/>
                  </a:lnTo>
                  <a:lnTo>
                    <a:pt x="57" y="0"/>
                  </a:lnTo>
                  <a:lnTo>
                    <a:pt x="0" y="0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9" name="Google Shape;1149;p22"/>
            <p:cNvSpPr/>
            <p:nvPr/>
          </p:nvSpPr>
          <p:spPr>
            <a:xfrm>
              <a:off x="7095863" y="5937238"/>
              <a:ext cx="65088" cy="200025"/>
            </a:xfrm>
            <a:custGeom>
              <a:avLst/>
              <a:gdLst/>
              <a:ahLst/>
              <a:cxnLst/>
              <a:rect l="l" t="t" r="r" b="b"/>
              <a:pathLst>
                <a:path w="46" h="144" extrusionOk="0">
                  <a:moveTo>
                    <a:pt x="38" y="0"/>
                  </a:moveTo>
                  <a:cubicBezTo>
                    <a:pt x="31" y="9"/>
                    <a:pt x="20" y="22"/>
                    <a:pt x="14" y="34"/>
                  </a:cubicBezTo>
                  <a:cubicBezTo>
                    <a:pt x="6" y="48"/>
                    <a:pt x="0" y="69"/>
                    <a:pt x="7" y="84"/>
                  </a:cubicBezTo>
                  <a:cubicBezTo>
                    <a:pt x="9" y="89"/>
                    <a:pt x="12" y="94"/>
                    <a:pt x="14" y="100"/>
                  </a:cubicBezTo>
                  <a:cubicBezTo>
                    <a:pt x="18" y="113"/>
                    <a:pt x="12" y="129"/>
                    <a:pt x="1" y="137"/>
                  </a:cubicBezTo>
                  <a:cubicBezTo>
                    <a:pt x="14" y="139"/>
                    <a:pt x="28" y="141"/>
                    <a:pt x="42" y="144"/>
                  </a:cubicBezTo>
                  <a:cubicBezTo>
                    <a:pt x="46" y="129"/>
                    <a:pt x="46" y="113"/>
                    <a:pt x="40" y="99"/>
                  </a:cubicBezTo>
                  <a:cubicBezTo>
                    <a:pt x="37" y="89"/>
                    <a:pt x="31" y="79"/>
                    <a:pt x="28" y="69"/>
                  </a:cubicBezTo>
                  <a:cubicBezTo>
                    <a:pt x="21" y="46"/>
                    <a:pt x="30" y="22"/>
                    <a:pt x="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0" name="Google Shape;1150;p22"/>
            <p:cNvSpPr/>
            <p:nvPr/>
          </p:nvSpPr>
          <p:spPr>
            <a:xfrm>
              <a:off x="7143488" y="5956288"/>
              <a:ext cx="101600" cy="150813"/>
            </a:xfrm>
            <a:custGeom>
              <a:avLst/>
              <a:gdLst/>
              <a:ahLst/>
              <a:cxnLst/>
              <a:rect l="l" t="t" r="r" b="b"/>
              <a:pathLst>
                <a:path w="73" h="108" extrusionOk="0">
                  <a:moveTo>
                    <a:pt x="70" y="79"/>
                  </a:moveTo>
                  <a:cubicBezTo>
                    <a:pt x="67" y="74"/>
                    <a:pt x="63" y="68"/>
                    <a:pt x="58" y="63"/>
                  </a:cubicBezTo>
                  <a:cubicBezTo>
                    <a:pt x="52" y="58"/>
                    <a:pt x="45" y="55"/>
                    <a:pt x="38" y="51"/>
                  </a:cubicBezTo>
                  <a:cubicBezTo>
                    <a:pt x="20" y="41"/>
                    <a:pt x="7" y="21"/>
                    <a:pt x="5" y="0"/>
                  </a:cubicBezTo>
                  <a:cubicBezTo>
                    <a:pt x="1" y="12"/>
                    <a:pt x="0" y="24"/>
                    <a:pt x="1" y="37"/>
                  </a:cubicBezTo>
                  <a:cubicBezTo>
                    <a:pt x="3" y="49"/>
                    <a:pt x="8" y="61"/>
                    <a:pt x="18" y="70"/>
                  </a:cubicBezTo>
                  <a:cubicBezTo>
                    <a:pt x="21" y="73"/>
                    <a:pt x="25" y="75"/>
                    <a:pt x="28" y="78"/>
                  </a:cubicBezTo>
                  <a:cubicBezTo>
                    <a:pt x="37" y="86"/>
                    <a:pt x="43" y="96"/>
                    <a:pt x="46" y="108"/>
                  </a:cubicBezTo>
                  <a:cubicBezTo>
                    <a:pt x="49" y="103"/>
                    <a:pt x="56" y="101"/>
                    <a:pt x="61" y="99"/>
                  </a:cubicBezTo>
                  <a:cubicBezTo>
                    <a:pt x="67" y="97"/>
                    <a:pt x="73" y="92"/>
                    <a:pt x="73" y="86"/>
                  </a:cubicBezTo>
                  <a:cubicBezTo>
                    <a:pt x="72" y="84"/>
                    <a:pt x="71" y="82"/>
                    <a:pt x="70" y="7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1" name="Google Shape;1151;p22"/>
            <p:cNvSpPr/>
            <p:nvPr/>
          </p:nvSpPr>
          <p:spPr>
            <a:xfrm>
              <a:off x="7164125" y="5583225"/>
              <a:ext cx="427038" cy="381000"/>
            </a:xfrm>
            <a:custGeom>
              <a:avLst/>
              <a:gdLst/>
              <a:ahLst/>
              <a:cxnLst/>
              <a:rect l="l" t="t" r="r" b="b"/>
              <a:pathLst>
                <a:path w="269" h="240" extrusionOk="0">
                  <a:moveTo>
                    <a:pt x="269" y="0"/>
                  </a:moveTo>
                  <a:lnTo>
                    <a:pt x="0" y="240"/>
                  </a:lnTo>
                  <a:lnTo>
                    <a:pt x="0" y="223"/>
                  </a:lnTo>
                  <a:lnTo>
                    <a:pt x="211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2" name="Google Shape;1152;p22"/>
            <p:cNvSpPr/>
            <p:nvPr/>
          </p:nvSpPr>
          <p:spPr>
            <a:xfrm>
              <a:off x="7164125" y="5583225"/>
              <a:ext cx="427038" cy="381000"/>
            </a:xfrm>
            <a:custGeom>
              <a:avLst/>
              <a:gdLst/>
              <a:ahLst/>
              <a:cxnLst/>
              <a:rect l="l" t="t" r="r" b="b"/>
              <a:pathLst>
                <a:path w="269" h="240" extrusionOk="0">
                  <a:moveTo>
                    <a:pt x="269" y="0"/>
                  </a:moveTo>
                  <a:lnTo>
                    <a:pt x="0" y="240"/>
                  </a:lnTo>
                  <a:lnTo>
                    <a:pt x="0" y="223"/>
                  </a:lnTo>
                  <a:lnTo>
                    <a:pt x="211" y="0"/>
                  </a:lnTo>
                  <a:lnTo>
                    <a:pt x="26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3" name="Google Shape;1153;p22"/>
            <p:cNvSpPr/>
            <p:nvPr/>
          </p:nvSpPr>
          <p:spPr>
            <a:xfrm>
              <a:off x="7116500" y="5926125"/>
              <a:ext cx="57300" cy="55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4" name="Google Shape;1154;p22"/>
            <p:cNvSpPr/>
            <p:nvPr/>
          </p:nvSpPr>
          <p:spPr>
            <a:xfrm>
              <a:off x="7353038" y="5583225"/>
              <a:ext cx="219075" cy="157163"/>
            </a:xfrm>
            <a:custGeom>
              <a:avLst/>
              <a:gdLst/>
              <a:ahLst/>
              <a:cxnLst/>
              <a:rect l="l" t="t" r="r" b="b"/>
              <a:pathLst>
                <a:path w="158" h="113" extrusionOk="0">
                  <a:moveTo>
                    <a:pt x="144" y="0"/>
                  </a:moveTo>
                  <a:cubicBezTo>
                    <a:pt x="106" y="0"/>
                    <a:pt x="106" y="0"/>
                    <a:pt x="106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10" y="111"/>
                    <a:pt x="21" y="109"/>
                    <a:pt x="31" y="107"/>
                  </a:cubicBezTo>
                  <a:cubicBezTo>
                    <a:pt x="31" y="107"/>
                    <a:pt x="31" y="107"/>
                    <a:pt x="31" y="107"/>
                  </a:cubicBezTo>
                  <a:cubicBezTo>
                    <a:pt x="32" y="107"/>
                    <a:pt x="32" y="107"/>
                    <a:pt x="32" y="107"/>
                  </a:cubicBezTo>
                  <a:cubicBezTo>
                    <a:pt x="33" y="106"/>
                    <a:pt x="33" y="106"/>
                    <a:pt x="33" y="106"/>
                  </a:cubicBezTo>
                  <a:cubicBezTo>
                    <a:pt x="33" y="106"/>
                    <a:pt x="33" y="106"/>
                    <a:pt x="33" y="106"/>
                  </a:cubicBezTo>
                  <a:cubicBezTo>
                    <a:pt x="43" y="104"/>
                    <a:pt x="52" y="102"/>
                    <a:pt x="61" y="99"/>
                  </a:cubicBezTo>
                  <a:cubicBezTo>
                    <a:pt x="158" y="12"/>
                    <a:pt x="158" y="12"/>
                    <a:pt x="158" y="12"/>
                  </a:cubicBezTo>
                  <a:cubicBezTo>
                    <a:pt x="144" y="0"/>
                    <a:pt x="144" y="0"/>
                    <a:pt x="144" y="0"/>
                  </a:cubicBezTo>
                </a:path>
              </a:pathLst>
            </a:custGeom>
            <a:solidFill>
              <a:srgbClr val="171516">
                <a:alpha val="259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5" name="Google Shape;1155;p22"/>
            <p:cNvSpPr/>
            <p:nvPr/>
          </p:nvSpPr>
          <p:spPr>
            <a:xfrm>
              <a:off x="6716450" y="5216513"/>
              <a:ext cx="874713" cy="501650"/>
            </a:xfrm>
            <a:custGeom>
              <a:avLst/>
              <a:gdLst/>
              <a:ahLst/>
              <a:cxnLst/>
              <a:rect l="l" t="t" r="r" b="b"/>
              <a:pathLst>
                <a:path w="629" h="360" extrusionOk="0">
                  <a:moveTo>
                    <a:pt x="314" y="0"/>
                  </a:moveTo>
                  <a:cubicBezTo>
                    <a:pt x="0" y="263"/>
                    <a:pt x="0" y="263"/>
                    <a:pt x="0" y="263"/>
                  </a:cubicBezTo>
                  <a:cubicBezTo>
                    <a:pt x="0" y="263"/>
                    <a:pt x="30" y="360"/>
                    <a:pt x="314" y="360"/>
                  </a:cubicBezTo>
                  <a:cubicBezTo>
                    <a:pt x="598" y="360"/>
                    <a:pt x="629" y="263"/>
                    <a:pt x="629" y="263"/>
                  </a:cubicBezTo>
                  <a:cubicBezTo>
                    <a:pt x="314" y="0"/>
                    <a:pt x="314" y="0"/>
                    <a:pt x="314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6" name="Google Shape;1156;p22"/>
            <p:cNvSpPr/>
            <p:nvPr/>
          </p:nvSpPr>
          <p:spPr>
            <a:xfrm>
              <a:off x="7100625" y="5216513"/>
              <a:ext cx="53975" cy="503238"/>
            </a:xfrm>
            <a:custGeom>
              <a:avLst/>
              <a:gdLst/>
              <a:ahLst/>
              <a:cxnLst/>
              <a:rect l="l" t="t" r="r" b="b"/>
              <a:pathLst>
                <a:path w="39" h="361" extrusionOk="0">
                  <a:moveTo>
                    <a:pt x="39" y="361"/>
                  </a:moveTo>
                  <a:cubicBezTo>
                    <a:pt x="38" y="361"/>
                    <a:pt x="38" y="361"/>
                    <a:pt x="38" y="361"/>
                  </a:cubicBezTo>
                  <a:cubicBezTo>
                    <a:pt x="27" y="361"/>
                    <a:pt x="15" y="361"/>
                    <a:pt x="1" y="361"/>
                  </a:cubicBezTo>
                  <a:cubicBezTo>
                    <a:pt x="0" y="361"/>
                    <a:pt x="0" y="361"/>
                    <a:pt x="0" y="361"/>
                  </a:cubicBezTo>
                  <a:cubicBezTo>
                    <a:pt x="0" y="359"/>
                    <a:pt x="0" y="359"/>
                    <a:pt x="0" y="359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9" y="0"/>
                    <a:pt x="39" y="0"/>
                    <a:pt x="39" y="0"/>
                  </a:cubicBezTo>
                  <a:lnTo>
                    <a:pt x="39" y="361"/>
                  </a:lnTo>
                  <a:close/>
                  <a:moveTo>
                    <a:pt x="3" y="358"/>
                  </a:moveTo>
                  <a:cubicBezTo>
                    <a:pt x="15" y="359"/>
                    <a:pt x="26" y="359"/>
                    <a:pt x="37" y="359"/>
                  </a:cubicBezTo>
                  <a:cubicBezTo>
                    <a:pt x="37" y="24"/>
                    <a:pt x="37" y="24"/>
                    <a:pt x="37" y="24"/>
                  </a:cubicBezTo>
                  <a:lnTo>
                    <a:pt x="3" y="35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7" name="Google Shape;1157;p22"/>
            <p:cNvSpPr/>
            <p:nvPr/>
          </p:nvSpPr>
          <p:spPr>
            <a:xfrm>
              <a:off x="6957750" y="5216513"/>
              <a:ext cx="196850" cy="495300"/>
            </a:xfrm>
            <a:custGeom>
              <a:avLst/>
              <a:gdLst/>
              <a:ahLst/>
              <a:cxnLst/>
              <a:rect l="l" t="t" r="r" b="b"/>
              <a:pathLst>
                <a:path w="142" h="357" extrusionOk="0">
                  <a:moveTo>
                    <a:pt x="38" y="357"/>
                  </a:moveTo>
                  <a:cubicBezTo>
                    <a:pt x="37" y="357"/>
                    <a:pt x="37" y="357"/>
                    <a:pt x="37" y="357"/>
                  </a:cubicBezTo>
                  <a:cubicBezTo>
                    <a:pt x="24" y="356"/>
                    <a:pt x="13" y="354"/>
                    <a:pt x="2" y="353"/>
                  </a:cubicBezTo>
                  <a:cubicBezTo>
                    <a:pt x="0" y="352"/>
                    <a:pt x="0" y="352"/>
                    <a:pt x="0" y="352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42" y="1"/>
                    <a:pt x="142" y="1"/>
                    <a:pt x="142" y="1"/>
                  </a:cubicBezTo>
                  <a:lnTo>
                    <a:pt x="38" y="357"/>
                  </a:lnTo>
                  <a:close/>
                  <a:moveTo>
                    <a:pt x="4" y="350"/>
                  </a:moveTo>
                  <a:cubicBezTo>
                    <a:pt x="14" y="352"/>
                    <a:pt x="24" y="353"/>
                    <a:pt x="36" y="355"/>
                  </a:cubicBezTo>
                  <a:cubicBezTo>
                    <a:pt x="132" y="26"/>
                    <a:pt x="132" y="26"/>
                    <a:pt x="132" y="26"/>
                  </a:cubicBezTo>
                  <a:lnTo>
                    <a:pt x="4" y="35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8" name="Google Shape;1158;p22"/>
            <p:cNvSpPr/>
            <p:nvPr/>
          </p:nvSpPr>
          <p:spPr>
            <a:xfrm>
              <a:off x="7054588" y="5216513"/>
              <a:ext cx="100013" cy="503238"/>
            </a:xfrm>
            <a:custGeom>
              <a:avLst/>
              <a:gdLst/>
              <a:ahLst/>
              <a:cxnLst/>
              <a:rect l="l" t="t" r="r" b="b"/>
              <a:pathLst>
                <a:path w="72" h="361" extrusionOk="0">
                  <a:moveTo>
                    <a:pt x="35" y="361"/>
                  </a:moveTo>
                  <a:cubicBezTo>
                    <a:pt x="34" y="361"/>
                    <a:pt x="34" y="361"/>
                    <a:pt x="34" y="361"/>
                  </a:cubicBezTo>
                  <a:cubicBezTo>
                    <a:pt x="22" y="360"/>
                    <a:pt x="12" y="360"/>
                    <a:pt x="2" y="359"/>
                  </a:cubicBezTo>
                  <a:cubicBezTo>
                    <a:pt x="0" y="359"/>
                    <a:pt x="0" y="359"/>
                    <a:pt x="0" y="359"/>
                  </a:cubicBezTo>
                  <a:cubicBezTo>
                    <a:pt x="0" y="358"/>
                    <a:pt x="0" y="358"/>
                    <a:pt x="0" y="358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72" y="0"/>
                    <a:pt x="72" y="0"/>
                    <a:pt x="72" y="0"/>
                  </a:cubicBezTo>
                  <a:lnTo>
                    <a:pt x="35" y="361"/>
                  </a:lnTo>
                  <a:close/>
                  <a:moveTo>
                    <a:pt x="3" y="357"/>
                  </a:moveTo>
                  <a:cubicBezTo>
                    <a:pt x="12" y="357"/>
                    <a:pt x="22" y="358"/>
                    <a:pt x="33" y="358"/>
                  </a:cubicBezTo>
                  <a:cubicBezTo>
                    <a:pt x="67" y="27"/>
                    <a:pt x="67" y="27"/>
                    <a:pt x="67" y="27"/>
                  </a:cubicBezTo>
                  <a:lnTo>
                    <a:pt x="3" y="35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9" name="Google Shape;1159;p22"/>
            <p:cNvSpPr/>
            <p:nvPr/>
          </p:nvSpPr>
          <p:spPr>
            <a:xfrm>
              <a:off x="6859325" y="5216513"/>
              <a:ext cx="295275" cy="481013"/>
            </a:xfrm>
            <a:custGeom>
              <a:avLst/>
              <a:gdLst/>
              <a:ahLst/>
              <a:cxnLst/>
              <a:rect l="l" t="t" r="r" b="b"/>
              <a:pathLst>
                <a:path w="213" h="346" extrusionOk="0">
                  <a:moveTo>
                    <a:pt x="38" y="346"/>
                  </a:moveTo>
                  <a:cubicBezTo>
                    <a:pt x="37" y="346"/>
                    <a:pt x="37" y="346"/>
                    <a:pt x="37" y="346"/>
                  </a:cubicBezTo>
                  <a:cubicBezTo>
                    <a:pt x="24" y="343"/>
                    <a:pt x="12" y="340"/>
                    <a:pt x="1" y="336"/>
                  </a:cubicBezTo>
                  <a:cubicBezTo>
                    <a:pt x="0" y="336"/>
                    <a:pt x="0" y="336"/>
                    <a:pt x="0" y="336"/>
                  </a:cubicBezTo>
                  <a:cubicBezTo>
                    <a:pt x="211" y="0"/>
                    <a:pt x="211" y="0"/>
                    <a:pt x="211" y="0"/>
                  </a:cubicBezTo>
                  <a:cubicBezTo>
                    <a:pt x="213" y="1"/>
                    <a:pt x="213" y="1"/>
                    <a:pt x="213" y="1"/>
                  </a:cubicBezTo>
                  <a:lnTo>
                    <a:pt x="38" y="346"/>
                  </a:lnTo>
                  <a:close/>
                  <a:moveTo>
                    <a:pt x="3" y="334"/>
                  </a:moveTo>
                  <a:cubicBezTo>
                    <a:pt x="14" y="338"/>
                    <a:pt x="25" y="341"/>
                    <a:pt x="37" y="343"/>
                  </a:cubicBezTo>
                  <a:cubicBezTo>
                    <a:pt x="199" y="24"/>
                    <a:pt x="199" y="24"/>
                    <a:pt x="199" y="24"/>
                  </a:cubicBezTo>
                  <a:lnTo>
                    <a:pt x="3" y="33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0" name="Google Shape;1160;p22"/>
            <p:cNvSpPr/>
            <p:nvPr/>
          </p:nvSpPr>
          <p:spPr>
            <a:xfrm>
              <a:off x="7006963" y="5216513"/>
              <a:ext cx="147638" cy="500063"/>
            </a:xfrm>
            <a:custGeom>
              <a:avLst/>
              <a:gdLst/>
              <a:ahLst/>
              <a:cxnLst/>
              <a:rect l="l" t="t" r="r" b="b"/>
              <a:pathLst>
                <a:path w="107" h="359" extrusionOk="0">
                  <a:moveTo>
                    <a:pt x="38" y="359"/>
                  </a:moveTo>
                  <a:cubicBezTo>
                    <a:pt x="37" y="359"/>
                    <a:pt x="37" y="359"/>
                    <a:pt x="37" y="359"/>
                  </a:cubicBezTo>
                  <a:cubicBezTo>
                    <a:pt x="25" y="358"/>
                    <a:pt x="13" y="357"/>
                    <a:pt x="2" y="356"/>
                  </a:cubicBezTo>
                  <a:cubicBezTo>
                    <a:pt x="0" y="356"/>
                    <a:pt x="0" y="356"/>
                    <a:pt x="0" y="356"/>
                  </a:cubicBezTo>
                  <a:cubicBezTo>
                    <a:pt x="1" y="355"/>
                    <a:pt x="1" y="355"/>
                    <a:pt x="1" y="355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107" y="0"/>
                    <a:pt x="107" y="0"/>
                    <a:pt x="107" y="0"/>
                  </a:cubicBezTo>
                  <a:lnTo>
                    <a:pt x="38" y="359"/>
                  </a:lnTo>
                  <a:close/>
                  <a:moveTo>
                    <a:pt x="3" y="354"/>
                  </a:moveTo>
                  <a:cubicBezTo>
                    <a:pt x="14" y="355"/>
                    <a:pt x="25" y="356"/>
                    <a:pt x="36" y="357"/>
                  </a:cubicBezTo>
                  <a:cubicBezTo>
                    <a:pt x="100" y="25"/>
                    <a:pt x="100" y="25"/>
                    <a:pt x="100" y="25"/>
                  </a:cubicBezTo>
                  <a:lnTo>
                    <a:pt x="3" y="35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1" name="Google Shape;1161;p22"/>
            <p:cNvSpPr/>
            <p:nvPr/>
          </p:nvSpPr>
          <p:spPr>
            <a:xfrm>
              <a:off x="6908538" y="5216513"/>
              <a:ext cx="246063" cy="490538"/>
            </a:xfrm>
            <a:custGeom>
              <a:avLst/>
              <a:gdLst/>
              <a:ahLst/>
              <a:cxnLst/>
              <a:rect l="l" t="t" r="r" b="b"/>
              <a:pathLst>
                <a:path w="177" h="353" extrusionOk="0">
                  <a:moveTo>
                    <a:pt x="38" y="353"/>
                  </a:moveTo>
                  <a:cubicBezTo>
                    <a:pt x="37" y="353"/>
                    <a:pt x="37" y="353"/>
                    <a:pt x="37" y="353"/>
                  </a:cubicBezTo>
                  <a:cubicBezTo>
                    <a:pt x="25" y="351"/>
                    <a:pt x="13" y="348"/>
                    <a:pt x="1" y="346"/>
                  </a:cubicBezTo>
                  <a:cubicBezTo>
                    <a:pt x="0" y="346"/>
                    <a:pt x="0" y="346"/>
                    <a:pt x="0" y="346"/>
                  </a:cubicBezTo>
                  <a:cubicBezTo>
                    <a:pt x="1" y="344"/>
                    <a:pt x="1" y="344"/>
                    <a:pt x="1" y="344"/>
                  </a:cubicBezTo>
                  <a:cubicBezTo>
                    <a:pt x="175" y="0"/>
                    <a:pt x="175" y="0"/>
                    <a:pt x="175" y="0"/>
                  </a:cubicBezTo>
                  <a:cubicBezTo>
                    <a:pt x="177" y="1"/>
                    <a:pt x="177" y="1"/>
                    <a:pt x="177" y="1"/>
                  </a:cubicBezTo>
                  <a:lnTo>
                    <a:pt x="38" y="353"/>
                  </a:lnTo>
                  <a:close/>
                  <a:moveTo>
                    <a:pt x="3" y="344"/>
                  </a:moveTo>
                  <a:cubicBezTo>
                    <a:pt x="14" y="346"/>
                    <a:pt x="25" y="348"/>
                    <a:pt x="36" y="350"/>
                  </a:cubicBezTo>
                  <a:cubicBezTo>
                    <a:pt x="165" y="25"/>
                    <a:pt x="165" y="25"/>
                    <a:pt x="165" y="25"/>
                  </a:cubicBezTo>
                  <a:lnTo>
                    <a:pt x="3" y="34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2" name="Google Shape;1162;p22"/>
            <p:cNvSpPr/>
            <p:nvPr/>
          </p:nvSpPr>
          <p:spPr>
            <a:xfrm>
              <a:off x="6730738" y="5216513"/>
              <a:ext cx="423863" cy="425450"/>
            </a:xfrm>
            <a:custGeom>
              <a:avLst/>
              <a:gdLst/>
              <a:ahLst/>
              <a:cxnLst/>
              <a:rect l="l" t="t" r="r" b="b"/>
              <a:pathLst>
                <a:path w="305" h="307" extrusionOk="0">
                  <a:moveTo>
                    <a:pt x="28" y="307"/>
                  </a:moveTo>
                  <a:cubicBezTo>
                    <a:pt x="27" y="306"/>
                    <a:pt x="27" y="306"/>
                    <a:pt x="27" y="306"/>
                  </a:cubicBezTo>
                  <a:cubicBezTo>
                    <a:pt x="17" y="299"/>
                    <a:pt x="8" y="292"/>
                    <a:pt x="1" y="284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1" y="282"/>
                    <a:pt x="1" y="282"/>
                    <a:pt x="1" y="282"/>
                  </a:cubicBezTo>
                  <a:cubicBezTo>
                    <a:pt x="303" y="0"/>
                    <a:pt x="303" y="0"/>
                    <a:pt x="303" y="0"/>
                  </a:cubicBezTo>
                  <a:cubicBezTo>
                    <a:pt x="305" y="2"/>
                    <a:pt x="305" y="2"/>
                    <a:pt x="305" y="2"/>
                  </a:cubicBezTo>
                  <a:lnTo>
                    <a:pt x="28" y="307"/>
                  </a:lnTo>
                  <a:close/>
                  <a:moveTo>
                    <a:pt x="4" y="283"/>
                  </a:moveTo>
                  <a:cubicBezTo>
                    <a:pt x="10" y="290"/>
                    <a:pt x="18" y="297"/>
                    <a:pt x="28" y="303"/>
                  </a:cubicBezTo>
                  <a:cubicBezTo>
                    <a:pt x="283" y="22"/>
                    <a:pt x="283" y="22"/>
                    <a:pt x="283" y="22"/>
                  </a:cubicBezTo>
                  <a:lnTo>
                    <a:pt x="4" y="28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3" name="Google Shape;1163;p22"/>
            <p:cNvSpPr/>
            <p:nvPr/>
          </p:nvSpPr>
          <p:spPr>
            <a:xfrm>
              <a:off x="6714863" y="5216513"/>
              <a:ext cx="439738" cy="395288"/>
            </a:xfrm>
            <a:custGeom>
              <a:avLst/>
              <a:gdLst/>
              <a:ahLst/>
              <a:cxnLst/>
              <a:rect l="l" t="t" r="r" b="b"/>
              <a:pathLst>
                <a:path w="317" h="285" extrusionOk="0">
                  <a:moveTo>
                    <a:pt x="14" y="285"/>
                  </a:moveTo>
                  <a:cubicBezTo>
                    <a:pt x="13" y="284"/>
                    <a:pt x="13" y="284"/>
                    <a:pt x="13" y="284"/>
                  </a:cubicBezTo>
                  <a:cubicBezTo>
                    <a:pt x="3" y="273"/>
                    <a:pt x="1" y="265"/>
                    <a:pt x="1" y="265"/>
                  </a:cubicBezTo>
                  <a:cubicBezTo>
                    <a:pt x="0" y="264"/>
                    <a:pt x="0" y="264"/>
                    <a:pt x="0" y="264"/>
                  </a:cubicBezTo>
                  <a:cubicBezTo>
                    <a:pt x="1" y="263"/>
                    <a:pt x="1" y="263"/>
                    <a:pt x="1" y="263"/>
                  </a:cubicBezTo>
                  <a:cubicBezTo>
                    <a:pt x="315" y="0"/>
                    <a:pt x="315" y="0"/>
                    <a:pt x="315" y="0"/>
                  </a:cubicBezTo>
                  <a:cubicBezTo>
                    <a:pt x="317" y="2"/>
                    <a:pt x="317" y="2"/>
                    <a:pt x="317" y="2"/>
                  </a:cubicBezTo>
                  <a:lnTo>
                    <a:pt x="14" y="285"/>
                  </a:lnTo>
                  <a:close/>
                  <a:moveTo>
                    <a:pt x="3" y="265"/>
                  </a:moveTo>
                  <a:cubicBezTo>
                    <a:pt x="4" y="267"/>
                    <a:pt x="7" y="273"/>
                    <a:pt x="14" y="282"/>
                  </a:cubicBezTo>
                  <a:cubicBezTo>
                    <a:pt x="283" y="30"/>
                    <a:pt x="283" y="30"/>
                    <a:pt x="283" y="30"/>
                  </a:cubicBezTo>
                  <a:lnTo>
                    <a:pt x="3" y="26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4" name="Google Shape;1164;p22"/>
            <p:cNvSpPr/>
            <p:nvPr/>
          </p:nvSpPr>
          <p:spPr>
            <a:xfrm>
              <a:off x="6805350" y="5216513"/>
              <a:ext cx="349250" cy="466725"/>
            </a:xfrm>
            <a:custGeom>
              <a:avLst/>
              <a:gdLst/>
              <a:ahLst/>
              <a:cxnLst/>
              <a:rect l="l" t="t" r="r" b="b"/>
              <a:pathLst>
                <a:path w="252" h="336" extrusionOk="0">
                  <a:moveTo>
                    <a:pt x="41" y="336"/>
                  </a:moveTo>
                  <a:cubicBezTo>
                    <a:pt x="40" y="336"/>
                    <a:pt x="40" y="336"/>
                    <a:pt x="40" y="336"/>
                  </a:cubicBezTo>
                  <a:cubicBezTo>
                    <a:pt x="26" y="332"/>
                    <a:pt x="13" y="327"/>
                    <a:pt x="2" y="321"/>
                  </a:cubicBezTo>
                  <a:cubicBezTo>
                    <a:pt x="0" y="321"/>
                    <a:pt x="0" y="321"/>
                    <a:pt x="0" y="321"/>
                  </a:cubicBezTo>
                  <a:cubicBezTo>
                    <a:pt x="1" y="319"/>
                    <a:pt x="1" y="319"/>
                    <a:pt x="1" y="319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252" y="2"/>
                    <a:pt x="252" y="2"/>
                    <a:pt x="252" y="2"/>
                  </a:cubicBezTo>
                  <a:lnTo>
                    <a:pt x="41" y="336"/>
                  </a:lnTo>
                  <a:close/>
                  <a:moveTo>
                    <a:pt x="4" y="320"/>
                  </a:moveTo>
                  <a:cubicBezTo>
                    <a:pt x="15" y="325"/>
                    <a:pt x="27" y="330"/>
                    <a:pt x="40" y="334"/>
                  </a:cubicBezTo>
                  <a:cubicBezTo>
                    <a:pt x="237" y="21"/>
                    <a:pt x="237" y="21"/>
                    <a:pt x="237" y="21"/>
                  </a:cubicBezTo>
                  <a:lnTo>
                    <a:pt x="4" y="32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5" name="Google Shape;1165;p22"/>
            <p:cNvSpPr/>
            <p:nvPr/>
          </p:nvSpPr>
          <p:spPr>
            <a:xfrm>
              <a:off x="6767250" y="5216513"/>
              <a:ext cx="387350" cy="447675"/>
            </a:xfrm>
            <a:custGeom>
              <a:avLst/>
              <a:gdLst/>
              <a:ahLst/>
              <a:cxnLst/>
              <a:rect l="l" t="t" r="r" b="b"/>
              <a:pathLst>
                <a:path w="279" h="322" extrusionOk="0">
                  <a:moveTo>
                    <a:pt x="29" y="322"/>
                  </a:moveTo>
                  <a:cubicBezTo>
                    <a:pt x="29" y="321"/>
                    <a:pt x="29" y="321"/>
                    <a:pt x="29" y="321"/>
                  </a:cubicBezTo>
                  <a:cubicBezTo>
                    <a:pt x="18" y="317"/>
                    <a:pt x="9" y="311"/>
                    <a:pt x="1" y="306"/>
                  </a:cubicBezTo>
                  <a:cubicBezTo>
                    <a:pt x="0" y="305"/>
                    <a:pt x="0" y="305"/>
                    <a:pt x="0" y="305"/>
                  </a:cubicBezTo>
                  <a:cubicBezTo>
                    <a:pt x="277" y="0"/>
                    <a:pt x="277" y="0"/>
                    <a:pt x="277" y="0"/>
                  </a:cubicBezTo>
                  <a:cubicBezTo>
                    <a:pt x="279" y="2"/>
                    <a:pt x="279" y="2"/>
                    <a:pt x="279" y="2"/>
                  </a:cubicBezTo>
                  <a:lnTo>
                    <a:pt x="29" y="322"/>
                  </a:lnTo>
                  <a:close/>
                  <a:moveTo>
                    <a:pt x="4" y="305"/>
                  </a:moveTo>
                  <a:cubicBezTo>
                    <a:pt x="11" y="310"/>
                    <a:pt x="20" y="314"/>
                    <a:pt x="29" y="319"/>
                  </a:cubicBezTo>
                  <a:cubicBezTo>
                    <a:pt x="257" y="25"/>
                    <a:pt x="257" y="25"/>
                    <a:pt x="257" y="25"/>
                  </a:cubicBezTo>
                  <a:lnTo>
                    <a:pt x="4" y="30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6" name="Google Shape;1166;p22"/>
            <p:cNvSpPr/>
            <p:nvPr/>
          </p:nvSpPr>
          <p:spPr>
            <a:xfrm>
              <a:off x="7151425" y="5216513"/>
              <a:ext cx="298450" cy="481013"/>
            </a:xfrm>
            <a:custGeom>
              <a:avLst/>
              <a:gdLst/>
              <a:ahLst/>
              <a:cxnLst/>
              <a:rect l="l" t="t" r="r" b="b"/>
              <a:pathLst>
                <a:path w="214" h="346" extrusionOk="0">
                  <a:moveTo>
                    <a:pt x="175" y="346"/>
                  </a:moveTo>
                  <a:cubicBezTo>
                    <a:pt x="174" y="345"/>
                    <a:pt x="174" y="345"/>
                    <a:pt x="174" y="345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14" y="336"/>
                    <a:pt x="214" y="336"/>
                    <a:pt x="214" y="336"/>
                  </a:cubicBezTo>
                  <a:cubicBezTo>
                    <a:pt x="212" y="336"/>
                    <a:pt x="212" y="336"/>
                    <a:pt x="212" y="336"/>
                  </a:cubicBezTo>
                  <a:cubicBezTo>
                    <a:pt x="201" y="340"/>
                    <a:pt x="189" y="343"/>
                    <a:pt x="176" y="346"/>
                  </a:cubicBezTo>
                  <a:lnTo>
                    <a:pt x="175" y="346"/>
                  </a:lnTo>
                  <a:close/>
                  <a:moveTo>
                    <a:pt x="14" y="24"/>
                  </a:moveTo>
                  <a:cubicBezTo>
                    <a:pt x="176" y="343"/>
                    <a:pt x="176" y="343"/>
                    <a:pt x="176" y="343"/>
                  </a:cubicBezTo>
                  <a:cubicBezTo>
                    <a:pt x="188" y="341"/>
                    <a:pt x="200" y="338"/>
                    <a:pt x="210" y="334"/>
                  </a:cubicBezTo>
                  <a:lnTo>
                    <a:pt x="14" y="2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7" name="Google Shape;1167;p22"/>
            <p:cNvSpPr/>
            <p:nvPr/>
          </p:nvSpPr>
          <p:spPr>
            <a:xfrm>
              <a:off x="7151425" y="5216513"/>
              <a:ext cx="388938" cy="447675"/>
            </a:xfrm>
            <a:custGeom>
              <a:avLst/>
              <a:gdLst/>
              <a:ahLst/>
              <a:cxnLst/>
              <a:rect l="l" t="t" r="r" b="b"/>
              <a:pathLst>
                <a:path w="279" h="322" extrusionOk="0">
                  <a:moveTo>
                    <a:pt x="250" y="322"/>
                  </a:moveTo>
                  <a:cubicBezTo>
                    <a:pt x="249" y="321"/>
                    <a:pt x="249" y="321"/>
                    <a:pt x="249" y="32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79" y="305"/>
                    <a:pt x="279" y="305"/>
                    <a:pt x="279" y="305"/>
                  </a:cubicBezTo>
                  <a:cubicBezTo>
                    <a:pt x="278" y="306"/>
                    <a:pt x="278" y="306"/>
                    <a:pt x="278" y="306"/>
                  </a:cubicBezTo>
                  <a:cubicBezTo>
                    <a:pt x="270" y="311"/>
                    <a:pt x="261" y="317"/>
                    <a:pt x="251" y="321"/>
                  </a:cubicBezTo>
                  <a:lnTo>
                    <a:pt x="250" y="322"/>
                  </a:lnTo>
                  <a:close/>
                  <a:moveTo>
                    <a:pt x="22" y="25"/>
                  </a:moveTo>
                  <a:cubicBezTo>
                    <a:pt x="250" y="319"/>
                    <a:pt x="250" y="319"/>
                    <a:pt x="250" y="319"/>
                  </a:cubicBezTo>
                  <a:cubicBezTo>
                    <a:pt x="260" y="314"/>
                    <a:pt x="268" y="310"/>
                    <a:pt x="276" y="305"/>
                  </a:cubicBezTo>
                  <a:lnTo>
                    <a:pt x="22" y="2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8" name="Google Shape;1168;p22"/>
            <p:cNvSpPr/>
            <p:nvPr/>
          </p:nvSpPr>
          <p:spPr>
            <a:xfrm>
              <a:off x="7151425" y="5216513"/>
              <a:ext cx="425450" cy="425450"/>
            </a:xfrm>
            <a:custGeom>
              <a:avLst/>
              <a:gdLst/>
              <a:ahLst/>
              <a:cxnLst/>
              <a:rect l="l" t="t" r="r" b="b"/>
              <a:pathLst>
                <a:path w="305" h="307" extrusionOk="0">
                  <a:moveTo>
                    <a:pt x="277" y="307"/>
                  </a:moveTo>
                  <a:cubicBezTo>
                    <a:pt x="277" y="306"/>
                    <a:pt x="277" y="306"/>
                    <a:pt x="277" y="306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05" y="283"/>
                    <a:pt x="305" y="283"/>
                    <a:pt x="305" y="283"/>
                  </a:cubicBezTo>
                  <a:cubicBezTo>
                    <a:pt x="304" y="284"/>
                    <a:pt x="304" y="284"/>
                    <a:pt x="304" y="284"/>
                  </a:cubicBezTo>
                  <a:cubicBezTo>
                    <a:pt x="297" y="292"/>
                    <a:pt x="288" y="299"/>
                    <a:pt x="278" y="306"/>
                  </a:cubicBezTo>
                  <a:lnTo>
                    <a:pt x="277" y="307"/>
                  </a:lnTo>
                  <a:close/>
                  <a:moveTo>
                    <a:pt x="22" y="22"/>
                  </a:moveTo>
                  <a:cubicBezTo>
                    <a:pt x="278" y="303"/>
                    <a:pt x="278" y="303"/>
                    <a:pt x="278" y="303"/>
                  </a:cubicBezTo>
                  <a:cubicBezTo>
                    <a:pt x="287" y="297"/>
                    <a:pt x="295" y="290"/>
                    <a:pt x="301" y="283"/>
                  </a:cubicBezTo>
                  <a:lnTo>
                    <a:pt x="22" y="2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9" name="Google Shape;1169;p22"/>
            <p:cNvSpPr/>
            <p:nvPr/>
          </p:nvSpPr>
          <p:spPr>
            <a:xfrm>
              <a:off x="7151425" y="5216513"/>
              <a:ext cx="350838" cy="466725"/>
            </a:xfrm>
            <a:custGeom>
              <a:avLst/>
              <a:gdLst/>
              <a:ahLst/>
              <a:cxnLst/>
              <a:rect l="l" t="t" r="r" b="b"/>
              <a:pathLst>
                <a:path w="252" h="336" extrusionOk="0">
                  <a:moveTo>
                    <a:pt x="211" y="336"/>
                  </a:moveTo>
                  <a:cubicBezTo>
                    <a:pt x="211" y="336"/>
                    <a:pt x="211" y="336"/>
                    <a:pt x="211" y="336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52" y="321"/>
                    <a:pt x="252" y="321"/>
                    <a:pt x="252" y="321"/>
                  </a:cubicBezTo>
                  <a:cubicBezTo>
                    <a:pt x="251" y="321"/>
                    <a:pt x="251" y="321"/>
                    <a:pt x="251" y="321"/>
                  </a:cubicBezTo>
                  <a:cubicBezTo>
                    <a:pt x="239" y="327"/>
                    <a:pt x="226" y="332"/>
                    <a:pt x="212" y="336"/>
                  </a:cubicBezTo>
                  <a:lnTo>
                    <a:pt x="211" y="336"/>
                  </a:lnTo>
                  <a:close/>
                  <a:moveTo>
                    <a:pt x="15" y="21"/>
                  </a:moveTo>
                  <a:cubicBezTo>
                    <a:pt x="212" y="334"/>
                    <a:pt x="212" y="334"/>
                    <a:pt x="212" y="334"/>
                  </a:cubicBezTo>
                  <a:cubicBezTo>
                    <a:pt x="225" y="330"/>
                    <a:pt x="237" y="325"/>
                    <a:pt x="248" y="320"/>
                  </a:cubicBezTo>
                  <a:lnTo>
                    <a:pt x="15" y="2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0" name="Google Shape;1170;p22"/>
            <p:cNvSpPr/>
            <p:nvPr/>
          </p:nvSpPr>
          <p:spPr>
            <a:xfrm>
              <a:off x="7151425" y="5216513"/>
              <a:ext cx="441325" cy="395288"/>
            </a:xfrm>
            <a:custGeom>
              <a:avLst/>
              <a:gdLst/>
              <a:ahLst/>
              <a:cxnLst/>
              <a:rect l="l" t="t" r="r" b="b"/>
              <a:pathLst>
                <a:path w="317" h="285" extrusionOk="0">
                  <a:moveTo>
                    <a:pt x="303" y="285"/>
                  </a:moveTo>
                  <a:cubicBezTo>
                    <a:pt x="302" y="284"/>
                    <a:pt x="302" y="284"/>
                    <a:pt x="302" y="284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17" y="264"/>
                    <a:pt x="317" y="264"/>
                    <a:pt x="317" y="264"/>
                  </a:cubicBezTo>
                  <a:cubicBezTo>
                    <a:pt x="317" y="265"/>
                    <a:pt x="317" y="265"/>
                    <a:pt x="317" y="265"/>
                  </a:cubicBezTo>
                  <a:cubicBezTo>
                    <a:pt x="317" y="265"/>
                    <a:pt x="314" y="273"/>
                    <a:pt x="304" y="284"/>
                  </a:cubicBezTo>
                  <a:lnTo>
                    <a:pt x="303" y="285"/>
                  </a:lnTo>
                  <a:close/>
                  <a:moveTo>
                    <a:pt x="34" y="30"/>
                  </a:moveTo>
                  <a:cubicBezTo>
                    <a:pt x="303" y="282"/>
                    <a:pt x="303" y="282"/>
                    <a:pt x="303" y="282"/>
                  </a:cubicBezTo>
                  <a:cubicBezTo>
                    <a:pt x="310" y="273"/>
                    <a:pt x="313" y="267"/>
                    <a:pt x="314" y="265"/>
                  </a:cubicBezTo>
                  <a:lnTo>
                    <a:pt x="34" y="3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1" name="Google Shape;1171;p22"/>
            <p:cNvSpPr/>
            <p:nvPr/>
          </p:nvSpPr>
          <p:spPr>
            <a:xfrm>
              <a:off x="7151425" y="5216513"/>
              <a:ext cx="101600" cy="503238"/>
            </a:xfrm>
            <a:custGeom>
              <a:avLst/>
              <a:gdLst/>
              <a:ahLst/>
              <a:cxnLst/>
              <a:rect l="l" t="t" r="r" b="b"/>
              <a:pathLst>
                <a:path w="72" h="361" extrusionOk="0">
                  <a:moveTo>
                    <a:pt x="37" y="361"/>
                  </a:moveTo>
                  <a:cubicBezTo>
                    <a:pt x="37" y="360"/>
                    <a:pt x="37" y="360"/>
                    <a:pt x="37" y="36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72" y="359"/>
                    <a:pt x="72" y="359"/>
                    <a:pt x="72" y="359"/>
                  </a:cubicBezTo>
                  <a:cubicBezTo>
                    <a:pt x="71" y="359"/>
                    <a:pt x="71" y="359"/>
                    <a:pt x="71" y="359"/>
                  </a:cubicBezTo>
                  <a:cubicBezTo>
                    <a:pt x="61" y="360"/>
                    <a:pt x="50" y="360"/>
                    <a:pt x="38" y="361"/>
                  </a:cubicBezTo>
                  <a:lnTo>
                    <a:pt x="37" y="361"/>
                  </a:lnTo>
                  <a:close/>
                  <a:moveTo>
                    <a:pt x="5" y="27"/>
                  </a:moveTo>
                  <a:cubicBezTo>
                    <a:pt x="39" y="358"/>
                    <a:pt x="39" y="358"/>
                    <a:pt x="39" y="358"/>
                  </a:cubicBezTo>
                  <a:cubicBezTo>
                    <a:pt x="50" y="358"/>
                    <a:pt x="60" y="357"/>
                    <a:pt x="69" y="357"/>
                  </a:cubicBezTo>
                  <a:lnTo>
                    <a:pt x="5" y="2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2" name="Google Shape;1172;p22"/>
            <p:cNvSpPr/>
            <p:nvPr/>
          </p:nvSpPr>
          <p:spPr>
            <a:xfrm>
              <a:off x="7151425" y="5216513"/>
              <a:ext cx="246063" cy="490538"/>
            </a:xfrm>
            <a:custGeom>
              <a:avLst/>
              <a:gdLst/>
              <a:ahLst/>
              <a:cxnLst/>
              <a:rect l="l" t="t" r="r" b="b"/>
              <a:pathLst>
                <a:path w="177" h="353" extrusionOk="0">
                  <a:moveTo>
                    <a:pt x="139" y="353"/>
                  </a:moveTo>
                  <a:cubicBezTo>
                    <a:pt x="139" y="352"/>
                    <a:pt x="139" y="352"/>
                    <a:pt x="139" y="35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77" y="346"/>
                    <a:pt x="177" y="346"/>
                    <a:pt x="177" y="346"/>
                  </a:cubicBezTo>
                  <a:cubicBezTo>
                    <a:pt x="176" y="346"/>
                    <a:pt x="176" y="346"/>
                    <a:pt x="176" y="346"/>
                  </a:cubicBezTo>
                  <a:cubicBezTo>
                    <a:pt x="164" y="348"/>
                    <a:pt x="153" y="351"/>
                    <a:pt x="140" y="353"/>
                  </a:cubicBezTo>
                  <a:lnTo>
                    <a:pt x="139" y="353"/>
                  </a:lnTo>
                  <a:close/>
                  <a:moveTo>
                    <a:pt x="12" y="25"/>
                  </a:moveTo>
                  <a:cubicBezTo>
                    <a:pt x="141" y="350"/>
                    <a:pt x="141" y="350"/>
                    <a:pt x="141" y="350"/>
                  </a:cubicBezTo>
                  <a:cubicBezTo>
                    <a:pt x="152" y="348"/>
                    <a:pt x="163" y="346"/>
                    <a:pt x="174" y="344"/>
                  </a:cubicBezTo>
                  <a:lnTo>
                    <a:pt x="12" y="2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3" name="Google Shape;1173;p22"/>
            <p:cNvSpPr/>
            <p:nvPr/>
          </p:nvSpPr>
          <p:spPr>
            <a:xfrm>
              <a:off x="7151425" y="5216513"/>
              <a:ext cx="55563" cy="503238"/>
            </a:xfrm>
            <a:custGeom>
              <a:avLst/>
              <a:gdLst/>
              <a:ahLst/>
              <a:cxnLst/>
              <a:rect l="l" t="t" r="r" b="b"/>
              <a:pathLst>
                <a:path w="39" h="361" extrusionOk="0">
                  <a:moveTo>
                    <a:pt x="1" y="361"/>
                  </a:moveTo>
                  <a:cubicBezTo>
                    <a:pt x="0" y="361"/>
                    <a:pt x="0" y="361"/>
                    <a:pt x="0" y="3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9" y="361"/>
                    <a:pt x="39" y="361"/>
                    <a:pt x="39" y="361"/>
                  </a:cubicBezTo>
                  <a:cubicBezTo>
                    <a:pt x="38" y="361"/>
                    <a:pt x="38" y="361"/>
                    <a:pt x="38" y="361"/>
                  </a:cubicBezTo>
                  <a:cubicBezTo>
                    <a:pt x="24" y="361"/>
                    <a:pt x="12" y="361"/>
                    <a:pt x="1" y="361"/>
                  </a:cubicBezTo>
                  <a:close/>
                  <a:moveTo>
                    <a:pt x="2" y="24"/>
                  </a:moveTo>
                  <a:cubicBezTo>
                    <a:pt x="2" y="359"/>
                    <a:pt x="2" y="359"/>
                    <a:pt x="2" y="359"/>
                  </a:cubicBezTo>
                  <a:cubicBezTo>
                    <a:pt x="13" y="359"/>
                    <a:pt x="24" y="359"/>
                    <a:pt x="36" y="358"/>
                  </a:cubicBezTo>
                  <a:lnTo>
                    <a:pt x="2" y="2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4" name="Google Shape;1174;p22"/>
            <p:cNvSpPr/>
            <p:nvPr/>
          </p:nvSpPr>
          <p:spPr>
            <a:xfrm>
              <a:off x="7151425" y="5216513"/>
              <a:ext cx="149225" cy="500063"/>
            </a:xfrm>
            <a:custGeom>
              <a:avLst/>
              <a:gdLst/>
              <a:ahLst/>
              <a:cxnLst/>
              <a:rect l="l" t="t" r="r" b="b"/>
              <a:pathLst>
                <a:path w="107" h="359" extrusionOk="0">
                  <a:moveTo>
                    <a:pt x="69" y="359"/>
                  </a:moveTo>
                  <a:cubicBezTo>
                    <a:pt x="69" y="358"/>
                    <a:pt x="69" y="358"/>
                    <a:pt x="69" y="35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07" y="356"/>
                    <a:pt x="107" y="356"/>
                    <a:pt x="107" y="356"/>
                  </a:cubicBezTo>
                  <a:cubicBezTo>
                    <a:pt x="106" y="356"/>
                    <a:pt x="106" y="356"/>
                    <a:pt x="106" y="356"/>
                  </a:cubicBezTo>
                  <a:cubicBezTo>
                    <a:pt x="94" y="357"/>
                    <a:pt x="82" y="358"/>
                    <a:pt x="71" y="359"/>
                  </a:cubicBezTo>
                  <a:lnTo>
                    <a:pt x="69" y="359"/>
                  </a:lnTo>
                  <a:close/>
                  <a:moveTo>
                    <a:pt x="7" y="25"/>
                  </a:moveTo>
                  <a:cubicBezTo>
                    <a:pt x="71" y="357"/>
                    <a:pt x="71" y="357"/>
                    <a:pt x="71" y="357"/>
                  </a:cubicBezTo>
                  <a:cubicBezTo>
                    <a:pt x="82" y="356"/>
                    <a:pt x="93" y="355"/>
                    <a:pt x="104" y="354"/>
                  </a:cubicBezTo>
                  <a:lnTo>
                    <a:pt x="7" y="2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5" name="Google Shape;1175;p22"/>
            <p:cNvSpPr/>
            <p:nvPr/>
          </p:nvSpPr>
          <p:spPr>
            <a:xfrm>
              <a:off x="7151425" y="5216513"/>
              <a:ext cx="198438" cy="495300"/>
            </a:xfrm>
            <a:custGeom>
              <a:avLst/>
              <a:gdLst/>
              <a:ahLst/>
              <a:cxnLst/>
              <a:rect l="l" t="t" r="r" b="b"/>
              <a:pathLst>
                <a:path w="142" h="357" extrusionOk="0">
                  <a:moveTo>
                    <a:pt x="105" y="357"/>
                  </a:moveTo>
                  <a:cubicBezTo>
                    <a:pt x="104" y="356"/>
                    <a:pt x="104" y="356"/>
                    <a:pt x="104" y="35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42" y="352"/>
                    <a:pt x="142" y="352"/>
                    <a:pt x="142" y="352"/>
                  </a:cubicBezTo>
                  <a:cubicBezTo>
                    <a:pt x="140" y="353"/>
                    <a:pt x="140" y="353"/>
                    <a:pt x="140" y="353"/>
                  </a:cubicBezTo>
                  <a:cubicBezTo>
                    <a:pt x="130" y="354"/>
                    <a:pt x="118" y="356"/>
                    <a:pt x="106" y="357"/>
                  </a:cubicBezTo>
                  <a:lnTo>
                    <a:pt x="105" y="357"/>
                  </a:lnTo>
                  <a:close/>
                  <a:moveTo>
                    <a:pt x="10" y="26"/>
                  </a:moveTo>
                  <a:cubicBezTo>
                    <a:pt x="106" y="355"/>
                    <a:pt x="106" y="355"/>
                    <a:pt x="106" y="355"/>
                  </a:cubicBezTo>
                  <a:cubicBezTo>
                    <a:pt x="118" y="353"/>
                    <a:pt x="128" y="352"/>
                    <a:pt x="138" y="350"/>
                  </a:cubicBezTo>
                  <a:lnTo>
                    <a:pt x="10" y="2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76" name="Google Shape;1176;p22"/>
          <p:cNvSpPr/>
          <p:nvPr/>
        </p:nvSpPr>
        <p:spPr>
          <a:xfrm>
            <a:off x="206375" y="3662666"/>
            <a:ext cx="137275" cy="137426"/>
          </a:xfrm>
          <a:custGeom>
            <a:avLst/>
            <a:gdLst/>
            <a:ahLst/>
            <a:cxnLst/>
            <a:rect l="l" t="t" r="r" b="b"/>
            <a:pathLst>
              <a:path w="777" h="778" extrusionOk="0">
                <a:moveTo>
                  <a:pt x="431" y="389"/>
                </a:moveTo>
                <a:cubicBezTo>
                  <a:pt x="623" y="370"/>
                  <a:pt x="772" y="208"/>
                  <a:pt x="771" y="9"/>
                </a:cubicBezTo>
                <a:cubicBezTo>
                  <a:pt x="771" y="8"/>
                  <a:pt x="771" y="7"/>
                  <a:pt x="770" y="7"/>
                </a:cubicBezTo>
                <a:cubicBezTo>
                  <a:pt x="770" y="7"/>
                  <a:pt x="769" y="7"/>
                  <a:pt x="768" y="7"/>
                </a:cubicBezTo>
                <a:cubicBezTo>
                  <a:pt x="570" y="5"/>
                  <a:pt x="408" y="154"/>
                  <a:pt x="388" y="347"/>
                </a:cubicBezTo>
                <a:cubicBezTo>
                  <a:pt x="366" y="153"/>
                  <a:pt x="201" y="2"/>
                  <a:pt x="2" y="1"/>
                </a:cubicBezTo>
                <a:cubicBezTo>
                  <a:pt x="1" y="0"/>
                  <a:pt x="1" y="1"/>
                  <a:pt x="0" y="0"/>
                </a:cubicBezTo>
                <a:cubicBezTo>
                  <a:pt x="0" y="1"/>
                  <a:pt x="0" y="1"/>
                  <a:pt x="0" y="3"/>
                </a:cubicBezTo>
                <a:cubicBezTo>
                  <a:pt x="2" y="201"/>
                  <a:pt x="153" y="366"/>
                  <a:pt x="347" y="388"/>
                </a:cubicBezTo>
                <a:cubicBezTo>
                  <a:pt x="154" y="408"/>
                  <a:pt x="5" y="570"/>
                  <a:pt x="6" y="769"/>
                </a:cubicBezTo>
                <a:cubicBezTo>
                  <a:pt x="6" y="770"/>
                  <a:pt x="6" y="770"/>
                  <a:pt x="6" y="772"/>
                </a:cubicBezTo>
                <a:cubicBezTo>
                  <a:pt x="8" y="771"/>
                  <a:pt x="8" y="771"/>
                  <a:pt x="8" y="771"/>
                </a:cubicBezTo>
                <a:cubicBezTo>
                  <a:pt x="207" y="773"/>
                  <a:pt x="370" y="624"/>
                  <a:pt x="389" y="430"/>
                </a:cubicBezTo>
                <a:cubicBezTo>
                  <a:pt x="411" y="624"/>
                  <a:pt x="576" y="776"/>
                  <a:pt x="775" y="778"/>
                </a:cubicBezTo>
                <a:cubicBezTo>
                  <a:pt x="776" y="778"/>
                  <a:pt x="776" y="778"/>
                  <a:pt x="777" y="778"/>
                </a:cubicBezTo>
                <a:cubicBezTo>
                  <a:pt x="777" y="777"/>
                  <a:pt x="777" y="776"/>
                  <a:pt x="777" y="775"/>
                </a:cubicBezTo>
                <a:cubicBezTo>
                  <a:pt x="776" y="577"/>
                  <a:pt x="623" y="411"/>
                  <a:pt x="431" y="389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7" name="Google Shape;1177;p22"/>
          <p:cNvSpPr/>
          <p:nvPr/>
        </p:nvSpPr>
        <p:spPr>
          <a:xfrm>
            <a:off x="7185650" y="4828641"/>
            <a:ext cx="137275" cy="137426"/>
          </a:xfrm>
          <a:custGeom>
            <a:avLst/>
            <a:gdLst/>
            <a:ahLst/>
            <a:cxnLst/>
            <a:rect l="l" t="t" r="r" b="b"/>
            <a:pathLst>
              <a:path w="777" h="778" extrusionOk="0">
                <a:moveTo>
                  <a:pt x="431" y="389"/>
                </a:moveTo>
                <a:cubicBezTo>
                  <a:pt x="623" y="370"/>
                  <a:pt x="772" y="208"/>
                  <a:pt x="771" y="9"/>
                </a:cubicBezTo>
                <a:cubicBezTo>
                  <a:pt x="771" y="8"/>
                  <a:pt x="771" y="7"/>
                  <a:pt x="770" y="7"/>
                </a:cubicBezTo>
                <a:cubicBezTo>
                  <a:pt x="770" y="7"/>
                  <a:pt x="769" y="7"/>
                  <a:pt x="768" y="7"/>
                </a:cubicBezTo>
                <a:cubicBezTo>
                  <a:pt x="570" y="5"/>
                  <a:pt x="408" y="154"/>
                  <a:pt x="388" y="347"/>
                </a:cubicBezTo>
                <a:cubicBezTo>
                  <a:pt x="366" y="153"/>
                  <a:pt x="201" y="2"/>
                  <a:pt x="2" y="1"/>
                </a:cubicBezTo>
                <a:cubicBezTo>
                  <a:pt x="1" y="0"/>
                  <a:pt x="1" y="1"/>
                  <a:pt x="0" y="0"/>
                </a:cubicBezTo>
                <a:cubicBezTo>
                  <a:pt x="0" y="1"/>
                  <a:pt x="0" y="1"/>
                  <a:pt x="0" y="3"/>
                </a:cubicBezTo>
                <a:cubicBezTo>
                  <a:pt x="2" y="201"/>
                  <a:pt x="153" y="366"/>
                  <a:pt x="347" y="388"/>
                </a:cubicBezTo>
                <a:cubicBezTo>
                  <a:pt x="154" y="408"/>
                  <a:pt x="5" y="570"/>
                  <a:pt x="6" y="769"/>
                </a:cubicBezTo>
                <a:cubicBezTo>
                  <a:pt x="6" y="770"/>
                  <a:pt x="6" y="770"/>
                  <a:pt x="6" y="772"/>
                </a:cubicBezTo>
                <a:cubicBezTo>
                  <a:pt x="8" y="771"/>
                  <a:pt x="8" y="771"/>
                  <a:pt x="8" y="771"/>
                </a:cubicBezTo>
                <a:cubicBezTo>
                  <a:pt x="207" y="773"/>
                  <a:pt x="370" y="624"/>
                  <a:pt x="389" y="430"/>
                </a:cubicBezTo>
                <a:cubicBezTo>
                  <a:pt x="411" y="624"/>
                  <a:pt x="576" y="776"/>
                  <a:pt x="775" y="778"/>
                </a:cubicBezTo>
                <a:cubicBezTo>
                  <a:pt x="776" y="778"/>
                  <a:pt x="776" y="778"/>
                  <a:pt x="777" y="778"/>
                </a:cubicBezTo>
                <a:cubicBezTo>
                  <a:pt x="777" y="777"/>
                  <a:pt x="777" y="776"/>
                  <a:pt x="777" y="775"/>
                </a:cubicBezTo>
                <a:cubicBezTo>
                  <a:pt x="776" y="577"/>
                  <a:pt x="623" y="411"/>
                  <a:pt x="431" y="389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78" name="Google Shape;1178;p22"/>
          <p:cNvGrpSpPr/>
          <p:nvPr/>
        </p:nvGrpSpPr>
        <p:grpSpPr>
          <a:xfrm>
            <a:off x="-311260" y="97089"/>
            <a:ext cx="1031256" cy="1504764"/>
            <a:chOff x="2712001" y="2082563"/>
            <a:chExt cx="252412" cy="368300"/>
          </a:xfrm>
        </p:grpSpPr>
        <p:sp>
          <p:nvSpPr>
            <p:cNvPr id="1179" name="Google Shape;1179;p22"/>
            <p:cNvSpPr/>
            <p:nvPr/>
          </p:nvSpPr>
          <p:spPr>
            <a:xfrm>
              <a:off x="2832651" y="2349263"/>
              <a:ext cx="9600" cy="237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0" name="Google Shape;1180;p22"/>
            <p:cNvSpPr/>
            <p:nvPr/>
          </p:nvSpPr>
          <p:spPr>
            <a:xfrm>
              <a:off x="2813601" y="2373076"/>
              <a:ext cx="28575" cy="68263"/>
            </a:xfrm>
            <a:custGeom>
              <a:avLst/>
              <a:gdLst/>
              <a:ahLst/>
              <a:cxnLst/>
              <a:rect l="l" t="t" r="r" b="b"/>
              <a:pathLst>
                <a:path w="18" h="43" extrusionOk="0">
                  <a:moveTo>
                    <a:pt x="11" y="43"/>
                  </a:moveTo>
                  <a:lnTo>
                    <a:pt x="0" y="40"/>
                  </a:lnTo>
                  <a:lnTo>
                    <a:pt x="11" y="1"/>
                  </a:lnTo>
                  <a:lnTo>
                    <a:pt x="18" y="0"/>
                  </a:lnTo>
                  <a:lnTo>
                    <a:pt x="11" y="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1" name="Google Shape;1181;p22"/>
            <p:cNvSpPr/>
            <p:nvPr/>
          </p:nvSpPr>
          <p:spPr>
            <a:xfrm>
              <a:off x="2835826" y="2373076"/>
              <a:ext cx="22225" cy="68263"/>
            </a:xfrm>
            <a:custGeom>
              <a:avLst/>
              <a:gdLst/>
              <a:ahLst/>
              <a:cxnLst/>
              <a:rect l="l" t="t" r="r" b="b"/>
              <a:pathLst>
                <a:path w="14" h="43" extrusionOk="0">
                  <a:moveTo>
                    <a:pt x="7" y="43"/>
                  </a:moveTo>
                  <a:lnTo>
                    <a:pt x="14" y="40"/>
                  </a:lnTo>
                  <a:lnTo>
                    <a:pt x="5" y="0"/>
                  </a:lnTo>
                  <a:lnTo>
                    <a:pt x="0" y="1"/>
                  </a:lnTo>
                  <a:lnTo>
                    <a:pt x="7" y="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2" name="Google Shape;1182;p22"/>
            <p:cNvSpPr/>
            <p:nvPr/>
          </p:nvSpPr>
          <p:spPr>
            <a:xfrm>
              <a:off x="2827888" y="2373076"/>
              <a:ext cx="15875" cy="77788"/>
            </a:xfrm>
            <a:custGeom>
              <a:avLst/>
              <a:gdLst/>
              <a:ahLst/>
              <a:cxnLst/>
              <a:rect l="l" t="t" r="r" b="b"/>
              <a:pathLst>
                <a:path w="10" h="49" extrusionOk="0">
                  <a:moveTo>
                    <a:pt x="0" y="49"/>
                  </a:moveTo>
                  <a:lnTo>
                    <a:pt x="10" y="49"/>
                  </a:lnTo>
                  <a:lnTo>
                    <a:pt x="8" y="0"/>
                  </a:lnTo>
                  <a:lnTo>
                    <a:pt x="5" y="0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4" name="Google Shape;1144;p22"/>
            <p:cNvSpPr/>
            <p:nvPr/>
          </p:nvSpPr>
          <p:spPr>
            <a:xfrm>
              <a:off x="2831063" y="2082563"/>
              <a:ext cx="12600" cy="318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3" name="Google Shape;1183;p22"/>
            <p:cNvSpPr/>
            <p:nvPr/>
          </p:nvSpPr>
          <p:spPr>
            <a:xfrm>
              <a:off x="2829476" y="2363551"/>
              <a:ext cx="17400" cy="192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4" name="Google Shape;1184;p22"/>
            <p:cNvSpPr/>
            <p:nvPr/>
          </p:nvSpPr>
          <p:spPr>
            <a:xfrm>
              <a:off x="2712001" y="2123838"/>
              <a:ext cx="252412" cy="212725"/>
            </a:xfrm>
            <a:custGeom>
              <a:avLst/>
              <a:gdLst/>
              <a:ahLst/>
              <a:cxnLst/>
              <a:rect l="l" t="t" r="r" b="b"/>
              <a:pathLst>
                <a:path w="388" h="327" extrusionOk="0">
                  <a:moveTo>
                    <a:pt x="260" y="0"/>
                  </a:moveTo>
                  <a:cubicBezTo>
                    <a:pt x="194" y="0"/>
                    <a:pt x="194" y="0"/>
                    <a:pt x="194" y="0"/>
                  </a:cubicBezTo>
                  <a:cubicBezTo>
                    <a:pt x="129" y="0"/>
                    <a:pt x="129" y="0"/>
                    <a:pt x="129" y="0"/>
                  </a:cubicBezTo>
                  <a:cubicBezTo>
                    <a:pt x="129" y="0"/>
                    <a:pt x="0" y="19"/>
                    <a:pt x="35" y="127"/>
                  </a:cubicBezTo>
                  <a:cubicBezTo>
                    <a:pt x="70" y="236"/>
                    <a:pt x="137" y="327"/>
                    <a:pt x="137" y="327"/>
                  </a:cubicBezTo>
                  <a:cubicBezTo>
                    <a:pt x="194" y="327"/>
                    <a:pt x="194" y="327"/>
                    <a:pt x="194" y="327"/>
                  </a:cubicBezTo>
                  <a:cubicBezTo>
                    <a:pt x="252" y="327"/>
                    <a:pt x="252" y="327"/>
                    <a:pt x="252" y="327"/>
                  </a:cubicBezTo>
                  <a:cubicBezTo>
                    <a:pt x="252" y="327"/>
                    <a:pt x="318" y="236"/>
                    <a:pt x="353" y="127"/>
                  </a:cubicBezTo>
                  <a:cubicBezTo>
                    <a:pt x="388" y="19"/>
                    <a:pt x="260" y="0"/>
                    <a:pt x="2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5" name="Google Shape;1185;p22"/>
            <p:cNvSpPr/>
            <p:nvPr/>
          </p:nvSpPr>
          <p:spPr>
            <a:xfrm>
              <a:off x="2861226" y="2123838"/>
              <a:ext cx="84138" cy="212725"/>
            </a:xfrm>
            <a:custGeom>
              <a:avLst/>
              <a:gdLst/>
              <a:ahLst/>
              <a:cxnLst/>
              <a:rect l="l" t="t" r="r" b="b"/>
              <a:pathLst>
                <a:path w="130" h="327" extrusionOk="0">
                  <a:moveTo>
                    <a:pt x="21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82" y="19"/>
                    <a:pt x="61" y="127"/>
                  </a:cubicBezTo>
                  <a:cubicBezTo>
                    <a:pt x="40" y="236"/>
                    <a:pt x="0" y="327"/>
                    <a:pt x="0" y="327"/>
                  </a:cubicBezTo>
                  <a:cubicBezTo>
                    <a:pt x="14" y="327"/>
                    <a:pt x="14" y="327"/>
                    <a:pt x="14" y="327"/>
                  </a:cubicBezTo>
                  <a:cubicBezTo>
                    <a:pt x="14" y="327"/>
                    <a:pt x="71" y="236"/>
                    <a:pt x="100" y="127"/>
                  </a:cubicBezTo>
                  <a:cubicBezTo>
                    <a:pt x="130" y="19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FFF4E3">
                <a:alpha val="5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6" name="Google Shape;1186;p22"/>
            <p:cNvSpPr/>
            <p:nvPr/>
          </p:nvSpPr>
          <p:spPr>
            <a:xfrm>
              <a:off x="2731050" y="2123838"/>
              <a:ext cx="84137" cy="212725"/>
            </a:xfrm>
            <a:custGeom>
              <a:avLst/>
              <a:gdLst/>
              <a:ahLst/>
              <a:cxnLst/>
              <a:rect l="l" t="t" r="r" b="b"/>
              <a:pathLst>
                <a:path w="131" h="327" extrusionOk="0">
                  <a:moveTo>
                    <a:pt x="126" y="0"/>
                  </a:move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0" y="19"/>
                    <a:pt x="30" y="127"/>
                  </a:cubicBezTo>
                  <a:cubicBezTo>
                    <a:pt x="60" y="236"/>
                    <a:pt x="116" y="327"/>
                    <a:pt x="116" y="327"/>
                  </a:cubicBezTo>
                  <a:cubicBezTo>
                    <a:pt x="131" y="327"/>
                    <a:pt x="131" y="327"/>
                    <a:pt x="131" y="327"/>
                  </a:cubicBezTo>
                  <a:cubicBezTo>
                    <a:pt x="131" y="327"/>
                    <a:pt x="91" y="236"/>
                    <a:pt x="70" y="127"/>
                  </a:cubicBezTo>
                  <a:cubicBezTo>
                    <a:pt x="49" y="19"/>
                    <a:pt x="126" y="0"/>
                    <a:pt x="126" y="0"/>
                  </a:cubicBezTo>
                  <a:close/>
                </a:path>
              </a:pathLst>
            </a:custGeom>
            <a:solidFill>
              <a:srgbClr val="FFF4E3">
                <a:alpha val="5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7" name="Google Shape;1187;p22"/>
            <p:cNvSpPr/>
            <p:nvPr/>
          </p:nvSpPr>
          <p:spPr>
            <a:xfrm>
              <a:off x="2846938" y="2123838"/>
              <a:ext cx="50800" cy="212725"/>
            </a:xfrm>
            <a:custGeom>
              <a:avLst/>
              <a:gdLst/>
              <a:ahLst/>
              <a:cxnLst/>
              <a:rect l="l" t="t" r="r" b="b"/>
              <a:pathLst>
                <a:path w="79" h="327" extrusionOk="0">
                  <a:moveTo>
                    <a:pt x="1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30" y="19"/>
                    <a:pt x="23" y="127"/>
                  </a:cubicBezTo>
                  <a:cubicBezTo>
                    <a:pt x="15" y="236"/>
                    <a:pt x="0" y="327"/>
                    <a:pt x="0" y="327"/>
                  </a:cubicBezTo>
                  <a:cubicBezTo>
                    <a:pt x="14" y="327"/>
                    <a:pt x="14" y="327"/>
                    <a:pt x="14" y="327"/>
                  </a:cubicBezTo>
                  <a:cubicBezTo>
                    <a:pt x="14" y="327"/>
                    <a:pt x="46" y="236"/>
                    <a:pt x="62" y="127"/>
                  </a:cubicBezTo>
                  <a:cubicBezTo>
                    <a:pt x="79" y="19"/>
                    <a:pt x="18" y="0"/>
                    <a:pt x="18" y="0"/>
                  </a:cubicBezTo>
                  <a:close/>
                </a:path>
              </a:pathLst>
            </a:custGeom>
            <a:solidFill>
              <a:srgbClr val="FFF4E3">
                <a:alpha val="5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8" name="Google Shape;1188;p22"/>
            <p:cNvSpPr/>
            <p:nvPr/>
          </p:nvSpPr>
          <p:spPr>
            <a:xfrm>
              <a:off x="2778676" y="2123838"/>
              <a:ext cx="50800" cy="212725"/>
            </a:xfrm>
            <a:custGeom>
              <a:avLst/>
              <a:gdLst/>
              <a:ahLst/>
              <a:cxnLst/>
              <a:rect l="l" t="t" r="r" b="b"/>
              <a:pathLst>
                <a:path w="78" h="327" extrusionOk="0">
                  <a:moveTo>
                    <a:pt x="77" y="0"/>
                  </a:moveTo>
                  <a:cubicBezTo>
                    <a:pt x="60" y="0"/>
                    <a:pt x="60" y="0"/>
                    <a:pt x="60" y="0"/>
                  </a:cubicBezTo>
                  <a:cubicBezTo>
                    <a:pt x="60" y="0"/>
                    <a:pt x="0" y="19"/>
                    <a:pt x="16" y="127"/>
                  </a:cubicBezTo>
                  <a:cubicBezTo>
                    <a:pt x="33" y="236"/>
                    <a:pt x="64" y="327"/>
                    <a:pt x="64" y="327"/>
                  </a:cubicBezTo>
                  <a:cubicBezTo>
                    <a:pt x="78" y="327"/>
                    <a:pt x="78" y="327"/>
                    <a:pt x="78" y="327"/>
                  </a:cubicBezTo>
                  <a:cubicBezTo>
                    <a:pt x="78" y="327"/>
                    <a:pt x="64" y="236"/>
                    <a:pt x="56" y="127"/>
                  </a:cubicBezTo>
                  <a:cubicBezTo>
                    <a:pt x="48" y="19"/>
                    <a:pt x="77" y="0"/>
                    <a:pt x="77" y="0"/>
                  </a:cubicBezTo>
                  <a:close/>
                </a:path>
              </a:pathLst>
            </a:custGeom>
            <a:solidFill>
              <a:srgbClr val="FFF4E3">
                <a:alpha val="5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9" name="Google Shape;1189;p22"/>
            <p:cNvSpPr/>
            <p:nvPr/>
          </p:nvSpPr>
          <p:spPr>
            <a:xfrm>
              <a:off x="2823126" y="2123838"/>
              <a:ext cx="28575" cy="212725"/>
            </a:xfrm>
            <a:custGeom>
              <a:avLst/>
              <a:gdLst/>
              <a:ahLst/>
              <a:cxnLst/>
              <a:rect l="l" t="t" r="r" b="b"/>
              <a:pathLst>
                <a:path w="44" h="327" extrusionOk="0">
                  <a:moveTo>
                    <a:pt x="30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0" y="19"/>
                    <a:pt x="4" y="127"/>
                  </a:cubicBezTo>
                  <a:cubicBezTo>
                    <a:pt x="8" y="236"/>
                    <a:pt x="16" y="327"/>
                    <a:pt x="16" y="327"/>
                  </a:cubicBezTo>
                  <a:cubicBezTo>
                    <a:pt x="22" y="327"/>
                    <a:pt x="22" y="327"/>
                    <a:pt x="22" y="327"/>
                  </a:cubicBezTo>
                  <a:cubicBezTo>
                    <a:pt x="29" y="327"/>
                    <a:pt x="29" y="327"/>
                    <a:pt x="29" y="327"/>
                  </a:cubicBezTo>
                  <a:cubicBezTo>
                    <a:pt x="29" y="327"/>
                    <a:pt x="36" y="236"/>
                    <a:pt x="40" y="127"/>
                  </a:cubicBezTo>
                  <a:cubicBezTo>
                    <a:pt x="44" y="19"/>
                    <a:pt x="30" y="0"/>
                    <a:pt x="30" y="0"/>
                  </a:cubicBezTo>
                  <a:close/>
                </a:path>
              </a:pathLst>
            </a:custGeom>
            <a:solidFill>
              <a:srgbClr val="FFF4E3">
                <a:alpha val="5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0" name="Google Shape;1190;p22"/>
            <p:cNvSpPr/>
            <p:nvPr/>
          </p:nvSpPr>
          <p:spPr>
            <a:xfrm>
              <a:off x="2799313" y="2336563"/>
              <a:ext cx="76200" cy="126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1" name="Google Shape;1191;p22"/>
            <p:cNvSpPr/>
            <p:nvPr/>
          </p:nvSpPr>
          <p:spPr>
            <a:xfrm>
              <a:off x="2791376" y="2111138"/>
              <a:ext cx="93600" cy="126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92" name="Google Shape;1192;p22"/>
          <p:cNvSpPr/>
          <p:nvPr/>
        </p:nvSpPr>
        <p:spPr>
          <a:xfrm>
            <a:off x="8687663" y="174911"/>
            <a:ext cx="191699" cy="191925"/>
          </a:xfrm>
          <a:custGeom>
            <a:avLst/>
            <a:gdLst/>
            <a:ahLst/>
            <a:cxnLst/>
            <a:rect l="l" t="t" r="r" b="b"/>
            <a:pathLst>
              <a:path w="777" h="778" extrusionOk="0">
                <a:moveTo>
                  <a:pt x="431" y="389"/>
                </a:moveTo>
                <a:cubicBezTo>
                  <a:pt x="623" y="370"/>
                  <a:pt x="772" y="208"/>
                  <a:pt x="771" y="9"/>
                </a:cubicBezTo>
                <a:cubicBezTo>
                  <a:pt x="771" y="8"/>
                  <a:pt x="771" y="7"/>
                  <a:pt x="770" y="7"/>
                </a:cubicBezTo>
                <a:cubicBezTo>
                  <a:pt x="770" y="7"/>
                  <a:pt x="769" y="7"/>
                  <a:pt x="768" y="7"/>
                </a:cubicBezTo>
                <a:cubicBezTo>
                  <a:pt x="570" y="5"/>
                  <a:pt x="408" y="154"/>
                  <a:pt x="388" y="347"/>
                </a:cubicBezTo>
                <a:cubicBezTo>
                  <a:pt x="366" y="153"/>
                  <a:pt x="201" y="2"/>
                  <a:pt x="2" y="1"/>
                </a:cubicBezTo>
                <a:cubicBezTo>
                  <a:pt x="1" y="0"/>
                  <a:pt x="1" y="1"/>
                  <a:pt x="0" y="0"/>
                </a:cubicBezTo>
                <a:cubicBezTo>
                  <a:pt x="0" y="1"/>
                  <a:pt x="0" y="1"/>
                  <a:pt x="0" y="3"/>
                </a:cubicBezTo>
                <a:cubicBezTo>
                  <a:pt x="2" y="201"/>
                  <a:pt x="153" y="366"/>
                  <a:pt x="347" y="388"/>
                </a:cubicBezTo>
                <a:cubicBezTo>
                  <a:pt x="154" y="408"/>
                  <a:pt x="5" y="570"/>
                  <a:pt x="6" y="769"/>
                </a:cubicBezTo>
                <a:cubicBezTo>
                  <a:pt x="6" y="770"/>
                  <a:pt x="6" y="770"/>
                  <a:pt x="6" y="772"/>
                </a:cubicBezTo>
                <a:cubicBezTo>
                  <a:pt x="8" y="771"/>
                  <a:pt x="8" y="771"/>
                  <a:pt x="8" y="771"/>
                </a:cubicBezTo>
                <a:cubicBezTo>
                  <a:pt x="207" y="773"/>
                  <a:pt x="370" y="624"/>
                  <a:pt x="389" y="430"/>
                </a:cubicBezTo>
                <a:cubicBezTo>
                  <a:pt x="411" y="624"/>
                  <a:pt x="576" y="776"/>
                  <a:pt x="775" y="778"/>
                </a:cubicBezTo>
                <a:cubicBezTo>
                  <a:pt x="776" y="778"/>
                  <a:pt x="776" y="778"/>
                  <a:pt x="777" y="778"/>
                </a:cubicBezTo>
                <a:cubicBezTo>
                  <a:pt x="777" y="777"/>
                  <a:pt x="777" y="776"/>
                  <a:pt x="777" y="775"/>
                </a:cubicBezTo>
                <a:cubicBezTo>
                  <a:pt x="776" y="577"/>
                  <a:pt x="623" y="411"/>
                  <a:pt x="431" y="389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3" name="Google Shape;1193;p22"/>
          <p:cNvSpPr txBox="1">
            <a:spLocks noGrp="1"/>
          </p:cNvSpPr>
          <p:nvPr>
            <p:ph type="title"/>
          </p:nvPr>
        </p:nvSpPr>
        <p:spPr>
          <a:xfrm>
            <a:off x="720000" y="1920900"/>
            <a:ext cx="38520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194" name="Google Shape;1194;p22"/>
          <p:cNvSpPr txBox="1">
            <a:spLocks noGrp="1"/>
          </p:cNvSpPr>
          <p:nvPr>
            <p:ph type="subTitle" idx="1"/>
          </p:nvPr>
        </p:nvSpPr>
        <p:spPr>
          <a:xfrm>
            <a:off x="720000" y="2433925"/>
            <a:ext cx="3852000" cy="80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SECTION_TITLE_AND_DESCRIPTION_1_1">
    <p:spTree>
      <p:nvGrpSpPr>
        <p:cNvPr id="1" name="Shape 1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6" name="Google Shape;1196;p23"/>
          <p:cNvPicPr preferRelativeResize="0"/>
          <p:nvPr/>
        </p:nvPicPr>
        <p:blipFill>
          <a:blip r:embed="rId2">
            <a:alphaModFix amt="12000"/>
          </a:blip>
          <a:stretch>
            <a:fillRect/>
          </a:stretch>
        </p:blipFill>
        <p:spPr>
          <a:xfrm>
            <a:off x="0" y="12441"/>
            <a:ext cx="9144000" cy="514346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97" name="Google Shape;1197;p23"/>
          <p:cNvGrpSpPr/>
          <p:nvPr/>
        </p:nvGrpSpPr>
        <p:grpSpPr>
          <a:xfrm rot="2168224">
            <a:off x="-52094" y="3801313"/>
            <a:ext cx="1530633" cy="1605367"/>
            <a:chOff x="6714863" y="5216513"/>
            <a:chExt cx="877887" cy="920750"/>
          </a:xfrm>
        </p:grpSpPr>
        <p:sp>
          <p:nvSpPr>
            <p:cNvPr id="1198" name="Google Shape;1198;p23"/>
            <p:cNvSpPr/>
            <p:nvPr/>
          </p:nvSpPr>
          <p:spPr>
            <a:xfrm>
              <a:off x="6716450" y="5583225"/>
              <a:ext cx="425450" cy="381000"/>
            </a:xfrm>
            <a:custGeom>
              <a:avLst/>
              <a:gdLst/>
              <a:ahLst/>
              <a:cxnLst/>
              <a:rect l="l" t="t" r="r" b="b"/>
              <a:pathLst>
                <a:path w="268" h="240" extrusionOk="0">
                  <a:moveTo>
                    <a:pt x="0" y="0"/>
                  </a:moveTo>
                  <a:lnTo>
                    <a:pt x="260" y="240"/>
                  </a:lnTo>
                  <a:lnTo>
                    <a:pt x="268" y="223"/>
                  </a:lnTo>
                  <a:lnTo>
                    <a:pt x="5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9" name="Google Shape;1199;p23"/>
            <p:cNvSpPr/>
            <p:nvPr/>
          </p:nvSpPr>
          <p:spPr>
            <a:xfrm>
              <a:off x="6716450" y="5583225"/>
              <a:ext cx="425450" cy="381000"/>
            </a:xfrm>
            <a:custGeom>
              <a:avLst/>
              <a:gdLst/>
              <a:ahLst/>
              <a:cxnLst/>
              <a:rect l="l" t="t" r="r" b="b"/>
              <a:pathLst>
                <a:path w="268" h="240" extrusionOk="0">
                  <a:moveTo>
                    <a:pt x="0" y="0"/>
                  </a:moveTo>
                  <a:lnTo>
                    <a:pt x="260" y="240"/>
                  </a:lnTo>
                  <a:lnTo>
                    <a:pt x="268" y="223"/>
                  </a:lnTo>
                  <a:lnTo>
                    <a:pt x="57" y="0"/>
                  </a:lnTo>
                  <a:lnTo>
                    <a:pt x="0" y="0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0" name="Google Shape;1200;p23"/>
            <p:cNvSpPr/>
            <p:nvPr/>
          </p:nvSpPr>
          <p:spPr>
            <a:xfrm>
              <a:off x="7095863" y="5937238"/>
              <a:ext cx="65088" cy="200025"/>
            </a:xfrm>
            <a:custGeom>
              <a:avLst/>
              <a:gdLst/>
              <a:ahLst/>
              <a:cxnLst/>
              <a:rect l="l" t="t" r="r" b="b"/>
              <a:pathLst>
                <a:path w="46" h="144" extrusionOk="0">
                  <a:moveTo>
                    <a:pt x="38" y="0"/>
                  </a:moveTo>
                  <a:cubicBezTo>
                    <a:pt x="31" y="9"/>
                    <a:pt x="20" y="22"/>
                    <a:pt x="14" y="34"/>
                  </a:cubicBezTo>
                  <a:cubicBezTo>
                    <a:pt x="6" y="48"/>
                    <a:pt x="0" y="69"/>
                    <a:pt x="7" y="84"/>
                  </a:cubicBezTo>
                  <a:cubicBezTo>
                    <a:pt x="9" y="89"/>
                    <a:pt x="12" y="94"/>
                    <a:pt x="14" y="100"/>
                  </a:cubicBezTo>
                  <a:cubicBezTo>
                    <a:pt x="18" y="113"/>
                    <a:pt x="12" y="129"/>
                    <a:pt x="1" y="137"/>
                  </a:cubicBezTo>
                  <a:cubicBezTo>
                    <a:pt x="14" y="139"/>
                    <a:pt x="28" y="141"/>
                    <a:pt x="42" y="144"/>
                  </a:cubicBezTo>
                  <a:cubicBezTo>
                    <a:pt x="46" y="129"/>
                    <a:pt x="46" y="113"/>
                    <a:pt x="40" y="99"/>
                  </a:cubicBezTo>
                  <a:cubicBezTo>
                    <a:pt x="37" y="89"/>
                    <a:pt x="31" y="79"/>
                    <a:pt x="28" y="69"/>
                  </a:cubicBezTo>
                  <a:cubicBezTo>
                    <a:pt x="21" y="46"/>
                    <a:pt x="30" y="22"/>
                    <a:pt x="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1" name="Google Shape;1201;p23"/>
            <p:cNvSpPr/>
            <p:nvPr/>
          </p:nvSpPr>
          <p:spPr>
            <a:xfrm>
              <a:off x="7143488" y="5956288"/>
              <a:ext cx="101600" cy="150813"/>
            </a:xfrm>
            <a:custGeom>
              <a:avLst/>
              <a:gdLst/>
              <a:ahLst/>
              <a:cxnLst/>
              <a:rect l="l" t="t" r="r" b="b"/>
              <a:pathLst>
                <a:path w="73" h="108" extrusionOk="0">
                  <a:moveTo>
                    <a:pt x="70" y="79"/>
                  </a:moveTo>
                  <a:cubicBezTo>
                    <a:pt x="67" y="74"/>
                    <a:pt x="63" y="68"/>
                    <a:pt x="58" y="63"/>
                  </a:cubicBezTo>
                  <a:cubicBezTo>
                    <a:pt x="52" y="58"/>
                    <a:pt x="45" y="55"/>
                    <a:pt x="38" y="51"/>
                  </a:cubicBezTo>
                  <a:cubicBezTo>
                    <a:pt x="20" y="41"/>
                    <a:pt x="7" y="21"/>
                    <a:pt x="5" y="0"/>
                  </a:cubicBezTo>
                  <a:cubicBezTo>
                    <a:pt x="1" y="12"/>
                    <a:pt x="0" y="24"/>
                    <a:pt x="1" y="37"/>
                  </a:cubicBezTo>
                  <a:cubicBezTo>
                    <a:pt x="3" y="49"/>
                    <a:pt x="8" y="61"/>
                    <a:pt x="18" y="70"/>
                  </a:cubicBezTo>
                  <a:cubicBezTo>
                    <a:pt x="21" y="73"/>
                    <a:pt x="25" y="75"/>
                    <a:pt x="28" y="78"/>
                  </a:cubicBezTo>
                  <a:cubicBezTo>
                    <a:pt x="37" y="86"/>
                    <a:pt x="43" y="96"/>
                    <a:pt x="46" y="108"/>
                  </a:cubicBezTo>
                  <a:cubicBezTo>
                    <a:pt x="49" y="103"/>
                    <a:pt x="56" y="101"/>
                    <a:pt x="61" y="99"/>
                  </a:cubicBezTo>
                  <a:cubicBezTo>
                    <a:pt x="67" y="97"/>
                    <a:pt x="73" y="92"/>
                    <a:pt x="73" y="86"/>
                  </a:cubicBezTo>
                  <a:cubicBezTo>
                    <a:pt x="72" y="84"/>
                    <a:pt x="71" y="82"/>
                    <a:pt x="70" y="7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2" name="Google Shape;1202;p23"/>
            <p:cNvSpPr/>
            <p:nvPr/>
          </p:nvSpPr>
          <p:spPr>
            <a:xfrm>
              <a:off x="7164125" y="5583225"/>
              <a:ext cx="427038" cy="381000"/>
            </a:xfrm>
            <a:custGeom>
              <a:avLst/>
              <a:gdLst/>
              <a:ahLst/>
              <a:cxnLst/>
              <a:rect l="l" t="t" r="r" b="b"/>
              <a:pathLst>
                <a:path w="269" h="240" extrusionOk="0">
                  <a:moveTo>
                    <a:pt x="269" y="0"/>
                  </a:moveTo>
                  <a:lnTo>
                    <a:pt x="0" y="240"/>
                  </a:lnTo>
                  <a:lnTo>
                    <a:pt x="0" y="223"/>
                  </a:lnTo>
                  <a:lnTo>
                    <a:pt x="211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3" name="Google Shape;1203;p23"/>
            <p:cNvSpPr/>
            <p:nvPr/>
          </p:nvSpPr>
          <p:spPr>
            <a:xfrm>
              <a:off x="7164125" y="5583225"/>
              <a:ext cx="427038" cy="381000"/>
            </a:xfrm>
            <a:custGeom>
              <a:avLst/>
              <a:gdLst/>
              <a:ahLst/>
              <a:cxnLst/>
              <a:rect l="l" t="t" r="r" b="b"/>
              <a:pathLst>
                <a:path w="269" h="240" extrusionOk="0">
                  <a:moveTo>
                    <a:pt x="269" y="0"/>
                  </a:moveTo>
                  <a:lnTo>
                    <a:pt x="0" y="240"/>
                  </a:lnTo>
                  <a:lnTo>
                    <a:pt x="0" y="223"/>
                  </a:lnTo>
                  <a:lnTo>
                    <a:pt x="211" y="0"/>
                  </a:lnTo>
                  <a:lnTo>
                    <a:pt x="26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4" name="Google Shape;1204;p23"/>
            <p:cNvSpPr/>
            <p:nvPr/>
          </p:nvSpPr>
          <p:spPr>
            <a:xfrm>
              <a:off x="7116500" y="5926125"/>
              <a:ext cx="57300" cy="55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5" name="Google Shape;1205;p23"/>
            <p:cNvSpPr/>
            <p:nvPr/>
          </p:nvSpPr>
          <p:spPr>
            <a:xfrm>
              <a:off x="7353038" y="5583225"/>
              <a:ext cx="219075" cy="157163"/>
            </a:xfrm>
            <a:custGeom>
              <a:avLst/>
              <a:gdLst/>
              <a:ahLst/>
              <a:cxnLst/>
              <a:rect l="l" t="t" r="r" b="b"/>
              <a:pathLst>
                <a:path w="158" h="113" extrusionOk="0">
                  <a:moveTo>
                    <a:pt x="144" y="0"/>
                  </a:moveTo>
                  <a:cubicBezTo>
                    <a:pt x="106" y="0"/>
                    <a:pt x="106" y="0"/>
                    <a:pt x="106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10" y="111"/>
                    <a:pt x="21" y="109"/>
                    <a:pt x="31" y="107"/>
                  </a:cubicBezTo>
                  <a:cubicBezTo>
                    <a:pt x="31" y="107"/>
                    <a:pt x="31" y="107"/>
                    <a:pt x="31" y="107"/>
                  </a:cubicBezTo>
                  <a:cubicBezTo>
                    <a:pt x="32" y="107"/>
                    <a:pt x="32" y="107"/>
                    <a:pt x="32" y="107"/>
                  </a:cubicBezTo>
                  <a:cubicBezTo>
                    <a:pt x="33" y="106"/>
                    <a:pt x="33" y="106"/>
                    <a:pt x="33" y="106"/>
                  </a:cubicBezTo>
                  <a:cubicBezTo>
                    <a:pt x="33" y="106"/>
                    <a:pt x="33" y="106"/>
                    <a:pt x="33" y="106"/>
                  </a:cubicBezTo>
                  <a:cubicBezTo>
                    <a:pt x="43" y="104"/>
                    <a:pt x="52" y="102"/>
                    <a:pt x="61" y="99"/>
                  </a:cubicBezTo>
                  <a:cubicBezTo>
                    <a:pt x="158" y="12"/>
                    <a:pt x="158" y="12"/>
                    <a:pt x="158" y="12"/>
                  </a:cubicBezTo>
                  <a:cubicBezTo>
                    <a:pt x="144" y="0"/>
                    <a:pt x="144" y="0"/>
                    <a:pt x="144" y="0"/>
                  </a:cubicBezTo>
                </a:path>
              </a:pathLst>
            </a:custGeom>
            <a:solidFill>
              <a:srgbClr val="171516">
                <a:alpha val="259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6" name="Google Shape;1206;p23"/>
            <p:cNvSpPr/>
            <p:nvPr/>
          </p:nvSpPr>
          <p:spPr>
            <a:xfrm>
              <a:off x="6716450" y="5216513"/>
              <a:ext cx="874713" cy="501650"/>
            </a:xfrm>
            <a:custGeom>
              <a:avLst/>
              <a:gdLst/>
              <a:ahLst/>
              <a:cxnLst/>
              <a:rect l="l" t="t" r="r" b="b"/>
              <a:pathLst>
                <a:path w="629" h="360" extrusionOk="0">
                  <a:moveTo>
                    <a:pt x="314" y="0"/>
                  </a:moveTo>
                  <a:cubicBezTo>
                    <a:pt x="0" y="263"/>
                    <a:pt x="0" y="263"/>
                    <a:pt x="0" y="263"/>
                  </a:cubicBezTo>
                  <a:cubicBezTo>
                    <a:pt x="0" y="263"/>
                    <a:pt x="30" y="360"/>
                    <a:pt x="314" y="360"/>
                  </a:cubicBezTo>
                  <a:cubicBezTo>
                    <a:pt x="598" y="360"/>
                    <a:pt x="629" y="263"/>
                    <a:pt x="629" y="263"/>
                  </a:cubicBezTo>
                  <a:cubicBezTo>
                    <a:pt x="314" y="0"/>
                    <a:pt x="314" y="0"/>
                    <a:pt x="314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7" name="Google Shape;1207;p23"/>
            <p:cNvSpPr/>
            <p:nvPr/>
          </p:nvSpPr>
          <p:spPr>
            <a:xfrm>
              <a:off x="7100625" y="5216513"/>
              <a:ext cx="53975" cy="503238"/>
            </a:xfrm>
            <a:custGeom>
              <a:avLst/>
              <a:gdLst/>
              <a:ahLst/>
              <a:cxnLst/>
              <a:rect l="l" t="t" r="r" b="b"/>
              <a:pathLst>
                <a:path w="39" h="361" extrusionOk="0">
                  <a:moveTo>
                    <a:pt x="39" y="361"/>
                  </a:moveTo>
                  <a:cubicBezTo>
                    <a:pt x="38" y="361"/>
                    <a:pt x="38" y="361"/>
                    <a:pt x="38" y="361"/>
                  </a:cubicBezTo>
                  <a:cubicBezTo>
                    <a:pt x="27" y="361"/>
                    <a:pt x="15" y="361"/>
                    <a:pt x="1" y="361"/>
                  </a:cubicBezTo>
                  <a:cubicBezTo>
                    <a:pt x="0" y="361"/>
                    <a:pt x="0" y="361"/>
                    <a:pt x="0" y="361"/>
                  </a:cubicBezTo>
                  <a:cubicBezTo>
                    <a:pt x="0" y="359"/>
                    <a:pt x="0" y="359"/>
                    <a:pt x="0" y="359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9" y="0"/>
                    <a:pt x="39" y="0"/>
                    <a:pt x="39" y="0"/>
                  </a:cubicBezTo>
                  <a:lnTo>
                    <a:pt x="39" y="361"/>
                  </a:lnTo>
                  <a:close/>
                  <a:moveTo>
                    <a:pt x="3" y="358"/>
                  </a:moveTo>
                  <a:cubicBezTo>
                    <a:pt x="15" y="359"/>
                    <a:pt x="26" y="359"/>
                    <a:pt x="37" y="359"/>
                  </a:cubicBezTo>
                  <a:cubicBezTo>
                    <a:pt x="37" y="24"/>
                    <a:pt x="37" y="24"/>
                    <a:pt x="37" y="24"/>
                  </a:cubicBezTo>
                  <a:lnTo>
                    <a:pt x="3" y="35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8" name="Google Shape;1208;p23"/>
            <p:cNvSpPr/>
            <p:nvPr/>
          </p:nvSpPr>
          <p:spPr>
            <a:xfrm>
              <a:off x="6957750" y="5216513"/>
              <a:ext cx="196850" cy="495300"/>
            </a:xfrm>
            <a:custGeom>
              <a:avLst/>
              <a:gdLst/>
              <a:ahLst/>
              <a:cxnLst/>
              <a:rect l="l" t="t" r="r" b="b"/>
              <a:pathLst>
                <a:path w="142" h="357" extrusionOk="0">
                  <a:moveTo>
                    <a:pt x="38" y="357"/>
                  </a:moveTo>
                  <a:cubicBezTo>
                    <a:pt x="37" y="357"/>
                    <a:pt x="37" y="357"/>
                    <a:pt x="37" y="357"/>
                  </a:cubicBezTo>
                  <a:cubicBezTo>
                    <a:pt x="24" y="356"/>
                    <a:pt x="13" y="354"/>
                    <a:pt x="2" y="353"/>
                  </a:cubicBezTo>
                  <a:cubicBezTo>
                    <a:pt x="0" y="352"/>
                    <a:pt x="0" y="352"/>
                    <a:pt x="0" y="352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42" y="1"/>
                    <a:pt x="142" y="1"/>
                    <a:pt x="142" y="1"/>
                  </a:cubicBezTo>
                  <a:lnTo>
                    <a:pt x="38" y="357"/>
                  </a:lnTo>
                  <a:close/>
                  <a:moveTo>
                    <a:pt x="4" y="350"/>
                  </a:moveTo>
                  <a:cubicBezTo>
                    <a:pt x="14" y="352"/>
                    <a:pt x="24" y="353"/>
                    <a:pt x="36" y="355"/>
                  </a:cubicBezTo>
                  <a:cubicBezTo>
                    <a:pt x="132" y="26"/>
                    <a:pt x="132" y="26"/>
                    <a:pt x="132" y="26"/>
                  </a:cubicBezTo>
                  <a:lnTo>
                    <a:pt x="4" y="35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9" name="Google Shape;1209;p23"/>
            <p:cNvSpPr/>
            <p:nvPr/>
          </p:nvSpPr>
          <p:spPr>
            <a:xfrm>
              <a:off x="7054588" y="5216513"/>
              <a:ext cx="100013" cy="503238"/>
            </a:xfrm>
            <a:custGeom>
              <a:avLst/>
              <a:gdLst/>
              <a:ahLst/>
              <a:cxnLst/>
              <a:rect l="l" t="t" r="r" b="b"/>
              <a:pathLst>
                <a:path w="72" h="361" extrusionOk="0">
                  <a:moveTo>
                    <a:pt x="35" y="361"/>
                  </a:moveTo>
                  <a:cubicBezTo>
                    <a:pt x="34" y="361"/>
                    <a:pt x="34" y="361"/>
                    <a:pt x="34" y="361"/>
                  </a:cubicBezTo>
                  <a:cubicBezTo>
                    <a:pt x="22" y="360"/>
                    <a:pt x="12" y="360"/>
                    <a:pt x="2" y="359"/>
                  </a:cubicBezTo>
                  <a:cubicBezTo>
                    <a:pt x="0" y="359"/>
                    <a:pt x="0" y="359"/>
                    <a:pt x="0" y="359"/>
                  </a:cubicBezTo>
                  <a:cubicBezTo>
                    <a:pt x="0" y="358"/>
                    <a:pt x="0" y="358"/>
                    <a:pt x="0" y="358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72" y="0"/>
                    <a:pt x="72" y="0"/>
                    <a:pt x="72" y="0"/>
                  </a:cubicBezTo>
                  <a:lnTo>
                    <a:pt x="35" y="361"/>
                  </a:lnTo>
                  <a:close/>
                  <a:moveTo>
                    <a:pt x="3" y="357"/>
                  </a:moveTo>
                  <a:cubicBezTo>
                    <a:pt x="12" y="357"/>
                    <a:pt x="22" y="358"/>
                    <a:pt x="33" y="358"/>
                  </a:cubicBezTo>
                  <a:cubicBezTo>
                    <a:pt x="67" y="27"/>
                    <a:pt x="67" y="27"/>
                    <a:pt x="67" y="27"/>
                  </a:cubicBezTo>
                  <a:lnTo>
                    <a:pt x="3" y="35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0" name="Google Shape;1210;p23"/>
            <p:cNvSpPr/>
            <p:nvPr/>
          </p:nvSpPr>
          <p:spPr>
            <a:xfrm>
              <a:off x="6859325" y="5216513"/>
              <a:ext cx="295275" cy="481013"/>
            </a:xfrm>
            <a:custGeom>
              <a:avLst/>
              <a:gdLst/>
              <a:ahLst/>
              <a:cxnLst/>
              <a:rect l="l" t="t" r="r" b="b"/>
              <a:pathLst>
                <a:path w="213" h="346" extrusionOk="0">
                  <a:moveTo>
                    <a:pt x="38" y="346"/>
                  </a:moveTo>
                  <a:cubicBezTo>
                    <a:pt x="37" y="346"/>
                    <a:pt x="37" y="346"/>
                    <a:pt x="37" y="346"/>
                  </a:cubicBezTo>
                  <a:cubicBezTo>
                    <a:pt x="24" y="343"/>
                    <a:pt x="12" y="340"/>
                    <a:pt x="1" y="336"/>
                  </a:cubicBezTo>
                  <a:cubicBezTo>
                    <a:pt x="0" y="336"/>
                    <a:pt x="0" y="336"/>
                    <a:pt x="0" y="336"/>
                  </a:cubicBezTo>
                  <a:cubicBezTo>
                    <a:pt x="211" y="0"/>
                    <a:pt x="211" y="0"/>
                    <a:pt x="211" y="0"/>
                  </a:cubicBezTo>
                  <a:cubicBezTo>
                    <a:pt x="213" y="1"/>
                    <a:pt x="213" y="1"/>
                    <a:pt x="213" y="1"/>
                  </a:cubicBezTo>
                  <a:lnTo>
                    <a:pt x="38" y="346"/>
                  </a:lnTo>
                  <a:close/>
                  <a:moveTo>
                    <a:pt x="3" y="334"/>
                  </a:moveTo>
                  <a:cubicBezTo>
                    <a:pt x="14" y="338"/>
                    <a:pt x="25" y="341"/>
                    <a:pt x="37" y="343"/>
                  </a:cubicBezTo>
                  <a:cubicBezTo>
                    <a:pt x="199" y="24"/>
                    <a:pt x="199" y="24"/>
                    <a:pt x="199" y="24"/>
                  </a:cubicBezTo>
                  <a:lnTo>
                    <a:pt x="3" y="33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1" name="Google Shape;1211;p23"/>
            <p:cNvSpPr/>
            <p:nvPr/>
          </p:nvSpPr>
          <p:spPr>
            <a:xfrm>
              <a:off x="7006963" y="5216513"/>
              <a:ext cx="147638" cy="500063"/>
            </a:xfrm>
            <a:custGeom>
              <a:avLst/>
              <a:gdLst/>
              <a:ahLst/>
              <a:cxnLst/>
              <a:rect l="l" t="t" r="r" b="b"/>
              <a:pathLst>
                <a:path w="107" h="359" extrusionOk="0">
                  <a:moveTo>
                    <a:pt x="38" y="359"/>
                  </a:moveTo>
                  <a:cubicBezTo>
                    <a:pt x="37" y="359"/>
                    <a:pt x="37" y="359"/>
                    <a:pt x="37" y="359"/>
                  </a:cubicBezTo>
                  <a:cubicBezTo>
                    <a:pt x="25" y="358"/>
                    <a:pt x="13" y="357"/>
                    <a:pt x="2" y="356"/>
                  </a:cubicBezTo>
                  <a:cubicBezTo>
                    <a:pt x="0" y="356"/>
                    <a:pt x="0" y="356"/>
                    <a:pt x="0" y="356"/>
                  </a:cubicBezTo>
                  <a:cubicBezTo>
                    <a:pt x="1" y="355"/>
                    <a:pt x="1" y="355"/>
                    <a:pt x="1" y="355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107" y="0"/>
                    <a:pt x="107" y="0"/>
                    <a:pt x="107" y="0"/>
                  </a:cubicBezTo>
                  <a:lnTo>
                    <a:pt x="38" y="359"/>
                  </a:lnTo>
                  <a:close/>
                  <a:moveTo>
                    <a:pt x="3" y="354"/>
                  </a:moveTo>
                  <a:cubicBezTo>
                    <a:pt x="14" y="355"/>
                    <a:pt x="25" y="356"/>
                    <a:pt x="36" y="357"/>
                  </a:cubicBezTo>
                  <a:cubicBezTo>
                    <a:pt x="100" y="25"/>
                    <a:pt x="100" y="25"/>
                    <a:pt x="100" y="25"/>
                  </a:cubicBezTo>
                  <a:lnTo>
                    <a:pt x="3" y="35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2" name="Google Shape;1212;p23"/>
            <p:cNvSpPr/>
            <p:nvPr/>
          </p:nvSpPr>
          <p:spPr>
            <a:xfrm>
              <a:off x="6908538" y="5216513"/>
              <a:ext cx="246063" cy="490538"/>
            </a:xfrm>
            <a:custGeom>
              <a:avLst/>
              <a:gdLst/>
              <a:ahLst/>
              <a:cxnLst/>
              <a:rect l="l" t="t" r="r" b="b"/>
              <a:pathLst>
                <a:path w="177" h="353" extrusionOk="0">
                  <a:moveTo>
                    <a:pt x="38" y="353"/>
                  </a:moveTo>
                  <a:cubicBezTo>
                    <a:pt x="37" y="353"/>
                    <a:pt x="37" y="353"/>
                    <a:pt x="37" y="353"/>
                  </a:cubicBezTo>
                  <a:cubicBezTo>
                    <a:pt x="25" y="351"/>
                    <a:pt x="13" y="348"/>
                    <a:pt x="1" y="346"/>
                  </a:cubicBezTo>
                  <a:cubicBezTo>
                    <a:pt x="0" y="346"/>
                    <a:pt x="0" y="346"/>
                    <a:pt x="0" y="346"/>
                  </a:cubicBezTo>
                  <a:cubicBezTo>
                    <a:pt x="1" y="344"/>
                    <a:pt x="1" y="344"/>
                    <a:pt x="1" y="344"/>
                  </a:cubicBezTo>
                  <a:cubicBezTo>
                    <a:pt x="175" y="0"/>
                    <a:pt x="175" y="0"/>
                    <a:pt x="175" y="0"/>
                  </a:cubicBezTo>
                  <a:cubicBezTo>
                    <a:pt x="177" y="1"/>
                    <a:pt x="177" y="1"/>
                    <a:pt x="177" y="1"/>
                  </a:cubicBezTo>
                  <a:lnTo>
                    <a:pt x="38" y="353"/>
                  </a:lnTo>
                  <a:close/>
                  <a:moveTo>
                    <a:pt x="3" y="344"/>
                  </a:moveTo>
                  <a:cubicBezTo>
                    <a:pt x="14" y="346"/>
                    <a:pt x="25" y="348"/>
                    <a:pt x="36" y="350"/>
                  </a:cubicBezTo>
                  <a:cubicBezTo>
                    <a:pt x="165" y="25"/>
                    <a:pt x="165" y="25"/>
                    <a:pt x="165" y="25"/>
                  </a:cubicBezTo>
                  <a:lnTo>
                    <a:pt x="3" y="34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3" name="Google Shape;1213;p23"/>
            <p:cNvSpPr/>
            <p:nvPr/>
          </p:nvSpPr>
          <p:spPr>
            <a:xfrm>
              <a:off x="6730738" y="5216513"/>
              <a:ext cx="423863" cy="425450"/>
            </a:xfrm>
            <a:custGeom>
              <a:avLst/>
              <a:gdLst/>
              <a:ahLst/>
              <a:cxnLst/>
              <a:rect l="l" t="t" r="r" b="b"/>
              <a:pathLst>
                <a:path w="305" h="307" extrusionOk="0">
                  <a:moveTo>
                    <a:pt x="28" y="307"/>
                  </a:moveTo>
                  <a:cubicBezTo>
                    <a:pt x="27" y="306"/>
                    <a:pt x="27" y="306"/>
                    <a:pt x="27" y="306"/>
                  </a:cubicBezTo>
                  <a:cubicBezTo>
                    <a:pt x="17" y="299"/>
                    <a:pt x="8" y="292"/>
                    <a:pt x="1" y="284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1" y="282"/>
                    <a:pt x="1" y="282"/>
                    <a:pt x="1" y="282"/>
                  </a:cubicBezTo>
                  <a:cubicBezTo>
                    <a:pt x="303" y="0"/>
                    <a:pt x="303" y="0"/>
                    <a:pt x="303" y="0"/>
                  </a:cubicBezTo>
                  <a:cubicBezTo>
                    <a:pt x="305" y="2"/>
                    <a:pt x="305" y="2"/>
                    <a:pt x="305" y="2"/>
                  </a:cubicBezTo>
                  <a:lnTo>
                    <a:pt x="28" y="307"/>
                  </a:lnTo>
                  <a:close/>
                  <a:moveTo>
                    <a:pt x="4" y="283"/>
                  </a:moveTo>
                  <a:cubicBezTo>
                    <a:pt x="10" y="290"/>
                    <a:pt x="18" y="297"/>
                    <a:pt x="28" y="303"/>
                  </a:cubicBezTo>
                  <a:cubicBezTo>
                    <a:pt x="283" y="22"/>
                    <a:pt x="283" y="22"/>
                    <a:pt x="283" y="22"/>
                  </a:cubicBezTo>
                  <a:lnTo>
                    <a:pt x="4" y="28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4" name="Google Shape;1214;p23"/>
            <p:cNvSpPr/>
            <p:nvPr/>
          </p:nvSpPr>
          <p:spPr>
            <a:xfrm>
              <a:off x="6714863" y="5216513"/>
              <a:ext cx="439738" cy="395288"/>
            </a:xfrm>
            <a:custGeom>
              <a:avLst/>
              <a:gdLst/>
              <a:ahLst/>
              <a:cxnLst/>
              <a:rect l="l" t="t" r="r" b="b"/>
              <a:pathLst>
                <a:path w="317" h="285" extrusionOk="0">
                  <a:moveTo>
                    <a:pt x="14" y="285"/>
                  </a:moveTo>
                  <a:cubicBezTo>
                    <a:pt x="13" y="284"/>
                    <a:pt x="13" y="284"/>
                    <a:pt x="13" y="284"/>
                  </a:cubicBezTo>
                  <a:cubicBezTo>
                    <a:pt x="3" y="273"/>
                    <a:pt x="1" y="265"/>
                    <a:pt x="1" y="265"/>
                  </a:cubicBezTo>
                  <a:cubicBezTo>
                    <a:pt x="0" y="264"/>
                    <a:pt x="0" y="264"/>
                    <a:pt x="0" y="264"/>
                  </a:cubicBezTo>
                  <a:cubicBezTo>
                    <a:pt x="1" y="263"/>
                    <a:pt x="1" y="263"/>
                    <a:pt x="1" y="263"/>
                  </a:cubicBezTo>
                  <a:cubicBezTo>
                    <a:pt x="315" y="0"/>
                    <a:pt x="315" y="0"/>
                    <a:pt x="315" y="0"/>
                  </a:cubicBezTo>
                  <a:cubicBezTo>
                    <a:pt x="317" y="2"/>
                    <a:pt x="317" y="2"/>
                    <a:pt x="317" y="2"/>
                  </a:cubicBezTo>
                  <a:lnTo>
                    <a:pt x="14" y="285"/>
                  </a:lnTo>
                  <a:close/>
                  <a:moveTo>
                    <a:pt x="3" y="265"/>
                  </a:moveTo>
                  <a:cubicBezTo>
                    <a:pt x="4" y="267"/>
                    <a:pt x="7" y="273"/>
                    <a:pt x="14" y="282"/>
                  </a:cubicBezTo>
                  <a:cubicBezTo>
                    <a:pt x="283" y="30"/>
                    <a:pt x="283" y="30"/>
                    <a:pt x="283" y="30"/>
                  </a:cubicBezTo>
                  <a:lnTo>
                    <a:pt x="3" y="26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5" name="Google Shape;1215;p23"/>
            <p:cNvSpPr/>
            <p:nvPr/>
          </p:nvSpPr>
          <p:spPr>
            <a:xfrm>
              <a:off x="6805350" y="5216513"/>
              <a:ext cx="349250" cy="466725"/>
            </a:xfrm>
            <a:custGeom>
              <a:avLst/>
              <a:gdLst/>
              <a:ahLst/>
              <a:cxnLst/>
              <a:rect l="l" t="t" r="r" b="b"/>
              <a:pathLst>
                <a:path w="252" h="336" extrusionOk="0">
                  <a:moveTo>
                    <a:pt x="41" y="336"/>
                  </a:moveTo>
                  <a:cubicBezTo>
                    <a:pt x="40" y="336"/>
                    <a:pt x="40" y="336"/>
                    <a:pt x="40" y="336"/>
                  </a:cubicBezTo>
                  <a:cubicBezTo>
                    <a:pt x="26" y="332"/>
                    <a:pt x="13" y="327"/>
                    <a:pt x="2" y="321"/>
                  </a:cubicBezTo>
                  <a:cubicBezTo>
                    <a:pt x="0" y="321"/>
                    <a:pt x="0" y="321"/>
                    <a:pt x="0" y="321"/>
                  </a:cubicBezTo>
                  <a:cubicBezTo>
                    <a:pt x="1" y="319"/>
                    <a:pt x="1" y="319"/>
                    <a:pt x="1" y="319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252" y="2"/>
                    <a:pt x="252" y="2"/>
                    <a:pt x="252" y="2"/>
                  </a:cubicBezTo>
                  <a:lnTo>
                    <a:pt x="41" y="336"/>
                  </a:lnTo>
                  <a:close/>
                  <a:moveTo>
                    <a:pt x="4" y="320"/>
                  </a:moveTo>
                  <a:cubicBezTo>
                    <a:pt x="15" y="325"/>
                    <a:pt x="27" y="330"/>
                    <a:pt x="40" y="334"/>
                  </a:cubicBezTo>
                  <a:cubicBezTo>
                    <a:pt x="237" y="21"/>
                    <a:pt x="237" y="21"/>
                    <a:pt x="237" y="21"/>
                  </a:cubicBezTo>
                  <a:lnTo>
                    <a:pt x="4" y="32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6" name="Google Shape;1216;p23"/>
            <p:cNvSpPr/>
            <p:nvPr/>
          </p:nvSpPr>
          <p:spPr>
            <a:xfrm>
              <a:off x="6767250" y="5216513"/>
              <a:ext cx="387350" cy="447675"/>
            </a:xfrm>
            <a:custGeom>
              <a:avLst/>
              <a:gdLst/>
              <a:ahLst/>
              <a:cxnLst/>
              <a:rect l="l" t="t" r="r" b="b"/>
              <a:pathLst>
                <a:path w="279" h="322" extrusionOk="0">
                  <a:moveTo>
                    <a:pt x="29" y="322"/>
                  </a:moveTo>
                  <a:cubicBezTo>
                    <a:pt x="29" y="321"/>
                    <a:pt x="29" y="321"/>
                    <a:pt x="29" y="321"/>
                  </a:cubicBezTo>
                  <a:cubicBezTo>
                    <a:pt x="18" y="317"/>
                    <a:pt x="9" y="311"/>
                    <a:pt x="1" y="306"/>
                  </a:cubicBezTo>
                  <a:cubicBezTo>
                    <a:pt x="0" y="305"/>
                    <a:pt x="0" y="305"/>
                    <a:pt x="0" y="305"/>
                  </a:cubicBezTo>
                  <a:cubicBezTo>
                    <a:pt x="277" y="0"/>
                    <a:pt x="277" y="0"/>
                    <a:pt x="277" y="0"/>
                  </a:cubicBezTo>
                  <a:cubicBezTo>
                    <a:pt x="279" y="2"/>
                    <a:pt x="279" y="2"/>
                    <a:pt x="279" y="2"/>
                  </a:cubicBezTo>
                  <a:lnTo>
                    <a:pt x="29" y="322"/>
                  </a:lnTo>
                  <a:close/>
                  <a:moveTo>
                    <a:pt x="4" y="305"/>
                  </a:moveTo>
                  <a:cubicBezTo>
                    <a:pt x="11" y="310"/>
                    <a:pt x="20" y="314"/>
                    <a:pt x="29" y="319"/>
                  </a:cubicBezTo>
                  <a:cubicBezTo>
                    <a:pt x="257" y="25"/>
                    <a:pt x="257" y="25"/>
                    <a:pt x="257" y="25"/>
                  </a:cubicBezTo>
                  <a:lnTo>
                    <a:pt x="4" y="30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7" name="Google Shape;1217;p23"/>
            <p:cNvSpPr/>
            <p:nvPr/>
          </p:nvSpPr>
          <p:spPr>
            <a:xfrm>
              <a:off x="7151425" y="5216513"/>
              <a:ext cx="298450" cy="481013"/>
            </a:xfrm>
            <a:custGeom>
              <a:avLst/>
              <a:gdLst/>
              <a:ahLst/>
              <a:cxnLst/>
              <a:rect l="l" t="t" r="r" b="b"/>
              <a:pathLst>
                <a:path w="214" h="346" extrusionOk="0">
                  <a:moveTo>
                    <a:pt x="175" y="346"/>
                  </a:moveTo>
                  <a:cubicBezTo>
                    <a:pt x="174" y="345"/>
                    <a:pt x="174" y="345"/>
                    <a:pt x="174" y="345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14" y="336"/>
                    <a:pt x="214" y="336"/>
                    <a:pt x="214" y="336"/>
                  </a:cubicBezTo>
                  <a:cubicBezTo>
                    <a:pt x="212" y="336"/>
                    <a:pt x="212" y="336"/>
                    <a:pt x="212" y="336"/>
                  </a:cubicBezTo>
                  <a:cubicBezTo>
                    <a:pt x="201" y="340"/>
                    <a:pt x="189" y="343"/>
                    <a:pt x="176" y="346"/>
                  </a:cubicBezTo>
                  <a:lnTo>
                    <a:pt x="175" y="346"/>
                  </a:lnTo>
                  <a:close/>
                  <a:moveTo>
                    <a:pt x="14" y="24"/>
                  </a:moveTo>
                  <a:cubicBezTo>
                    <a:pt x="176" y="343"/>
                    <a:pt x="176" y="343"/>
                    <a:pt x="176" y="343"/>
                  </a:cubicBezTo>
                  <a:cubicBezTo>
                    <a:pt x="188" y="341"/>
                    <a:pt x="200" y="338"/>
                    <a:pt x="210" y="334"/>
                  </a:cubicBezTo>
                  <a:lnTo>
                    <a:pt x="14" y="2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8" name="Google Shape;1218;p23"/>
            <p:cNvSpPr/>
            <p:nvPr/>
          </p:nvSpPr>
          <p:spPr>
            <a:xfrm>
              <a:off x="7151425" y="5216513"/>
              <a:ext cx="388938" cy="447675"/>
            </a:xfrm>
            <a:custGeom>
              <a:avLst/>
              <a:gdLst/>
              <a:ahLst/>
              <a:cxnLst/>
              <a:rect l="l" t="t" r="r" b="b"/>
              <a:pathLst>
                <a:path w="279" h="322" extrusionOk="0">
                  <a:moveTo>
                    <a:pt x="250" y="322"/>
                  </a:moveTo>
                  <a:cubicBezTo>
                    <a:pt x="249" y="321"/>
                    <a:pt x="249" y="321"/>
                    <a:pt x="249" y="32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79" y="305"/>
                    <a:pt x="279" y="305"/>
                    <a:pt x="279" y="305"/>
                  </a:cubicBezTo>
                  <a:cubicBezTo>
                    <a:pt x="278" y="306"/>
                    <a:pt x="278" y="306"/>
                    <a:pt x="278" y="306"/>
                  </a:cubicBezTo>
                  <a:cubicBezTo>
                    <a:pt x="270" y="311"/>
                    <a:pt x="261" y="317"/>
                    <a:pt x="251" y="321"/>
                  </a:cubicBezTo>
                  <a:lnTo>
                    <a:pt x="250" y="322"/>
                  </a:lnTo>
                  <a:close/>
                  <a:moveTo>
                    <a:pt x="22" y="25"/>
                  </a:moveTo>
                  <a:cubicBezTo>
                    <a:pt x="250" y="319"/>
                    <a:pt x="250" y="319"/>
                    <a:pt x="250" y="319"/>
                  </a:cubicBezTo>
                  <a:cubicBezTo>
                    <a:pt x="260" y="314"/>
                    <a:pt x="268" y="310"/>
                    <a:pt x="276" y="305"/>
                  </a:cubicBezTo>
                  <a:lnTo>
                    <a:pt x="22" y="2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9" name="Google Shape;1219;p23"/>
            <p:cNvSpPr/>
            <p:nvPr/>
          </p:nvSpPr>
          <p:spPr>
            <a:xfrm>
              <a:off x="7151425" y="5216513"/>
              <a:ext cx="425450" cy="425450"/>
            </a:xfrm>
            <a:custGeom>
              <a:avLst/>
              <a:gdLst/>
              <a:ahLst/>
              <a:cxnLst/>
              <a:rect l="l" t="t" r="r" b="b"/>
              <a:pathLst>
                <a:path w="305" h="307" extrusionOk="0">
                  <a:moveTo>
                    <a:pt x="277" y="307"/>
                  </a:moveTo>
                  <a:cubicBezTo>
                    <a:pt x="277" y="306"/>
                    <a:pt x="277" y="306"/>
                    <a:pt x="277" y="306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05" y="283"/>
                    <a:pt x="305" y="283"/>
                    <a:pt x="305" y="283"/>
                  </a:cubicBezTo>
                  <a:cubicBezTo>
                    <a:pt x="304" y="284"/>
                    <a:pt x="304" y="284"/>
                    <a:pt x="304" y="284"/>
                  </a:cubicBezTo>
                  <a:cubicBezTo>
                    <a:pt x="297" y="292"/>
                    <a:pt x="288" y="299"/>
                    <a:pt x="278" y="306"/>
                  </a:cubicBezTo>
                  <a:lnTo>
                    <a:pt x="277" y="307"/>
                  </a:lnTo>
                  <a:close/>
                  <a:moveTo>
                    <a:pt x="22" y="22"/>
                  </a:moveTo>
                  <a:cubicBezTo>
                    <a:pt x="278" y="303"/>
                    <a:pt x="278" y="303"/>
                    <a:pt x="278" y="303"/>
                  </a:cubicBezTo>
                  <a:cubicBezTo>
                    <a:pt x="287" y="297"/>
                    <a:pt x="295" y="290"/>
                    <a:pt x="301" y="283"/>
                  </a:cubicBezTo>
                  <a:lnTo>
                    <a:pt x="22" y="2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0" name="Google Shape;1220;p23"/>
            <p:cNvSpPr/>
            <p:nvPr/>
          </p:nvSpPr>
          <p:spPr>
            <a:xfrm>
              <a:off x="7151425" y="5216513"/>
              <a:ext cx="350838" cy="466725"/>
            </a:xfrm>
            <a:custGeom>
              <a:avLst/>
              <a:gdLst/>
              <a:ahLst/>
              <a:cxnLst/>
              <a:rect l="l" t="t" r="r" b="b"/>
              <a:pathLst>
                <a:path w="252" h="336" extrusionOk="0">
                  <a:moveTo>
                    <a:pt x="211" y="336"/>
                  </a:moveTo>
                  <a:cubicBezTo>
                    <a:pt x="211" y="336"/>
                    <a:pt x="211" y="336"/>
                    <a:pt x="211" y="336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52" y="321"/>
                    <a:pt x="252" y="321"/>
                    <a:pt x="252" y="321"/>
                  </a:cubicBezTo>
                  <a:cubicBezTo>
                    <a:pt x="251" y="321"/>
                    <a:pt x="251" y="321"/>
                    <a:pt x="251" y="321"/>
                  </a:cubicBezTo>
                  <a:cubicBezTo>
                    <a:pt x="239" y="327"/>
                    <a:pt x="226" y="332"/>
                    <a:pt x="212" y="336"/>
                  </a:cubicBezTo>
                  <a:lnTo>
                    <a:pt x="211" y="336"/>
                  </a:lnTo>
                  <a:close/>
                  <a:moveTo>
                    <a:pt x="15" y="21"/>
                  </a:moveTo>
                  <a:cubicBezTo>
                    <a:pt x="212" y="334"/>
                    <a:pt x="212" y="334"/>
                    <a:pt x="212" y="334"/>
                  </a:cubicBezTo>
                  <a:cubicBezTo>
                    <a:pt x="225" y="330"/>
                    <a:pt x="237" y="325"/>
                    <a:pt x="248" y="320"/>
                  </a:cubicBezTo>
                  <a:lnTo>
                    <a:pt x="15" y="2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1" name="Google Shape;1221;p23"/>
            <p:cNvSpPr/>
            <p:nvPr/>
          </p:nvSpPr>
          <p:spPr>
            <a:xfrm>
              <a:off x="7151425" y="5216513"/>
              <a:ext cx="441325" cy="395288"/>
            </a:xfrm>
            <a:custGeom>
              <a:avLst/>
              <a:gdLst/>
              <a:ahLst/>
              <a:cxnLst/>
              <a:rect l="l" t="t" r="r" b="b"/>
              <a:pathLst>
                <a:path w="317" h="285" extrusionOk="0">
                  <a:moveTo>
                    <a:pt x="303" y="285"/>
                  </a:moveTo>
                  <a:cubicBezTo>
                    <a:pt x="302" y="284"/>
                    <a:pt x="302" y="284"/>
                    <a:pt x="302" y="284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17" y="264"/>
                    <a:pt x="317" y="264"/>
                    <a:pt x="317" y="264"/>
                  </a:cubicBezTo>
                  <a:cubicBezTo>
                    <a:pt x="317" y="265"/>
                    <a:pt x="317" y="265"/>
                    <a:pt x="317" y="265"/>
                  </a:cubicBezTo>
                  <a:cubicBezTo>
                    <a:pt x="317" y="265"/>
                    <a:pt x="314" y="273"/>
                    <a:pt x="304" y="284"/>
                  </a:cubicBezTo>
                  <a:lnTo>
                    <a:pt x="303" y="285"/>
                  </a:lnTo>
                  <a:close/>
                  <a:moveTo>
                    <a:pt x="34" y="30"/>
                  </a:moveTo>
                  <a:cubicBezTo>
                    <a:pt x="303" y="282"/>
                    <a:pt x="303" y="282"/>
                    <a:pt x="303" y="282"/>
                  </a:cubicBezTo>
                  <a:cubicBezTo>
                    <a:pt x="310" y="273"/>
                    <a:pt x="313" y="267"/>
                    <a:pt x="314" y="265"/>
                  </a:cubicBezTo>
                  <a:lnTo>
                    <a:pt x="34" y="3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2" name="Google Shape;1222;p23"/>
            <p:cNvSpPr/>
            <p:nvPr/>
          </p:nvSpPr>
          <p:spPr>
            <a:xfrm>
              <a:off x="7151425" y="5216513"/>
              <a:ext cx="101600" cy="503238"/>
            </a:xfrm>
            <a:custGeom>
              <a:avLst/>
              <a:gdLst/>
              <a:ahLst/>
              <a:cxnLst/>
              <a:rect l="l" t="t" r="r" b="b"/>
              <a:pathLst>
                <a:path w="72" h="361" extrusionOk="0">
                  <a:moveTo>
                    <a:pt x="37" y="361"/>
                  </a:moveTo>
                  <a:cubicBezTo>
                    <a:pt x="37" y="360"/>
                    <a:pt x="37" y="360"/>
                    <a:pt x="37" y="36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72" y="359"/>
                    <a:pt x="72" y="359"/>
                    <a:pt x="72" y="359"/>
                  </a:cubicBezTo>
                  <a:cubicBezTo>
                    <a:pt x="71" y="359"/>
                    <a:pt x="71" y="359"/>
                    <a:pt x="71" y="359"/>
                  </a:cubicBezTo>
                  <a:cubicBezTo>
                    <a:pt x="61" y="360"/>
                    <a:pt x="50" y="360"/>
                    <a:pt x="38" y="361"/>
                  </a:cubicBezTo>
                  <a:lnTo>
                    <a:pt x="37" y="361"/>
                  </a:lnTo>
                  <a:close/>
                  <a:moveTo>
                    <a:pt x="5" y="27"/>
                  </a:moveTo>
                  <a:cubicBezTo>
                    <a:pt x="39" y="358"/>
                    <a:pt x="39" y="358"/>
                    <a:pt x="39" y="358"/>
                  </a:cubicBezTo>
                  <a:cubicBezTo>
                    <a:pt x="50" y="358"/>
                    <a:pt x="60" y="357"/>
                    <a:pt x="69" y="357"/>
                  </a:cubicBezTo>
                  <a:lnTo>
                    <a:pt x="5" y="2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3" name="Google Shape;1223;p23"/>
            <p:cNvSpPr/>
            <p:nvPr/>
          </p:nvSpPr>
          <p:spPr>
            <a:xfrm>
              <a:off x="7151425" y="5216513"/>
              <a:ext cx="246063" cy="490538"/>
            </a:xfrm>
            <a:custGeom>
              <a:avLst/>
              <a:gdLst/>
              <a:ahLst/>
              <a:cxnLst/>
              <a:rect l="l" t="t" r="r" b="b"/>
              <a:pathLst>
                <a:path w="177" h="353" extrusionOk="0">
                  <a:moveTo>
                    <a:pt x="139" y="353"/>
                  </a:moveTo>
                  <a:cubicBezTo>
                    <a:pt x="139" y="352"/>
                    <a:pt x="139" y="352"/>
                    <a:pt x="139" y="35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77" y="346"/>
                    <a:pt x="177" y="346"/>
                    <a:pt x="177" y="346"/>
                  </a:cubicBezTo>
                  <a:cubicBezTo>
                    <a:pt x="176" y="346"/>
                    <a:pt x="176" y="346"/>
                    <a:pt x="176" y="346"/>
                  </a:cubicBezTo>
                  <a:cubicBezTo>
                    <a:pt x="164" y="348"/>
                    <a:pt x="153" y="351"/>
                    <a:pt x="140" y="353"/>
                  </a:cubicBezTo>
                  <a:lnTo>
                    <a:pt x="139" y="353"/>
                  </a:lnTo>
                  <a:close/>
                  <a:moveTo>
                    <a:pt x="12" y="25"/>
                  </a:moveTo>
                  <a:cubicBezTo>
                    <a:pt x="141" y="350"/>
                    <a:pt x="141" y="350"/>
                    <a:pt x="141" y="350"/>
                  </a:cubicBezTo>
                  <a:cubicBezTo>
                    <a:pt x="152" y="348"/>
                    <a:pt x="163" y="346"/>
                    <a:pt x="174" y="344"/>
                  </a:cubicBezTo>
                  <a:lnTo>
                    <a:pt x="12" y="2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4" name="Google Shape;1224;p23"/>
            <p:cNvSpPr/>
            <p:nvPr/>
          </p:nvSpPr>
          <p:spPr>
            <a:xfrm>
              <a:off x="7151425" y="5216513"/>
              <a:ext cx="55563" cy="503238"/>
            </a:xfrm>
            <a:custGeom>
              <a:avLst/>
              <a:gdLst/>
              <a:ahLst/>
              <a:cxnLst/>
              <a:rect l="l" t="t" r="r" b="b"/>
              <a:pathLst>
                <a:path w="39" h="361" extrusionOk="0">
                  <a:moveTo>
                    <a:pt x="1" y="361"/>
                  </a:moveTo>
                  <a:cubicBezTo>
                    <a:pt x="0" y="361"/>
                    <a:pt x="0" y="361"/>
                    <a:pt x="0" y="3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9" y="361"/>
                    <a:pt x="39" y="361"/>
                    <a:pt x="39" y="361"/>
                  </a:cubicBezTo>
                  <a:cubicBezTo>
                    <a:pt x="38" y="361"/>
                    <a:pt x="38" y="361"/>
                    <a:pt x="38" y="361"/>
                  </a:cubicBezTo>
                  <a:cubicBezTo>
                    <a:pt x="24" y="361"/>
                    <a:pt x="12" y="361"/>
                    <a:pt x="1" y="361"/>
                  </a:cubicBezTo>
                  <a:close/>
                  <a:moveTo>
                    <a:pt x="2" y="24"/>
                  </a:moveTo>
                  <a:cubicBezTo>
                    <a:pt x="2" y="359"/>
                    <a:pt x="2" y="359"/>
                    <a:pt x="2" y="359"/>
                  </a:cubicBezTo>
                  <a:cubicBezTo>
                    <a:pt x="13" y="359"/>
                    <a:pt x="24" y="359"/>
                    <a:pt x="36" y="358"/>
                  </a:cubicBezTo>
                  <a:lnTo>
                    <a:pt x="2" y="2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5" name="Google Shape;1225;p23"/>
            <p:cNvSpPr/>
            <p:nvPr/>
          </p:nvSpPr>
          <p:spPr>
            <a:xfrm>
              <a:off x="7151425" y="5216513"/>
              <a:ext cx="149225" cy="500063"/>
            </a:xfrm>
            <a:custGeom>
              <a:avLst/>
              <a:gdLst/>
              <a:ahLst/>
              <a:cxnLst/>
              <a:rect l="l" t="t" r="r" b="b"/>
              <a:pathLst>
                <a:path w="107" h="359" extrusionOk="0">
                  <a:moveTo>
                    <a:pt x="69" y="359"/>
                  </a:moveTo>
                  <a:cubicBezTo>
                    <a:pt x="69" y="358"/>
                    <a:pt x="69" y="358"/>
                    <a:pt x="69" y="35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07" y="356"/>
                    <a:pt x="107" y="356"/>
                    <a:pt x="107" y="356"/>
                  </a:cubicBezTo>
                  <a:cubicBezTo>
                    <a:pt x="106" y="356"/>
                    <a:pt x="106" y="356"/>
                    <a:pt x="106" y="356"/>
                  </a:cubicBezTo>
                  <a:cubicBezTo>
                    <a:pt x="94" y="357"/>
                    <a:pt x="82" y="358"/>
                    <a:pt x="71" y="359"/>
                  </a:cubicBezTo>
                  <a:lnTo>
                    <a:pt x="69" y="359"/>
                  </a:lnTo>
                  <a:close/>
                  <a:moveTo>
                    <a:pt x="7" y="25"/>
                  </a:moveTo>
                  <a:cubicBezTo>
                    <a:pt x="71" y="357"/>
                    <a:pt x="71" y="357"/>
                    <a:pt x="71" y="357"/>
                  </a:cubicBezTo>
                  <a:cubicBezTo>
                    <a:pt x="82" y="356"/>
                    <a:pt x="93" y="355"/>
                    <a:pt x="104" y="354"/>
                  </a:cubicBezTo>
                  <a:lnTo>
                    <a:pt x="7" y="2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6" name="Google Shape;1226;p23"/>
            <p:cNvSpPr/>
            <p:nvPr/>
          </p:nvSpPr>
          <p:spPr>
            <a:xfrm>
              <a:off x="7151425" y="5216513"/>
              <a:ext cx="198438" cy="495300"/>
            </a:xfrm>
            <a:custGeom>
              <a:avLst/>
              <a:gdLst/>
              <a:ahLst/>
              <a:cxnLst/>
              <a:rect l="l" t="t" r="r" b="b"/>
              <a:pathLst>
                <a:path w="142" h="357" extrusionOk="0">
                  <a:moveTo>
                    <a:pt x="105" y="357"/>
                  </a:moveTo>
                  <a:cubicBezTo>
                    <a:pt x="104" y="356"/>
                    <a:pt x="104" y="356"/>
                    <a:pt x="104" y="35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42" y="352"/>
                    <a:pt x="142" y="352"/>
                    <a:pt x="142" y="352"/>
                  </a:cubicBezTo>
                  <a:cubicBezTo>
                    <a:pt x="140" y="353"/>
                    <a:pt x="140" y="353"/>
                    <a:pt x="140" y="353"/>
                  </a:cubicBezTo>
                  <a:cubicBezTo>
                    <a:pt x="130" y="354"/>
                    <a:pt x="118" y="356"/>
                    <a:pt x="106" y="357"/>
                  </a:cubicBezTo>
                  <a:lnTo>
                    <a:pt x="105" y="357"/>
                  </a:lnTo>
                  <a:close/>
                  <a:moveTo>
                    <a:pt x="10" y="26"/>
                  </a:moveTo>
                  <a:cubicBezTo>
                    <a:pt x="106" y="355"/>
                    <a:pt x="106" y="355"/>
                    <a:pt x="106" y="355"/>
                  </a:cubicBezTo>
                  <a:cubicBezTo>
                    <a:pt x="118" y="353"/>
                    <a:pt x="128" y="352"/>
                    <a:pt x="138" y="350"/>
                  </a:cubicBezTo>
                  <a:lnTo>
                    <a:pt x="10" y="2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27" name="Google Shape;1227;p23"/>
          <p:cNvGrpSpPr/>
          <p:nvPr/>
        </p:nvGrpSpPr>
        <p:grpSpPr>
          <a:xfrm rot="-2154978">
            <a:off x="7785952" y="1972538"/>
            <a:ext cx="1549876" cy="882304"/>
            <a:chOff x="2213401" y="1272925"/>
            <a:chExt cx="549276" cy="312737"/>
          </a:xfrm>
        </p:grpSpPr>
        <p:sp>
          <p:nvSpPr>
            <p:cNvPr id="1228" name="Google Shape;1228;p23"/>
            <p:cNvSpPr/>
            <p:nvPr/>
          </p:nvSpPr>
          <p:spPr>
            <a:xfrm>
              <a:off x="2361039" y="1461838"/>
              <a:ext cx="254000" cy="123825"/>
            </a:xfrm>
            <a:custGeom>
              <a:avLst/>
              <a:gdLst/>
              <a:ahLst/>
              <a:cxnLst/>
              <a:rect l="l" t="t" r="r" b="b"/>
              <a:pathLst>
                <a:path w="392" h="190" extrusionOk="0">
                  <a:moveTo>
                    <a:pt x="392" y="95"/>
                  </a:moveTo>
                  <a:cubicBezTo>
                    <a:pt x="384" y="84"/>
                    <a:pt x="375" y="74"/>
                    <a:pt x="366" y="65"/>
                  </a:cubicBezTo>
                  <a:cubicBezTo>
                    <a:pt x="261" y="129"/>
                    <a:pt x="261" y="129"/>
                    <a:pt x="261" y="129"/>
                  </a:cubicBezTo>
                  <a:cubicBezTo>
                    <a:pt x="259" y="130"/>
                    <a:pt x="259" y="130"/>
                    <a:pt x="259" y="130"/>
                  </a:cubicBezTo>
                  <a:cubicBezTo>
                    <a:pt x="256" y="125"/>
                    <a:pt x="252" y="120"/>
                    <a:pt x="248" y="115"/>
                  </a:cubicBezTo>
                  <a:cubicBezTo>
                    <a:pt x="248" y="115"/>
                    <a:pt x="248" y="115"/>
                    <a:pt x="248" y="115"/>
                  </a:cubicBezTo>
                  <a:cubicBezTo>
                    <a:pt x="335" y="40"/>
                    <a:pt x="335" y="40"/>
                    <a:pt x="335" y="40"/>
                  </a:cubicBezTo>
                  <a:cubicBezTo>
                    <a:pt x="325" y="34"/>
                    <a:pt x="316" y="28"/>
                    <a:pt x="305" y="23"/>
                  </a:cubicBezTo>
                  <a:cubicBezTo>
                    <a:pt x="243" y="110"/>
                    <a:pt x="243" y="110"/>
                    <a:pt x="243" y="110"/>
                  </a:cubicBezTo>
                  <a:cubicBezTo>
                    <a:pt x="243" y="110"/>
                    <a:pt x="243" y="110"/>
                    <a:pt x="243" y="110"/>
                  </a:cubicBezTo>
                  <a:cubicBezTo>
                    <a:pt x="239" y="106"/>
                    <a:pt x="234" y="103"/>
                    <a:pt x="229" y="100"/>
                  </a:cubicBezTo>
                  <a:cubicBezTo>
                    <a:pt x="274" y="12"/>
                    <a:pt x="274" y="12"/>
                    <a:pt x="274" y="12"/>
                  </a:cubicBezTo>
                  <a:cubicBezTo>
                    <a:pt x="265" y="8"/>
                    <a:pt x="255" y="6"/>
                    <a:pt x="244" y="4"/>
                  </a:cubicBezTo>
                  <a:cubicBezTo>
                    <a:pt x="221" y="96"/>
                    <a:pt x="221" y="96"/>
                    <a:pt x="221" y="96"/>
                  </a:cubicBezTo>
                  <a:cubicBezTo>
                    <a:pt x="215" y="94"/>
                    <a:pt x="209" y="92"/>
                    <a:pt x="203" y="91"/>
                  </a:cubicBezTo>
                  <a:cubicBezTo>
                    <a:pt x="201" y="91"/>
                    <a:pt x="201" y="91"/>
                    <a:pt x="201" y="91"/>
                  </a:cubicBezTo>
                  <a:cubicBezTo>
                    <a:pt x="212" y="1"/>
                    <a:pt x="212" y="1"/>
                    <a:pt x="212" y="1"/>
                  </a:cubicBezTo>
                  <a:cubicBezTo>
                    <a:pt x="206" y="0"/>
                    <a:pt x="201" y="0"/>
                    <a:pt x="196" y="0"/>
                  </a:cubicBezTo>
                  <a:cubicBezTo>
                    <a:pt x="191" y="0"/>
                    <a:pt x="186" y="0"/>
                    <a:pt x="181" y="1"/>
                  </a:cubicBezTo>
                  <a:cubicBezTo>
                    <a:pt x="191" y="90"/>
                    <a:pt x="191" y="90"/>
                    <a:pt x="191" y="90"/>
                  </a:cubicBezTo>
                  <a:cubicBezTo>
                    <a:pt x="189" y="91"/>
                    <a:pt x="189" y="91"/>
                    <a:pt x="189" y="91"/>
                  </a:cubicBezTo>
                  <a:cubicBezTo>
                    <a:pt x="183" y="92"/>
                    <a:pt x="177" y="94"/>
                    <a:pt x="172" y="96"/>
                  </a:cubicBezTo>
                  <a:cubicBezTo>
                    <a:pt x="149" y="3"/>
                    <a:pt x="149" y="3"/>
                    <a:pt x="149" y="3"/>
                  </a:cubicBezTo>
                  <a:cubicBezTo>
                    <a:pt x="138" y="5"/>
                    <a:pt x="128" y="8"/>
                    <a:pt x="118" y="11"/>
                  </a:cubicBezTo>
                  <a:cubicBezTo>
                    <a:pt x="164" y="100"/>
                    <a:pt x="164" y="100"/>
                    <a:pt x="164" y="100"/>
                  </a:cubicBezTo>
                  <a:cubicBezTo>
                    <a:pt x="159" y="102"/>
                    <a:pt x="154" y="106"/>
                    <a:pt x="149" y="110"/>
                  </a:cubicBezTo>
                  <a:cubicBezTo>
                    <a:pt x="149" y="109"/>
                    <a:pt x="149" y="109"/>
                    <a:pt x="149" y="109"/>
                  </a:cubicBezTo>
                  <a:cubicBezTo>
                    <a:pt x="87" y="22"/>
                    <a:pt x="87" y="22"/>
                    <a:pt x="87" y="22"/>
                  </a:cubicBezTo>
                  <a:cubicBezTo>
                    <a:pt x="77" y="27"/>
                    <a:pt x="67" y="33"/>
                    <a:pt x="57" y="39"/>
                  </a:cubicBezTo>
                  <a:cubicBezTo>
                    <a:pt x="144" y="115"/>
                    <a:pt x="144" y="115"/>
                    <a:pt x="144" y="115"/>
                  </a:cubicBezTo>
                  <a:cubicBezTo>
                    <a:pt x="144" y="115"/>
                    <a:pt x="144" y="115"/>
                    <a:pt x="144" y="115"/>
                  </a:cubicBezTo>
                  <a:cubicBezTo>
                    <a:pt x="140" y="119"/>
                    <a:pt x="136" y="124"/>
                    <a:pt x="134" y="130"/>
                  </a:cubicBezTo>
                  <a:cubicBezTo>
                    <a:pt x="131" y="129"/>
                    <a:pt x="131" y="129"/>
                    <a:pt x="131" y="129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16" y="74"/>
                    <a:pt x="7" y="84"/>
                    <a:pt x="0" y="95"/>
                  </a:cubicBezTo>
                  <a:cubicBezTo>
                    <a:pt x="186" y="161"/>
                    <a:pt x="186" y="161"/>
                    <a:pt x="186" y="161"/>
                  </a:cubicBezTo>
                  <a:cubicBezTo>
                    <a:pt x="168" y="169"/>
                    <a:pt x="168" y="169"/>
                    <a:pt x="168" y="169"/>
                  </a:cubicBezTo>
                  <a:cubicBezTo>
                    <a:pt x="168" y="169"/>
                    <a:pt x="174" y="190"/>
                    <a:pt x="196" y="190"/>
                  </a:cubicBezTo>
                  <a:cubicBezTo>
                    <a:pt x="219" y="190"/>
                    <a:pt x="225" y="170"/>
                    <a:pt x="225" y="170"/>
                  </a:cubicBezTo>
                  <a:cubicBezTo>
                    <a:pt x="206" y="161"/>
                    <a:pt x="206" y="161"/>
                    <a:pt x="206" y="161"/>
                  </a:cubicBezTo>
                  <a:lnTo>
                    <a:pt x="392" y="95"/>
                  </a:lnTo>
                  <a:close/>
                  <a:moveTo>
                    <a:pt x="205" y="164"/>
                  </a:moveTo>
                  <a:cubicBezTo>
                    <a:pt x="205" y="169"/>
                    <a:pt x="201" y="173"/>
                    <a:pt x="196" y="173"/>
                  </a:cubicBezTo>
                  <a:cubicBezTo>
                    <a:pt x="191" y="173"/>
                    <a:pt x="187" y="169"/>
                    <a:pt x="187" y="164"/>
                  </a:cubicBezTo>
                  <a:cubicBezTo>
                    <a:pt x="187" y="163"/>
                    <a:pt x="188" y="162"/>
                    <a:pt x="188" y="161"/>
                  </a:cubicBezTo>
                  <a:cubicBezTo>
                    <a:pt x="196" y="161"/>
                    <a:pt x="196" y="161"/>
                    <a:pt x="196" y="161"/>
                  </a:cubicBezTo>
                  <a:cubicBezTo>
                    <a:pt x="204" y="161"/>
                    <a:pt x="204" y="161"/>
                    <a:pt x="204" y="161"/>
                  </a:cubicBezTo>
                  <a:cubicBezTo>
                    <a:pt x="205" y="162"/>
                    <a:pt x="205" y="163"/>
                    <a:pt x="205" y="16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9" name="Google Shape;1229;p23"/>
            <p:cNvSpPr/>
            <p:nvPr/>
          </p:nvSpPr>
          <p:spPr>
            <a:xfrm>
              <a:off x="2397551" y="1476125"/>
              <a:ext cx="33338" cy="25400"/>
            </a:xfrm>
            <a:custGeom>
              <a:avLst/>
              <a:gdLst/>
              <a:ahLst/>
              <a:cxnLst/>
              <a:rect l="l" t="t" r="r" b="b"/>
              <a:pathLst>
                <a:path w="50" h="39" extrusionOk="0">
                  <a:moveTo>
                    <a:pt x="0" y="17"/>
                  </a:moveTo>
                  <a:cubicBezTo>
                    <a:pt x="26" y="39"/>
                    <a:pt x="26" y="39"/>
                    <a:pt x="26" y="39"/>
                  </a:cubicBezTo>
                  <a:cubicBezTo>
                    <a:pt x="34" y="35"/>
                    <a:pt x="42" y="32"/>
                    <a:pt x="50" y="29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0" y="5"/>
                    <a:pt x="10" y="11"/>
                    <a:pt x="0" y="17"/>
                  </a:cubicBezTo>
                  <a:close/>
                </a:path>
              </a:pathLst>
            </a:custGeom>
            <a:solidFill>
              <a:srgbClr val="730302">
                <a:alpha val="455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0" name="Google Shape;1230;p23"/>
            <p:cNvSpPr/>
            <p:nvPr/>
          </p:nvSpPr>
          <p:spPr>
            <a:xfrm>
              <a:off x="2546776" y="1477713"/>
              <a:ext cx="31750" cy="23813"/>
            </a:xfrm>
            <a:custGeom>
              <a:avLst/>
              <a:gdLst/>
              <a:ahLst/>
              <a:cxnLst/>
              <a:rect l="l" t="t" r="r" b="b"/>
              <a:pathLst>
                <a:path w="50" h="38" extrusionOk="0">
                  <a:moveTo>
                    <a:pt x="0" y="28"/>
                  </a:moveTo>
                  <a:cubicBezTo>
                    <a:pt x="9" y="31"/>
                    <a:pt x="17" y="35"/>
                    <a:pt x="25" y="3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0" y="11"/>
                    <a:pt x="31" y="5"/>
                    <a:pt x="20" y="0"/>
                  </a:cubicBezTo>
                  <a:lnTo>
                    <a:pt x="0" y="28"/>
                  </a:lnTo>
                  <a:close/>
                </a:path>
              </a:pathLst>
            </a:custGeom>
            <a:solidFill>
              <a:srgbClr val="730302">
                <a:alpha val="455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1" name="Google Shape;1231;p23"/>
            <p:cNvSpPr/>
            <p:nvPr/>
          </p:nvSpPr>
          <p:spPr>
            <a:xfrm>
              <a:off x="2437239" y="1465013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39" h="40" extrusionOk="0">
                  <a:moveTo>
                    <a:pt x="0" y="8"/>
                  </a:moveTo>
                  <a:cubicBezTo>
                    <a:pt x="17" y="40"/>
                    <a:pt x="17" y="40"/>
                    <a:pt x="17" y="40"/>
                  </a:cubicBezTo>
                  <a:cubicBezTo>
                    <a:pt x="24" y="38"/>
                    <a:pt x="32" y="36"/>
                    <a:pt x="39" y="35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20" y="2"/>
                    <a:pt x="10" y="5"/>
                    <a:pt x="0" y="8"/>
                  </a:cubicBezTo>
                  <a:close/>
                </a:path>
              </a:pathLst>
            </a:custGeom>
            <a:solidFill>
              <a:srgbClr val="730302">
                <a:alpha val="455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2" name="Google Shape;1232;p23"/>
            <p:cNvSpPr/>
            <p:nvPr/>
          </p:nvSpPr>
          <p:spPr>
            <a:xfrm>
              <a:off x="2361039" y="1504700"/>
              <a:ext cx="31750" cy="23812"/>
            </a:xfrm>
            <a:custGeom>
              <a:avLst/>
              <a:gdLst/>
              <a:ahLst/>
              <a:cxnLst/>
              <a:rect l="l" t="t" r="r" b="b"/>
              <a:pathLst>
                <a:path w="50" h="37" extrusionOk="0">
                  <a:moveTo>
                    <a:pt x="50" y="14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16" y="9"/>
                    <a:pt x="7" y="19"/>
                    <a:pt x="0" y="30"/>
                  </a:cubicBezTo>
                  <a:cubicBezTo>
                    <a:pt x="21" y="37"/>
                    <a:pt x="21" y="37"/>
                    <a:pt x="21" y="37"/>
                  </a:cubicBezTo>
                  <a:cubicBezTo>
                    <a:pt x="30" y="29"/>
                    <a:pt x="40" y="21"/>
                    <a:pt x="50" y="14"/>
                  </a:cubicBezTo>
                  <a:close/>
                </a:path>
              </a:pathLst>
            </a:custGeom>
            <a:solidFill>
              <a:srgbClr val="730302">
                <a:alpha val="455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3" name="Google Shape;1233;p23"/>
            <p:cNvSpPr/>
            <p:nvPr/>
          </p:nvSpPr>
          <p:spPr>
            <a:xfrm>
              <a:off x="2513439" y="1465013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39" h="39" extrusionOk="0">
                  <a:moveTo>
                    <a:pt x="0" y="34"/>
                  </a:moveTo>
                  <a:cubicBezTo>
                    <a:pt x="8" y="36"/>
                    <a:pt x="16" y="37"/>
                    <a:pt x="23" y="39"/>
                  </a:cubicBezTo>
                  <a:cubicBezTo>
                    <a:pt x="39" y="8"/>
                    <a:pt x="39" y="8"/>
                    <a:pt x="39" y="8"/>
                  </a:cubicBezTo>
                  <a:cubicBezTo>
                    <a:pt x="30" y="4"/>
                    <a:pt x="20" y="2"/>
                    <a:pt x="9" y="0"/>
                  </a:cubicBezTo>
                  <a:lnTo>
                    <a:pt x="0" y="34"/>
                  </a:lnTo>
                  <a:close/>
                </a:path>
              </a:pathLst>
            </a:custGeom>
            <a:solidFill>
              <a:srgbClr val="730302">
                <a:alpha val="455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4" name="Google Shape;1234;p23"/>
            <p:cNvSpPr/>
            <p:nvPr/>
          </p:nvSpPr>
          <p:spPr>
            <a:xfrm>
              <a:off x="2583289" y="1504700"/>
              <a:ext cx="31750" cy="23812"/>
            </a:xfrm>
            <a:custGeom>
              <a:avLst/>
              <a:gdLst/>
              <a:ahLst/>
              <a:cxnLst/>
              <a:rect l="l" t="t" r="r" b="b"/>
              <a:pathLst>
                <a:path w="50" h="37" extrusionOk="0">
                  <a:moveTo>
                    <a:pt x="24" y="0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10" y="22"/>
                    <a:pt x="20" y="29"/>
                    <a:pt x="29" y="37"/>
                  </a:cubicBezTo>
                  <a:cubicBezTo>
                    <a:pt x="50" y="30"/>
                    <a:pt x="50" y="30"/>
                    <a:pt x="50" y="30"/>
                  </a:cubicBezTo>
                  <a:cubicBezTo>
                    <a:pt x="42" y="19"/>
                    <a:pt x="33" y="9"/>
                    <a:pt x="24" y="0"/>
                  </a:cubicBezTo>
                  <a:close/>
                </a:path>
              </a:pathLst>
            </a:custGeom>
            <a:solidFill>
              <a:srgbClr val="730302">
                <a:alpha val="455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5" name="Google Shape;1235;p23"/>
            <p:cNvSpPr/>
            <p:nvPr/>
          </p:nvSpPr>
          <p:spPr>
            <a:xfrm>
              <a:off x="2478514" y="1461838"/>
              <a:ext cx="20637" cy="23812"/>
            </a:xfrm>
            <a:custGeom>
              <a:avLst/>
              <a:gdLst/>
              <a:ahLst/>
              <a:cxnLst/>
              <a:rect l="l" t="t" r="r" b="b"/>
              <a:pathLst>
                <a:path w="31" h="36" extrusionOk="0">
                  <a:moveTo>
                    <a:pt x="0" y="1"/>
                  </a:moveTo>
                  <a:cubicBezTo>
                    <a:pt x="4" y="36"/>
                    <a:pt x="4" y="36"/>
                    <a:pt x="4" y="36"/>
                  </a:cubicBezTo>
                  <a:cubicBezTo>
                    <a:pt x="8" y="36"/>
                    <a:pt x="11" y="35"/>
                    <a:pt x="15" y="35"/>
                  </a:cubicBezTo>
                  <a:cubicBezTo>
                    <a:pt x="19" y="35"/>
                    <a:pt x="23" y="36"/>
                    <a:pt x="27" y="36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25" y="0"/>
                    <a:pt x="20" y="0"/>
                    <a:pt x="15" y="0"/>
                  </a:cubicBezTo>
                  <a:cubicBezTo>
                    <a:pt x="10" y="0"/>
                    <a:pt x="5" y="0"/>
                    <a:pt x="0" y="1"/>
                  </a:cubicBezTo>
                  <a:close/>
                </a:path>
              </a:pathLst>
            </a:custGeom>
            <a:solidFill>
              <a:srgbClr val="730302">
                <a:alpha val="455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6" name="Google Shape;1236;p23"/>
            <p:cNvSpPr/>
            <p:nvPr/>
          </p:nvSpPr>
          <p:spPr>
            <a:xfrm>
              <a:off x="2213401" y="1272925"/>
              <a:ext cx="549276" cy="266700"/>
            </a:xfrm>
            <a:custGeom>
              <a:avLst/>
              <a:gdLst/>
              <a:ahLst/>
              <a:cxnLst/>
              <a:rect l="l" t="t" r="r" b="b"/>
              <a:pathLst>
                <a:path w="846" h="410" extrusionOk="0">
                  <a:moveTo>
                    <a:pt x="423" y="294"/>
                  </a:moveTo>
                  <a:cubicBezTo>
                    <a:pt x="511" y="294"/>
                    <a:pt x="588" y="340"/>
                    <a:pt x="636" y="410"/>
                  </a:cubicBezTo>
                  <a:cubicBezTo>
                    <a:pt x="846" y="344"/>
                    <a:pt x="846" y="344"/>
                    <a:pt x="846" y="344"/>
                  </a:cubicBezTo>
                  <a:cubicBezTo>
                    <a:pt x="797" y="143"/>
                    <a:pt x="617" y="4"/>
                    <a:pt x="413" y="0"/>
                  </a:cubicBezTo>
                  <a:cubicBezTo>
                    <a:pt x="209" y="4"/>
                    <a:pt x="49" y="143"/>
                    <a:pt x="0" y="344"/>
                  </a:cubicBezTo>
                  <a:cubicBezTo>
                    <a:pt x="210" y="410"/>
                    <a:pt x="210" y="410"/>
                    <a:pt x="210" y="410"/>
                  </a:cubicBezTo>
                  <a:cubicBezTo>
                    <a:pt x="258" y="340"/>
                    <a:pt x="335" y="294"/>
                    <a:pt x="423" y="29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7" name="Google Shape;1237;p23"/>
            <p:cNvSpPr/>
            <p:nvPr/>
          </p:nvSpPr>
          <p:spPr>
            <a:xfrm>
              <a:off x="2459464" y="1299913"/>
              <a:ext cx="58738" cy="144463"/>
            </a:xfrm>
            <a:custGeom>
              <a:avLst/>
              <a:gdLst/>
              <a:ahLst/>
              <a:cxnLst/>
              <a:rect l="l" t="t" r="r" b="b"/>
              <a:pathLst>
                <a:path w="91" h="223" extrusionOk="0">
                  <a:moveTo>
                    <a:pt x="66" y="223"/>
                  </a:moveTo>
                  <a:cubicBezTo>
                    <a:pt x="91" y="0"/>
                    <a:pt x="91" y="0"/>
                    <a:pt x="91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5" y="223"/>
                    <a:pt x="25" y="223"/>
                    <a:pt x="25" y="223"/>
                  </a:cubicBezTo>
                  <a:cubicBezTo>
                    <a:pt x="31" y="222"/>
                    <a:pt x="38" y="222"/>
                    <a:pt x="44" y="222"/>
                  </a:cubicBezTo>
                  <a:cubicBezTo>
                    <a:pt x="52" y="222"/>
                    <a:pt x="59" y="222"/>
                    <a:pt x="66" y="22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8" name="Google Shape;1238;p23"/>
            <p:cNvSpPr/>
            <p:nvPr/>
          </p:nvSpPr>
          <p:spPr>
            <a:xfrm>
              <a:off x="2365801" y="1304675"/>
              <a:ext cx="88900" cy="149225"/>
            </a:xfrm>
            <a:custGeom>
              <a:avLst/>
              <a:gdLst/>
              <a:ahLst/>
              <a:cxnLst/>
              <a:rect l="l" t="t" r="r" b="b"/>
              <a:pathLst>
                <a:path w="138" h="228" extrusionOk="0">
                  <a:moveTo>
                    <a:pt x="84" y="0"/>
                  </a:moveTo>
                  <a:cubicBezTo>
                    <a:pt x="42" y="18"/>
                    <a:pt x="42" y="18"/>
                    <a:pt x="42" y="18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97" y="228"/>
                    <a:pt x="97" y="228"/>
                    <a:pt x="97" y="228"/>
                  </a:cubicBezTo>
                  <a:cubicBezTo>
                    <a:pt x="110" y="223"/>
                    <a:pt x="124" y="220"/>
                    <a:pt x="138" y="217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9" name="Google Shape;1239;p23"/>
            <p:cNvSpPr/>
            <p:nvPr/>
          </p:nvSpPr>
          <p:spPr>
            <a:xfrm>
              <a:off x="2286426" y="1349125"/>
              <a:ext cx="120650" cy="128588"/>
            </a:xfrm>
            <a:custGeom>
              <a:avLst/>
              <a:gdLst/>
              <a:ahLst/>
              <a:cxnLst/>
              <a:rect l="l" t="t" r="r" b="b"/>
              <a:pathLst>
                <a:path w="187" h="198" extrusionOk="0">
                  <a:moveTo>
                    <a:pt x="66" y="0"/>
                  </a:moveTo>
                  <a:cubicBezTo>
                    <a:pt x="33" y="33"/>
                    <a:pt x="33" y="33"/>
                    <a:pt x="33" y="33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147" y="198"/>
                    <a:pt x="147" y="198"/>
                    <a:pt x="147" y="198"/>
                  </a:cubicBezTo>
                  <a:cubicBezTo>
                    <a:pt x="160" y="189"/>
                    <a:pt x="173" y="181"/>
                    <a:pt x="187" y="174"/>
                  </a:cubicBezTo>
                  <a:lnTo>
                    <a:pt x="6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0" name="Google Shape;1240;p23"/>
            <p:cNvSpPr/>
            <p:nvPr/>
          </p:nvSpPr>
          <p:spPr>
            <a:xfrm>
              <a:off x="2235626" y="1433263"/>
              <a:ext cx="125412" cy="90488"/>
            </a:xfrm>
            <a:custGeom>
              <a:avLst/>
              <a:gdLst/>
              <a:ahLst/>
              <a:cxnLst/>
              <a:rect l="l" t="t" r="r" b="b"/>
              <a:pathLst>
                <a:path w="192" h="139" extrusionOk="0">
                  <a:moveTo>
                    <a:pt x="192" y="97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156" y="139"/>
                    <a:pt x="156" y="139"/>
                    <a:pt x="156" y="139"/>
                  </a:cubicBezTo>
                  <a:cubicBezTo>
                    <a:pt x="167" y="124"/>
                    <a:pt x="179" y="110"/>
                    <a:pt x="192" y="9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1" name="Google Shape;1241;p23"/>
            <p:cNvSpPr/>
            <p:nvPr/>
          </p:nvSpPr>
          <p:spPr>
            <a:xfrm>
              <a:off x="2521376" y="1304675"/>
              <a:ext cx="90488" cy="149225"/>
            </a:xfrm>
            <a:custGeom>
              <a:avLst/>
              <a:gdLst/>
              <a:ahLst/>
              <a:cxnLst/>
              <a:rect l="l" t="t" r="r" b="b"/>
              <a:pathLst>
                <a:path w="138" h="229" extrusionOk="0">
                  <a:moveTo>
                    <a:pt x="138" y="35"/>
                  </a:moveTo>
                  <a:cubicBezTo>
                    <a:pt x="96" y="18"/>
                    <a:pt x="96" y="18"/>
                    <a:pt x="96" y="18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0" y="218"/>
                    <a:pt x="0" y="218"/>
                    <a:pt x="0" y="218"/>
                  </a:cubicBezTo>
                  <a:cubicBezTo>
                    <a:pt x="14" y="220"/>
                    <a:pt x="28" y="224"/>
                    <a:pt x="41" y="229"/>
                  </a:cubicBezTo>
                  <a:lnTo>
                    <a:pt x="138" y="3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2" name="Google Shape;1242;p23"/>
            <p:cNvSpPr/>
            <p:nvPr/>
          </p:nvSpPr>
          <p:spPr>
            <a:xfrm>
              <a:off x="2569001" y="1349125"/>
              <a:ext cx="122238" cy="130175"/>
            </a:xfrm>
            <a:custGeom>
              <a:avLst/>
              <a:gdLst/>
              <a:ahLst/>
              <a:cxnLst/>
              <a:rect l="l" t="t" r="r" b="b"/>
              <a:pathLst>
                <a:path w="187" h="199" extrusionOk="0">
                  <a:moveTo>
                    <a:pt x="187" y="66"/>
                  </a:moveTo>
                  <a:cubicBezTo>
                    <a:pt x="154" y="33"/>
                    <a:pt x="154" y="33"/>
                    <a:pt x="154" y="33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13" y="182"/>
                    <a:pt x="26" y="190"/>
                    <a:pt x="39" y="199"/>
                  </a:cubicBezTo>
                  <a:lnTo>
                    <a:pt x="187" y="6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3" name="Google Shape;1243;p23"/>
            <p:cNvSpPr/>
            <p:nvPr/>
          </p:nvSpPr>
          <p:spPr>
            <a:xfrm>
              <a:off x="2615039" y="1433263"/>
              <a:ext cx="125412" cy="90488"/>
            </a:xfrm>
            <a:custGeom>
              <a:avLst/>
              <a:gdLst/>
              <a:ahLst/>
              <a:cxnLst/>
              <a:rect l="l" t="t" r="r" b="b"/>
              <a:pathLst>
                <a:path w="193" h="139" extrusionOk="0">
                  <a:moveTo>
                    <a:pt x="35" y="139"/>
                  </a:moveTo>
                  <a:cubicBezTo>
                    <a:pt x="193" y="88"/>
                    <a:pt x="193" y="88"/>
                    <a:pt x="193" y="88"/>
                  </a:cubicBezTo>
                  <a:cubicBezTo>
                    <a:pt x="175" y="44"/>
                    <a:pt x="175" y="44"/>
                    <a:pt x="175" y="44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13" y="111"/>
                    <a:pt x="24" y="125"/>
                    <a:pt x="35" y="13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4" name="Google Shape;1244;p23"/>
            <p:cNvSpPr/>
            <p:nvPr/>
          </p:nvSpPr>
          <p:spPr>
            <a:xfrm>
              <a:off x="2475339" y="1307850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5" name="Google Shape;1245;p23"/>
            <p:cNvSpPr/>
            <p:nvPr/>
          </p:nvSpPr>
          <p:spPr>
            <a:xfrm>
              <a:off x="2476926" y="1358650"/>
              <a:ext cx="22200" cy="20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6" name="Google Shape;1246;p23"/>
            <p:cNvSpPr/>
            <p:nvPr/>
          </p:nvSpPr>
          <p:spPr>
            <a:xfrm>
              <a:off x="2478514" y="1406275"/>
              <a:ext cx="19200" cy="19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7" name="Google Shape;1247;p23"/>
            <p:cNvSpPr/>
            <p:nvPr/>
          </p:nvSpPr>
          <p:spPr>
            <a:xfrm>
              <a:off x="2561064" y="1323725"/>
              <a:ext cx="26988" cy="26988"/>
            </a:xfrm>
            <a:custGeom>
              <a:avLst/>
              <a:gdLst/>
              <a:ahLst/>
              <a:cxnLst/>
              <a:rect l="l" t="t" r="r" b="b"/>
              <a:pathLst>
                <a:path w="42" h="42" extrusionOk="0">
                  <a:moveTo>
                    <a:pt x="38" y="27"/>
                  </a:moveTo>
                  <a:cubicBezTo>
                    <a:pt x="35" y="37"/>
                    <a:pt x="24" y="42"/>
                    <a:pt x="14" y="39"/>
                  </a:cubicBezTo>
                  <a:cubicBezTo>
                    <a:pt x="5" y="35"/>
                    <a:pt x="0" y="25"/>
                    <a:pt x="3" y="15"/>
                  </a:cubicBezTo>
                  <a:cubicBezTo>
                    <a:pt x="6" y="5"/>
                    <a:pt x="17" y="0"/>
                    <a:pt x="27" y="3"/>
                  </a:cubicBezTo>
                  <a:cubicBezTo>
                    <a:pt x="37" y="7"/>
                    <a:pt x="42" y="18"/>
                    <a:pt x="38" y="2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8" name="Google Shape;1248;p23"/>
            <p:cNvSpPr/>
            <p:nvPr/>
          </p:nvSpPr>
          <p:spPr>
            <a:xfrm>
              <a:off x="2546776" y="1366588"/>
              <a:ext cx="23812" cy="23812"/>
            </a:xfrm>
            <a:custGeom>
              <a:avLst/>
              <a:gdLst/>
              <a:ahLst/>
              <a:cxnLst/>
              <a:rect l="l" t="t" r="r" b="b"/>
              <a:pathLst>
                <a:path w="36" h="36" extrusionOk="0">
                  <a:moveTo>
                    <a:pt x="33" y="24"/>
                  </a:moveTo>
                  <a:cubicBezTo>
                    <a:pt x="30" y="32"/>
                    <a:pt x="21" y="36"/>
                    <a:pt x="13" y="33"/>
                  </a:cubicBezTo>
                  <a:cubicBezTo>
                    <a:pt x="4" y="30"/>
                    <a:pt x="0" y="21"/>
                    <a:pt x="3" y="13"/>
                  </a:cubicBezTo>
                  <a:cubicBezTo>
                    <a:pt x="6" y="5"/>
                    <a:pt x="15" y="0"/>
                    <a:pt x="23" y="3"/>
                  </a:cubicBezTo>
                  <a:cubicBezTo>
                    <a:pt x="32" y="6"/>
                    <a:pt x="36" y="15"/>
                    <a:pt x="33" y="2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9" name="Google Shape;1249;p23"/>
            <p:cNvSpPr/>
            <p:nvPr/>
          </p:nvSpPr>
          <p:spPr>
            <a:xfrm>
              <a:off x="2534076" y="1411038"/>
              <a:ext cx="20637" cy="19050"/>
            </a:xfrm>
            <a:custGeom>
              <a:avLst/>
              <a:gdLst/>
              <a:ahLst/>
              <a:cxnLst/>
              <a:rect l="l" t="t" r="r" b="b"/>
              <a:pathLst>
                <a:path w="31" h="30" extrusionOk="0">
                  <a:moveTo>
                    <a:pt x="28" y="19"/>
                  </a:moveTo>
                  <a:cubicBezTo>
                    <a:pt x="26" y="26"/>
                    <a:pt x="18" y="30"/>
                    <a:pt x="11" y="27"/>
                  </a:cubicBezTo>
                  <a:cubicBezTo>
                    <a:pt x="4" y="25"/>
                    <a:pt x="0" y="17"/>
                    <a:pt x="3" y="10"/>
                  </a:cubicBezTo>
                  <a:cubicBezTo>
                    <a:pt x="5" y="3"/>
                    <a:pt x="13" y="0"/>
                    <a:pt x="20" y="2"/>
                  </a:cubicBezTo>
                  <a:cubicBezTo>
                    <a:pt x="27" y="5"/>
                    <a:pt x="31" y="12"/>
                    <a:pt x="28" y="1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0" name="Google Shape;1250;p23"/>
            <p:cNvSpPr/>
            <p:nvPr/>
          </p:nvSpPr>
          <p:spPr>
            <a:xfrm>
              <a:off x="2640439" y="1376113"/>
              <a:ext cx="26988" cy="254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33" y="32"/>
                  </a:moveTo>
                  <a:cubicBezTo>
                    <a:pt x="26" y="40"/>
                    <a:pt x="15" y="40"/>
                    <a:pt x="8" y="33"/>
                  </a:cubicBezTo>
                  <a:cubicBezTo>
                    <a:pt x="0" y="26"/>
                    <a:pt x="0" y="15"/>
                    <a:pt x="7" y="8"/>
                  </a:cubicBezTo>
                  <a:cubicBezTo>
                    <a:pt x="14" y="1"/>
                    <a:pt x="25" y="0"/>
                    <a:pt x="32" y="7"/>
                  </a:cubicBezTo>
                  <a:cubicBezTo>
                    <a:pt x="39" y="14"/>
                    <a:pt x="40" y="25"/>
                    <a:pt x="33" y="3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1" name="Google Shape;1251;p23"/>
            <p:cNvSpPr/>
            <p:nvPr/>
          </p:nvSpPr>
          <p:spPr>
            <a:xfrm>
              <a:off x="2615039" y="1407863"/>
              <a:ext cx="20637" cy="22225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28" y="28"/>
                  </a:moveTo>
                  <a:cubicBezTo>
                    <a:pt x="22" y="34"/>
                    <a:pt x="13" y="34"/>
                    <a:pt x="7" y="29"/>
                  </a:cubicBezTo>
                  <a:cubicBezTo>
                    <a:pt x="0" y="23"/>
                    <a:pt x="0" y="13"/>
                    <a:pt x="6" y="7"/>
                  </a:cubicBezTo>
                  <a:cubicBezTo>
                    <a:pt x="12" y="1"/>
                    <a:pt x="21" y="0"/>
                    <a:pt x="27" y="6"/>
                  </a:cubicBezTo>
                  <a:cubicBezTo>
                    <a:pt x="34" y="12"/>
                    <a:pt x="34" y="22"/>
                    <a:pt x="28" y="2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2" name="Google Shape;1252;p23"/>
            <p:cNvSpPr/>
            <p:nvPr/>
          </p:nvSpPr>
          <p:spPr>
            <a:xfrm>
              <a:off x="2588051" y="1441200"/>
              <a:ext cx="17462" cy="17462"/>
            </a:xfrm>
            <a:custGeom>
              <a:avLst/>
              <a:gdLst/>
              <a:ahLst/>
              <a:cxnLst/>
              <a:rect l="l" t="t" r="r" b="b"/>
              <a:pathLst>
                <a:path w="28" h="29" extrusionOk="0">
                  <a:moveTo>
                    <a:pt x="24" y="24"/>
                  </a:moveTo>
                  <a:cubicBezTo>
                    <a:pt x="19" y="29"/>
                    <a:pt x="10" y="29"/>
                    <a:pt x="5" y="24"/>
                  </a:cubicBezTo>
                  <a:cubicBezTo>
                    <a:pt x="0" y="19"/>
                    <a:pt x="0" y="11"/>
                    <a:pt x="4" y="6"/>
                  </a:cubicBezTo>
                  <a:cubicBezTo>
                    <a:pt x="9" y="1"/>
                    <a:pt x="18" y="0"/>
                    <a:pt x="23" y="5"/>
                  </a:cubicBezTo>
                  <a:cubicBezTo>
                    <a:pt x="28" y="10"/>
                    <a:pt x="28" y="18"/>
                    <a:pt x="24" y="2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3" name="Google Shape;1253;p23"/>
            <p:cNvSpPr/>
            <p:nvPr/>
          </p:nvSpPr>
          <p:spPr>
            <a:xfrm>
              <a:off x="2699176" y="1461838"/>
              <a:ext cx="22225" cy="22225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23" y="31"/>
                  </a:moveTo>
                  <a:cubicBezTo>
                    <a:pt x="15" y="34"/>
                    <a:pt x="6" y="31"/>
                    <a:pt x="3" y="23"/>
                  </a:cubicBezTo>
                  <a:cubicBezTo>
                    <a:pt x="0" y="15"/>
                    <a:pt x="3" y="7"/>
                    <a:pt x="11" y="3"/>
                  </a:cubicBezTo>
                  <a:cubicBezTo>
                    <a:pt x="19" y="0"/>
                    <a:pt x="28" y="3"/>
                    <a:pt x="31" y="11"/>
                  </a:cubicBezTo>
                  <a:cubicBezTo>
                    <a:pt x="34" y="19"/>
                    <a:pt x="31" y="28"/>
                    <a:pt x="23" y="3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4" name="Google Shape;1254;p23"/>
            <p:cNvSpPr/>
            <p:nvPr/>
          </p:nvSpPr>
          <p:spPr>
            <a:xfrm>
              <a:off x="2669014" y="1476125"/>
              <a:ext cx="19050" cy="20638"/>
            </a:xfrm>
            <a:custGeom>
              <a:avLst/>
              <a:gdLst/>
              <a:ahLst/>
              <a:cxnLst/>
              <a:rect l="l" t="t" r="r" b="b"/>
              <a:pathLst>
                <a:path w="30" h="30" extrusionOk="0">
                  <a:moveTo>
                    <a:pt x="20" y="27"/>
                  </a:moveTo>
                  <a:cubicBezTo>
                    <a:pt x="13" y="30"/>
                    <a:pt x="6" y="27"/>
                    <a:pt x="3" y="20"/>
                  </a:cubicBezTo>
                  <a:cubicBezTo>
                    <a:pt x="0" y="13"/>
                    <a:pt x="3" y="6"/>
                    <a:pt x="10" y="3"/>
                  </a:cubicBezTo>
                  <a:cubicBezTo>
                    <a:pt x="16" y="0"/>
                    <a:pt x="24" y="3"/>
                    <a:pt x="27" y="10"/>
                  </a:cubicBezTo>
                  <a:cubicBezTo>
                    <a:pt x="30" y="16"/>
                    <a:pt x="27" y="24"/>
                    <a:pt x="20" y="2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5" name="Google Shape;1255;p23"/>
            <p:cNvSpPr/>
            <p:nvPr/>
          </p:nvSpPr>
          <p:spPr>
            <a:xfrm>
              <a:off x="2637264" y="1492000"/>
              <a:ext cx="15875" cy="17463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17" y="23"/>
                  </a:moveTo>
                  <a:cubicBezTo>
                    <a:pt x="12" y="25"/>
                    <a:pt x="5" y="23"/>
                    <a:pt x="3" y="17"/>
                  </a:cubicBezTo>
                  <a:cubicBezTo>
                    <a:pt x="0" y="11"/>
                    <a:pt x="3" y="5"/>
                    <a:pt x="8" y="3"/>
                  </a:cubicBezTo>
                  <a:cubicBezTo>
                    <a:pt x="14" y="0"/>
                    <a:pt x="20" y="3"/>
                    <a:pt x="23" y="8"/>
                  </a:cubicBezTo>
                  <a:cubicBezTo>
                    <a:pt x="25" y="14"/>
                    <a:pt x="23" y="20"/>
                    <a:pt x="17" y="2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6" name="Google Shape;1256;p23"/>
            <p:cNvSpPr/>
            <p:nvPr/>
          </p:nvSpPr>
          <p:spPr>
            <a:xfrm>
              <a:off x="2388026" y="1323725"/>
              <a:ext cx="28575" cy="26988"/>
            </a:xfrm>
            <a:custGeom>
              <a:avLst/>
              <a:gdLst/>
              <a:ahLst/>
              <a:cxnLst/>
              <a:rect l="l" t="t" r="r" b="b"/>
              <a:pathLst>
                <a:path w="42" h="42" extrusionOk="0">
                  <a:moveTo>
                    <a:pt x="4" y="27"/>
                  </a:moveTo>
                  <a:cubicBezTo>
                    <a:pt x="7" y="37"/>
                    <a:pt x="18" y="42"/>
                    <a:pt x="27" y="39"/>
                  </a:cubicBezTo>
                  <a:cubicBezTo>
                    <a:pt x="37" y="35"/>
                    <a:pt x="42" y="25"/>
                    <a:pt x="39" y="15"/>
                  </a:cubicBezTo>
                  <a:cubicBezTo>
                    <a:pt x="35" y="5"/>
                    <a:pt x="25" y="0"/>
                    <a:pt x="15" y="3"/>
                  </a:cubicBezTo>
                  <a:cubicBezTo>
                    <a:pt x="5" y="7"/>
                    <a:pt x="0" y="18"/>
                    <a:pt x="4" y="2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7" name="Google Shape;1257;p23"/>
            <p:cNvSpPr/>
            <p:nvPr/>
          </p:nvSpPr>
          <p:spPr>
            <a:xfrm>
              <a:off x="2405489" y="1366588"/>
              <a:ext cx="23812" cy="23812"/>
            </a:xfrm>
            <a:custGeom>
              <a:avLst/>
              <a:gdLst/>
              <a:ahLst/>
              <a:cxnLst/>
              <a:rect l="l" t="t" r="r" b="b"/>
              <a:pathLst>
                <a:path w="36" h="36" extrusionOk="0">
                  <a:moveTo>
                    <a:pt x="3" y="24"/>
                  </a:moveTo>
                  <a:cubicBezTo>
                    <a:pt x="6" y="32"/>
                    <a:pt x="15" y="36"/>
                    <a:pt x="23" y="33"/>
                  </a:cubicBezTo>
                  <a:cubicBezTo>
                    <a:pt x="31" y="30"/>
                    <a:pt x="36" y="21"/>
                    <a:pt x="33" y="13"/>
                  </a:cubicBezTo>
                  <a:cubicBezTo>
                    <a:pt x="30" y="5"/>
                    <a:pt x="21" y="0"/>
                    <a:pt x="12" y="3"/>
                  </a:cubicBezTo>
                  <a:cubicBezTo>
                    <a:pt x="4" y="6"/>
                    <a:pt x="0" y="15"/>
                    <a:pt x="3" y="2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8" name="Google Shape;1258;p23"/>
            <p:cNvSpPr/>
            <p:nvPr/>
          </p:nvSpPr>
          <p:spPr>
            <a:xfrm>
              <a:off x="2421364" y="1411038"/>
              <a:ext cx="20637" cy="19050"/>
            </a:xfrm>
            <a:custGeom>
              <a:avLst/>
              <a:gdLst/>
              <a:ahLst/>
              <a:cxnLst/>
              <a:rect l="l" t="t" r="r" b="b"/>
              <a:pathLst>
                <a:path w="31" h="30" extrusionOk="0">
                  <a:moveTo>
                    <a:pt x="3" y="19"/>
                  </a:moveTo>
                  <a:cubicBezTo>
                    <a:pt x="5" y="26"/>
                    <a:pt x="13" y="30"/>
                    <a:pt x="20" y="27"/>
                  </a:cubicBezTo>
                  <a:cubicBezTo>
                    <a:pt x="27" y="25"/>
                    <a:pt x="31" y="17"/>
                    <a:pt x="28" y="10"/>
                  </a:cubicBezTo>
                  <a:cubicBezTo>
                    <a:pt x="26" y="3"/>
                    <a:pt x="18" y="0"/>
                    <a:pt x="11" y="2"/>
                  </a:cubicBezTo>
                  <a:cubicBezTo>
                    <a:pt x="4" y="5"/>
                    <a:pt x="0" y="12"/>
                    <a:pt x="3" y="1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9" name="Google Shape;1259;p23"/>
            <p:cNvSpPr/>
            <p:nvPr/>
          </p:nvSpPr>
          <p:spPr>
            <a:xfrm>
              <a:off x="2308651" y="1376113"/>
              <a:ext cx="26988" cy="254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7" y="32"/>
                  </a:moveTo>
                  <a:cubicBezTo>
                    <a:pt x="13" y="40"/>
                    <a:pt x="25" y="40"/>
                    <a:pt x="32" y="33"/>
                  </a:cubicBezTo>
                  <a:cubicBezTo>
                    <a:pt x="39" y="26"/>
                    <a:pt x="40" y="15"/>
                    <a:pt x="33" y="8"/>
                  </a:cubicBezTo>
                  <a:cubicBezTo>
                    <a:pt x="26" y="1"/>
                    <a:pt x="15" y="0"/>
                    <a:pt x="8" y="7"/>
                  </a:cubicBezTo>
                  <a:cubicBezTo>
                    <a:pt x="0" y="14"/>
                    <a:pt x="0" y="25"/>
                    <a:pt x="7" y="3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0" name="Google Shape;1260;p23"/>
            <p:cNvSpPr/>
            <p:nvPr/>
          </p:nvSpPr>
          <p:spPr>
            <a:xfrm>
              <a:off x="2340401" y="1407863"/>
              <a:ext cx="22225" cy="22225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6" y="28"/>
                  </a:moveTo>
                  <a:cubicBezTo>
                    <a:pt x="11" y="34"/>
                    <a:pt x="21" y="34"/>
                    <a:pt x="27" y="29"/>
                  </a:cubicBezTo>
                  <a:cubicBezTo>
                    <a:pt x="33" y="23"/>
                    <a:pt x="34" y="13"/>
                    <a:pt x="28" y="7"/>
                  </a:cubicBezTo>
                  <a:cubicBezTo>
                    <a:pt x="22" y="1"/>
                    <a:pt x="13" y="0"/>
                    <a:pt x="6" y="6"/>
                  </a:cubicBezTo>
                  <a:cubicBezTo>
                    <a:pt x="0" y="12"/>
                    <a:pt x="0" y="22"/>
                    <a:pt x="6" y="2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1" name="Google Shape;1261;p23"/>
            <p:cNvSpPr/>
            <p:nvPr/>
          </p:nvSpPr>
          <p:spPr>
            <a:xfrm>
              <a:off x="2370564" y="1441200"/>
              <a:ext cx="17462" cy="17462"/>
            </a:xfrm>
            <a:custGeom>
              <a:avLst/>
              <a:gdLst/>
              <a:ahLst/>
              <a:cxnLst/>
              <a:rect l="l" t="t" r="r" b="b"/>
              <a:pathLst>
                <a:path w="29" h="29" extrusionOk="0">
                  <a:moveTo>
                    <a:pt x="5" y="24"/>
                  </a:moveTo>
                  <a:cubicBezTo>
                    <a:pt x="10" y="29"/>
                    <a:pt x="18" y="29"/>
                    <a:pt x="24" y="24"/>
                  </a:cubicBezTo>
                  <a:cubicBezTo>
                    <a:pt x="29" y="19"/>
                    <a:pt x="29" y="11"/>
                    <a:pt x="24" y="6"/>
                  </a:cubicBezTo>
                  <a:cubicBezTo>
                    <a:pt x="19" y="1"/>
                    <a:pt x="11" y="0"/>
                    <a:pt x="6" y="5"/>
                  </a:cubicBezTo>
                  <a:cubicBezTo>
                    <a:pt x="1" y="10"/>
                    <a:pt x="0" y="18"/>
                    <a:pt x="5" y="2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2" name="Google Shape;1262;p23"/>
            <p:cNvSpPr/>
            <p:nvPr/>
          </p:nvSpPr>
          <p:spPr>
            <a:xfrm>
              <a:off x="2254676" y="1461838"/>
              <a:ext cx="22225" cy="22225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11" y="31"/>
                  </a:moveTo>
                  <a:cubicBezTo>
                    <a:pt x="18" y="34"/>
                    <a:pt x="27" y="31"/>
                    <a:pt x="31" y="23"/>
                  </a:cubicBezTo>
                  <a:cubicBezTo>
                    <a:pt x="34" y="15"/>
                    <a:pt x="31" y="7"/>
                    <a:pt x="23" y="3"/>
                  </a:cubicBezTo>
                  <a:cubicBezTo>
                    <a:pt x="15" y="0"/>
                    <a:pt x="6" y="3"/>
                    <a:pt x="3" y="11"/>
                  </a:cubicBezTo>
                  <a:cubicBezTo>
                    <a:pt x="0" y="19"/>
                    <a:pt x="3" y="28"/>
                    <a:pt x="11" y="3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3" name="Google Shape;1263;p23"/>
            <p:cNvSpPr/>
            <p:nvPr/>
          </p:nvSpPr>
          <p:spPr>
            <a:xfrm>
              <a:off x="2288014" y="1476125"/>
              <a:ext cx="20638" cy="20638"/>
            </a:xfrm>
            <a:custGeom>
              <a:avLst/>
              <a:gdLst/>
              <a:ahLst/>
              <a:cxnLst/>
              <a:rect l="l" t="t" r="r" b="b"/>
              <a:pathLst>
                <a:path w="30" h="30" extrusionOk="0">
                  <a:moveTo>
                    <a:pt x="10" y="27"/>
                  </a:moveTo>
                  <a:cubicBezTo>
                    <a:pt x="16" y="30"/>
                    <a:pt x="24" y="27"/>
                    <a:pt x="27" y="20"/>
                  </a:cubicBezTo>
                  <a:cubicBezTo>
                    <a:pt x="30" y="13"/>
                    <a:pt x="27" y="6"/>
                    <a:pt x="20" y="3"/>
                  </a:cubicBezTo>
                  <a:cubicBezTo>
                    <a:pt x="14" y="0"/>
                    <a:pt x="6" y="3"/>
                    <a:pt x="3" y="10"/>
                  </a:cubicBezTo>
                  <a:cubicBezTo>
                    <a:pt x="0" y="16"/>
                    <a:pt x="3" y="24"/>
                    <a:pt x="10" y="2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4" name="Google Shape;1264;p23"/>
            <p:cNvSpPr/>
            <p:nvPr/>
          </p:nvSpPr>
          <p:spPr>
            <a:xfrm>
              <a:off x="2322939" y="1492000"/>
              <a:ext cx="15875" cy="17463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8" y="23"/>
                  </a:moveTo>
                  <a:cubicBezTo>
                    <a:pt x="13" y="25"/>
                    <a:pt x="20" y="23"/>
                    <a:pt x="22" y="17"/>
                  </a:cubicBezTo>
                  <a:cubicBezTo>
                    <a:pt x="25" y="11"/>
                    <a:pt x="22" y="5"/>
                    <a:pt x="16" y="3"/>
                  </a:cubicBezTo>
                  <a:cubicBezTo>
                    <a:pt x="11" y="0"/>
                    <a:pt x="4" y="3"/>
                    <a:pt x="2" y="8"/>
                  </a:cubicBezTo>
                  <a:cubicBezTo>
                    <a:pt x="0" y="14"/>
                    <a:pt x="2" y="20"/>
                    <a:pt x="8" y="2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65" name="Google Shape;1265;p23"/>
          <p:cNvGrpSpPr/>
          <p:nvPr/>
        </p:nvGrpSpPr>
        <p:grpSpPr>
          <a:xfrm>
            <a:off x="197590" y="97089"/>
            <a:ext cx="1031256" cy="1504764"/>
            <a:chOff x="2712001" y="2082563"/>
            <a:chExt cx="252412" cy="368300"/>
          </a:xfrm>
        </p:grpSpPr>
        <p:sp>
          <p:nvSpPr>
            <p:cNvPr id="1266" name="Google Shape;1266;p23"/>
            <p:cNvSpPr/>
            <p:nvPr/>
          </p:nvSpPr>
          <p:spPr>
            <a:xfrm>
              <a:off x="2832651" y="2349263"/>
              <a:ext cx="9600" cy="237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7" name="Google Shape;1267;p23"/>
            <p:cNvSpPr/>
            <p:nvPr/>
          </p:nvSpPr>
          <p:spPr>
            <a:xfrm>
              <a:off x="2813601" y="2373076"/>
              <a:ext cx="28575" cy="68263"/>
            </a:xfrm>
            <a:custGeom>
              <a:avLst/>
              <a:gdLst/>
              <a:ahLst/>
              <a:cxnLst/>
              <a:rect l="l" t="t" r="r" b="b"/>
              <a:pathLst>
                <a:path w="18" h="43" extrusionOk="0">
                  <a:moveTo>
                    <a:pt x="11" y="43"/>
                  </a:moveTo>
                  <a:lnTo>
                    <a:pt x="0" y="40"/>
                  </a:lnTo>
                  <a:lnTo>
                    <a:pt x="11" y="1"/>
                  </a:lnTo>
                  <a:lnTo>
                    <a:pt x="18" y="0"/>
                  </a:lnTo>
                  <a:lnTo>
                    <a:pt x="11" y="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8" name="Google Shape;1268;p23"/>
            <p:cNvSpPr/>
            <p:nvPr/>
          </p:nvSpPr>
          <p:spPr>
            <a:xfrm>
              <a:off x="2835826" y="2373076"/>
              <a:ext cx="22225" cy="68263"/>
            </a:xfrm>
            <a:custGeom>
              <a:avLst/>
              <a:gdLst/>
              <a:ahLst/>
              <a:cxnLst/>
              <a:rect l="l" t="t" r="r" b="b"/>
              <a:pathLst>
                <a:path w="14" h="43" extrusionOk="0">
                  <a:moveTo>
                    <a:pt x="7" y="43"/>
                  </a:moveTo>
                  <a:lnTo>
                    <a:pt x="14" y="40"/>
                  </a:lnTo>
                  <a:lnTo>
                    <a:pt x="5" y="0"/>
                  </a:lnTo>
                  <a:lnTo>
                    <a:pt x="0" y="1"/>
                  </a:lnTo>
                  <a:lnTo>
                    <a:pt x="7" y="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9" name="Google Shape;1269;p23"/>
            <p:cNvSpPr/>
            <p:nvPr/>
          </p:nvSpPr>
          <p:spPr>
            <a:xfrm>
              <a:off x="2827888" y="2373076"/>
              <a:ext cx="15875" cy="77788"/>
            </a:xfrm>
            <a:custGeom>
              <a:avLst/>
              <a:gdLst/>
              <a:ahLst/>
              <a:cxnLst/>
              <a:rect l="l" t="t" r="r" b="b"/>
              <a:pathLst>
                <a:path w="10" h="49" extrusionOk="0">
                  <a:moveTo>
                    <a:pt x="0" y="49"/>
                  </a:moveTo>
                  <a:lnTo>
                    <a:pt x="10" y="49"/>
                  </a:lnTo>
                  <a:lnTo>
                    <a:pt x="8" y="0"/>
                  </a:lnTo>
                  <a:lnTo>
                    <a:pt x="5" y="0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0" name="Google Shape;1270;p23"/>
            <p:cNvSpPr/>
            <p:nvPr/>
          </p:nvSpPr>
          <p:spPr>
            <a:xfrm>
              <a:off x="2831063" y="2082563"/>
              <a:ext cx="12600" cy="318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1" name="Google Shape;1271;p23"/>
            <p:cNvSpPr/>
            <p:nvPr/>
          </p:nvSpPr>
          <p:spPr>
            <a:xfrm>
              <a:off x="2829476" y="2363551"/>
              <a:ext cx="17400" cy="192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2" name="Google Shape;1272;p23"/>
            <p:cNvSpPr/>
            <p:nvPr/>
          </p:nvSpPr>
          <p:spPr>
            <a:xfrm>
              <a:off x="2712001" y="2123838"/>
              <a:ext cx="252412" cy="212725"/>
            </a:xfrm>
            <a:custGeom>
              <a:avLst/>
              <a:gdLst/>
              <a:ahLst/>
              <a:cxnLst/>
              <a:rect l="l" t="t" r="r" b="b"/>
              <a:pathLst>
                <a:path w="388" h="327" extrusionOk="0">
                  <a:moveTo>
                    <a:pt x="260" y="0"/>
                  </a:moveTo>
                  <a:cubicBezTo>
                    <a:pt x="194" y="0"/>
                    <a:pt x="194" y="0"/>
                    <a:pt x="194" y="0"/>
                  </a:cubicBezTo>
                  <a:cubicBezTo>
                    <a:pt x="129" y="0"/>
                    <a:pt x="129" y="0"/>
                    <a:pt x="129" y="0"/>
                  </a:cubicBezTo>
                  <a:cubicBezTo>
                    <a:pt x="129" y="0"/>
                    <a:pt x="0" y="19"/>
                    <a:pt x="35" y="127"/>
                  </a:cubicBezTo>
                  <a:cubicBezTo>
                    <a:pt x="70" y="236"/>
                    <a:pt x="137" y="327"/>
                    <a:pt x="137" y="327"/>
                  </a:cubicBezTo>
                  <a:cubicBezTo>
                    <a:pt x="194" y="327"/>
                    <a:pt x="194" y="327"/>
                    <a:pt x="194" y="327"/>
                  </a:cubicBezTo>
                  <a:cubicBezTo>
                    <a:pt x="252" y="327"/>
                    <a:pt x="252" y="327"/>
                    <a:pt x="252" y="327"/>
                  </a:cubicBezTo>
                  <a:cubicBezTo>
                    <a:pt x="252" y="327"/>
                    <a:pt x="318" y="236"/>
                    <a:pt x="353" y="127"/>
                  </a:cubicBezTo>
                  <a:cubicBezTo>
                    <a:pt x="388" y="19"/>
                    <a:pt x="260" y="0"/>
                    <a:pt x="2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3" name="Google Shape;1273;p23"/>
            <p:cNvSpPr/>
            <p:nvPr/>
          </p:nvSpPr>
          <p:spPr>
            <a:xfrm>
              <a:off x="2861226" y="2123838"/>
              <a:ext cx="84138" cy="212725"/>
            </a:xfrm>
            <a:custGeom>
              <a:avLst/>
              <a:gdLst/>
              <a:ahLst/>
              <a:cxnLst/>
              <a:rect l="l" t="t" r="r" b="b"/>
              <a:pathLst>
                <a:path w="130" h="327" extrusionOk="0">
                  <a:moveTo>
                    <a:pt x="21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82" y="19"/>
                    <a:pt x="61" y="127"/>
                  </a:cubicBezTo>
                  <a:cubicBezTo>
                    <a:pt x="40" y="236"/>
                    <a:pt x="0" y="327"/>
                    <a:pt x="0" y="327"/>
                  </a:cubicBezTo>
                  <a:cubicBezTo>
                    <a:pt x="14" y="327"/>
                    <a:pt x="14" y="327"/>
                    <a:pt x="14" y="327"/>
                  </a:cubicBezTo>
                  <a:cubicBezTo>
                    <a:pt x="14" y="327"/>
                    <a:pt x="71" y="236"/>
                    <a:pt x="100" y="127"/>
                  </a:cubicBezTo>
                  <a:cubicBezTo>
                    <a:pt x="130" y="19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FFF4E3">
                <a:alpha val="5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4" name="Google Shape;1274;p23"/>
            <p:cNvSpPr/>
            <p:nvPr/>
          </p:nvSpPr>
          <p:spPr>
            <a:xfrm>
              <a:off x="2731050" y="2123838"/>
              <a:ext cx="84137" cy="212725"/>
            </a:xfrm>
            <a:custGeom>
              <a:avLst/>
              <a:gdLst/>
              <a:ahLst/>
              <a:cxnLst/>
              <a:rect l="l" t="t" r="r" b="b"/>
              <a:pathLst>
                <a:path w="131" h="327" extrusionOk="0">
                  <a:moveTo>
                    <a:pt x="126" y="0"/>
                  </a:move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0" y="19"/>
                    <a:pt x="30" y="127"/>
                  </a:cubicBezTo>
                  <a:cubicBezTo>
                    <a:pt x="60" y="236"/>
                    <a:pt x="116" y="327"/>
                    <a:pt x="116" y="327"/>
                  </a:cubicBezTo>
                  <a:cubicBezTo>
                    <a:pt x="131" y="327"/>
                    <a:pt x="131" y="327"/>
                    <a:pt x="131" y="327"/>
                  </a:cubicBezTo>
                  <a:cubicBezTo>
                    <a:pt x="131" y="327"/>
                    <a:pt x="91" y="236"/>
                    <a:pt x="70" y="127"/>
                  </a:cubicBezTo>
                  <a:cubicBezTo>
                    <a:pt x="49" y="19"/>
                    <a:pt x="126" y="0"/>
                    <a:pt x="126" y="0"/>
                  </a:cubicBezTo>
                  <a:close/>
                </a:path>
              </a:pathLst>
            </a:custGeom>
            <a:solidFill>
              <a:srgbClr val="FFF4E3">
                <a:alpha val="5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5" name="Google Shape;1275;p23"/>
            <p:cNvSpPr/>
            <p:nvPr/>
          </p:nvSpPr>
          <p:spPr>
            <a:xfrm>
              <a:off x="2846938" y="2123838"/>
              <a:ext cx="50800" cy="212725"/>
            </a:xfrm>
            <a:custGeom>
              <a:avLst/>
              <a:gdLst/>
              <a:ahLst/>
              <a:cxnLst/>
              <a:rect l="l" t="t" r="r" b="b"/>
              <a:pathLst>
                <a:path w="79" h="327" extrusionOk="0">
                  <a:moveTo>
                    <a:pt x="1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30" y="19"/>
                    <a:pt x="23" y="127"/>
                  </a:cubicBezTo>
                  <a:cubicBezTo>
                    <a:pt x="15" y="236"/>
                    <a:pt x="0" y="327"/>
                    <a:pt x="0" y="327"/>
                  </a:cubicBezTo>
                  <a:cubicBezTo>
                    <a:pt x="14" y="327"/>
                    <a:pt x="14" y="327"/>
                    <a:pt x="14" y="327"/>
                  </a:cubicBezTo>
                  <a:cubicBezTo>
                    <a:pt x="14" y="327"/>
                    <a:pt x="46" y="236"/>
                    <a:pt x="62" y="127"/>
                  </a:cubicBezTo>
                  <a:cubicBezTo>
                    <a:pt x="79" y="19"/>
                    <a:pt x="18" y="0"/>
                    <a:pt x="18" y="0"/>
                  </a:cubicBezTo>
                  <a:close/>
                </a:path>
              </a:pathLst>
            </a:custGeom>
            <a:solidFill>
              <a:srgbClr val="FFF4E3">
                <a:alpha val="5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6" name="Google Shape;1276;p23"/>
            <p:cNvSpPr/>
            <p:nvPr/>
          </p:nvSpPr>
          <p:spPr>
            <a:xfrm>
              <a:off x="2778676" y="2123838"/>
              <a:ext cx="50800" cy="212725"/>
            </a:xfrm>
            <a:custGeom>
              <a:avLst/>
              <a:gdLst/>
              <a:ahLst/>
              <a:cxnLst/>
              <a:rect l="l" t="t" r="r" b="b"/>
              <a:pathLst>
                <a:path w="78" h="327" extrusionOk="0">
                  <a:moveTo>
                    <a:pt x="77" y="0"/>
                  </a:moveTo>
                  <a:cubicBezTo>
                    <a:pt x="60" y="0"/>
                    <a:pt x="60" y="0"/>
                    <a:pt x="60" y="0"/>
                  </a:cubicBezTo>
                  <a:cubicBezTo>
                    <a:pt x="60" y="0"/>
                    <a:pt x="0" y="19"/>
                    <a:pt x="16" y="127"/>
                  </a:cubicBezTo>
                  <a:cubicBezTo>
                    <a:pt x="33" y="236"/>
                    <a:pt x="64" y="327"/>
                    <a:pt x="64" y="327"/>
                  </a:cubicBezTo>
                  <a:cubicBezTo>
                    <a:pt x="78" y="327"/>
                    <a:pt x="78" y="327"/>
                    <a:pt x="78" y="327"/>
                  </a:cubicBezTo>
                  <a:cubicBezTo>
                    <a:pt x="78" y="327"/>
                    <a:pt x="64" y="236"/>
                    <a:pt x="56" y="127"/>
                  </a:cubicBezTo>
                  <a:cubicBezTo>
                    <a:pt x="48" y="19"/>
                    <a:pt x="77" y="0"/>
                    <a:pt x="77" y="0"/>
                  </a:cubicBezTo>
                  <a:close/>
                </a:path>
              </a:pathLst>
            </a:custGeom>
            <a:solidFill>
              <a:srgbClr val="FFF4E3">
                <a:alpha val="5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7" name="Google Shape;1277;p23"/>
            <p:cNvSpPr/>
            <p:nvPr/>
          </p:nvSpPr>
          <p:spPr>
            <a:xfrm>
              <a:off x="2823126" y="2123838"/>
              <a:ext cx="28575" cy="212725"/>
            </a:xfrm>
            <a:custGeom>
              <a:avLst/>
              <a:gdLst/>
              <a:ahLst/>
              <a:cxnLst/>
              <a:rect l="l" t="t" r="r" b="b"/>
              <a:pathLst>
                <a:path w="44" h="327" extrusionOk="0">
                  <a:moveTo>
                    <a:pt x="30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0" y="19"/>
                    <a:pt x="4" y="127"/>
                  </a:cubicBezTo>
                  <a:cubicBezTo>
                    <a:pt x="8" y="236"/>
                    <a:pt x="16" y="327"/>
                    <a:pt x="16" y="327"/>
                  </a:cubicBezTo>
                  <a:cubicBezTo>
                    <a:pt x="22" y="327"/>
                    <a:pt x="22" y="327"/>
                    <a:pt x="22" y="327"/>
                  </a:cubicBezTo>
                  <a:cubicBezTo>
                    <a:pt x="29" y="327"/>
                    <a:pt x="29" y="327"/>
                    <a:pt x="29" y="327"/>
                  </a:cubicBezTo>
                  <a:cubicBezTo>
                    <a:pt x="29" y="327"/>
                    <a:pt x="36" y="236"/>
                    <a:pt x="40" y="127"/>
                  </a:cubicBezTo>
                  <a:cubicBezTo>
                    <a:pt x="44" y="19"/>
                    <a:pt x="30" y="0"/>
                    <a:pt x="30" y="0"/>
                  </a:cubicBezTo>
                  <a:close/>
                </a:path>
              </a:pathLst>
            </a:custGeom>
            <a:solidFill>
              <a:srgbClr val="FFF4E3">
                <a:alpha val="5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8" name="Google Shape;1278;p23"/>
            <p:cNvSpPr/>
            <p:nvPr/>
          </p:nvSpPr>
          <p:spPr>
            <a:xfrm>
              <a:off x="2799313" y="2336563"/>
              <a:ext cx="76200" cy="126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9" name="Google Shape;1279;p23"/>
            <p:cNvSpPr/>
            <p:nvPr/>
          </p:nvSpPr>
          <p:spPr>
            <a:xfrm>
              <a:off x="2791376" y="2111138"/>
              <a:ext cx="93600" cy="126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80" name="Google Shape;1280;p23"/>
          <p:cNvGrpSpPr/>
          <p:nvPr/>
        </p:nvGrpSpPr>
        <p:grpSpPr>
          <a:xfrm>
            <a:off x="254547" y="466565"/>
            <a:ext cx="8595724" cy="4233396"/>
            <a:chOff x="254547" y="466565"/>
            <a:chExt cx="8595724" cy="4233396"/>
          </a:xfrm>
        </p:grpSpPr>
        <p:sp>
          <p:nvSpPr>
            <p:cNvPr id="1281" name="Google Shape;1281;p23"/>
            <p:cNvSpPr/>
            <p:nvPr/>
          </p:nvSpPr>
          <p:spPr>
            <a:xfrm>
              <a:off x="8326925" y="4508036"/>
              <a:ext cx="191699" cy="191925"/>
            </a:xfrm>
            <a:custGeom>
              <a:avLst/>
              <a:gdLst/>
              <a:ahLst/>
              <a:cxnLst/>
              <a:rect l="l" t="t" r="r" b="b"/>
              <a:pathLst>
                <a:path w="777" h="778" extrusionOk="0">
                  <a:moveTo>
                    <a:pt x="431" y="389"/>
                  </a:moveTo>
                  <a:cubicBezTo>
                    <a:pt x="623" y="370"/>
                    <a:pt x="772" y="208"/>
                    <a:pt x="771" y="9"/>
                  </a:cubicBezTo>
                  <a:cubicBezTo>
                    <a:pt x="771" y="8"/>
                    <a:pt x="771" y="7"/>
                    <a:pt x="770" y="7"/>
                  </a:cubicBezTo>
                  <a:cubicBezTo>
                    <a:pt x="770" y="7"/>
                    <a:pt x="769" y="7"/>
                    <a:pt x="768" y="7"/>
                  </a:cubicBezTo>
                  <a:cubicBezTo>
                    <a:pt x="570" y="5"/>
                    <a:pt x="408" y="154"/>
                    <a:pt x="388" y="347"/>
                  </a:cubicBezTo>
                  <a:cubicBezTo>
                    <a:pt x="366" y="153"/>
                    <a:pt x="201" y="2"/>
                    <a:pt x="2" y="1"/>
                  </a:cubicBezTo>
                  <a:cubicBezTo>
                    <a:pt x="1" y="0"/>
                    <a:pt x="1" y="1"/>
                    <a:pt x="0" y="0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2" y="201"/>
                    <a:pt x="153" y="366"/>
                    <a:pt x="347" y="388"/>
                  </a:cubicBezTo>
                  <a:cubicBezTo>
                    <a:pt x="154" y="408"/>
                    <a:pt x="5" y="570"/>
                    <a:pt x="6" y="769"/>
                  </a:cubicBezTo>
                  <a:cubicBezTo>
                    <a:pt x="6" y="770"/>
                    <a:pt x="6" y="770"/>
                    <a:pt x="6" y="772"/>
                  </a:cubicBezTo>
                  <a:cubicBezTo>
                    <a:pt x="8" y="771"/>
                    <a:pt x="8" y="771"/>
                    <a:pt x="8" y="771"/>
                  </a:cubicBezTo>
                  <a:cubicBezTo>
                    <a:pt x="207" y="773"/>
                    <a:pt x="370" y="624"/>
                    <a:pt x="389" y="430"/>
                  </a:cubicBezTo>
                  <a:cubicBezTo>
                    <a:pt x="411" y="624"/>
                    <a:pt x="576" y="776"/>
                    <a:pt x="775" y="778"/>
                  </a:cubicBezTo>
                  <a:cubicBezTo>
                    <a:pt x="776" y="778"/>
                    <a:pt x="776" y="778"/>
                    <a:pt x="777" y="778"/>
                  </a:cubicBezTo>
                  <a:cubicBezTo>
                    <a:pt x="777" y="777"/>
                    <a:pt x="777" y="776"/>
                    <a:pt x="777" y="775"/>
                  </a:cubicBezTo>
                  <a:cubicBezTo>
                    <a:pt x="776" y="577"/>
                    <a:pt x="623" y="411"/>
                    <a:pt x="431" y="3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2" name="Google Shape;1282;p23"/>
            <p:cNvSpPr/>
            <p:nvPr/>
          </p:nvSpPr>
          <p:spPr>
            <a:xfrm>
              <a:off x="8704572" y="466565"/>
              <a:ext cx="145699" cy="145875"/>
            </a:xfrm>
            <a:custGeom>
              <a:avLst/>
              <a:gdLst/>
              <a:ahLst/>
              <a:cxnLst/>
              <a:rect l="l" t="t" r="r" b="b"/>
              <a:pathLst>
                <a:path w="777" h="778" extrusionOk="0">
                  <a:moveTo>
                    <a:pt x="431" y="389"/>
                  </a:moveTo>
                  <a:cubicBezTo>
                    <a:pt x="623" y="370"/>
                    <a:pt x="772" y="208"/>
                    <a:pt x="771" y="9"/>
                  </a:cubicBezTo>
                  <a:cubicBezTo>
                    <a:pt x="771" y="8"/>
                    <a:pt x="771" y="7"/>
                    <a:pt x="770" y="7"/>
                  </a:cubicBezTo>
                  <a:cubicBezTo>
                    <a:pt x="770" y="7"/>
                    <a:pt x="769" y="7"/>
                    <a:pt x="768" y="7"/>
                  </a:cubicBezTo>
                  <a:cubicBezTo>
                    <a:pt x="570" y="5"/>
                    <a:pt x="408" y="154"/>
                    <a:pt x="388" y="347"/>
                  </a:cubicBezTo>
                  <a:cubicBezTo>
                    <a:pt x="366" y="153"/>
                    <a:pt x="201" y="2"/>
                    <a:pt x="2" y="1"/>
                  </a:cubicBezTo>
                  <a:cubicBezTo>
                    <a:pt x="1" y="0"/>
                    <a:pt x="1" y="1"/>
                    <a:pt x="0" y="0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2" y="201"/>
                    <a:pt x="153" y="366"/>
                    <a:pt x="347" y="388"/>
                  </a:cubicBezTo>
                  <a:cubicBezTo>
                    <a:pt x="154" y="408"/>
                    <a:pt x="5" y="570"/>
                    <a:pt x="6" y="769"/>
                  </a:cubicBezTo>
                  <a:cubicBezTo>
                    <a:pt x="6" y="770"/>
                    <a:pt x="6" y="770"/>
                    <a:pt x="6" y="772"/>
                  </a:cubicBezTo>
                  <a:cubicBezTo>
                    <a:pt x="8" y="771"/>
                    <a:pt x="8" y="771"/>
                    <a:pt x="8" y="771"/>
                  </a:cubicBezTo>
                  <a:cubicBezTo>
                    <a:pt x="207" y="773"/>
                    <a:pt x="370" y="624"/>
                    <a:pt x="389" y="430"/>
                  </a:cubicBezTo>
                  <a:cubicBezTo>
                    <a:pt x="411" y="624"/>
                    <a:pt x="576" y="776"/>
                    <a:pt x="775" y="778"/>
                  </a:cubicBezTo>
                  <a:cubicBezTo>
                    <a:pt x="776" y="778"/>
                    <a:pt x="776" y="778"/>
                    <a:pt x="777" y="778"/>
                  </a:cubicBezTo>
                  <a:cubicBezTo>
                    <a:pt x="777" y="777"/>
                    <a:pt x="777" y="776"/>
                    <a:pt x="777" y="775"/>
                  </a:cubicBezTo>
                  <a:cubicBezTo>
                    <a:pt x="776" y="577"/>
                    <a:pt x="623" y="411"/>
                    <a:pt x="431" y="3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3" name="Google Shape;1283;p23"/>
            <p:cNvSpPr/>
            <p:nvPr/>
          </p:nvSpPr>
          <p:spPr>
            <a:xfrm>
              <a:off x="254547" y="2583065"/>
              <a:ext cx="145699" cy="145875"/>
            </a:xfrm>
            <a:custGeom>
              <a:avLst/>
              <a:gdLst/>
              <a:ahLst/>
              <a:cxnLst/>
              <a:rect l="l" t="t" r="r" b="b"/>
              <a:pathLst>
                <a:path w="777" h="778" extrusionOk="0">
                  <a:moveTo>
                    <a:pt x="431" y="389"/>
                  </a:moveTo>
                  <a:cubicBezTo>
                    <a:pt x="623" y="370"/>
                    <a:pt x="772" y="208"/>
                    <a:pt x="771" y="9"/>
                  </a:cubicBezTo>
                  <a:cubicBezTo>
                    <a:pt x="771" y="8"/>
                    <a:pt x="771" y="7"/>
                    <a:pt x="770" y="7"/>
                  </a:cubicBezTo>
                  <a:cubicBezTo>
                    <a:pt x="770" y="7"/>
                    <a:pt x="769" y="7"/>
                    <a:pt x="768" y="7"/>
                  </a:cubicBezTo>
                  <a:cubicBezTo>
                    <a:pt x="570" y="5"/>
                    <a:pt x="408" y="154"/>
                    <a:pt x="388" y="347"/>
                  </a:cubicBezTo>
                  <a:cubicBezTo>
                    <a:pt x="366" y="153"/>
                    <a:pt x="201" y="2"/>
                    <a:pt x="2" y="1"/>
                  </a:cubicBezTo>
                  <a:cubicBezTo>
                    <a:pt x="1" y="0"/>
                    <a:pt x="1" y="1"/>
                    <a:pt x="0" y="0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2" y="201"/>
                    <a:pt x="153" y="366"/>
                    <a:pt x="347" y="388"/>
                  </a:cubicBezTo>
                  <a:cubicBezTo>
                    <a:pt x="154" y="408"/>
                    <a:pt x="5" y="570"/>
                    <a:pt x="6" y="769"/>
                  </a:cubicBezTo>
                  <a:cubicBezTo>
                    <a:pt x="6" y="770"/>
                    <a:pt x="6" y="770"/>
                    <a:pt x="6" y="772"/>
                  </a:cubicBezTo>
                  <a:cubicBezTo>
                    <a:pt x="8" y="771"/>
                    <a:pt x="8" y="771"/>
                    <a:pt x="8" y="771"/>
                  </a:cubicBezTo>
                  <a:cubicBezTo>
                    <a:pt x="207" y="773"/>
                    <a:pt x="370" y="624"/>
                    <a:pt x="389" y="430"/>
                  </a:cubicBezTo>
                  <a:cubicBezTo>
                    <a:pt x="411" y="624"/>
                    <a:pt x="576" y="776"/>
                    <a:pt x="775" y="778"/>
                  </a:cubicBezTo>
                  <a:cubicBezTo>
                    <a:pt x="776" y="778"/>
                    <a:pt x="776" y="778"/>
                    <a:pt x="777" y="778"/>
                  </a:cubicBezTo>
                  <a:cubicBezTo>
                    <a:pt x="777" y="777"/>
                    <a:pt x="777" y="776"/>
                    <a:pt x="777" y="775"/>
                  </a:cubicBezTo>
                  <a:cubicBezTo>
                    <a:pt x="776" y="577"/>
                    <a:pt x="623" y="411"/>
                    <a:pt x="431" y="3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84" name="Google Shape;1284;p23"/>
          <p:cNvSpPr txBox="1">
            <a:spLocks noGrp="1"/>
          </p:cNvSpPr>
          <p:nvPr>
            <p:ph type="subTitle" idx="1"/>
          </p:nvPr>
        </p:nvSpPr>
        <p:spPr>
          <a:xfrm>
            <a:off x="2162100" y="2220900"/>
            <a:ext cx="4819800" cy="140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5" name="Google Shape;1285;p23"/>
          <p:cNvSpPr txBox="1">
            <a:spLocks noGrp="1"/>
          </p:cNvSpPr>
          <p:nvPr>
            <p:ph type="title"/>
          </p:nvPr>
        </p:nvSpPr>
        <p:spPr>
          <a:xfrm>
            <a:off x="2162100" y="1515606"/>
            <a:ext cx="4819800" cy="70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cxnSp>
        <p:nvCxnSpPr>
          <p:cNvPr id="1286" name="Google Shape;1286;p23"/>
          <p:cNvCxnSpPr>
            <a:stCxn id="1270" idx="0"/>
          </p:cNvCxnSpPr>
          <p:nvPr/>
        </p:nvCxnSpPr>
        <p:spPr>
          <a:xfrm rot="10800000">
            <a:off x="702571" y="-148611"/>
            <a:ext cx="7200" cy="2457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TWO_COLUMNS_1">
    <p:spTree>
      <p:nvGrpSpPr>
        <p:cNvPr id="1" name="Shape 1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8" name="Google Shape;1288;p24"/>
          <p:cNvPicPr preferRelativeResize="0"/>
          <p:nvPr/>
        </p:nvPicPr>
        <p:blipFill>
          <a:blip r:embed="rId2">
            <a:alphaModFix amt="12000"/>
          </a:blip>
          <a:stretch>
            <a:fillRect/>
          </a:stretch>
        </p:blipFill>
        <p:spPr>
          <a:xfrm>
            <a:off x="0" y="12441"/>
            <a:ext cx="9144000" cy="514346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89" name="Google Shape;1289;p24"/>
          <p:cNvGrpSpPr/>
          <p:nvPr/>
        </p:nvGrpSpPr>
        <p:grpSpPr>
          <a:xfrm rot="-8100095">
            <a:off x="8247461" y="274704"/>
            <a:ext cx="1407977" cy="801539"/>
            <a:chOff x="2213401" y="1272925"/>
            <a:chExt cx="549276" cy="312737"/>
          </a:xfrm>
        </p:grpSpPr>
        <p:sp>
          <p:nvSpPr>
            <p:cNvPr id="1290" name="Google Shape;1290;p24"/>
            <p:cNvSpPr/>
            <p:nvPr/>
          </p:nvSpPr>
          <p:spPr>
            <a:xfrm>
              <a:off x="2361039" y="1461838"/>
              <a:ext cx="254000" cy="123825"/>
            </a:xfrm>
            <a:custGeom>
              <a:avLst/>
              <a:gdLst/>
              <a:ahLst/>
              <a:cxnLst/>
              <a:rect l="l" t="t" r="r" b="b"/>
              <a:pathLst>
                <a:path w="392" h="190" extrusionOk="0">
                  <a:moveTo>
                    <a:pt x="392" y="95"/>
                  </a:moveTo>
                  <a:cubicBezTo>
                    <a:pt x="384" y="84"/>
                    <a:pt x="375" y="74"/>
                    <a:pt x="366" y="65"/>
                  </a:cubicBezTo>
                  <a:cubicBezTo>
                    <a:pt x="261" y="129"/>
                    <a:pt x="261" y="129"/>
                    <a:pt x="261" y="129"/>
                  </a:cubicBezTo>
                  <a:cubicBezTo>
                    <a:pt x="259" y="130"/>
                    <a:pt x="259" y="130"/>
                    <a:pt x="259" y="130"/>
                  </a:cubicBezTo>
                  <a:cubicBezTo>
                    <a:pt x="256" y="125"/>
                    <a:pt x="252" y="120"/>
                    <a:pt x="248" y="115"/>
                  </a:cubicBezTo>
                  <a:cubicBezTo>
                    <a:pt x="248" y="115"/>
                    <a:pt x="248" y="115"/>
                    <a:pt x="248" y="115"/>
                  </a:cubicBezTo>
                  <a:cubicBezTo>
                    <a:pt x="335" y="40"/>
                    <a:pt x="335" y="40"/>
                    <a:pt x="335" y="40"/>
                  </a:cubicBezTo>
                  <a:cubicBezTo>
                    <a:pt x="325" y="34"/>
                    <a:pt x="316" y="28"/>
                    <a:pt x="305" y="23"/>
                  </a:cubicBezTo>
                  <a:cubicBezTo>
                    <a:pt x="243" y="110"/>
                    <a:pt x="243" y="110"/>
                    <a:pt x="243" y="110"/>
                  </a:cubicBezTo>
                  <a:cubicBezTo>
                    <a:pt x="243" y="110"/>
                    <a:pt x="243" y="110"/>
                    <a:pt x="243" y="110"/>
                  </a:cubicBezTo>
                  <a:cubicBezTo>
                    <a:pt x="239" y="106"/>
                    <a:pt x="234" y="103"/>
                    <a:pt x="229" y="100"/>
                  </a:cubicBezTo>
                  <a:cubicBezTo>
                    <a:pt x="274" y="12"/>
                    <a:pt x="274" y="12"/>
                    <a:pt x="274" y="12"/>
                  </a:cubicBezTo>
                  <a:cubicBezTo>
                    <a:pt x="265" y="8"/>
                    <a:pt x="255" y="6"/>
                    <a:pt x="244" y="4"/>
                  </a:cubicBezTo>
                  <a:cubicBezTo>
                    <a:pt x="221" y="96"/>
                    <a:pt x="221" y="96"/>
                    <a:pt x="221" y="96"/>
                  </a:cubicBezTo>
                  <a:cubicBezTo>
                    <a:pt x="215" y="94"/>
                    <a:pt x="209" y="92"/>
                    <a:pt x="203" y="91"/>
                  </a:cubicBezTo>
                  <a:cubicBezTo>
                    <a:pt x="201" y="91"/>
                    <a:pt x="201" y="91"/>
                    <a:pt x="201" y="91"/>
                  </a:cubicBezTo>
                  <a:cubicBezTo>
                    <a:pt x="212" y="1"/>
                    <a:pt x="212" y="1"/>
                    <a:pt x="212" y="1"/>
                  </a:cubicBezTo>
                  <a:cubicBezTo>
                    <a:pt x="206" y="0"/>
                    <a:pt x="201" y="0"/>
                    <a:pt x="196" y="0"/>
                  </a:cubicBezTo>
                  <a:cubicBezTo>
                    <a:pt x="191" y="0"/>
                    <a:pt x="186" y="0"/>
                    <a:pt x="181" y="1"/>
                  </a:cubicBezTo>
                  <a:cubicBezTo>
                    <a:pt x="191" y="90"/>
                    <a:pt x="191" y="90"/>
                    <a:pt x="191" y="90"/>
                  </a:cubicBezTo>
                  <a:cubicBezTo>
                    <a:pt x="189" y="91"/>
                    <a:pt x="189" y="91"/>
                    <a:pt x="189" y="91"/>
                  </a:cubicBezTo>
                  <a:cubicBezTo>
                    <a:pt x="183" y="92"/>
                    <a:pt x="177" y="94"/>
                    <a:pt x="172" y="96"/>
                  </a:cubicBezTo>
                  <a:cubicBezTo>
                    <a:pt x="149" y="3"/>
                    <a:pt x="149" y="3"/>
                    <a:pt x="149" y="3"/>
                  </a:cubicBezTo>
                  <a:cubicBezTo>
                    <a:pt x="138" y="5"/>
                    <a:pt x="128" y="8"/>
                    <a:pt x="118" y="11"/>
                  </a:cubicBezTo>
                  <a:cubicBezTo>
                    <a:pt x="164" y="100"/>
                    <a:pt x="164" y="100"/>
                    <a:pt x="164" y="100"/>
                  </a:cubicBezTo>
                  <a:cubicBezTo>
                    <a:pt x="159" y="102"/>
                    <a:pt x="154" y="106"/>
                    <a:pt x="149" y="110"/>
                  </a:cubicBezTo>
                  <a:cubicBezTo>
                    <a:pt x="149" y="109"/>
                    <a:pt x="149" y="109"/>
                    <a:pt x="149" y="109"/>
                  </a:cubicBezTo>
                  <a:cubicBezTo>
                    <a:pt x="87" y="22"/>
                    <a:pt x="87" y="22"/>
                    <a:pt x="87" y="22"/>
                  </a:cubicBezTo>
                  <a:cubicBezTo>
                    <a:pt x="77" y="27"/>
                    <a:pt x="67" y="33"/>
                    <a:pt x="57" y="39"/>
                  </a:cubicBezTo>
                  <a:cubicBezTo>
                    <a:pt x="144" y="115"/>
                    <a:pt x="144" y="115"/>
                    <a:pt x="144" y="115"/>
                  </a:cubicBezTo>
                  <a:cubicBezTo>
                    <a:pt x="144" y="115"/>
                    <a:pt x="144" y="115"/>
                    <a:pt x="144" y="115"/>
                  </a:cubicBezTo>
                  <a:cubicBezTo>
                    <a:pt x="140" y="119"/>
                    <a:pt x="136" y="124"/>
                    <a:pt x="134" y="130"/>
                  </a:cubicBezTo>
                  <a:cubicBezTo>
                    <a:pt x="131" y="129"/>
                    <a:pt x="131" y="129"/>
                    <a:pt x="131" y="129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16" y="74"/>
                    <a:pt x="7" y="84"/>
                    <a:pt x="0" y="95"/>
                  </a:cubicBezTo>
                  <a:cubicBezTo>
                    <a:pt x="186" y="161"/>
                    <a:pt x="186" y="161"/>
                    <a:pt x="186" y="161"/>
                  </a:cubicBezTo>
                  <a:cubicBezTo>
                    <a:pt x="168" y="169"/>
                    <a:pt x="168" y="169"/>
                    <a:pt x="168" y="169"/>
                  </a:cubicBezTo>
                  <a:cubicBezTo>
                    <a:pt x="168" y="169"/>
                    <a:pt x="174" y="190"/>
                    <a:pt x="196" y="190"/>
                  </a:cubicBezTo>
                  <a:cubicBezTo>
                    <a:pt x="219" y="190"/>
                    <a:pt x="225" y="170"/>
                    <a:pt x="225" y="170"/>
                  </a:cubicBezTo>
                  <a:cubicBezTo>
                    <a:pt x="206" y="161"/>
                    <a:pt x="206" y="161"/>
                    <a:pt x="206" y="161"/>
                  </a:cubicBezTo>
                  <a:lnTo>
                    <a:pt x="392" y="95"/>
                  </a:lnTo>
                  <a:close/>
                  <a:moveTo>
                    <a:pt x="205" y="164"/>
                  </a:moveTo>
                  <a:cubicBezTo>
                    <a:pt x="205" y="169"/>
                    <a:pt x="201" y="173"/>
                    <a:pt x="196" y="173"/>
                  </a:cubicBezTo>
                  <a:cubicBezTo>
                    <a:pt x="191" y="173"/>
                    <a:pt x="187" y="169"/>
                    <a:pt x="187" y="164"/>
                  </a:cubicBezTo>
                  <a:cubicBezTo>
                    <a:pt x="187" y="163"/>
                    <a:pt x="188" y="162"/>
                    <a:pt x="188" y="161"/>
                  </a:cubicBezTo>
                  <a:cubicBezTo>
                    <a:pt x="196" y="161"/>
                    <a:pt x="196" y="161"/>
                    <a:pt x="196" y="161"/>
                  </a:cubicBezTo>
                  <a:cubicBezTo>
                    <a:pt x="204" y="161"/>
                    <a:pt x="204" y="161"/>
                    <a:pt x="204" y="161"/>
                  </a:cubicBezTo>
                  <a:cubicBezTo>
                    <a:pt x="205" y="162"/>
                    <a:pt x="205" y="163"/>
                    <a:pt x="205" y="16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1" name="Google Shape;1291;p24"/>
            <p:cNvSpPr/>
            <p:nvPr/>
          </p:nvSpPr>
          <p:spPr>
            <a:xfrm>
              <a:off x="2397551" y="1476125"/>
              <a:ext cx="33338" cy="25400"/>
            </a:xfrm>
            <a:custGeom>
              <a:avLst/>
              <a:gdLst/>
              <a:ahLst/>
              <a:cxnLst/>
              <a:rect l="l" t="t" r="r" b="b"/>
              <a:pathLst>
                <a:path w="50" h="39" extrusionOk="0">
                  <a:moveTo>
                    <a:pt x="0" y="17"/>
                  </a:moveTo>
                  <a:cubicBezTo>
                    <a:pt x="26" y="39"/>
                    <a:pt x="26" y="39"/>
                    <a:pt x="26" y="39"/>
                  </a:cubicBezTo>
                  <a:cubicBezTo>
                    <a:pt x="34" y="35"/>
                    <a:pt x="42" y="32"/>
                    <a:pt x="50" y="29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0" y="5"/>
                    <a:pt x="10" y="11"/>
                    <a:pt x="0" y="17"/>
                  </a:cubicBezTo>
                  <a:close/>
                </a:path>
              </a:pathLst>
            </a:custGeom>
            <a:solidFill>
              <a:srgbClr val="730302">
                <a:alpha val="455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2" name="Google Shape;1292;p24"/>
            <p:cNvSpPr/>
            <p:nvPr/>
          </p:nvSpPr>
          <p:spPr>
            <a:xfrm>
              <a:off x="2546776" y="1477713"/>
              <a:ext cx="31750" cy="23813"/>
            </a:xfrm>
            <a:custGeom>
              <a:avLst/>
              <a:gdLst/>
              <a:ahLst/>
              <a:cxnLst/>
              <a:rect l="l" t="t" r="r" b="b"/>
              <a:pathLst>
                <a:path w="50" h="38" extrusionOk="0">
                  <a:moveTo>
                    <a:pt x="0" y="28"/>
                  </a:moveTo>
                  <a:cubicBezTo>
                    <a:pt x="9" y="31"/>
                    <a:pt x="17" y="35"/>
                    <a:pt x="25" y="3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0" y="11"/>
                    <a:pt x="31" y="5"/>
                    <a:pt x="20" y="0"/>
                  </a:cubicBezTo>
                  <a:lnTo>
                    <a:pt x="0" y="28"/>
                  </a:lnTo>
                  <a:close/>
                </a:path>
              </a:pathLst>
            </a:custGeom>
            <a:solidFill>
              <a:srgbClr val="730302">
                <a:alpha val="455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3" name="Google Shape;1293;p24"/>
            <p:cNvSpPr/>
            <p:nvPr/>
          </p:nvSpPr>
          <p:spPr>
            <a:xfrm>
              <a:off x="2437239" y="1465013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39" h="40" extrusionOk="0">
                  <a:moveTo>
                    <a:pt x="0" y="8"/>
                  </a:moveTo>
                  <a:cubicBezTo>
                    <a:pt x="17" y="40"/>
                    <a:pt x="17" y="40"/>
                    <a:pt x="17" y="40"/>
                  </a:cubicBezTo>
                  <a:cubicBezTo>
                    <a:pt x="24" y="38"/>
                    <a:pt x="32" y="36"/>
                    <a:pt x="39" y="35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20" y="2"/>
                    <a:pt x="10" y="5"/>
                    <a:pt x="0" y="8"/>
                  </a:cubicBezTo>
                  <a:close/>
                </a:path>
              </a:pathLst>
            </a:custGeom>
            <a:solidFill>
              <a:srgbClr val="730302">
                <a:alpha val="455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4" name="Google Shape;1294;p24"/>
            <p:cNvSpPr/>
            <p:nvPr/>
          </p:nvSpPr>
          <p:spPr>
            <a:xfrm>
              <a:off x="2361039" y="1504700"/>
              <a:ext cx="31750" cy="23812"/>
            </a:xfrm>
            <a:custGeom>
              <a:avLst/>
              <a:gdLst/>
              <a:ahLst/>
              <a:cxnLst/>
              <a:rect l="l" t="t" r="r" b="b"/>
              <a:pathLst>
                <a:path w="50" h="37" extrusionOk="0">
                  <a:moveTo>
                    <a:pt x="50" y="14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16" y="9"/>
                    <a:pt x="7" y="19"/>
                    <a:pt x="0" y="30"/>
                  </a:cubicBezTo>
                  <a:cubicBezTo>
                    <a:pt x="21" y="37"/>
                    <a:pt x="21" y="37"/>
                    <a:pt x="21" y="37"/>
                  </a:cubicBezTo>
                  <a:cubicBezTo>
                    <a:pt x="30" y="29"/>
                    <a:pt x="40" y="21"/>
                    <a:pt x="50" y="14"/>
                  </a:cubicBezTo>
                  <a:close/>
                </a:path>
              </a:pathLst>
            </a:custGeom>
            <a:solidFill>
              <a:srgbClr val="730302">
                <a:alpha val="455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5" name="Google Shape;1295;p24"/>
            <p:cNvSpPr/>
            <p:nvPr/>
          </p:nvSpPr>
          <p:spPr>
            <a:xfrm>
              <a:off x="2513439" y="1465013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39" h="39" extrusionOk="0">
                  <a:moveTo>
                    <a:pt x="0" y="34"/>
                  </a:moveTo>
                  <a:cubicBezTo>
                    <a:pt x="8" y="36"/>
                    <a:pt x="16" y="37"/>
                    <a:pt x="23" y="39"/>
                  </a:cubicBezTo>
                  <a:cubicBezTo>
                    <a:pt x="39" y="8"/>
                    <a:pt x="39" y="8"/>
                    <a:pt x="39" y="8"/>
                  </a:cubicBezTo>
                  <a:cubicBezTo>
                    <a:pt x="30" y="4"/>
                    <a:pt x="20" y="2"/>
                    <a:pt x="9" y="0"/>
                  </a:cubicBezTo>
                  <a:lnTo>
                    <a:pt x="0" y="34"/>
                  </a:lnTo>
                  <a:close/>
                </a:path>
              </a:pathLst>
            </a:custGeom>
            <a:solidFill>
              <a:srgbClr val="730302">
                <a:alpha val="455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6" name="Google Shape;1296;p24"/>
            <p:cNvSpPr/>
            <p:nvPr/>
          </p:nvSpPr>
          <p:spPr>
            <a:xfrm>
              <a:off x="2583289" y="1504700"/>
              <a:ext cx="31750" cy="23812"/>
            </a:xfrm>
            <a:custGeom>
              <a:avLst/>
              <a:gdLst/>
              <a:ahLst/>
              <a:cxnLst/>
              <a:rect l="l" t="t" r="r" b="b"/>
              <a:pathLst>
                <a:path w="50" h="37" extrusionOk="0">
                  <a:moveTo>
                    <a:pt x="24" y="0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10" y="22"/>
                    <a:pt x="20" y="29"/>
                    <a:pt x="29" y="37"/>
                  </a:cubicBezTo>
                  <a:cubicBezTo>
                    <a:pt x="50" y="30"/>
                    <a:pt x="50" y="30"/>
                    <a:pt x="50" y="30"/>
                  </a:cubicBezTo>
                  <a:cubicBezTo>
                    <a:pt x="42" y="19"/>
                    <a:pt x="33" y="9"/>
                    <a:pt x="24" y="0"/>
                  </a:cubicBezTo>
                  <a:close/>
                </a:path>
              </a:pathLst>
            </a:custGeom>
            <a:solidFill>
              <a:srgbClr val="730302">
                <a:alpha val="455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7" name="Google Shape;1297;p24"/>
            <p:cNvSpPr/>
            <p:nvPr/>
          </p:nvSpPr>
          <p:spPr>
            <a:xfrm>
              <a:off x="2478514" y="1461838"/>
              <a:ext cx="20637" cy="23812"/>
            </a:xfrm>
            <a:custGeom>
              <a:avLst/>
              <a:gdLst/>
              <a:ahLst/>
              <a:cxnLst/>
              <a:rect l="l" t="t" r="r" b="b"/>
              <a:pathLst>
                <a:path w="31" h="36" extrusionOk="0">
                  <a:moveTo>
                    <a:pt x="0" y="1"/>
                  </a:moveTo>
                  <a:cubicBezTo>
                    <a:pt x="4" y="36"/>
                    <a:pt x="4" y="36"/>
                    <a:pt x="4" y="36"/>
                  </a:cubicBezTo>
                  <a:cubicBezTo>
                    <a:pt x="8" y="36"/>
                    <a:pt x="11" y="35"/>
                    <a:pt x="15" y="35"/>
                  </a:cubicBezTo>
                  <a:cubicBezTo>
                    <a:pt x="19" y="35"/>
                    <a:pt x="23" y="36"/>
                    <a:pt x="27" y="36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25" y="0"/>
                    <a:pt x="20" y="0"/>
                    <a:pt x="15" y="0"/>
                  </a:cubicBezTo>
                  <a:cubicBezTo>
                    <a:pt x="10" y="0"/>
                    <a:pt x="5" y="0"/>
                    <a:pt x="0" y="1"/>
                  </a:cubicBezTo>
                  <a:close/>
                </a:path>
              </a:pathLst>
            </a:custGeom>
            <a:solidFill>
              <a:srgbClr val="730302">
                <a:alpha val="455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8" name="Google Shape;1298;p24"/>
            <p:cNvSpPr/>
            <p:nvPr/>
          </p:nvSpPr>
          <p:spPr>
            <a:xfrm>
              <a:off x="2213401" y="1272925"/>
              <a:ext cx="549276" cy="266700"/>
            </a:xfrm>
            <a:custGeom>
              <a:avLst/>
              <a:gdLst/>
              <a:ahLst/>
              <a:cxnLst/>
              <a:rect l="l" t="t" r="r" b="b"/>
              <a:pathLst>
                <a:path w="846" h="410" extrusionOk="0">
                  <a:moveTo>
                    <a:pt x="423" y="294"/>
                  </a:moveTo>
                  <a:cubicBezTo>
                    <a:pt x="511" y="294"/>
                    <a:pt x="588" y="340"/>
                    <a:pt x="636" y="410"/>
                  </a:cubicBezTo>
                  <a:cubicBezTo>
                    <a:pt x="846" y="344"/>
                    <a:pt x="846" y="344"/>
                    <a:pt x="846" y="344"/>
                  </a:cubicBezTo>
                  <a:cubicBezTo>
                    <a:pt x="797" y="143"/>
                    <a:pt x="617" y="4"/>
                    <a:pt x="413" y="0"/>
                  </a:cubicBezTo>
                  <a:cubicBezTo>
                    <a:pt x="209" y="4"/>
                    <a:pt x="49" y="143"/>
                    <a:pt x="0" y="344"/>
                  </a:cubicBezTo>
                  <a:cubicBezTo>
                    <a:pt x="210" y="410"/>
                    <a:pt x="210" y="410"/>
                    <a:pt x="210" y="410"/>
                  </a:cubicBezTo>
                  <a:cubicBezTo>
                    <a:pt x="258" y="340"/>
                    <a:pt x="335" y="294"/>
                    <a:pt x="423" y="29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9" name="Google Shape;1299;p24"/>
            <p:cNvSpPr/>
            <p:nvPr/>
          </p:nvSpPr>
          <p:spPr>
            <a:xfrm>
              <a:off x="2459464" y="1299913"/>
              <a:ext cx="58738" cy="144463"/>
            </a:xfrm>
            <a:custGeom>
              <a:avLst/>
              <a:gdLst/>
              <a:ahLst/>
              <a:cxnLst/>
              <a:rect l="l" t="t" r="r" b="b"/>
              <a:pathLst>
                <a:path w="91" h="223" extrusionOk="0">
                  <a:moveTo>
                    <a:pt x="66" y="223"/>
                  </a:moveTo>
                  <a:cubicBezTo>
                    <a:pt x="91" y="0"/>
                    <a:pt x="91" y="0"/>
                    <a:pt x="91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5" y="223"/>
                    <a:pt x="25" y="223"/>
                    <a:pt x="25" y="223"/>
                  </a:cubicBezTo>
                  <a:cubicBezTo>
                    <a:pt x="31" y="222"/>
                    <a:pt x="38" y="222"/>
                    <a:pt x="44" y="222"/>
                  </a:cubicBezTo>
                  <a:cubicBezTo>
                    <a:pt x="52" y="222"/>
                    <a:pt x="59" y="222"/>
                    <a:pt x="66" y="22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0" name="Google Shape;1300;p24"/>
            <p:cNvSpPr/>
            <p:nvPr/>
          </p:nvSpPr>
          <p:spPr>
            <a:xfrm>
              <a:off x="2365801" y="1304675"/>
              <a:ext cx="88900" cy="149225"/>
            </a:xfrm>
            <a:custGeom>
              <a:avLst/>
              <a:gdLst/>
              <a:ahLst/>
              <a:cxnLst/>
              <a:rect l="l" t="t" r="r" b="b"/>
              <a:pathLst>
                <a:path w="138" h="228" extrusionOk="0">
                  <a:moveTo>
                    <a:pt x="84" y="0"/>
                  </a:moveTo>
                  <a:cubicBezTo>
                    <a:pt x="42" y="18"/>
                    <a:pt x="42" y="18"/>
                    <a:pt x="42" y="18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97" y="228"/>
                    <a:pt x="97" y="228"/>
                    <a:pt x="97" y="228"/>
                  </a:cubicBezTo>
                  <a:cubicBezTo>
                    <a:pt x="110" y="223"/>
                    <a:pt x="124" y="220"/>
                    <a:pt x="138" y="217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1" name="Google Shape;1301;p24"/>
            <p:cNvSpPr/>
            <p:nvPr/>
          </p:nvSpPr>
          <p:spPr>
            <a:xfrm>
              <a:off x="2286426" y="1349125"/>
              <a:ext cx="120650" cy="128588"/>
            </a:xfrm>
            <a:custGeom>
              <a:avLst/>
              <a:gdLst/>
              <a:ahLst/>
              <a:cxnLst/>
              <a:rect l="l" t="t" r="r" b="b"/>
              <a:pathLst>
                <a:path w="187" h="198" extrusionOk="0">
                  <a:moveTo>
                    <a:pt x="66" y="0"/>
                  </a:moveTo>
                  <a:cubicBezTo>
                    <a:pt x="33" y="33"/>
                    <a:pt x="33" y="33"/>
                    <a:pt x="33" y="33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147" y="198"/>
                    <a:pt x="147" y="198"/>
                    <a:pt x="147" y="198"/>
                  </a:cubicBezTo>
                  <a:cubicBezTo>
                    <a:pt x="160" y="189"/>
                    <a:pt x="173" y="181"/>
                    <a:pt x="187" y="174"/>
                  </a:cubicBezTo>
                  <a:lnTo>
                    <a:pt x="6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2" name="Google Shape;1302;p24"/>
            <p:cNvSpPr/>
            <p:nvPr/>
          </p:nvSpPr>
          <p:spPr>
            <a:xfrm>
              <a:off x="2235626" y="1433263"/>
              <a:ext cx="125412" cy="90488"/>
            </a:xfrm>
            <a:custGeom>
              <a:avLst/>
              <a:gdLst/>
              <a:ahLst/>
              <a:cxnLst/>
              <a:rect l="l" t="t" r="r" b="b"/>
              <a:pathLst>
                <a:path w="192" h="139" extrusionOk="0">
                  <a:moveTo>
                    <a:pt x="192" y="97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156" y="139"/>
                    <a:pt x="156" y="139"/>
                    <a:pt x="156" y="139"/>
                  </a:cubicBezTo>
                  <a:cubicBezTo>
                    <a:pt x="167" y="124"/>
                    <a:pt x="179" y="110"/>
                    <a:pt x="192" y="9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3" name="Google Shape;1303;p24"/>
            <p:cNvSpPr/>
            <p:nvPr/>
          </p:nvSpPr>
          <p:spPr>
            <a:xfrm>
              <a:off x="2521376" y="1304675"/>
              <a:ext cx="90488" cy="149225"/>
            </a:xfrm>
            <a:custGeom>
              <a:avLst/>
              <a:gdLst/>
              <a:ahLst/>
              <a:cxnLst/>
              <a:rect l="l" t="t" r="r" b="b"/>
              <a:pathLst>
                <a:path w="138" h="229" extrusionOk="0">
                  <a:moveTo>
                    <a:pt x="138" y="35"/>
                  </a:moveTo>
                  <a:cubicBezTo>
                    <a:pt x="96" y="18"/>
                    <a:pt x="96" y="18"/>
                    <a:pt x="96" y="18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0" y="218"/>
                    <a:pt x="0" y="218"/>
                    <a:pt x="0" y="218"/>
                  </a:cubicBezTo>
                  <a:cubicBezTo>
                    <a:pt x="14" y="220"/>
                    <a:pt x="28" y="224"/>
                    <a:pt x="41" y="229"/>
                  </a:cubicBezTo>
                  <a:lnTo>
                    <a:pt x="138" y="3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4" name="Google Shape;1304;p24"/>
            <p:cNvSpPr/>
            <p:nvPr/>
          </p:nvSpPr>
          <p:spPr>
            <a:xfrm>
              <a:off x="2569001" y="1349125"/>
              <a:ext cx="122238" cy="130175"/>
            </a:xfrm>
            <a:custGeom>
              <a:avLst/>
              <a:gdLst/>
              <a:ahLst/>
              <a:cxnLst/>
              <a:rect l="l" t="t" r="r" b="b"/>
              <a:pathLst>
                <a:path w="187" h="199" extrusionOk="0">
                  <a:moveTo>
                    <a:pt x="187" y="66"/>
                  </a:moveTo>
                  <a:cubicBezTo>
                    <a:pt x="154" y="33"/>
                    <a:pt x="154" y="33"/>
                    <a:pt x="154" y="33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13" y="182"/>
                    <a:pt x="26" y="190"/>
                    <a:pt x="39" y="199"/>
                  </a:cubicBezTo>
                  <a:lnTo>
                    <a:pt x="187" y="6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5" name="Google Shape;1305;p24"/>
            <p:cNvSpPr/>
            <p:nvPr/>
          </p:nvSpPr>
          <p:spPr>
            <a:xfrm>
              <a:off x="2615039" y="1433263"/>
              <a:ext cx="125412" cy="90488"/>
            </a:xfrm>
            <a:custGeom>
              <a:avLst/>
              <a:gdLst/>
              <a:ahLst/>
              <a:cxnLst/>
              <a:rect l="l" t="t" r="r" b="b"/>
              <a:pathLst>
                <a:path w="193" h="139" extrusionOk="0">
                  <a:moveTo>
                    <a:pt x="35" y="139"/>
                  </a:moveTo>
                  <a:cubicBezTo>
                    <a:pt x="193" y="88"/>
                    <a:pt x="193" y="88"/>
                    <a:pt x="193" y="88"/>
                  </a:cubicBezTo>
                  <a:cubicBezTo>
                    <a:pt x="175" y="44"/>
                    <a:pt x="175" y="44"/>
                    <a:pt x="175" y="44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13" y="111"/>
                    <a:pt x="24" y="125"/>
                    <a:pt x="35" y="13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6" name="Google Shape;1306;p24"/>
            <p:cNvSpPr/>
            <p:nvPr/>
          </p:nvSpPr>
          <p:spPr>
            <a:xfrm>
              <a:off x="2475339" y="1307850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7" name="Google Shape;1307;p24"/>
            <p:cNvSpPr/>
            <p:nvPr/>
          </p:nvSpPr>
          <p:spPr>
            <a:xfrm>
              <a:off x="2476926" y="1358650"/>
              <a:ext cx="22200" cy="20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8" name="Google Shape;1308;p24"/>
            <p:cNvSpPr/>
            <p:nvPr/>
          </p:nvSpPr>
          <p:spPr>
            <a:xfrm>
              <a:off x="2478514" y="1406275"/>
              <a:ext cx="19200" cy="19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9" name="Google Shape;1309;p24"/>
            <p:cNvSpPr/>
            <p:nvPr/>
          </p:nvSpPr>
          <p:spPr>
            <a:xfrm>
              <a:off x="2561064" y="1323725"/>
              <a:ext cx="26988" cy="26988"/>
            </a:xfrm>
            <a:custGeom>
              <a:avLst/>
              <a:gdLst/>
              <a:ahLst/>
              <a:cxnLst/>
              <a:rect l="l" t="t" r="r" b="b"/>
              <a:pathLst>
                <a:path w="42" h="42" extrusionOk="0">
                  <a:moveTo>
                    <a:pt x="38" y="27"/>
                  </a:moveTo>
                  <a:cubicBezTo>
                    <a:pt x="35" y="37"/>
                    <a:pt x="24" y="42"/>
                    <a:pt x="14" y="39"/>
                  </a:cubicBezTo>
                  <a:cubicBezTo>
                    <a:pt x="5" y="35"/>
                    <a:pt x="0" y="25"/>
                    <a:pt x="3" y="15"/>
                  </a:cubicBezTo>
                  <a:cubicBezTo>
                    <a:pt x="6" y="5"/>
                    <a:pt x="17" y="0"/>
                    <a:pt x="27" y="3"/>
                  </a:cubicBezTo>
                  <a:cubicBezTo>
                    <a:pt x="37" y="7"/>
                    <a:pt x="42" y="18"/>
                    <a:pt x="38" y="2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0" name="Google Shape;1310;p24"/>
            <p:cNvSpPr/>
            <p:nvPr/>
          </p:nvSpPr>
          <p:spPr>
            <a:xfrm>
              <a:off x="2546776" y="1366588"/>
              <a:ext cx="23812" cy="23812"/>
            </a:xfrm>
            <a:custGeom>
              <a:avLst/>
              <a:gdLst/>
              <a:ahLst/>
              <a:cxnLst/>
              <a:rect l="l" t="t" r="r" b="b"/>
              <a:pathLst>
                <a:path w="36" h="36" extrusionOk="0">
                  <a:moveTo>
                    <a:pt x="33" y="24"/>
                  </a:moveTo>
                  <a:cubicBezTo>
                    <a:pt x="30" y="32"/>
                    <a:pt x="21" y="36"/>
                    <a:pt x="13" y="33"/>
                  </a:cubicBezTo>
                  <a:cubicBezTo>
                    <a:pt x="4" y="30"/>
                    <a:pt x="0" y="21"/>
                    <a:pt x="3" y="13"/>
                  </a:cubicBezTo>
                  <a:cubicBezTo>
                    <a:pt x="6" y="5"/>
                    <a:pt x="15" y="0"/>
                    <a:pt x="23" y="3"/>
                  </a:cubicBezTo>
                  <a:cubicBezTo>
                    <a:pt x="32" y="6"/>
                    <a:pt x="36" y="15"/>
                    <a:pt x="33" y="2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1" name="Google Shape;1311;p24"/>
            <p:cNvSpPr/>
            <p:nvPr/>
          </p:nvSpPr>
          <p:spPr>
            <a:xfrm>
              <a:off x="2534076" y="1411038"/>
              <a:ext cx="20637" cy="19050"/>
            </a:xfrm>
            <a:custGeom>
              <a:avLst/>
              <a:gdLst/>
              <a:ahLst/>
              <a:cxnLst/>
              <a:rect l="l" t="t" r="r" b="b"/>
              <a:pathLst>
                <a:path w="31" h="30" extrusionOk="0">
                  <a:moveTo>
                    <a:pt x="28" y="19"/>
                  </a:moveTo>
                  <a:cubicBezTo>
                    <a:pt x="26" y="26"/>
                    <a:pt x="18" y="30"/>
                    <a:pt x="11" y="27"/>
                  </a:cubicBezTo>
                  <a:cubicBezTo>
                    <a:pt x="4" y="25"/>
                    <a:pt x="0" y="17"/>
                    <a:pt x="3" y="10"/>
                  </a:cubicBezTo>
                  <a:cubicBezTo>
                    <a:pt x="5" y="3"/>
                    <a:pt x="13" y="0"/>
                    <a:pt x="20" y="2"/>
                  </a:cubicBezTo>
                  <a:cubicBezTo>
                    <a:pt x="27" y="5"/>
                    <a:pt x="31" y="12"/>
                    <a:pt x="28" y="1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2" name="Google Shape;1312;p24"/>
            <p:cNvSpPr/>
            <p:nvPr/>
          </p:nvSpPr>
          <p:spPr>
            <a:xfrm>
              <a:off x="2640439" y="1376113"/>
              <a:ext cx="26988" cy="254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33" y="32"/>
                  </a:moveTo>
                  <a:cubicBezTo>
                    <a:pt x="26" y="40"/>
                    <a:pt x="15" y="40"/>
                    <a:pt x="8" y="33"/>
                  </a:cubicBezTo>
                  <a:cubicBezTo>
                    <a:pt x="0" y="26"/>
                    <a:pt x="0" y="15"/>
                    <a:pt x="7" y="8"/>
                  </a:cubicBezTo>
                  <a:cubicBezTo>
                    <a:pt x="14" y="1"/>
                    <a:pt x="25" y="0"/>
                    <a:pt x="32" y="7"/>
                  </a:cubicBezTo>
                  <a:cubicBezTo>
                    <a:pt x="39" y="14"/>
                    <a:pt x="40" y="25"/>
                    <a:pt x="33" y="3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3" name="Google Shape;1313;p24"/>
            <p:cNvSpPr/>
            <p:nvPr/>
          </p:nvSpPr>
          <p:spPr>
            <a:xfrm>
              <a:off x="2615039" y="1407863"/>
              <a:ext cx="20637" cy="22225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28" y="28"/>
                  </a:moveTo>
                  <a:cubicBezTo>
                    <a:pt x="22" y="34"/>
                    <a:pt x="13" y="34"/>
                    <a:pt x="7" y="29"/>
                  </a:cubicBezTo>
                  <a:cubicBezTo>
                    <a:pt x="0" y="23"/>
                    <a:pt x="0" y="13"/>
                    <a:pt x="6" y="7"/>
                  </a:cubicBezTo>
                  <a:cubicBezTo>
                    <a:pt x="12" y="1"/>
                    <a:pt x="21" y="0"/>
                    <a:pt x="27" y="6"/>
                  </a:cubicBezTo>
                  <a:cubicBezTo>
                    <a:pt x="34" y="12"/>
                    <a:pt x="34" y="22"/>
                    <a:pt x="28" y="2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4" name="Google Shape;1314;p24"/>
            <p:cNvSpPr/>
            <p:nvPr/>
          </p:nvSpPr>
          <p:spPr>
            <a:xfrm>
              <a:off x="2588051" y="1441200"/>
              <a:ext cx="17462" cy="17462"/>
            </a:xfrm>
            <a:custGeom>
              <a:avLst/>
              <a:gdLst/>
              <a:ahLst/>
              <a:cxnLst/>
              <a:rect l="l" t="t" r="r" b="b"/>
              <a:pathLst>
                <a:path w="28" h="29" extrusionOk="0">
                  <a:moveTo>
                    <a:pt x="24" y="24"/>
                  </a:moveTo>
                  <a:cubicBezTo>
                    <a:pt x="19" y="29"/>
                    <a:pt x="10" y="29"/>
                    <a:pt x="5" y="24"/>
                  </a:cubicBezTo>
                  <a:cubicBezTo>
                    <a:pt x="0" y="19"/>
                    <a:pt x="0" y="11"/>
                    <a:pt x="4" y="6"/>
                  </a:cubicBezTo>
                  <a:cubicBezTo>
                    <a:pt x="9" y="1"/>
                    <a:pt x="18" y="0"/>
                    <a:pt x="23" y="5"/>
                  </a:cubicBezTo>
                  <a:cubicBezTo>
                    <a:pt x="28" y="10"/>
                    <a:pt x="28" y="18"/>
                    <a:pt x="24" y="2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5" name="Google Shape;1315;p24"/>
            <p:cNvSpPr/>
            <p:nvPr/>
          </p:nvSpPr>
          <p:spPr>
            <a:xfrm>
              <a:off x="2699176" y="1461838"/>
              <a:ext cx="22225" cy="22225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23" y="31"/>
                  </a:moveTo>
                  <a:cubicBezTo>
                    <a:pt x="15" y="34"/>
                    <a:pt x="6" y="31"/>
                    <a:pt x="3" y="23"/>
                  </a:cubicBezTo>
                  <a:cubicBezTo>
                    <a:pt x="0" y="15"/>
                    <a:pt x="3" y="7"/>
                    <a:pt x="11" y="3"/>
                  </a:cubicBezTo>
                  <a:cubicBezTo>
                    <a:pt x="19" y="0"/>
                    <a:pt x="28" y="3"/>
                    <a:pt x="31" y="11"/>
                  </a:cubicBezTo>
                  <a:cubicBezTo>
                    <a:pt x="34" y="19"/>
                    <a:pt x="31" y="28"/>
                    <a:pt x="23" y="3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6" name="Google Shape;1316;p24"/>
            <p:cNvSpPr/>
            <p:nvPr/>
          </p:nvSpPr>
          <p:spPr>
            <a:xfrm>
              <a:off x="2669014" y="1476125"/>
              <a:ext cx="19050" cy="20638"/>
            </a:xfrm>
            <a:custGeom>
              <a:avLst/>
              <a:gdLst/>
              <a:ahLst/>
              <a:cxnLst/>
              <a:rect l="l" t="t" r="r" b="b"/>
              <a:pathLst>
                <a:path w="30" h="30" extrusionOk="0">
                  <a:moveTo>
                    <a:pt x="20" y="27"/>
                  </a:moveTo>
                  <a:cubicBezTo>
                    <a:pt x="13" y="30"/>
                    <a:pt x="6" y="27"/>
                    <a:pt x="3" y="20"/>
                  </a:cubicBezTo>
                  <a:cubicBezTo>
                    <a:pt x="0" y="13"/>
                    <a:pt x="3" y="6"/>
                    <a:pt x="10" y="3"/>
                  </a:cubicBezTo>
                  <a:cubicBezTo>
                    <a:pt x="16" y="0"/>
                    <a:pt x="24" y="3"/>
                    <a:pt x="27" y="10"/>
                  </a:cubicBezTo>
                  <a:cubicBezTo>
                    <a:pt x="30" y="16"/>
                    <a:pt x="27" y="24"/>
                    <a:pt x="20" y="2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7" name="Google Shape;1317;p24"/>
            <p:cNvSpPr/>
            <p:nvPr/>
          </p:nvSpPr>
          <p:spPr>
            <a:xfrm>
              <a:off x="2637264" y="1492000"/>
              <a:ext cx="15875" cy="17463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17" y="23"/>
                  </a:moveTo>
                  <a:cubicBezTo>
                    <a:pt x="12" y="25"/>
                    <a:pt x="5" y="23"/>
                    <a:pt x="3" y="17"/>
                  </a:cubicBezTo>
                  <a:cubicBezTo>
                    <a:pt x="0" y="11"/>
                    <a:pt x="3" y="5"/>
                    <a:pt x="8" y="3"/>
                  </a:cubicBezTo>
                  <a:cubicBezTo>
                    <a:pt x="14" y="0"/>
                    <a:pt x="20" y="3"/>
                    <a:pt x="23" y="8"/>
                  </a:cubicBezTo>
                  <a:cubicBezTo>
                    <a:pt x="25" y="14"/>
                    <a:pt x="23" y="20"/>
                    <a:pt x="17" y="2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8" name="Google Shape;1318;p24"/>
            <p:cNvSpPr/>
            <p:nvPr/>
          </p:nvSpPr>
          <p:spPr>
            <a:xfrm>
              <a:off x="2388026" y="1323725"/>
              <a:ext cx="28575" cy="26988"/>
            </a:xfrm>
            <a:custGeom>
              <a:avLst/>
              <a:gdLst/>
              <a:ahLst/>
              <a:cxnLst/>
              <a:rect l="l" t="t" r="r" b="b"/>
              <a:pathLst>
                <a:path w="42" h="42" extrusionOk="0">
                  <a:moveTo>
                    <a:pt x="4" y="27"/>
                  </a:moveTo>
                  <a:cubicBezTo>
                    <a:pt x="7" y="37"/>
                    <a:pt x="18" y="42"/>
                    <a:pt x="27" y="39"/>
                  </a:cubicBezTo>
                  <a:cubicBezTo>
                    <a:pt x="37" y="35"/>
                    <a:pt x="42" y="25"/>
                    <a:pt x="39" y="15"/>
                  </a:cubicBezTo>
                  <a:cubicBezTo>
                    <a:pt x="35" y="5"/>
                    <a:pt x="25" y="0"/>
                    <a:pt x="15" y="3"/>
                  </a:cubicBezTo>
                  <a:cubicBezTo>
                    <a:pt x="5" y="7"/>
                    <a:pt x="0" y="18"/>
                    <a:pt x="4" y="2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9" name="Google Shape;1319;p24"/>
            <p:cNvSpPr/>
            <p:nvPr/>
          </p:nvSpPr>
          <p:spPr>
            <a:xfrm>
              <a:off x="2405489" y="1366588"/>
              <a:ext cx="23812" cy="23812"/>
            </a:xfrm>
            <a:custGeom>
              <a:avLst/>
              <a:gdLst/>
              <a:ahLst/>
              <a:cxnLst/>
              <a:rect l="l" t="t" r="r" b="b"/>
              <a:pathLst>
                <a:path w="36" h="36" extrusionOk="0">
                  <a:moveTo>
                    <a:pt x="3" y="24"/>
                  </a:moveTo>
                  <a:cubicBezTo>
                    <a:pt x="6" y="32"/>
                    <a:pt x="15" y="36"/>
                    <a:pt x="23" y="33"/>
                  </a:cubicBezTo>
                  <a:cubicBezTo>
                    <a:pt x="31" y="30"/>
                    <a:pt x="36" y="21"/>
                    <a:pt x="33" y="13"/>
                  </a:cubicBezTo>
                  <a:cubicBezTo>
                    <a:pt x="30" y="5"/>
                    <a:pt x="21" y="0"/>
                    <a:pt x="12" y="3"/>
                  </a:cubicBezTo>
                  <a:cubicBezTo>
                    <a:pt x="4" y="6"/>
                    <a:pt x="0" y="15"/>
                    <a:pt x="3" y="2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0" name="Google Shape;1320;p24"/>
            <p:cNvSpPr/>
            <p:nvPr/>
          </p:nvSpPr>
          <p:spPr>
            <a:xfrm>
              <a:off x="2421364" y="1411038"/>
              <a:ext cx="20637" cy="19050"/>
            </a:xfrm>
            <a:custGeom>
              <a:avLst/>
              <a:gdLst/>
              <a:ahLst/>
              <a:cxnLst/>
              <a:rect l="l" t="t" r="r" b="b"/>
              <a:pathLst>
                <a:path w="31" h="30" extrusionOk="0">
                  <a:moveTo>
                    <a:pt x="3" y="19"/>
                  </a:moveTo>
                  <a:cubicBezTo>
                    <a:pt x="5" y="26"/>
                    <a:pt x="13" y="30"/>
                    <a:pt x="20" y="27"/>
                  </a:cubicBezTo>
                  <a:cubicBezTo>
                    <a:pt x="27" y="25"/>
                    <a:pt x="31" y="17"/>
                    <a:pt x="28" y="10"/>
                  </a:cubicBezTo>
                  <a:cubicBezTo>
                    <a:pt x="26" y="3"/>
                    <a:pt x="18" y="0"/>
                    <a:pt x="11" y="2"/>
                  </a:cubicBezTo>
                  <a:cubicBezTo>
                    <a:pt x="4" y="5"/>
                    <a:pt x="0" y="12"/>
                    <a:pt x="3" y="1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1" name="Google Shape;1321;p24"/>
            <p:cNvSpPr/>
            <p:nvPr/>
          </p:nvSpPr>
          <p:spPr>
            <a:xfrm>
              <a:off x="2308651" y="1376113"/>
              <a:ext cx="26988" cy="254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7" y="32"/>
                  </a:moveTo>
                  <a:cubicBezTo>
                    <a:pt x="13" y="40"/>
                    <a:pt x="25" y="40"/>
                    <a:pt x="32" y="33"/>
                  </a:cubicBezTo>
                  <a:cubicBezTo>
                    <a:pt x="39" y="26"/>
                    <a:pt x="40" y="15"/>
                    <a:pt x="33" y="8"/>
                  </a:cubicBezTo>
                  <a:cubicBezTo>
                    <a:pt x="26" y="1"/>
                    <a:pt x="15" y="0"/>
                    <a:pt x="8" y="7"/>
                  </a:cubicBezTo>
                  <a:cubicBezTo>
                    <a:pt x="0" y="14"/>
                    <a:pt x="0" y="25"/>
                    <a:pt x="7" y="3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2" name="Google Shape;1322;p24"/>
            <p:cNvSpPr/>
            <p:nvPr/>
          </p:nvSpPr>
          <p:spPr>
            <a:xfrm>
              <a:off x="2340401" y="1407863"/>
              <a:ext cx="22225" cy="22225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6" y="28"/>
                  </a:moveTo>
                  <a:cubicBezTo>
                    <a:pt x="11" y="34"/>
                    <a:pt x="21" y="34"/>
                    <a:pt x="27" y="29"/>
                  </a:cubicBezTo>
                  <a:cubicBezTo>
                    <a:pt x="33" y="23"/>
                    <a:pt x="34" y="13"/>
                    <a:pt x="28" y="7"/>
                  </a:cubicBezTo>
                  <a:cubicBezTo>
                    <a:pt x="22" y="1"/>
                    <a:pt x="13" y="0"/>
                    <a:pt x="6" y="6"/>
                  </a:cubicBezTo>
                  <a:cubicBezTo>
                    <a:pt x="0" y="12"/>
                    <a:pt x="0" y="22"/>
                    <a:pt x="6" y="2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3" name="Google Shape;1323;p24"/>
            <p:cNvSpPr/>
            <p:nvPr/>
          </p:nvSpPr>
          <p:spPr>
            <a:xfrm>
              <a:off x="2370564" y="1441200"/>
              <a:ext cx="17462" cy="17462"/>
            </a:xfrm>
            <a:custGeom>
              <a:avLst/>
              <a:gdLst/>
              <a:ahLst/>
              <a:cxnLst/>
              <a:rect l="l" t="t" r="r" b="b"/>
              <a:pathLst>
                <a:path w="29" h="29" extrusionOk="0">
                  <a:moveTo>
                    <a:pt x="5" y="24"/>
                  </a:moveTo>
                  <a:cubicBezTo>
                    <a:pt x="10" y="29"/>
                    <a:pt x="18" y="29"/>
                    <a:pt x="24" y="24"/>
                  </a:cubicBezTo>
                  <a:cubicBezTo>
                    <a:pt x="29" y="19"/>
                    <a:pt x="29" y="11"/>
                    <a:pt x="24" y="6"/>
                  </a:cubicBezTo>
                  <a:cubicBezTo>
                    <a:pt x="19" y="1"/>
                    <a:pt x="11" y="0"/>
                    <a:pt x="6" y="5"/>
                  </a:cubicBezTo>
                  <a:cubicBezTo>
                    <a:pt x="1" y="10"/>
                    <a:pt x="0" y="18"/>
                    <a:pt x="5" y="2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4" name="Google Shape;1324;p24"/>
            <p:cNvSpPr/>
            <p:nvPr/>
          </p:nvSpPr>
          <p:spPr>
            <a:xfrm>
              <a:off x="2254676" y="1461838"/>
              <a:ext cx="22225" cy="22225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11" y="31"/>
                  </a:moveTo>
                  <a:cubicBezTo>
                    <a:pt x="18" y="34"/>
                    <a:pt x="27" y="31"/>
                    <a:pt x="31" y="23"/>
                  </a:cubicBezTo>
                  <a:cubicBezTo>
                    <a:pt x="34" y="15"/>
                    <a:pt x="31" y="7"/>
                    <a:pt x="23" y="3"/>
                  </a:cubicBezTo>
                  <a:cubicBezTo>
                    <a:pt x="15" y="0"/>
                    <a:pt x="6" y="3"/>
                    <a:pt x="3" y="11"/>
                  </a:cubicBezTo>
                  <a:cubicBezTo>
                    <a:pt x="0" y="19"/>
                    <a:pt x="3" y="28"/>
                    <a:pt x="11" y="3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5" name="Google Shape;1325;p24"/>
            <p:cNvSpPr/>
            <p:nvPr/>
          </p:nvSpPr>
          <p:spPr>
            <a:xfrm>
              <a:off x="2288014" y="1476125"/>
              <a:ext cx="20638" cy="20638"/>
            </a:xfrm>
            <a:custGeom>
              <a:avLst/>
              <a:gdLst/>
              <a:ahLst/>
              <a:cxnLst/>
              <a:rect l="l" t="t" r="r" b="b"/>
              <a:pathLst>
                <a:path w="30" h="30" extrusionOk="0">
                  <a:moveTo>
                    <a:pt x="10" y="27"/>
                  </a:moveTo>
                  <a:cubicBezTo>
                    <a:pt x="16" y="30"/>
                    <a:pt x="24" y="27"/>
                    <a:pt x="27" y="20"/>
                  </a:cubicBezTo>
                  <a:cubicBezTo>
                    <a:pt x="30" y="13"/>
                    <a:pt x="27" y="6"/>
                    <a:pt x="20" y="3"/>
                  </a:cubicBezTo>
                  <a:cubicBezTo>
                    <a:pt x="14" y="0"/>
                    <a:pt x="6" y="3"/>
                    <a:pt x="3" y="10"/>
                  </a:cubicBezTo>
                  <a:cubicBezTo>
                    <a:pt x="0" y="16"/>
                    <a:pt x="3" y="24"/>
                    <a:pt x="10" y="2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6" name="Google Shape;1326;p24"/>
            <p:cNvSpPr/>
            <p:nvPr/>
          </p:nvSpPr>
          <p:spPr>
            <a:xfrm>
              <a:off x="2322939" y="1492000"/>
              <a:ext cx="15875" cy="17463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8" y="23"/>
                  </a:moveTo>
                  <a:cubicBezTo>
                    <a:pt x="13" y="25"/>
                    <a:pt x="20" y="23"/>
                    <a:pt x="22" y="17"/>
                  </a:cubicBezTo>
                  <a:cubicBezTo>
                    <a:pt x="25" y="11"/>
                    <a:pt x="22" y="5"/>
                    <a:pt x="16" y="3"/>
                  </a:cubicBezTo>
                  <a:cubicBezTo>
                    <a:pt x="11" y="0"/>
                    <a:pt x="4" y="3"/>
                    <a:pt x="2" y="8"/>
                  </a:cubicBezTo>
                  <a:cubicBezTo>
                    <a:pt x="0" y="14"/>
                    <a:pt x="2" y="20"/>
                    <a:pt x="8" y="2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27" name="Google Shape;1327;p24"/>
          <p:cNvGrpSpPr/>
          <p:nvPr/>
        </p:nvGrpSpPr>
        <p:grpSpPr>
          <a:xfrm>
            <a:off x="280800" y="470791"/>
            <a:ext cx="8598562" cy="4229171"/>
            <a:chOff x="280800" y="470791"/>
            <a:chExt cx="8598562" cy="4229171"/>
          </a:xfrm>
        </p:grpSpPr>
        <p:sp>
          <p:nvSpPr>
            <p:cNvPr id="1328" name="Google Shape;1328;p24"/>
            <p:cNvSpPr/>
            <p:nvPr/>
          </p:nvSpPr>
          <p:spPr>
            <a:xfrm>
              <a:off x="8687663" y="4508036"/>
              <a:ext cx="191699" cy="191925"/>
            </a:xfrm>
            <a:custGeom>
              <a:avLst/>
              <a:gdLst/>
              <a:ahLst/>
              <a:cxnLst/>
              <a:rect l="l" t="t" r="r" b="b"/>
              <a:pathLst>
                <a:path w="777" h="778" extrusionOk="0">
                  <a:moveTo>
                    <a:pt x="431" y="389"/>
                  </a:moveTo>
                  <a:cubicBezTo>
                    <a:pt x="623" y="370"/>
                    <a:pt x="772" y="208"/>
                    <a:pt x="771" y="9"/>
                  </a:cubicBezTo>
                  <a:cubicBezTo>
                    <a:pt x="771" y="8"/>
                    <a:pt x="771" y="7"/>
                    <a:pt x="770" y="7"/>
                  </a:cubicBezTo>
                  <a:cubicBezTo>
                    <a:pt x="770" y="7"/>
                    <a:pt x="769" y="7"/>
                    <a:pt x="768" y="7"/>
                  </a:cubicBezTo>
                  <a:cubicBezTo>
                    <a:pt x="570" y="5"/>
                    <a:pt x="408" y="154"/>
                    <a:pt x="388" y="347"/>
                  </a:cubicBezTo>
                  <a:cubicBezTo>
                    <a:pt x="366" y="153"/>
                    <a:pt x="201" y="2"/>
                    <a:pt x="2" y="1"/>
                  </a:cubicBezTo>
                  <a:cubicBezTo>
                    <a:pt x="1" y="0"/>
                    <a:pt x="1" y="1"/>
                    <a:pt x="0" y="0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2" y="201"/>
                    <a:pt x="153" y="366"/>
                    <a:pt x="347" y="388"/>
                  </a:cubicBezTo>
                  <a:cubicBezTo>
                    <a:pt x="154" y="408"/>
                    <a:pt x="5" y="570"/>
                    <a:pt x="6" y="769"/>
                  </a:cubicBezTo>
                  <a:cubicBezTo>
                    <a:pt x="6" y="770"/>
                    <a:pt x="6" y="770"/>
                    <a:pt x="6" y="772"/>
                  </a:cubicBezTo>
                  <a:cubicBezTo>
                    <a:pt x="8" y="771"/>
                    <a:pt x="8" y="771"/>
                    <a:pt x="8" y="771"/>
                  </a:cubicBezTo>
                  <a:cubicBezTo>
                    <a:pt x="207" y="773"/>
                    <a:pt x="370" y="624"/>
                    <a:pt x="389" y="430"/>
                  </a:cubicBezTo>
                  <a:cubicBezTo>
                    <a:pt x="411" y="624"/>
                    <a:pt x="576" y="776"/>
                    <a:pt x="775" y="778"/>
                  </a:cubicBezTo>
                  <a:cubicBezTo>
                    <a:pt x="776" y="778"/>
                    <a:pt x="776" y="778"/>
                    <a:pt x="777" y="778"/>
                  </a:cubicBezTo>
                  <a:cubicBezTo>
                    <a:pt x="777" y="777"/>
                    <a:pt x="777" y="776"/>
                    <a:pt x="777" y="775"/>
                  </a:cubicBezTo>
                  <a:cubicBezTo>
                    <a:pt x="776" y="577"/>
                    <a:pt x="623" y="411"/>
                    <a:pt x="431" y="3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9" name="Google Shape;1329;p24"/>
            <p:cNvSpPr/>
            <p:nvPr/>
          </p:nvSpPr>
          <p:spPr>
            <a:xfrm>
              <a:off x="280800" y="470791"/>
              <a:ext cx="137275" cy="137426"/>
            </a:xfrm>
            <a:custGeom>
              <a:avLst/>
              <a:gdLst/>
              <a:ahLst/>
              <a:cxnLst/>
              <a:rect l="l" t="t" r="r" b="b"/>
              <a:pathLst>
                <a:path w="777" h="778" extrusionOk="0">
                  <a:moveTo>
                    <a:pt x="431" y="389"/>
                  </a:moveTo>
                  <a:cubicBezTo>
                    <a:pt x="623" y="370"/>
                    <a:pt x="772" y="208"/>
                    <a:pt x="771" y="9"/>
                  </a:cubicBezTo>
                  <a:cubicBezTo>
                    <a:pt x="771" y="8"/>
                    <a:pt x="771" y="7"/>
                    <a:pt x="770" y="7"/>
                  </a:cubicBezTo>
                  <a:cubicBezTo>
                    <a:pt x="770" y="7"/>
                    <a:pt x="769" y="7"/>
                    <a:pt x="768" y="7"/>
                  </a:cubicBezTo>
                  <a:cubicBezTo>
                    <a:pt x="570" y="5"/>
                    <a:pt x="408" y="154"/>
                    <a:pt x="388" y="347"/>
                  </a:cubicBezTo>
                  <a:cubicBezTo>
                    <a:pt x="366" y="153"/>
                    <a:pt x="201" y="2"/>
                    <a:pt x="2" y="1"/>
                  </a:cubicBezTo>
                  <a:cubicBezTo>
                    <a:pt x="1" y="0"/>
                    <a:pt x="1" y="1"/>
                    <a:pt x="0" y="0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2" y="201"/>
                    <a:pt x="153" y="366"/>
                    <a:pt x="347" y="388"/>
                  </a:cubicBezTo>
                  <a:cubicBezTo>
                    <a:pt x="154" y="408"/>
                    <a:pt x="5" y="570"/>
                    <a:pt x="6" y="769"/>
                  </a:cubicBezTo>
                  <a:cubicBezTo>
                    <a:pt x="6" y="770"/>
                    <a:pt x="6" y="770"/>
                    <a:pt x="6" y="772"/>
                  </a:cubicBezTo>
                  <a:cubicBezTo>
                    <a:pt x="8" y="771"/>
                    <a:pt x="8" y="771"/>
                    <a:pt x="8" y="771"/>
                  </a:cubicBezTo>
                  <a:cubicBezTo>
                    <a:pt x="207" y="773"/>
                    <a:pt x="370" y="624"/>
                    <a:pt x="389" y="430"/>
                  </a:cubicBezTo>
                  <a:cubicBezTo>
                    <a:pt x="411" y="624"/>
                    <a:pt x="576" y="776"/>
                    <a:pt x="775" y="778"/>
                  </a:cubicBezTo>
                  <a:cubicBezTo>
                    <a:pt x="776" y="778"/>
                    <a:pt x="776" y="778"/>
                    <a:pt x="777" y="778"/>
                  </a:cubicBezTo>
                  <a:cubicBezTo>
                    <a:pt x="777" y="777"/>
                    <a:pt x="777" y="776"/>
                    <a:pt x="777" y="775"/>
                  </a:cubicBezTo>
                  <a:cubicBezTo>
                    <a:pt x="776" y="577"/>
                    <a:pt x="623" y="411"/>
                    <a:pt x="431" y="3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30" name="Google Shape;1330;p2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331" name="Google Shape;1331;p24"/>
          <p:cNvSpPr txBox="1">
            <a:spLocks noGrp="1"/>
          </p:cNvSpPr>
          <p:nvPr>
            <p:ph type="subTitle" idx="1"/>
          </p:nvPr>
        </p:nvSpPr>
        <p:spPr>
          <a:xfrm>
            <a:off x="4787385" y="2895323"/>
            <a:ext cx="2677200" cy="101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2" name="Google Shape;1332;p24"/>
          <p:cNvSpPr txBox="1">
            <a:spLocks noGrp="1"/>
          </p:cNvSpPr>
          <p:nvPr>
            <p:ph type="subTitle" idx="2"/>
          </p:nvPr>
        </p:nvSpPr>
        <p:spPr>
          <a:xfrm>
            <a:off x="1679388" y="2895323"/>
            <a:ext cx="2677200" cy="101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3" name="Google Shape;1333;p24"/>
          <p:cNvSpPr txBox="1">
            <a:spLocks noGrp="1"/>
          </p:cNvSpPr>
          <p:nvPr>
            <p:ph type="subTitle" idx="3"/>
          </p:nvPr>
        </p:nvSpPr>
        <p:spPr>
          <a:xfrm>
            <a:off x="1679388" y="2455625"/>
            <a:ext cx="2677200" cy="55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awarabi Gothic"/>
              <a:buNone/>
              <a:defRPr sz="2400">
                <a:solidFill>
                  <a:schemeClr val="dk1"/>
                </a:solidFill>
                <a:latin typeface="Sawarabi Gothic"/>
                <a:ea typeface="Sawarabi Gothic"/>
                <a:cs typeface="Sawarabi Gothic"/>
                <a:sym typeface="Sawarabi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awarabi Gothic"/>
              <a:buNone/>
              <a:defRPr sz="2400">
                <a:latin typeface="Sawarabi Gothic"/>
                <a:ea typeface="Sawarabi Gothic"/>
                <a:cs typeface="Sawarabi Gothic"/>
                <a:sym typeface="Sawarabi Goth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awarabi Gothic"/>
              <a:buNone/>
              <a:defRPr sz="2400">
                <a:latin typeface="Sawarabi Gothic"/>
                <a:ea typeface="Sawarabi Gothic"/>
                <a:cs typeface="Sawarabi Gothic"/>
                <a:sym typeface="Sawarabi Goth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awarabi Gothic"/>
              <a:buNone/>
              <a:defRPr sz="2400">
                <a:latin typeface="Sawarabi Gothic"/>
                <a:ea typeface="Sawarabi Gothic"/>
                <a:cs typeface="Sawarabi Gothic"/>
                <a:sym typeface="Sawarabi Goth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awarabi Gothic"/>
              <a:buNone/>
              <a:defRPr sz="2400">
                <a:latin typeface="Sawarabi Gothic"/>
                <a:ea typeface="Sawarabi Gothic"/>
                <a:cs typeface="Sawarabi Gothic"/>
                <a:sym typeface="Sawarabi Goth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awarabi Gothic"/>
              <a:buNone/>
              <a:defRPr sz="2400">
                <a:latin typeface="Sawarabi Gothic"/>
                <a:ea typeface="Sawarabi Gothic"/>
                <a:cs typeface="Sawarabi Gothic"/>
                <a:sym typeface="Sawarabi Goth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awarabi Gothic"/>
              <a:buNone/>
              <a:defRPr sz="2400">
                <a:latin typeface="Sawarabi Gothic"/>
                <a:ea typeface="Sawarabi Gothic"/>
                <a:cs typeface="Sawarabi Gothic"/>
                <a:sym typeface="Sawarabi Goth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awarabi Gothic"/>
              <a:buNone/>
              <a:defRPr sz="2400">
                <a:latin typeface="Sawarabi Gothic"/>
                <a:ea typeface="Sawarabi Gothic"/>
                <a:cs typeface="Sawarabi Gothic"/>
                <a:sym typeface="Sawarabi Goth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awarabi Gothic"/>
              <a:buNone/>
              <a:defRPr sz="2400">
                <a:latin typeface="Sawarabi Gothic"/>
                <a:ea typeface="Sawarabi Gothic"/>
                <a:cs typeface="Sawarabi Gothic"/>
                <a:sym typeface="Sawarabi Gothic"/>
              </a:defRPr>
            </a:lvl9pPr>
          </a:lstStyle>
          <a:p>
            <a:endParaRPr/>
          </a:p>
        </p:txBody>
      </p:sp>
      <p:sp>
        <p:nvSpPr>
          <p:cNvPr id="1334" name="Google Shape;1334;p24"/>
          <p:cNvSpPr txBox="1">
            <a:spLocks noGrp="1"/>
          </p:cNvSpPr>
          <p:nvPr>
            <p:ph type="subTitle" idx="4"/>
          </p:nvPr>
        </p:nvSpPr>
        <p:spPr>
          <a:xfrm>
            <a:off x="4787388" y="2455625"/>
            <a:ext cx="2677200" cy="55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awarabi Gothic"/>
              <a:buNone/>
              <a:defRPr sz="2400">
                <a:solidFill>
                  <a:schemeClr val="dk1"/>
                </a:solidFill>
                <a:latin typeface="Sawarabi Gothic"/>
                <a:ea typeface="Sawarabi Gothic"/>
                <a:cs typeface="Sawarabi Gothic"/>
                <a:sym typeface="Sawarabi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awarabi Gothic"/>
              <a:buNone/>
              <a:defRPr sz="2400">
                <a:latin typeface="Sawarabi Gothic"/>
                <a:ea typeface="Sawarabi Gothic"/>
                <a:cs typeface="Sawarabi Gothic"/>
                <a:sym typeface="Sawarabi Goth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awarabi Gothic"/>
              <a:buNone/>
              <a:defRPr sz="2400">
                <a:latin typeface="Sawarabi Gothic"/>
                <a:ea typeface="Sawarabi Gothic"/>
                <a:cs typeface="Sawarabi Gothic"/>
                <a:sym typeface="Sawarabi Goth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awarabi Gothic"/>
              <a:buNone/>
              <a:defRPr sz="2400">
                <a:latin typeface="Sawarabi Gothic"/>
                <a:ea typeface="Sawarabi Gothic"/>
                <a:cs typeface="Sawarabi Gothic"/>
                <a:sym typeface="Sawarabi Goth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awarabi Gothic"/>
              <a:buNone/>
              <a:defRPr sz="2400">
                <a:latin typeface="Sawarabi Gothic"/>
                <a:ea typeface="Sawarabi Gothic"/>
                <a:cs typeface="Sawarabi Gothic"/>
                <a:sym typeface="Sawarabi Goth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awarabi Gothic"/>
              <a:buNone/>
              <a:defRPr sz="2400">
                <a:latin typeface="Sawarabi Gothic"/>
                <a:ea typeface="Sawarabi Gothic"/>
                <a:cs typeface="Sawarabi Gothic"/>
                <a:sym typeface="Sawarabi Goth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awarabi Gothic"/>
              <a:buNone/>
              <a:defRPr sz="2400">
                <a:latin typeface="Sawarabi Gothic"/>
                <a:ea typeface="Sawarabi Gothic"/>
                <a:cs typeface="Sawarabi Gothic"/>
                <a:sym typeface="Sawarabi Goth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awarabi Gothic"/>
              <a:buNone/>
              <a:defRPr sz="2400">
                <a:latin typeface="Sawarabi Gothic"/>
                <a:ea typeface="Sawarabi Gothic"/>
                <a:cs typeface="Sawarabi Gothic"/>
                <a:sym typeface="Sawarabi Goth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awarabi Gothic"/>
              <a:buNone/>
              <a:defRPr sz="2400">
                <a:latin typeface="Sawarabi Gothic"/>
                <a:ea typeface="Sawarabi Gothic"/>
                <a:cs typeface="Sawarabi Gothic"/>
                <a:sym typeface="Sawarabi Gothic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_AND_TWO_COLUMNS_1_1">
    <p:spTree>
      <p:nvGrpSpPr>
        <p:cNvPr id="1" name="Shape 1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6" name="Google Shape;1336;p25"/>
          <p:cNvPicPr preferRelativeResize="0"/>
          <p:nvPr/>
        </p:nvPicPr>
        <p:blipFill>
          <a:blip r:embed="rId2">
            <a:alphaModFix amt="12000"/>
          </a:blip>
          <a:stretch>
            <a:fillRect/>
          </a:stretch>
        </p:blipFill>
        <p:spPr>
          <a:xfrm>
            <a:off x="0" y="12441"/>
            <a:ext cx="9144000" cy="514346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37" name="Google Shape;1337;p25"/>
          <p:cNvGrpSpPr/>
          <p:nvPr/>
        </p:nvGrpSpPr>
        <p:grpSpPr>
          <a:xfrm rot="2699890">
            <a:off x="-341983" y="4137764"/>
            <a:ext cx="1212769" cy="690484"/>
            <a:chOff x="2213401" y="1272925"/>
            <a:chExt cx="549276" cy="312737"/>
          </a:xfrm>
        </p:grpSpPr>
        <p:sp>
          <p:nvSpPr>
            <p:cNvPr id="1338" name="Google Shape;1338;p25"/>
            <p:cNvSpPr/>
            <p:nvPr/>
          </p:nvSpPr>
          <p:spPr>
            <a:xfrm>
              <a:off x="2361039" y="1461838"/>
              <a:ext cx="254000" cy="123825"/>
            </a:xfrm>
            <a:custGeom>
              <a:avLst/>
              <a:gdLst/>
              <a:ahLst/>
              <a:cxnLst/>
              <a:rect l="l" t="t" r="r" b="b"/>
              <a:pathLst>
                <a:path w="392" h="190" extrusionOk="0">
                  <a:moveTo>
                    <a:pt x="392" y="95"/>
                  </a:moveTo>
                  <a:cubicBezTo>
                    <a:pt x="384" y="84"/>
                    <a:pt x="375" y="74"/>
                    <a:pt x="366" y="65"/>
                  </a:cubicBezTo>
                  <a:cubicBezTo>
                    <a:pt x="261" y="129"/>
                    <a:pt x="261" y="129"/>
                    <a:pt x="261" y="129"/>
                  </a:cubicBezTo>
                  <a:cubicBezTo>
                    <a:pt x="259" y="130"/>
                    <a:pt x="259" y="130"/>
                    <a:pt x="259" y="130"/>
                  </a:cubicBezTo>
                  <a:cubicBezTo>
                    <a:pt x="256" y="125"/>
                    <a:pt x="252" y="120"/>
                    <a:pt x="248" y="115"/>
                  </a:cubicBezTo>
                  <a:cubicBezTo>
                    <a:pt x="248" y="115"/>
                    <a:pt x="248" y="115"/>
                    <a:pt x="248" y="115"/>
                  </a:cubicBezTo>
                  <a:cubicBezTo>
                    <a:pt x="335" y="40"/>
                    <a:pt x="335" y="40"/>
                    <a:pt x="335" y="40"/>
                  </a:cubicBezTo>
                  <a:cubicBezTo>
                    <a:pt x="325" y="34"/>
                    <a:pt x="316" y="28"/>
                    <a:pt x="305" y="23"/>
                  </a:cubicBezTo>
                  <a:cubicBezTo>
                    <a:pt x="243" y="110"/>
                    <a:pt x="243" y="110"/>
                    <a:pt x="243" y="110"/>
                  </a:cubicBezTo>
                  <a:cubicBezTo>
                    <a:pt x="243" y="110"/>
                    <a:pt x="243" y="110"/>
                    <a:pt x="243" y="110"/>
                  </a:cubicBezTo>
                  <a:cubicBezTo>
                    <a:pt x="239" y="106"/>
                    <a:pt x="234" y="103"/>
                    <a:pt x="229" y="100"/>
                  </a:cubicBezTo>
                  <a:cubicBezTo>
                    <a:pt x="274" y="12"/>
                    <a:pt x="274" y="12"/>
                    <a:pt x="274" y="12"/>
                  </a:cubicBezTo>
                  <a:cubicBezTo>
                    <a:pt x="265" y="8"/>
                    <a:pt x="255" y="6"/>
                    <a:pt x="244" y="4"/>
                  </a:cubicBezTo>
                  <a:cubicBezTo>
                    <a:pt x="221" y="96"/>
                    <a:pt x="221" y="96"/>
                    <a:pt x="221" y="96"/>
                  </a:cubicBezTo>
                  <a:cubicBezTo>
                    <a:pt x="215" y="94"/>
                    <a:pt x="209" y="92"/>
                    <a:pt x="203" y="91"/>
                  </a:cubicBezTo>
                  <a:cubicBezTo>
                    <a:pt x="201" y="91"/>
                    <a:pt x="201" y="91"/>
                    <a:pt x="201" y="91"/>
                  </a:cubicBezTo>
                  <a:cubicBezTo>
                    <a:pt x="212" y="1"/>
                    <a:pt x="212" y="1"/>
                    <a:pt x="212" y="1"/>
                  </a:cubicBezTo>
                  <a:cubicBezTo>
                    <a:pt x="206" y="0"/>
                    <a:pt x="201" y="0"/>
                    <a:pt x="196" y="0"/>
                  </a:cubicBezTo>
                  <a:cubicBezTo>
                    <a:pt x="191" y="0"/>
                    <a:pt x="186" y="0"/>
                    <a:pt x="181" y="1"/>
                  </a:cubicBezTo>
                  <a:cubicBezTo>
                    <a:pt x="191" y="90"/>
                    <a:pt x="191" y="90"/>
                    <a:pt x="191" y="90"/>
                  </a:cubicBezTo>
                  <a:cubicBezTo>
                    <a:pt x="189" y="91"/>
                    <a:pt x="189" y="91"/>
                    <a:pt x="189" y="91"/>
                  </a:cubicBezTo>
                  <a:cubicBezTo>
                    <a:pt x="183" y="92"/>
                    <a:pt x="177" y="94"/>
                    <a:pt x="172" y="96"/>
                  </a:cubicBezTo>
                  <a:cubicBezTo>
                    <a:pt x="149" y="3"/>
                    <a:pt x="149" y="3"/>
                    <a:pt x="149" y="3"/>
                  </a:cubicBezTo>
                  <a:cubicBezTo>
                    <a:pt x="138" y="5"/>
                    <a:pt x="128" y="8"/>
                    <a:pt x="118" y="11"/>
                  </a:cubicBezTo>
                  <a:cubicBezTo>
                    <a:pt x="164" y="100"/>
                    <a:pt x="164" y="100"/>
                    <a:pt x="164" y="100"/>
                  </a:cubicBezTo>
                  <a:cubicBezTo>
                    <a:pt x="159" y="102"/>
                    <a:pt x="154" y="106"/>
                    <a:pt x="149" y="110"/>
                  </a:cubicBezTo>
                  <a:cubicBezTo>
                    <a:pt x="149" y="109"/>
                    <a:pt x="149" y="109"/>
                    <a:pt x="149" y="109"/>
                  </a:cubicBezTo>
                  <a:cubicBezTo>
                    <a:pt x="87" y="22"/>
                    <a:pt x="87" y="22"/>
                    <a:pt x="87" y="22"/>
                  </a:cubicBezTo>
                  <a:cubicBezTo>
                    <a:pt x="77" y="27"/>
                    <a:pt x="67" y="33"/>
                    <a:pt x="57" y="39"/>
                  </a:cubicBezTo>
                  <a:cubicBezTo>
                    <a:pt x="144" y="115"/>
                    <a:pt x="144" y="115"/>
                    <a:pt x="144" y="115"/>
                  </a:cubicBezTo>
                  <a:cubicBezTo>
                    <a:pt x="144" y="115"/>
                    <a:pt x="144" y="115"/>
                    <a:pt x="144" y="115"/>
                  </a:cubicBezTo>
                  <a:cubicBezTo>
                    <a:pt x="140" y="119"/>
                    <a:pt x="136" y="124"/>
                    <a:pt x="134" y="130"/>
                  </a:cubicBezTo>
                  <a:cubicBezTo>
                    <a:pt x="131" y="129"/>
                    <a:pt x="131" y="129"/>
                    <a:pt x="131" y="129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16" y="74"/>
                    <a:pt x="7" y="84"/>
                    <a:pt x="0" y="95"/>
                  </a:cubicBezTo>
                  <a:cubicBezTo>
                    <a:pt x="186" y="161"/>
                    <a:pt x="186" y="161"/>
                    <a:pt x="186" y="161"/>
                  </a:cubicBezTo>
                  <a:cubicBezTo>
                    <a:pt x="168" y="169"/>
                    <a:pt x="168" y="169"/>
                    <a:pt x="168" y="169"/>
                  </a:cubicBezTo>
                  <a:cubicBezTo>
                    <a:pt x="168" y="169"/>
                    <a:pt x="174" y="190"/>
                    <a:pt x="196" y="190"/>
                  </a:cubicBezTo>
                  <a:cubicBezTo>
                    <a:pt x="219" y="190"/>
                    <a:pt x="225" y="170"/>
                    <a:pt x="225" y="170"/>
                  </a:cubicBezTo>
                  <a:cubicBezTo>
                    <a:pt x="206" y="161"/>
                    <a:pt x="206" y="161"/>
                    <a:pt x="206" y="161"/>
                  </a:cubicBezTo>
                  <a:lnTo>
                    <a:pt x="392" y="95"/>
                  </a:lnTo>
                  <a:close/>
                  <a:moveTo>
                    <a:pt x="205" y="164"/>
                  </a:moveTo>
                  <a:cubicBezTo>
                    <a:pt x="205" y="169"/>
                    <a:pt x="201" y="173"/>
                    <a:pt x="196" y="173"/>
                  </a:cubicBezTo>
                  <a:cubicBezTo>
                    <a:pt x="191" y="173"/>
                    <a:pt x="187" y="169"/>
                    <a:pt x="187" y="164"/>
                  </a:cubicBezTo>
                  <a:cubicBezTo>
                    <a:pt x="187" y="163"/>
                    <a:pt x="188" y="162"/>
                    <a:pt x="188" y="161"/>
                  </a:cubicBezTo>
                  <a:cubicBezTo>
                    <a:pt x="196" y="161"/>
                    <a:pt x="196" y="161"/>
                    <a:pt x="196" y="161"/>
                  </a:cubicBezTo>
                  <a:cubicBezTo>
                    <a:pt x="204" y="161"/>
                    <a:pt x="204" y="161"/>
                    <a:pt x="204" y="161"/>
                  </a:cubicBezTo>
                  <a:cubicBezTo>
                    <a:pt x="205" y="162"/>
                    <a:pt x="205" y="163"/>
                    <a:pt x="205" y="16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9" name="Google Shape;1339;p25"/>
            <p:cNvSpPr/>
            <p:nvPr/>
          </p:nvSpPr>
          <p:spPr>
            <a:xfrm>
              <a:off x="2397551" y="1476125"/>
              <a:ext cx="33338" cy="25400"/>
            </a:xfrm>
            <a:custGeom>
              <a:avLst/>
              <a:gdLst/>
              <a:ahLst/>
              <a:cxnLst/>
              <a:rect l="l" t="t" r="r" b="b"/>
              <a:pathLst>
                <a:path w="50" h="39" extrusionOk="0">
                  <a:moveTo>
                    <a:pt x="0" y="17"/>
                  </a:moveTo>
                  <a:cubicBezTo>
                    <a:pt x="26" y="39"/>
                    <a:pt x="26" y="39"/>
                    <a:pt x="26" y="39"/>
                  </a:cubicBezTo>
                  <a:cubicBezTo>
                    <a:pt x="34" y="35"/>
                    <a:pt x="42" y="32"/>
                    <a:pt x="50" y="29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0" y="5"/>
                    <a:pt x="10" y="11"/>
                    <a:pt x="0" y="17"/>
                  </a:cubicBezTo>
                  <a:close/>
                </a:path>
              </a:pathLst>
            </a:custGeom>
            <a:solidFill>
              <a:srgbClr val="730302">
                <a:alpha val="455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0" name="Google Shape;1340;p25"/>
            <p:cNvSpPr/>
            <p:nvPr/>
          </p:nvSpPr>
          <p:spPr>
            <a:xfrm>
              <a:off x="2546776" y="1477713"/>
              <a:ext cx="31750" cy="23813"/>
            </a:xfrm>
            <a:custGeom>
              <a:avLst/>
              <a:gdLst/>
              <a:ahLst/>
              <a:cxnLst/>
              <a:rect l="l" t="t" r="r" b="b"/>
              <a:pathLst>
                <a:path w="50" h="38" extrusionOk="0">
                  <a:moveTo>
                    <a:pt x="0" y="28"/>
                  </a:moveTo>
                  <a:cubicBezTo>
                    <a:pt x="9" y="31"/>
                    <a:pt x="17" y="35"/>
                    <a:pt x="25" y="3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0" y="11"/>
                    <a:pt x="31" y="5"/>
                    <a:pt x="20" y="0"/>
                  </a:cubicBezTo>
                  <a:lnTo>
                    <a:pt x="0" y="28"/>
                  </a:lnTo>
                  <a:close/>
                </a:path>
              </a:pathLst>
            </a:custGeom>
            <a:solidFill>
              <a:srgbClr val="730302">
                <a:alpha val="455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1" name="Google Shape;1341;p25"/>
            <p:cNvSpPr/>
            <p:nvPr/>
          </p:nvSpPr>
          <p:spPr>
            <a:xfrm>
              <a:off x="2437239" y="1465013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39" h="40" extrusionOk="0">
                  <a:moveTo>
                    <a:pt x="0" y="8"/>
                  </a:moveTo>
                  <a:cubicBezTo>
                    <a:pt x="17" y="40"/>
                    <a:pt x="17" y="40"/>
                    <a:pt x="17" y="40"/>
                  </a:cubicBezTo>
                  <a:cubicBezTo>
                    <a:pt x="24" y="38"/>
                    <a:pt x="32" y="36"/>
                    <a:pt x="39" y="35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20" y="2"/>
                    <a:pt x="10" y="5"/>
                    <a:pt x="0" y="8"/>
                  </a:cubicBezTo>
                  <a:close/>
                </a:path>
              </a:pathLst>
            </a:custGeom>
            <a:solidFill>
              <a:srgbClr val="730302">
                <a:alpha val="455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2" name="Google Shape;1342;p25"/>
            <p:cNvSpPr/>
            <p:nvPr/>
          </p:nvSpPr>
          <p:spPr>
            <a:xfrm>
              <a:off x="2361039" y="1504700"/>
              <a:ext cx="31750" cy="23812"/>
            </a:xfrm>
            <a:custGeom>
              <a:avLst/>
              <a:gdLst/>
              <a:ahLst/>
              <a:cxnLst/>
              <a:rect l="l" t="t" r="r" b="b"/>
              <a:pathLst>
                <a:path w="50" h="37" extrusionOk="0">
                  <a:moveTo>
                    <a:pt x="50" y="14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16" y="9"/>
                    <a:pt x="7" y="19"/>
                    <a:pt x="0" y="30"/>
                  </a:cubicBezTo>
                  <a:cubicBezTo>
                    <a:pt x="21" y="37"/>
                    <a:pt x="21" y="37"/>
                    <a:pt x="21" y="37"/>
                  </a:cubicBezTo>
                  <a:cubicBezTo>
                    <a:pt x="30" y="29"/>
                    <a:pt x="40" y="21"/>
                    <a:pt x="50" y="14"/>
                  </a:cubicBezTo>
                  <a:close/>
                </a:path>
              </a:pathLst>
            </a:custGeom>
            <a:solidFill>
              <a:srgbClr val="730302">
                <a:alpha val="455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3" name="Google Shape;1343;p25"/>
            <p:cNvSpPr/>
            <p:nvPr/>
          </p:nvSpPr>
          <p:spPr>
            <a:xfrm>
              <a:off x="2513439" y="1465013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39" h="39" extrusionOk="0">
                  <a:moveTo>
                    <a:pt x="0" y="34"/>
                  </a:moveTo>
                  <a:cubicBezTo>
                    <a:pt x="8" y="36"/>
                    <a:pt x="16" y="37"/>
                    <a:pt x="23" y="39"/>
                  </a:cubicBezTo>
                  <a:cubicBezTo>
                    <a:pt x="39" y="8"/>
                    <a:pt x="39" y="8"/>
                    <a:pt x="39" y="8"/>
                  </a:cubicBezTo>
                  <a:cubicBezTo>
                    <a:pt x="30" y="4"/>
                    <a:pt x="20" y="2"/>
                    <a:pt x="9" y="0"/>
                  </a:cubicBezTo>
                  <a:lnTo>
                    <a:pt x="0" y="34"/>
                  </a:lnTo>
                  <a:close/>
                </a:path>
              </a:pathLst>
            </a:custGeom>
            <a:solidFill>
              <a:srgbClr val="730302">
                <a:alpha val="455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4" name="Google Shape;1344;p25"/>
            <p:cNvSpPr/>
            <p:nvPr/>
          </p:nvSpPr>
          <p:spPr>
            <a:xfrm>
              <a:off x="2583289" y="1504700"/>
              <a:ext cx="31750" cy="23812"/>
            </a:xfrm>
            <a:custGeom>
              <a:avLst/>
              <a:gdLst/>
              <a:ahLst/>
              <a:cxnLst/>
              <a:rect l="l" t="t" r="r" b="b"/>
              <a:pathLst>
                <a:path w="50" h="37" extrusionOk="0">
                  <a:moveTo>
                    <a:pt x="24" y="0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10" y="22"/>
                    <a:pt x="20" y="29"/>
                    <a:pt x="29" y="37"/>
                  </a:cubicBezTo>
                  <a:cubicBezTo>
                    <a:pt x="50" y="30"/>
                    <a:pt x="50" y="30"/>
                    <a:pt x="50" y="30"/>
                  </a:cubicBezTo>
                  <a:cubicBezTo>
                    <a:pt x="42" y="19"/>
                    <a:pt x="33" y="9"/>
                    <a:pt x="24" y="0"/>
                  </a:cubicBezTo>
                  <a:close/>
                </a:path>
              </a:pathLst>
            </a:custGeom>
            <a:solidFill>
              <a:srgbClr val="730302">
                <a:alpha val="455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5" name="Google Shape;1345;p25"/>
            <p:cNvSpPr/>
            <p:nvPr/>
          </p:nvSpPr>
          <p:spPr>
            <a:xfrm>
              <a:off x="2478514" y="1461838"/>
              <a:ext cx="20637" cy="23812"/>
            </a:xfrm>
            <a:custGeom>
              <a:avLst/>
              <a:gdLst/>
              <a:ahLst/>
              <a:cxnLst/>
              <a:rect l="l" t="t" r="r" b="b"/>
              <a:pathLst>
                <a:path w="31" h="36" extrusionOk="0">
                  <a:moveTo>
                    <a:pt x="0" y="1"/>
                  </a:moveTo>
                  <a:cubicBezTo>
                    <a:pt x="4" y="36"/>
                    <a:pt x="4" y="36"/>
                    <a:pt x="4" y="36"/>
                  </a:cubicBezTo>
                  <a:cubicBezTo>
                    <a:pt x="8" y="36"/>
                    <a:pt x="11" y="35"/>
                    <a:pt x="15" y="35"/>
                  </a:cubicBezTo>
                  <a:cubicBezTo>
                    <a:pt x="19" y="35"/>
                    <a:pt x="23" y="36"/>
                    <a:pt x="27" y="36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25" y="0"/>
                    <a:pt x="20" y="0"/>
                    <a:pt x="15" y="0"/>
                  </a:cubicBezTo>
                  <a:cubicBezTo>
                    <a:pt x="10" y="0"/>
                    <a:pt x="5" y="0"/>
                    <a:pt x="0" y="1"/>
                  </a:cubicBezTo>
                  <a:close/>
                </a:path>
              </a:pathLst>
            </a:custGeom>
            <a:solidFill>
              <a:srgbClr val="730302">
                <a:alpha val="455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6" name="Google Shape;1346;p25"/>
            <p:cNvSpPr/>
            <p:nvPr/>
          </p:nvSpPr>
          <p:spPr>
            <a:xfrm>
              <a:off x="2213401" y="1272925"/>
              <a:ext cx="549276" cy="266700"/>
            </a:xfrm>
            <a:custGeom>
              <a:avLst/>
              <a:gdLst/>
              <a:ahLst/>
              <a:cxnLst/>
              <a:rect l="l" t="t" r="r" b="b"/>
              <a:pathLst>
                <a:path w="846" h="410" extrusionOk="0">
                  <a:moveTo>
                    <a:pt x="423" y="294"/>
                  </a:moveTo>
                  <a:cubicBezTo>
                    <a:pt x="511" y="294"/>
                    <a:pt x="588" y="340"/>
                    <a:pt x="636" y="410"/>
                  </a:cubicBezTo>
                  <a:cubicBezTo>
                    <a:pt x="846" y="344"/>
                    <a:pt x="846" y="344"/>
                    <a:pt x="846" y="344"/>
                  </a:cubicBezTo>
                  <a:cubicBezTo>
                    <a:pt x="797" y="143"/>
                    <a:pt x="617" y="4"/>
                    <a:pt x="413" y="0"/>
                  </a:cubicBezTo>
                  <a:cubicBezTo>
                    <a:pt x="209" y="4"/>
                    <a:pt x="49" y="143"/>
                    <a:pt x="0" y="344"/>
                  </a:cubicBezTo>
                  <a:cubicBezTo>
                    <a:pt x="210" y="410"/>
                    <a:pt x="210" y="410"/>
                    <a:pt x="210" y="410"/>
                  </a:cubicBezTo>
                  <a:cubicBezTo>
                    <a:pt x="258" y="340"/>
                    <a:pt x="335" y="294"/>
                    <a:pt x="423" y="29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7" name="Google Shape;1347;p25"/>
            <p:cNvSpPr/>
            <p:nvPr/>
          </p:nvSpPr>
          <p:spPr>
            <a:xfrm>
              <a:off x="2459464" y="1299913"/>
              <a:ext cx="58738" cy="144463"/>
            </a:xfrm>
            <a:custGeom>
              <a:avLst/>
              <a:gdLst/>
              <a:ahLst/>
              <a:cxnLst/>
              <a:rect l="l" t="t" r="r" b="b"/>
              <a:pathLst>
                <a:path w="91" h="223" extrusionOk="0">
                  <a:moveTo>
                    <a:pt x="66" y="223"/>
                  </a:moveTo>
                  <a:cubicBezTo>
                    <a:pt x="91" y="0"/>
                    <a:pt x="91" y="0"/>
                    <a:pt x="91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5" y="223"/>
                    <a:pt x="25" y="223"/>
                    <a:pt x="25" y="223"/>
                  </a:cubicBezTo>
                  <a:cubicBezTo>
                    <a:pt x="31" y="222"/>
                    <a:pt x="38" y="222"/>
                    <a:pt x="44" y="222"/>
                  </a:cubicBezTo>
                  <a:cubicBezTo>
                    <a:pt x="52" y="222"/>
                    <a:pt x="59" y="222"/>
                    <a:pt x="66" y="22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8" name="Google Shape;1348;p25"/>
            <p:cNvSpPr/>
            <p:nvPr/>
          </p:nvSpPr>
          <p:spPr>
            <a:xfrm>
              <a:off x="2365801" y="1304675"/>
              <a:ext cx="88900" cy="149225"/>
            </a:xfrm>
            <a:custGeom>
              <a:avLst/>
              <a:gdLst/>
              <a:ahLst/>
              <a:cxnLst/>
              <a:rect l="l" t="t" r="r" b="b"/>
              <a:pathLst>
                <a:path w="138" h="228" extrusionOk="0">
                  <a:moveTo>
                    <a:pt x="84" y="0"/>
                  </a:moveTo>
                  <a:cubicBezTo>
                    <a:pt x="42" y="18"/>
                    <a:pt x="42" y="18"/>
                    <a:pt x="42" y="18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97" y="228"/>
                    <a:pt x="97" y="228"/>
                    <a:pt x="97" y="228"/>
                  </a:cubicBezTo>
                  <a:cubicBezTo>
                    <a:pt x="110" y="223"/>
                    <a:pt x="124" y="220"/>
                    <a:pt x="138" y="217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9" name="Google Shape;1349;p25"/>
            <p:cNvSpPr/>
            <p:nvPr/>
          </p:nvSpPr>
          <p:spPr>
            <a:xfrm>
              <a:off x="2286426" y="1349125"/>
              <a:ext cx="120650" cy="128588"/>
            </a:xfrm>
            <a:custGeom>
              <a:avLst/>
              <a:gdLst/>
              <a:ahLst/>
              <a:cxnLst/>
              <a:rect l="l" t="t" r="r" b="b"/>
              <a:pathLst>
                <a:path w="187" h="198" extrusionOk="0">
                  <a:moveTo>
                    <a:pt x="66" y="0"/>
                  </a:moveTo>
                  <a:cubicBezTo>
                    <a:pt x="33" y="33"/>
                    <a:pt x="33" y="33"/>
                    <a:pt x="33" y="33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147" y="198"/>
                    <a:pt x="147" y="198"/>
                    <a:pt x="147" y="198"/>
                  </a:cubicBezTo>
                  <a:cubicBezTo>
                    <a:pt x="160" y="189"/>
                    <a:pt x="173" y="181"/>
                    <a:pt x="187" y="174"/>
                  </a:cubicBezTo>
                  <a:lnTo>
                    <a:pt x="6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0" name="Google Shape;1350;p25"/>
            <p:cNvSpPr/>
            <p:nvPr/>
          </p:nvSpPr>
          <p:spPr>
            <a:xfrm>
              <a:off x="2235626" y="1433263"/>
              <a:ext cx="125412" cy="90488"/>
            </a:xfrm>
            <a:custGeom>
              <a:avLst/>
              <a:gdLst/>
              <a:ahLst/>
              <a:cxnLst/>
              <a:rect l="l" t="t" r="r" b="b"/>
              <a:pathLst>
                <a:path w="192" h="139" extrusionOk="0">
                  <a:moveTo>
                    <a:pt x="192" y="97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156" y="139"/>
                    <a:pt x="156" y="139"/>
                    <a:pt x="156" y="139"/>
                  </a:cubicBezTo>
                  <a:cubicBezTo>
                    <a:pt x="167" y="124"/>
                    <a:pt x="179" y="110"/>
                    <a:pt x="192" y="9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1" name="Google Shape;1351;p25"/>
            <p:cNvSpPr/>
            <p:nvPr/>
          </p:nvSpPr>
          <p:spPr>
            <a:xfrm>
              <a:off x="2521376" y="1304675"/>
              <a:ext cx="90488" cy="149225"/>
            </a:xfrm>
            <a:custGeom>
              <a:avLst/>
              <a:gdLst/>
              <a:ahLst/>
              <a:cxnLst/>
              <a:rect l="l" t="t" r="r" b="b"/>
              <a:pathLst>
                <a:path w="138" h="229" extrusionOk="0">
                  <a:moveTo>
                    <a:pt x="138" y="35"/>
                  </a:moveTo>
                  <a:cubicBezTo>
                    <a:pt x="96" y="18"/>
                    <a:pt x="96" y="18"/>
                    <a:pt x="96" y="18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0" y="218"/>
                    <a:pt x="0" y="218"/>
                    <a:pt x="0" y="218"/>
                  </a:cubicBezTo>
                  <a:cubicBezTo>
                    <a:pt x="14" y="220"/>
                    <a:pt x="28" y="224"/>
                    <a:pt x="41" y="229"/>
                  </a:cubicBezTo>
                  <a:lnTo>
                    <a:pt x="138" y="3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2" name="Google Shape;1352;p25"/>
            <p:cNvSpPr/>
            <p:nvPr/>
          </p:nvSpPr>
          <p:spPr>
            <a:xfrm>
              <a:off x="2569001" y="1349125"/>
              <a:ext cx="122238" cy="130175"/>
            </a:xfrm>
            <a:custGeom>
              <a:avLst/>
              <a:gdLst/>
              <a:ahLst/>
              <a:cxnLst/>
              <a:rect l="l" t="t" r="r" b="b"/>
              <a:pathLst>
                <a:path w="187" h="199" extrusionOk="0">
                  <a:moveTo>
                    <a:pt x="187" y="66"/>
                  </a:moveTo>
                  <a:cubicBezTo>
                    <a:pt x="154" y="33"/>
                    <a:pt x="154" y="33"/>
                    <a:pt x="154" y="33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13" y="182"/>
                    <a:pt x="26" y="190"/>
                    <a:pt x="39" y="199"/>
                  </a:cubicBezTo>
                  <a:lnTo>
                    <a:pt x="187" y="6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3" name="Google Shape;1353;p25"/>
            <p:cNvSpPr/>
            <p:nvPr/>
          </p:nvSpPr>
          <p:spPr>
            <a:xfrm>
              <a:off x="2615039" y="1433263"/>
              <a:ext cx="125412" cy="90488"/>
            </a:xfrm>
            <a:custGeom>
              <a:avLst/>
              <a:gdLst/>
              <a:ahLst/>
              <a:cxnLst/>
              <a:rect l="l" t="t" r="r" b="b"/>
              <a:pathLst>
                <a:path w="193" h="139" extrusionOk="0">
                  <a:moveTo>
                    <a:pt x="35" y="139"/>
                  </a:moveTo>
                  <a:cubicBezTo>
                    <a:pt x="193" y="88"/>
                    <a:pt x="193" y="88"/>
                    <a:pt x="193" y="88"/>
                  </a:cubicBezTo>
                  <a:cubicBezTo>
                    <a:pt x="175" y="44"/>
                    <a:pt x="175" y="44"/>
                    <a:pt x="175" y="44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13" y="111"/>
                    <a:pt x="24" y="125"/>
                    <a:pt x="35" y="13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4" name="Google Shape;1354;p25"/>
            <p:cNvSpPr/>
            <p:nvPr/>
          </p:nvSpPr>
          <p:spPr>
            <a:xfrm>
              <a:off x="2475339" y="1307850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5" name="Google Shape;1355;p25"/>
            <p:cNvSpPr/>
            <p:nvPr/>
          </p:nvSpPr>
          <p:spPr>
            <a:xfrm>
              <a:off x="2476926" y="1358650"/>
              <a:ext cx="22200" cy="20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6" name="Google Shape;1356;p25"/>
            <p:cNvSpPr/>
            <p:nvPr/>
          </p:nvSpPr>
          <p:spPr>
            <a:xfrm>
              <a:off x="2478514" y="1406275"/>
              <a:ext cx="19200" cy="19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7" name="Google Shape;1357;p25"/>
            <p:cNvSpPr/>
            <p:nvPr/>
          </p:nvSpPr>
          <p:spPr>
            <a:xfrm>
              <a:off x="2561064" y="1323725"/>
              <a:ext cx="26988" cy="26988"/>
            </a:xfrm>
            <a:custGeom>
              <a:avLst/>
              <a:gdLst/>
              <a:ahLst/>
              <a:cxnLst/>
              <a:rect l="l" t="t" r="r" b="b"/>
              <a:pathLst>
                <a:path w="42" h="42" extrusionOk="0">
                  <a:moveTo>
                    <a:pt x="38" y="27"/>
                  </a:moveTo>
                  <a:cubicBezTo>
                    <a:pt x="35" y="37"/>
                    <a:pt x="24" y="42"/>
                    <a:pt x="14" y="39"/>
                  </a:cubicBezTo>
                  <a:cubicBezTo>
                    <a:pt x="5" y="35"/>
                    <a:pt x="0" y="25"/>
                    <a:pt x="3" y="15"/>
                  </a:cubicBezTo>
                  <a:cubicBezTo>
                    <a:pt x="6" y="5"/>
                    <a:pt x="17" y="0"/>
                    <a:pt x="27" y="3"/>
                  </a:cubicBezTo>
                  <a:cubicBezTo>
                    <a:pt x="37" y="7"/>
                    <a:pt x="42" y="18"/>
                    <a:pt x="38" y="2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8" name="Google Shape;1358;p25"/>
            <p:cNvSpPr/>
            <p:nvPr/>
          </p:nvSpPr>
          <p:spPr>
            <a:xfrm>
              <a:off x="2546776" y="1366588"/>
              <a:ext cx="23812" cy="23812"/>
            </a:xfrm>
            <a:custGeom>
              <a:avLst/>
              <a:gdLst/>
              <a:ahLst/>
              <a:cxnLst/>
              <a:rect l="l" t="t" r="r" b="b"/>
              <a:pathLst>
                <a:path w="36" h="36" extrusionOk="0">
                  <a:moveTo>
                    <a:pt x="33" y="24"/>
                  </a:moveTo>
                  <a:cubicBezTo>
                    <a:pt x="30" y="32"/>
                    <a:pt x="21" y="36"/>
                    <a:pt x="13" y="33"/>
                  </a:cubicBezTo>
                  <a:cubicBezTo>
                    <a:pt x="4" y="30"/>
                    <a:pt x="0" y="21"/>
                    <a:pt x="3" y="13"/>
                  </a:cubicBezTo>
                  <a:cubicBezTo>
                    <a:pt x="6" y="5"/>
                    <a:pt x="15" y="0"/>
                    <a:pt x="23" y="3"/>
                  </a:cubicBezTo>
                  <a:cubicBezTo>
                    <a:pt x="32" y="6"/>
                    <a:pt x="36" y="15"/>
                    <a:pt x="33" y="2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9" name="Google Shape;1359;p25"/>
            <p:cNvSpPr/>
            <p:nvPr/>
          </p:nvSpPr>
          <p:spPr>
            <a:xfrm>
              <a:off x="2534076" y="1411038"/>
              <a:ext cx="20637" cy="19050"/>
            </a:xfrm>
            <a:custGeom>
              <a:avLst/>
              <a:gdLst/>
              <a:ahLst/>
              <a:cxnLst/>
              <a:rect l="l" t="t" r="r" b="b"/>
              <a:pathLst>
                <a:path w="31" h="30" extrusionOk="0">
                  <a:moveTo>
                    <a:pt x="28" y="19"/>
                  </a:moveTo>
                  <a:cubicBezTo>
                    <a:pt x="26" y="26"/>
                    <a:pt x="18" y="30"/>
                    <a:pt x="11" y="27"/>
                  </a:cubicBezTo>
                  <a:cubicBezTo>
                    <a:pt x="4" y="25"/>
                    <a:pt x="0" y="17"/>
                    <a:pt x="3" y="10"/>
                  </a:cubicBezTo>
                  <a:cubicBezTo>
                    <a:pt x="5" y="3"/>
                    <a:pt x="13" y="0"/>
                    <a:pt x="20" y="2"/>
                  </a:cubicBezTo>
                  <a:cubicBezTo>
                    <a:pt x="27" y="5"/>
                    <a:pt x="31" y="12"/>
                    <a:pt x="28" y="1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0" name="Google Shape;1360;p25"/>
            <p:cNvSpPr/>
            <p:nvPr/>
          </p:nvSpPr>
          <p:spPr>
            <a:xfrm>
              <a:off x="2640439" y="1376113"/>
              <a:ext cx="26988" cy="254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33" y="32"/>
                  </a:moveTo>
                  <a:cubicBezTo>
                    <a:pt x="26" y="40"/>
                    <a:pt x="15" y="40"/>
                    <a:pt x="8" y="33"/>
                  </a:cubicBezTo>
                  <a:cubicBezTo>
                    <a:pt x="0" y="26"/>
                    <a:pt x="0" y="15"/>
                    <a:pt x="7" y="8"/>
                  </a:cubicBezTo>
                  <a:cubicBezTo>
                    <a:pt x="14" y="1"/>
                    <a:pt x="25" y="0"/>
                    <a:pt x="32" y="7"/>
                  </a:cubicBezTo>
                  <a:cubicBezTo>
                    <a:pt x="39" y="14"/>
                    <a:pt x="40" y="25"/>
                    <a:pt x="33" y="3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1" name="Google Shape;1361;p25"/>
            <p:cNvSpPr/>
            <p:nvPr/>
          </p:nvSpPr>
          <p:spPr>
            <a:xfrm>
              <a:off x="2615039" y="1407863"/>
              <a:ext cx="20637" cy="22225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28" y="28"/>
                  </a:moveTo>
                  <a:cubicBezTo>
                    <a:pt x="22" y="34"/>
                    <a:pt x="13" y="34"/>
                    <a:pt x="7" y="29"/>
                  </a:cubicBezTo>
                  <a:cubicBezTo>
                    <a:pt x="0" y="23"/>
                    <a:pt x="0" y="13"/>
                    <a:pt x="6" y="7"/>
                  </a:cubicBezTo>
                  <a:cubicBezTo>
                    <a:pt x="12" y="1"/>
                    <a:pt x="21" y="0"/>
                    <a:pt x="27" y="6"/>
                  </a:cubicBezTo>
                  <a:cubicBezTo>
                    <a:pt x="34" y="12"/>
                    <a:pt x="34" y="22"/>
                    <a:pt x="28" y="2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2" name="Google Shape;1362;p25"/>
            <p:cNvSpPr/>
            <p:nvPr/>
          </p:nvSpPr>
          <p:spPr>
            <a:xfrm>
              <a:off x="2588051" y="1441200"/>
              <a:ext cx="17462" cy="17462"/>
            </a:xfrm>
            <a:custGeom>
              <a:avLst/>
              <a:gdLst/>
              <a:ahLst/>
              <a:cxnLst/>
              <a:rect l="l" t="t" r="r" b="b"/>
              <a:pathLst>
                <a:path w="28" h="29" extrusionOk="0">
                  <a:moveTo>
                    <a:pt x="24" y="24"/>
                  </a:moveTo>
                  <a:cubicBezTo>
                    <a:pt x="19" y="29"/>
                    <a:pt x="10" y="29"/>
                    <a:pt x="5" y="24"/>
                  </a:cubicBezTo>
                  <a:cubicBezTo>
                    <a:pt x="0" y="19"/>
                    <a:pt x="0" y="11"/>
                    <a:pt x="4" y="6"/>
                  </a:cubicBezTo>
                  <a:cubicBezTo>
                    <a:pt x="9" y="1"/>
                    <a:pt x="18" y="0"/>
                    <a:pt x="23" y="5"/>
                  </a:cubicBezTo>
                  <a:cubicBezTo>
                    <a:pt x="28" y="10"/>
                    <a:pt x="28" y="18"/>
                    <a:pt x="24" y="2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3" name="Google Shape;1363;p25"/>
            <p:cNvSpPr/>
            <p:nvPr/>
          </p:nvSpPr>
          <p:spPr>
            <a:xfrm>
              <a:off x="2699176" y="1461838"/>
              <a:ext cx="22225" cy="22225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23" y="31"/>
                  </a:moveTo>
                  <a:cubicBezTo>
                    <a:pt x="15" y="34"/>
                    <a:pt x="6" y="31"/>
                    <a:pt x="3" y="23"/>
                  </a:cubicBezTo>
                  <a:cubicBezTo>
                    <a:pt x="0" y="15"/>
                    <a:pt x="3" y="7"/>
                    <a:pt x="11" y="3"/>
                  </a:cubicBezTo>
                  <a:cubicBezTo>
                    <a:pt x="19" y="0"/>
                    <a:pt x="28" y="3"/>
                    <a:pt x="31" y="11"/>
                  </a:cubicBezTo>
                  <a:cubicBezTo>
                    <a:pt x="34" y="19"/>
                    <a:pt x="31" y="28"/>
                    <a:pt x="23" y="3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4" name="Google Shape;1364;p25"/>
            <p:cNvSpPr/>
            <p:nvPr/>
          </p:nvSpPr>
          <p:spPr>
            <a:xfrm>
              <a:off x="2669014" y="1476125"/>
              <a:ext cx="19050" cy="20638"/>
            </a:xfrm>
            <a:custGeom>
              <a:avLst/>
              <a:gdLst/>
              <a:ahLst/>
              <a:cxnLst/>
              <a:rect l="l" t="t" r="r" b="b"/>
              <a:pathLst>
                <a:path w="30" h="30" extrusionOk="0">
                  <a:moveTo>
                    <a:pt x="20" y="27"/>
                  </a:moveTo>
                  <a:cubicBezTo>
                    <a:pt x="13" y="30"/>
                    <a:pt x="6" y="27"/>
                    <a:pt x="3" y="20"/>
                  </a:cubicBezTo>
                  <a:cubicBezTo>
                    <a:pt x="0" y="13"/>
                    <a:pt x="3" y="6"/>
                    <a:pt x="10" y="3"/>
                  </a:cubicBezTo>
                  <a:cubicBezTo>
                    <a:pt x="16" y="0"/>
                    <a:pt x="24" y="3"/>
                    <a:pt x="27" y="10"/>
                  </a:cubicBezTo>
                  <a:cubicBezTo>
                    <a:pt x="30" y="16"/>
                    <a:pt x="27" y="24"/>
                    <a:pt x="20" y="2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5" name="Google Shape;1365;p25"/>
            <p:cNvSpPr/>
            <p:nvPr/>
          </p:nvSpPr>
          <p:spPr>
            <a:xfrm>
              <a:off x="2637264" y="1492000"/>
              <a:ext cx="15875" cy="17463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17" y="23"/>
                  </a:moveTo>
                  <a:cubicBezTo>
                    <a:pt x="12" y="25"/>
                    <a:pt x="5" y="23"/>
                    <a:pt x="3" y="17"/>
                  </a:cubicBezTo>
                  <a:cubicBezTo>
                    <a:pt x="0" y="11"/>
                    <a:pt x="3" y="5"/>
                    <a:pt x="8" y="3"/>
                  </a:cubicBezTo>
                  <a:cubicBezTo>
                    <a:pt x="14" y="0"/>
                    <a:pt x="20" y="3"/>
                    <a:pt x="23" y="8"/>
                  </a:cubicBezTo>
                  <a:cubicBezTo>
                    <a:pt x="25" y="14"/>
                    <a:pt x="23" y="20"/>
                    <a:pt x="17" y="2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6" name="Google Shape;1366;p25"/>
            <p:cNvSpPr/>
            <p:nvPr/>
          </p:nvSpPr>
          <p:spPr>
            <a:xfrm>
              <a:off x="2388026" y="1323725"/>
              <a:ext cx="28575" cy="26988"/>
            </a:xfrm>
            <a:custGeom>
              <a:avLst/>
              <a:gdLst/>
              <a:ahLst/>
              <a:cxnLst/>
              <a:rect l="l" t="t" r="r" b="b"/>
              <a:pathLst>
                <a:path w="42" h="42" extrusionOk="0">
                  <a:moveTo>
                    <a:pt x="4" y="27"/>
                  </a:moveTo>
                  <a:cubicBezTo>
                    <a:pt x="7" y="37"/>
                    <a:pt x="18" y="42"/>
                    <a:pt x="27" y="39"/>
                  </a:cubicBezTo>
                  <a:cubicBezTo>
                    <a:pt x="37" y="35"/>
                    <a:pt x="42" y="25"/>
                    <a:pt x="39" y="15"/>
                  </a:cubicBezTo>
                  <a:cubicBezTo>
                    <a:pt x="35" y="5"/>
                    <a:pt x="25" y="0"/>
                    <a:pt x="15" y="3"/>
                  </a:cubicBezTo>
                  <a:cubicBezTo>
                    <a:pt x="5" y="7"/>
                    <a:pt x="0" y="18"/>
                    <a:pt x="4" y="2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7" name="Google Shape;1367;p25"/>
            <p:cNvSpPr/>
            <p:nvPr/>
          </p:nvSpPr>
          <p:spPr>
            <a:xfrm>
              <a:off x="2405489" y="1366588"/>
              <a:ext cx="23812" cy="23812"/>
            </a:xfrm>
            <a:custGeom>
              <a:avLst/>
              <a:gdLst/>
              <a:ahLst/>
              <a:cxnLst/>
              <a:rect l="l" t="t" r="r" b="b"/>
              <a:pathLst>
                <a:path w="36" h="36" extrusionOk="0">
                  <a:moveTo>
                    <a:pt x="3" y="24"/>
                  </a:moveTo>
                  <a:cubicBezTo>
                    <a:pt x="6" y="32"/>
                    <a:pt x="15" y="36"/>
                    <a:pt x="23" y="33"/>
                  </a:cubicBezTo>
                  <a:cubicBezTo>
                    <a:pt x="31" y="30"/>
                    <a:pt x="36" y="21"/>
                    <a:pt x="33" y="13"/>
                  </a:cubicBezTo>
                  <a:cubicBezTo>
                    <a:pt x="30" y="5"/>
                    <a:pt x="21" y="0"/>
                    <a:pt x="12" y="3"/>
                  </a:cubicBezTo>
                  <a:cubicBezTo>
                    <a:pt x="4" y="6"/>
                    <a:pt x="0" y="15"/>
                    <a:pt x="3" y="2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8" name="Google Shape;1368;p25"/>
            <p:cNvSpPr/>
            <p:nvPr/>
          </p:nvSpPr>
          <p:spPr>
            <a:xfrm>
              <a:off x="2421364" y="1411038"/>
              <a:ext cx="20637" cy="19050"/>
            </a:xfrm>
            <a:custGeom>
              <a:avLst/>
              <a:gdLst/>
              <a:ahLst/>
              <a:cxnLst/>
              <a:rect l="l" t="t" r="r" b="b"/>
              <a:pathLst>
                <a:path w="31" h="30" extrusionOk="0">
                  <a:moveTo>
                    <a:pt x="3" y="19"/>
                  </a:moveTo>
                  <a:cubicBezTo>
                    <a:pt x="5" y="26"/>
                    <a:pt x="13" y="30"/>
                    <a:pt x="20" y="27"/>
                  </a:cubicBezTo>
                  <a:cubicBezTo>
                    <a:pt x="27" y="25"/>
                    <a:pt x="31" y="17"/>
                    <a:pt x="28" y="10"/>
                  </a:cubicBezTo>
                  <a:cubicBezTo>
                    <a:pt x="26" y="3"/>
                    <a:pt x="18" y="0"/>
                    <a:pt x="11" y="2"/>
                  </a:cubicBezTo>
                  <a:cubicBezTo>
                    <a:pt x="4" y="5"/>
                    <a:pt x="0" y="12"/>
                    <a:pt x="3" y="1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9" name="Google Shape;1369;p25"/>
            <p:cNvSpPr/>
            <p:nvPr/>
          </p:nvSpPr>
          <p:spPr>
            <a:xfrm>
              <a:off x="2308651" y="1376113"/>
              <a:ext cx="26988" cy="254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7" y="32"/>
                  </a:moveTo>
                  <a:cubicBezTo>
                    <a:pt x="13" y="40"/>
                    <a:pt x="25" y="40"/>
                    <a:pt x="32" y="33"/>
                  </a:cubicBezTo>
                  <a:cubicBezTo>
                    <a:pt x="39" y="26"/>
                    <a:pt x="40" y="15"/>
                    <a:pt x="33" y="8"/>
                  </a:cubicBezTo>
                  <a:cubicBezTo>
                    <a:pt x="26" y="1"/>
                    <a:pt x="15" y="0"/>
                    <a:pt x="8" y="7"/>
                  </a:cubicBezTo>
                  <a:cubicBezTo>
                    <a:pt x="0" y="14"/>
                    <a:pt x="0" y="25"/>
                    <a:pt x="7" y="3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0" name="Google Shape;1370;p25"/>
            <p:cNvSpPr/>
            <p:nvPr/>
          </p:nvSpPr>
          <p:spPr>
            <a:xfrm>
              <a:off x="2340401" y="1407863"/>
              <a:ext cx="22225" cy="22225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6" y="28"/>
                  </a:moveTo>
                  <a:cubicBezTo>
                    <a:pt x="11" y="34"/>
                    <a:pt x="21" y="34"/>
                    <a:pt x="27" y="29"/>
                  </a:cubicBezTo>
                  <a:cubicBezTo>
                    <a:pt x="33" y="23"/>
                    <a:pt x="34" y="13"/>
                    <a:pt x="28" y="7"/>
                  </a:cubicBezTo>
                  <a:cubicBezTo>
                    <a:pt x="22" y="1"/>
                    <a:pt x="13" y="0"/>
                    <a:pt x="6" y="6"/>
                  </a:cubicBezTo>
                  <a:cubicBezTo>
                    <a:pt x="0" y="12"/>
                    <a:pt x="0" y="22"/>
                    <a:pt x="6" y="2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1" name="Google Shape;1371;p25"/>
            <p:cNvSpPr/>
            <p:nvPr/>
          </p:nvSpPr>
          <p:spPr>
            <a:xfrm>
              <a:off x="2370564" y="1441200"/>
              <a:ext cx="17462" cy="17462"/>
            </a:xfrm>
            <a:custGeom>
              <a:avLst/>
              <a:gdLst/>
              <a:ahLst/>
              <a:cxnLst/>
              <a:rect l="l" t="t" r="r" b="b"/>
              <a:pathLst>
                <a:path w="29" h="29" extrusionOk="0">
                  <a:moveTo>
                    <a:pt x="5" y="24"/>
                  </a:moveTo>
                  <a:cubicBezTo>
                    <a:pt x="10" y="29"/>
                    <a:pt x="18" y="29"/>
                    <a:pt x="24" y="24"/>
                  </a:cubicBezTo>
                  <a:cubicBezTo>
                    <a:pt x="29" y="19"/>
                    <a:pt x="29" y="11"/>
                    <a:pt x="24" y="6"/>
                  </a:cubicBezTo>
                  <a:cubicBezTo>
                    <a:pt x="19" y="1"/>
                    <a:pt x="11" y="0"/>
                    <a:pt x="6" y="5"/>
                  </a:cubicBezTo>
                  <a:cubicBezTo>
                    <a:pt x="1" y="10"/>
                    <a:pt x="0" y="18"/>
                    <a:pt x="5" y="2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2" name="Google Shape;1372;p25"/>
            <p:cNvSpPr/>
            <p:nvPr/>
          </p:nvSpPr>
          <p:spPr>
            <a:xfrm>
              <a:off x="2254676" y="1461838"/>
              <a:ext cx="22225" cy="22225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11" y="31"/>
                  </a:moveTo>
                  <a:cubicBezTo>
                    <a:pt x="18" y="34"/>
                    <a:pt x="27" y="31"/>
                    <a:pt x="31" y="23"/>
                  </a:cubicBezTo>
                  <a:cubicBezTo>
                    <a:pt x="34" y="15"/>
                    <a:pt x="31" y="7"/>
                    <a:pt x="23" y="3"/>
                  </a:cubicBezTo>
                  <a:cubicBezTo>
                    <a:pt x="15" y="0"/>
                    <a:pt x="6" y="3"/>
                    <a:pt x="3" y="11"/>
                  </a:cubicBezTo>
                  <a:cubicBezTo>
                    <a:pt x="0" y="19"/>
                    <a:pt x="3" y="28"/>
                    <a:pt x="11" y="3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3" name="Google Shape;1373;p25"/>
            <p:cNvSpPr/>
            <p:nvPr/>
          </p:nvSpPr>
          <p:spPr>
            <a:xfrm>
              <a:off x="2288014" y="1476125"/>
              <a:ext cx="20638" cy="20638"/>
            </a:xfrm>
            <a:custGeom>
              <a:avLst/>
              <a:gdLst/>
              <a:ahLst/>
              <a:cxnLst/>
              <a:rect l="l" t="t" r="r" b="b"/>
              <a:pathLst>
                <a:path w="30" h="30" extrusionOk="0">
                  <a:moveTo>
                    <a:pt x="10" y="27"/>
                  </a:moveTo>
                  <a:cubicBezTo>
                    <a:pt x="16" y="30"/>
                    <a:pt x="24" y="27"/>
                    <a:pt x="27" y="20"/>
                  </a:cubicBezTo>
                  <a:cubicBezTo>
                    <a:pt x="30" y="13"/>
                    <a:pt x="27" y="6"/>
                    <a:pt x="20" y="3"/>
                  </a:cubicBezTo>
                  <a:cubicBezTo>
                    <a:pt x="14" y="0"/>
                    <a:pt x="6" y="3"/>
                    <a:pt x="3" y="10"/>
                  </a:cubicBezTo>
                  <a:cubicBezTo>
                    <a:pt x="0" y="16"/>
                    <a:pt x="3" y="24"/>
                    <a:pt x="10" y="2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4" name="Google Shape;1374;p25"/>
            <p:cNvSpPr/>
            <p:nvPr/>
          </p:nvSpPr>
          <p:spPr>
            <a:xfrm>
              <a:off x="2322939" y="1492000"/>
              <a:ext cx="15875" cy="17463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8" y="23"/>
                  </a:moveTo>
                  <a:cubicBezTo>
                    <a:pt x="13" y="25"/>
                    <a:pt x="20" y="23"/>
                    <a:pt x="22" y="17"/>
                  </a:cubicBezTo>
                  <a:cubicBezTo>
                    <a:pt x="25" y="11"/>
                    <a:pt x="22" y="5"/>
                    <a:pt x="16" y="3"/>
                  </a:cubicBezTo>
                  <a:cubicBezTo>
                    <a:pt x="11" y="0"/>
                    <a:pt x="4" y="3"/>
                    <a:pt x="2" y="8"/>
                  </a:cubicBezTo>
                  <a:cubicBezTo>
                    <a:pt x="0" y="14"/>
                    <a:pt x="2" y="20"/>
                    <a:pt x="8" y="2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75" name="Google Shape;1375;p25"/>
          <p:cNvGrpSpPr/>
          <p:nvPr/>
        </p:nvGrpSpPr>
        <p:grpSpPr>
          <a:xfrm>
            <a:off x="251963" y="197036"/>
            <a:ext cx="8619612" cy="4475680"/>
            <a:chOff x="251963" y="197036"/>
            <a:chExt cx="8619612" cy="4475680"/>
          </a:xfrm>
        </p:grpSpPr>
        <p:sp>
          <p:nvSpPr>
            <p:cNvPr id="1376" name="Google Shape;1376;p25"/>
            <p:cNvSpPr/>
            <p:nvPr/>
          </p:nvSpPr>
          <p:spPr>
            <a:xfrm>
              <a:off x="251963" y="197036"/>
              <a:ext cx="191699" cy="191925"/>
            </a:xfrm>
            <a:custGeom>
              <a:avLst/>
              <a:gdLst/>
              <a:ahLst/>
              <a:cxnLst/>
              <a:rect l="l" t="t" r="r" b="b"/>
              <a:pathLst>
                <a:path w="777" h="778" extrusionOk="0">
                  <a:moveTo>
                    <a:pt x="431" y="389"/>
                  </a:moveTo>
                  <a:cubicBezTo>
                    <a:pt x="623" y="370"/>
                    <a:pt x="772" y="208"/>
                    <a:pt x="771" y="9"/>
                  </a:cubicBezTo>
                  <a:cubicBezTo>
                    <a:pt x="771" y="8"/>
                    <a:pt x="771" y="7"/>
                    <a:pt x="770" y="7"/>
                  </a:cubicBezTo>
                  <a:cubicBezTo>
                    <a:pt x="770" y="7"/>
                    <a:pt x="769" y="7"/>
                    <a:pt x="768" y="7"/>
                  </a:cubicBezTo>
                  <a:cubicBezTo>
                    <a:pt x="570" y="5"/>
                    <a:pt x="408" y="154"/>
                    <a:pt x="388" y="347"/>
                  </a:cubicBezTo>
                  <a:cubicBezTo>
                    <a:pt x="366" y="153"/>
                    <a:pt x="201" y="2"/>
                    <a:pt x="2" y="1"/>
                  </a:cubicBezTo>
                  <a:cubicBezTo>
                    <a:pt x="1" y="0"/>
                    <a:pt x="1" y="1"/>
                    <a:pt x="0" y="0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2" y="201"/>
                    <a:pt x="153" y="366"/>
                    <a:pt x="347" y="388"/>
                  </a:cubicBezTo>
                  <a:cubicBezTo>
                    <a:pt x="154" y="408"/>
                    <a:pt x="5" y="570"/>
                    <a:pt x="6" y="769"/>
                  </a:cubicBezTo>
                  <a:cubicBezTo>
                    <a:pt x="6" y="770"/>
                    <a:pt x="6" y="770"/>
                    <a:pt x="6" y="772"/>
                  </a:cubicBezTo>
                  <a:cubicBezTo>
                    <a:pt x="8" y="771"/>
                    <a:pt x="8" y="771"/>
                    <a:pt x="8" y="771"/>
                  </a:cubicBezTo>
                  <a:cubicBezTo>
                    <a:pt x="207" y="773"/>
                    <a:pt x="370" y="624"/>
                    <a:pt x="389" y="430"/>
                  </a:cubicBezTo>
                  <a:cubicBezTo>
                    <a:pt x="411" y="624"/>
                    <a:pt x="576" y="776"/>
                    <a:pt x="775" y="778"/>
                  </a:cubicBezTo>
                  <a:cubicBezTo>
                    <a:pt x="776" y="778"/>
                    <a:pt x="776" y="778"/>
                    <a:pt x="777" y="778"/>
                  </a:cubicBezTo>
                  <a:cubicBezTo>
                    <a:pt x="777" y="777"/>
                    <a:pt x="777" y="776"/>
                    <a:pt x="777" y="775"/>
                  </a:cubicBezTo>
                  <a:cubicBezTo>
                    <a:pt x="776" y="577"/>
                    <a:pt x="623" y="411"/>
                    <a:pt x="431" y="3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7" name="Google Shape;1377;p25"/>
            <p:cNvSpPr/>
            <p:nvPr/>
          </p:nvSpPr>
          <p:spPr>
            <a:xfrm>
              <a:off x="8734300" y="4535291"/>
              <a:ext cx="137275" cy="137426"/>
            </a:xfrm>
            <a:custGeom>
              <a:avLst/>
              <a:gdLst/>
              <a:ahLst/>
              <a:cxnLst/>
              <a:rect l="l" t="t" r="r" b="b"/>
              <a:pathLst>
                <a:path w="777" h="778" extrusionOk="0">
                  <a:moveTo>
                    <a:pt x="431" y="389"/>
                  </a:moveTo>
                  <a:cubicBezTo>
                    <a:pt x="623" y="370"/>
                    <a:pt x="772" y="208"/>
                    <a:pt x="771" y="9"/>
                  </a:cubicBezTo>
                  <a:cubicBezTo>
                    <a:pt x="771" y="8"/>
                    <a:pt x="771" y="7"/>
                    <a:pt x="770" y="7"/>
                  </a:cubicBezTo>
                  <a:cubicBezTo>
                    <a:pt x="770" y="7"/>
                    <a:pt x="769" y="7"/>
                    <a:pt x="768" y="7"/>
                  </a:cubicBezTo>
                  <a:cubicBezTo>
                    <a:pt x="570" y="5"/>
                    <a:pt x="408" y="154"/>
                    <a:pt x="388" y="347"/>
                  </a:cubicBezTo>
                  <a:cubicBezTo>
                    <a:pt x="366" y="153"/>
                    <a:pt x="201" y="2"/>
                    <a:pt x="2" y="1"/>
                  </a:cubicBezTo>
                  <a:cubicBezTo>
                    <a:pt x="1" y="0"/>
                    <a:pt x="1" y="1"/>
                    <a:pt x="0" y="0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2" y="201"/>
                    <a:pt x="153" y="366"/>
                    <a:pt x="347" y="388"/>
                  </a:cubicBezTo>
                  <a:cubicBezTo>
                    <a:pt x="154" y="408"/>
                    <a:pt x="5" y="570"/>
                    <a:pt x="6" y="769"/>
                  </a:cubicBezTo>
                  <a:cubicBezTo>
                    <a:pt x="6" y="770"/>
                    <a:pt x="6" y="770"/>
                    <a:pt x="6" y="772"/>
                  </a:cubicBezTo>
                  <a:cubicBezTo>
                    <a:pt x="8" y="771"/>
                    <a:pt x="8" y="771"/>
                    <a:pt x="8" y="771"/>
                  </a:cubicBezTo>
                  <a:cubicBezTo>
                    <a:pt x="207" y="773"/>
                    <a:pt x="370" y="624"/>
                    <a:pt x="389" y="430"/>
                  </a:cubicBezTo>
                  <a:cubicBezTo>
                    <a:pt x="411" y="624"/>
                    <a:pt x="576" y="776"/>
                    <a:pt x="775" y="778"/>
                  </a:cubicBezTo>
                  <a:cubicBezTo>
                    <a:pt x="776" y="778"/>
                    <a:pt x="776" y="778"/>
                    <a:pt x="777" y="778"/>
                  </a:cubicBezTo>
                  <a:cubicBezTo>
                    <a:pt x="777" y="777"/>
                    <a:pt x="777" y="776"/>
                    <a:pt x="777" y="775"/>
                  </a:cubicBezTo>
                  <a:cubicBezTo>
                    <a:pt x="776" y="577"/>
                    <a:pt x="623" y="411"/>
                    <a:pt x="431" y="3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78" name="Google Shape;1378;p2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379" name="Google Shape;1379;p25"/>
          <p:cNvSpPr txBox="1">
            <a:spLocks noGrp="1"/>
          </p:cNvSpPr>
          <p:nvPr>
            <p:ph type="subTitle" idx="1"/>
          </p:nvPr>
        </p:nvSpPr>
        <p:spPr>
          <a:xfrm>
            <a:off x="809250" y="3093200"/>
            <a:ext cx="7525500" cy="121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0" name="Google Shape;1380;p25"/>
          <p:cNvSpPr txBox="1">
            <a:spLocks noGrp="1"/>
          </p:cNvSpPr>
          <p:nvPr>
            <p:ph type="subTitle" idx="2"/>
          </p:nvPr>
        </p:nvSpPr>
        <p:spPr>
          <a:xfrm>
            <a:off x="809250" y="1629575"/>
            <a:ext cx="7525500" cy="121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6">
    <p:spTree>
      <p:nvGrpSpPr>
        <p:cNvPr id="1" name="Shape 1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" name="Google Shape;1382;p26"/>
          <p:cNvPicPr preferRelativeResize="0"/>
          <p:nvPr/>
        </p:nvPicPr>
        <p:blipFill>
          <a:blip r:embed="rId2">
            <a:alphaModFix amt="12000"/>
          </a:blip>
          <a:stretch>
            <a:fillRect/>
          </a:stretch>
        </p:blipFill>
        <p:spPr>
          <a:xfrm>
            <a:off x="0" y="16"/>
            <a:ext cx="9144000" cy="514346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83" name="Google Shape;1383;p26"/>
          <p:cNvGrpSpPr/>
          <p:nvPr/>
        </p:nvGrpSpPr>
        <p:grpSpPr>
          <a:xfrm rot="2699890">
            <a:off x="-341983" y="4137764"/>
            <a:ext cx="1212769" cy="690484"/>
            <a:chOff x="2213401" y="1272925"/>
            <a:chExt cx="549276" cy="312737"/>
          </a:xfrm>
        </p:grpSpPr>
        <p:sp>
          <p:nvSpPr>
            <p:cNvPr id="1384" name="Google Shape;1384;p26"/>
            <p:cNvSpPr/>
            <p:nvPr/>
          </p:nvSpPr>
          <p:spPr>
            <a:xfrm>
              <a:off x="2361039" y="1461838"/>
              <a:ext cx="254000" cy="123825"/>
            </a:xfrm>
            <a:custGeom>
              <a:avLst/>
              <a:gdLst/>
              <a:ahLst/>
              <a:cxnLst/>
              <a:rect l="l" t="t" r="r" b="b"/>
              <a:pathLst>
                <a:path w="392" h="190" extrusionOk="0">
                  <a:moveTo>
                    <a:pt x="392" y="95"/>
                  </a:moveTo>
                  <a:cubicBezTo>
                    <a:pt x="384" y="84"/>
                    <a:pt x="375" y="74"/>
                    <a:pt x="366" y="65"/>
                  </a:cubicBezTo>
                  <a:cubicBezTo>
                    <a:pt x="261" y="129"/>
                    <a:pt x="261" y="129"/>
                    <a:pt x="261" y="129"/>
                  </a:cubicBezTo>
                  <a:cubicBezTo>
                    <a:pt x="259" y="130"/>
                    <a:pt x="259" y="130"/>
                    <a:pt x="259" y="130"/>
                  </a:cubicBezTo>
                  <a:cubicBezTo>
                    <a:pt x="256" y="125"/>
                    <a:pt x="252" y="120"/>
                    <a:pt x="248" y="115"/>
                  </a:cubicBezTo>
                  <a:cubicBezTo>
                    <a:pt x="248" y="115"/>
                    <a:pt x="248" y="115"/>
                    <a:pt x="248" y="115"/>
                  </a:cubicBezTo>
                  <a:cubicBezTo>
                    <a:pt x="335" y="40"/>
                    <a:pt x="335" y="40"/>
                    <a:pt x="335" y="40"/>
                  </a:cubicBezTo>
                  <a:cubicBezTo>
                    <a:pt x="325" y="34"/>
                    <a:pt x="316" y="28"/>
                    <a:pt x="305" y="23"/>
                  </a:cubicBezTo>
                  <a:cubicBezTo>
                    <a:pt x="243" y="110"/>
                    <a:pt x="243" y="110"/>
                    <a:pt x="243" y="110"/>
                  </a:cubicBezTo>
                  <a:cubicBezTo>
                    <a:pt x="243" y="110"/>
                    <a:pt x="243" y="110"/>
                    <a:pt x="243" y="110"/>
                  </a:cubicBezTo>
                  <a:cubicBezTo>
                    <a:pt x="239" y="106"/>
                    <a:pt x="234" y="103"/>
                    <a:pt x="229" y="100"/>
                  </a:cubicBezTo>
                  <a:cubicBezTo>
                    <a:pt x="274" y="12"/>
                    <a:pt x="274" y="12"/>
                    <a:pt x="274" y="12"/>
                  </a:cubicBezTo>
                  <a:cubicBezTo>
                    <a:pt x="265" y="8"/>
                    <a:pt x="255" y="6"/>
                    <a:pt x="244" y="4"/>
                  </a:cubicBezTo>
                  <a:cubicBezTo>
                    <a:pt x="221" y="96"/>
                    <a:pt x="221" y="96"/>
                    <a:pt x="221" y="96"/>
                  </a:cubicBezTo>
                  <a:cubicBezTo>
                    <a:pt x="215" y="94"/>
                    <a:pt x="209" y="92"/>
                    <a:pt x="203" y="91"/>
                  </a:cubicBezTo>
                  <a:cubicBezTo>
                    <a:pt x="201" y="91"/>
                    <a:pt x="201" y="91"/>
                    <a:pt x="201" y="91"/>
                  </a:cubicBezTo>
                  <a:cubicBezTo>
                    <a:pt x="212" y="1"/>
                    <a:pt x="212" y="1"/>
                    <a:pt x="212" y="1"/>
                  </a:cubicBezTo>
                  <a:cubicBezTo>
                    <a:pt x="206" y="0"/>
                    <a:pt x="201" y="0"/>
                    <a:pt x="196" y="0"/>
                  </a:cubicBezTo>
                  <a:cubicBezTo>
                    <a:pt x="191" y="0"/>
                    <a:pt x="186" y="0"/>
                    <a:pt x="181" y="1"/>
                  </a:cubicBezTo>
                  <a:cubicBezTo>
                    <a:pt x="191" y="90"/>
                    <a:pt x="191" y="90"/>
                    <a:pt x="191" y="90"/>
                  </a:cubicBezTo>
                  <a:cubicBezTo>
                    <a:pt x="189" y="91"/>
                    <a:pt x="189" y="91"/>
                    <a:pt x="189" y="91"/>
                  </a:cubicBezTo>
                  <a:cubicBezTo>
                    <a:pt x="183" y="92"/>
                    <a:pt x="177" y="94"/>
                    <a:pt x="172" y="96"/>
                  </a:cubicBezTo>
                  <a:cubicBezTo>
                    <a:pt x="149" y="3"/>
                    <a:pt x="149" y="3"/>
                    <a:pt x="149" y="3"/>
                  </a:cubicBezTo>
                  <a:cubicBezTo>
                    <a:pt x="138" y="5"/>
                    <a:pt x="128" y="8"/>
                    <a:pt x="118" y="11"/>
                  </a:cubicBezTo>
                  <a:cubicBezTo>
                    <a:pt x="164" y="100"/>
                    <a:pt x="164" y="100"/>
                    <a:pt x="164" y="100"/>
                  </a:cubicBezTo>
                  <a:cubicBezTo>
                    <a:pt x="159" y="102"/>
                    <a:pt x="154" y="106"/>
                    <a:pt x="149" y="110"/>
                  </a:cubicBezTo>
                  <a:cubicBezTo>
                    <a:pt x="149" y="109"/>
                    <a:pt x="149" y="109"/>
                    <a:pt x="149" y="109"/>
                  </a:cubicBezTo>
                  <a:cubicBezTo>
                    <a:pt x="87" y="22"/>
                    <a:pt x="87" y="22"/>
                    <a:pt x="87" y="22"/>
                  </a:cubicBezTo>
                  <a:cubicBezTo>
                    <a:pt x="77" y="27"/>
                    <a:pt x="67" y="33"/>
                    <a:pt x="57" y="39"/>
                  </a:cubicBezTo>
                  <a:cubicBezTo>
                    <a:pt x="144" y="115"/>
                    <a:pt x="144" y="115"/>
                    <a:pt x="144" y="115"/>
                  </a:cubicBezTo>
                  <a:cubicBezTo>
                    <a:pt x="144" y="115"/>
                    <a:pt x="144" y="115"/>
                    <a:pt x="144" y="115"/>
                  </a:cubicBezTo>
                  <a:cubicBezTo>
                    <a:pt x="140" y="119"/>
                    <a:pt x="136" y="124"/>
                    <a:pt x="134" y="130"/>
                  </a:cubicBezTo>
                  <a:cubicBezTo>
                    <a:pt x="131" y="129"/>
                    <a:pt x="131" y="129"/>
                    <a:pt x="131" y="129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16" y="74"/>
                    <a:pt x="7" y="84"/>
                    <a:pt x="0" y="95"/>
                  </a:cubicBezTo>
                  <a:cubicBezTo>
                    <a:pt x="186" y="161"/>
                    <a:pt x="186" y="161"/>
                    <a:pt x="186" y="161"/>
                  </a:cubicBezTo>
                  <a:cubicBezTo>
                    <a:pt x="168" y="169"/>
                    <a:pt x="168" y="169"/>
                    <a:pt x="168" y="169"/>
                  </a:cubicBezTo>
                  <a:cubicBezTo>
                    <a:pt x="168" y="169"/>
                    <a:pt x="174" y="190"/>
                    <a:pt x="196" y="190"/>
                  </a:cubicBezTo>
                  <a:cubicBezTo>
                    <a:pt x="219" y="190"/>
                    <a:pt x="225" y="170"/>
                    <a:pt x="225" y="170"/>
                  </a:cubicBezTo>
                  <a:cubicBezTo>
                    <a:pt x="206" y="161"/>
                    <a:pt x="206" y="161"/>
                    <a:pt x="206" y="161"/>
                  </a:cubicBezTo>
                  <a:lnTo>
                    <a:pt x="392" y="95"/>
                  </a:lnTo>
                  <a:close/>
                  <a:moveTo>
                    <a:pt x="205" y="164"/>
                  </a:moveTo>
                  <a:cubicBezTo>
                    <a:pt x="205" y="169"/>
                    <a:pt x="201" y="173"/>
                    <a:pt x="196" y="173"/>
                  </a:cubicBezTo>
                  <a:cubicBezTo>
                    <a:pt x="191" y="173"/>
                    <a:pt x="187" y="169"/>
                    <a:pt x="187" y="164"/>
                  </a:cubicBezTo>
                  <a:cubicBezTo>
                    <a:pt x="187" y="163"/>
                    <a:pt x="188" y="162"/>
                    <a:pt x="188" y="161"/>
                  </a:cubicBezTo>
                  <a:cubicBezTo>
                    <a:pt x="196" y="161"/>
                    <a:pt x="196" y="161"/>
                    <a:pt x="196" y="161"/>
                  </a:cubicBezTo>
                  <a:cubicBezTo>
                    <a:pt x="204" y="161"/>
                    <a:pt x="204" y="161"/>
                    <a:pt x="204" y="161"/>
                  </a:cubicBezTo>
                  <a:cubicBezTo>
                    <a:pt x="205" y="162"/>
                    <a:pt x="205" y="163"/>
                    <a:pt x="205" y="16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5" name="Google Shape;1385;p26"/>
            <p:cNvSpPr/>
            <p:nvPr/>
          </p:nvSpPr>
          <p:spPr>
            <a:xfrm>
              <a:off x="2397551" y="1476125"/>
              <a:ext cx="33338" cy="25400"/>
            </a:xfrm>
            <a:custGeom>
              <a:avLst/>
              <a:gdLst/>
              <a:ahLst/>
              <a:cxnLst/>
              <a:rect l="l" t="t" r="r" b="b"/>
              <a:pathLst>
                <a:path w="50" h="39" extrusionOk="0">
                  <a:moveTo>
                    <a:pt x="0" y="17"/>
                  </a:moveTo>
                  <a:cubicBezTo>
                    <a:pt x="26" y="39"/>
                    <a:pt x="26" y="39"/>
                    <a:pt x="26" y="39"/>
                  </a:cubicBezTo>
                  <a:cubicBezTo>
                    <a:pt x="34" y="35"/>
                    <a:pt x="42" y="32"/>
                    <a:pt x="50" y="29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0" y="5"/>
                    <a:pt x="10" y="11"/>
                    <a:pt x="0" y="17"/>
                  </a:cubicBezTo>
                  <a:close/>
                </a:path>
              </a:pathLst>
            </a:custGeom>
            <a:solidFill>
              <a:srgbClr val="730302">
                <a:alpha val="455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6" name="Google Shape;1386;p26"/>
            <p:cNvSpPr/>
            <p:nvPr/>
          </p:nvSpPr>
          <p:spPr>
            <a:xfrm>
              <a:off x="2546776" y="1477713"/>
              <a:ext cx="31750" cy="23813"/>
            </a:xfrm>
            <a:custGeom>
              <a:avLst/>
              <a:gdLst/>
              <a:ahLst/>
              <a:cxnLst/>
              <a:rect l="l" t="t" r="r" b="b"/>
              <a:pathLst>
                <a:path w="50" h="38" extrusionOk="0">
                  <a:moveTo>
                    <a:pt x="0" y="28"/>
                  </a:moveTo>
                  <a:cubicBezTo>
                    <a:pt x="9" y="31"/>
                    <a:pt x="17" y="35"/>
                    <a:pt x="25" y="3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0" y="11"/>
                    <a:pt x="31" y="5"/>
                    <a:pt x="20" y="0"/>
                  </a:cubicBezTo>
                  <a:lnTo>
                    <a:pt x="0" y="28"/>
                  </a:lnTo>
                  <a:close/>
                </a:path>
              </a:pathLst>
            </a:custGeom>
            <a:solidFill>
              <a:srgbClr val="730302">
                <a:alpha val="455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7" name="Google Shape;1387;p26"/>
            <p:cNvSpPr/>
            <p:nvPr/>
          </p:nvSpPr>
          <p:spPr>
            <a:xfrm>
              <a:off x="2437239" y="1465013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39" h="40" extrusionOk="0">
                  <a:moveTo>
                    <a:pt x="0" y="8"/>
                  </a:moveTo>
                  <a:cubicBezTo>
                    <a:pt x="17" y="40"/>
                    <a:pt x="17" y="40"/>
                    <a:pt x="17" y="40"/>
                  </a:cubicBezTo>
                  <a:cubicBezTo>
                    <a:pt x="24" y="38"/>
                    <a:pt x="32" y="36"/>
                    <a:pt x="39" y="35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20" y="2"/>
                    <a:pt x="10" y="5"/>
                    <a:pt x="0" y="8"/>
                  </a:cubicBezTo>
                  <a:close/>
                </a:path>
              </a:pathLst>
            </a:custGeom>
            <a:solidFill>
              <a:srgbClr val="730302">
                <a:alpha val="455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8" name="Google Shape;1388;p26"/>
            <p:cNvSpPr/>
            <p:nvPr/>
          </p:nvSpPr>
          <p:spPr>
            <a:xfrm>
              <a:off x="2361039" y="1504700"/>
              <a:ext cx="31750" cy="23812"/>
            </a:xfrm>
            <a:custGeom>
              <a:avLst/>
              <a:gdLst/>
              <a:ahLst/>
              <a:cxnLst/>
              <a:rect l="l" t="t" r="r" b="b"/>
              <a:pathLst>
                <a:path w="50" h="37" extrusionOk="0">
                  <a:moveTo>
                    <a:pt x="50" y="14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16" y="9"/>
                    <a:pt x="7" y="19"/>
                    <a:pt x="0" y="30"/>
                  </a:cubicBezTo>
                  <a:cubicBezTo>
                    <a:pt x="21" y="37"/>
                    <a:pt x="21" y="37"/>
                    <a:pt x="21" y="37"/>
                  </a:cubicBezTo>
                  <a:cubicBezTo>
                    <a:pt x="30" y="29"/>
                    <a:pt x="40" y="21"/>
                    <a:pt x="50" y="14"/>
                  </a:cubicBezTo>
                  <a:close/>
                </a:path>
              </a:pathLst>
            </a:custGeom>
            <a:solidFill>
              <a:srgbClr val="730302">
                <a:alpha val="455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9" name="Google Shape;1389;p26"/>
            <p:cNvSpPr/>
            <p:nvPr/>
          </p:nvSpPr>
          <p:spPr>
            <a:xfrm>
              <a:off x="2513439" y="1465013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39" h="39" extrusionOk="0">
                  <a:moveTo>
                    <a:pt x="0" y="34"/>
                  </a:moveTo>
                  <a:cubicBezTo>
                    <a:pt x="8" y="36"/>
                    <a:pt x="16" y="37"/>
                    <a:pt x="23" y="39"/>
                  </a:cubicBezTo>
                  <a:cubicBezTo>
                    <a:pt x="39" y="8"/>
                    <a:pt x="39" y="8"/>
                    <a:pt x="39" y="8"/>
                  </a:cubicBezTo>
                  <a:cubicBezTo>
                    <a:pt x="30" y="4"/>
                    <a:pt x="20" y="2"/>
                    <a:pt x="9" y="0"/>
                  </a:cubicBezTo>
                  <a:lnTo>
                    <a:pt x="0" y="34"/>
                  </a:lnTo>
                  <a:close/>
                </a:path>
              </a:pathLst>
            </a:custGeom>
            <a:solidFill>
              <a:srgbClr val="730302">
                <a:alpha val="455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0" name="Google Shape;1390;p26"/>
            <p:cNvSpPr/>
            <p:nvPr/>
          </p:nvSpPr>
          <p:spPr>
            <a:xfrm>
              <a:off x="2583289" y="1504700"/>
              <a:ext cx="31750" cy="23812"/>
            </a:xfrm>
            <a:custGeom>
              <a:avLst/>
              <a:gdLst/>
              <a:ahLst/>
              <a:cxnLst/>
              <a:rect l="l" t="t" r="r" b="b"/>
              <a:pathLst>
                <a:path w="50" h="37" extrusionOk="0">
                  <a:moveTo>
                    <a:pt x="24" y="0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10" y="22"/>
                    <a:pt x="20" y="29"/>
                    <a:pt x="29" y="37"/>
                  </a:cubicBezTo>
                  <a:cubicBezTo>
                    <a:pt x="50" y="30"/>
                    <a:pt x="50" y="30"/>
                    <a:pt x="50" y="30"/>
                  </a:cubicBezTo>
                  <a:cubicBezTo>
                    <a:pt x="42" y="19"/>
                    <a:pt x="33" y="9"/>
                    <a:pt x="24" y="0"/>
                  </a:cubicBezTo>
                  <a:close/>
                </a:path>
              </a:pathLst>
            </a:custGeom>
            <a:solidFill>
              <a:srgbClr val="730302">
                <a:alpha val="455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1" name="Google Shape;1391;p26"/>
            <p:cNvSpPr/>
            <p:nvPr/>
          </p:nvSpPr>
          <p:spPr>
            <a:xfrm>
              <a:off x="2478514" y="1461838"/>
              <a:ext cx="20637" cy="23812"/>
            </a:xfrm>
            <a:custGeom>
              <a:avLst/>
              <a:gdLst/>
              <a:ahLst/>
              <a:cxnLst/>
              <a:rect l="l" t="t" r="r" b="b"/>
              <a:pathLst>
                <a:path w="31" h="36" extrusionOk="0">
                  <a:moveTo>
                    <a:pt x="0" y="1"/>
                  </a:moveTo>
                  <a:cubicBezTo>
                    <a:pt x="4" y="36"/>
                    <a:pt x="4" y="36"/>
                    <a:pt x="4" y="36"/>
                  </a:cubicBezTo>
                  <a:cubicBezTo>
                    <a:pt x="8" y="36"/>
                    <a:pt x="11" y="35"/>
                    <a:pt x="15" y="35"/>
                  </a:cubicBezTo>
                  <a:cubicBezTo>
                    <a:pt x="19" y="35"/>
                    <a:pt x="23" y="36"/>
                    <a:pt x="27" y="36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25" y="0"/>
                    <a:pt x="20" y="0"/>
                    <a:pt x="15" y="0"/>
                  </a:cubicBezTo>
                  <a:cubicBezTo>
                    <a:pt x="10" y="0"/>
                    <a:pt x="5" y="0"/>
                    <a:pt x="0" y="1"/>
                  </a:cubicBezTo>
                  <a:close/>
                </a:path>
              </a:pathLst>
            </a:custGeom>
            <a:solidFill>
              <a:srgbClr val="730302">
                <a:alpha val="455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2" name="Google Shape;1392;p26"/>
            <p:cNvSpPr/>
            <p:nvPr/>
          </p:nvSpPr>
          <p:spPr>
            <a:xfrm>
              <a:off x="2213401" y="1272925"/>
              <a:ext cx="549276" cy="266700"/>
            </a:xfrm>
            <a:custGeom>
              <a:avLst/>
              <a:gdLst/>
              <a:ahLst/>
              <a:cxnLst/>
              <a:rect l="l" t="t" r="r" b="b"/>
              <a:pathLst>
                <a:path w="846" h="410" extrusionOk="0">
                  <a:moveTo>
                    <a:pt x="423" y="294"/>
                  </a:moveTo>
                  <a:cubicBezTo>
                    <a:pt x="511" y="294"/>
                    <a:pt x="588" y="340"/>
                    <a:pt x="636" y="410"/>
                  </a:cubicBezTo>
                  <a:cubicBezTo>
                    <a:pt x="846" y="344"/>
                    <a:pt x="846" y="344"/>
                    <a:pt x="846" y="344"/>
                  </a:cubicBezTo>
                  <a:cubicBezTo>
                    <a:pt x="797" y="143"/>
                    <a:pt x="617" y="4"/>
                    <a:pt x="413" y="0"/>
                  </a:cubicBezTo>
                  <a:cubicBezTo>
                    <a:pt x="209" y="4"/>
                    <a:pt x="49" y="143"/>
                    <a:pt x="0" y="344"/>
                  </a:cubicBezTo>
                  <a:cubicBezTo>
                    <a:pt x="210" y="410"/>
                    <a:pt x="210" y="410"/>
                    <a:pt x="210" y="410"/>
                  </a:cubicBezTo>
                  <a:cubicBezTo>
                    <a:pt x="258" y="340"/>
                    <a:pt x="335" y="294"/>
                    <a:pt x="423" y="29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3" name="Google Shape;1393;p26"/>
            <p:cNvSpPr/>
            <p:nvPr/>
          </p:nvSpPr>
          <p:spPr>
            <a:xfrm>
              <a:off x="2459464" y="1299913"/>
              <a:ext cx="58738" cy="144463"/>
            </a:xfrm>
            <a:custGeom>
              <a:avLst/>
              <a:gdLst/>
              <a:ahLst/>
              <a:cxnLst/>
              <a:rect l="l" t="t" r="r" b="b"/>
              <a:pathLst>
                <a:path w="91" h="223" extrusionOk="0">
                  <a:moveTo>
                    <a:pt x="66" y="223"/>
                  </a:moveTo>
                  <a:cubicBezTo>
                    <a:pt x="91" y="0"/>
                    <a:pt x="91" y="0"/>
                    <a:pt x="91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5" y="223"/>
                    <a:pt x="25" y="223"/>
                    <a:pt x="25" y="223"/>
                  </a:cubicBezTo>
                  <a:cubicBezTo>
                    <a:pt x="31" y="222"/>
                    <a:pt x="38" y="222"/>
                    <a:pt x="44" y="222"/>
                  </a:cubicBezTo>
                  <a:cubicBezTo>
                    <a:pt x="52" y="222"/>
                    <a:pt x="59" y="222"/>
                    <a:pt x="66" y="22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4" name="Google Shape;1394;p26"/>
            <p:cNvSpPr/>
            <p:nvPr/>
          </p:nvSpPr>
          <p:spPr>
            <a:xfrm>
              <a:off x="2365801" y="1304675"/>
              <a:ext cx="88900" cy="149225"/>
            </a:xfrm>
            <a:custGeom>
              <a:avLst/>
              <a:gdLst/>
              <a:ahLst/>
              <a:cxnLst/>
              <a:rect l="l" t="t" r="r" b="b"/>
              <a:pathLst>
                <a:path w="138" h="228" extrusionOk="0">
                  <a:moveTo>
                    <a:pt x="84" y="0"/>
                  </a:moveTo>
                  <a:cubicBezTo>
                    <a:pt x="42" y="18"/>
                    <a:pt x="42" y="18"/>
                    <a:pt x="42" y="18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97" y="228"/>
                    <a:pt x="97" y="228"/>
                    <a:pt x="97" y="228"/>
                  </a:cubicBezTo>
                  <a:cubicBezTo>
                    <a:pt x="110" y="223"/>
                    <a:pt x="124" y="220"/>
                    <a:pt x="138" y="217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5" name="Google Shape;1395;p26"/>
            <p:cNvSpPr/>
            <p:nvPr/>
          </p:nvSpPr>
          <p:spPr>
            <a:xfrm>
              <a:off x="2286426" y="1349125"/>
              <a:ext cx="120650" cy="128588"/>
            </a:xfrm>
            <a:custGeom>
              <a:avLst/>
              <a:gdLst/>
              <a:ahLst/>
              <a:cxnLst/>
              <a:rect l="l" t="t" r="r" b="b"/>
              <a:pathLst>
                <a:path w="187" h="198" extrusionOk="0">
                  <a:moveTo>
                    <a:pt x="66" y="0"/>
                  </a:moveTo>
                  <a:cubicBezTo>
                    <a:pt x="33" y="33"/>
                    <a:pt x="33" y="33"/>
                    <a:pt x="33" y="33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147" y="198"/>
                    <a:pt x="147" y="198"/>
                    <a:pt x="147" y="198"/>
                  </a:cubicBezTo>
                  <a:cubicBezTo>
                    <a:pt x="160" y="189"/>
                    <a:pt x="173" y="181"/>
                    <a:pt x="187" y="174"/>
                  </a:cubicBezTo>
                  <a:lnTo>
                    <a:pt x="6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6" name="Google Shape;1396;p26"/>
            <p:cNvSpPr/>
            <p:nvPr/>
          </p:nvSpPr>
          <p:spPr>
            <a:xfrm>
              <a:off x="2235626" y="1433263"/>
              <a:ext cx="125412" cy="90488"/>
            </a:xfrm>
            <a:custGeom>
              <a:avLst/>
              <a:gdLst/>
              <a:ahLst/>
              <a:cxnLst/>
              <a:rect l="l" t="t" r="r" b="b"/>
              <a:pathLst>
                <a:path w="192" h="139" extrusionOk="0">
                  <a:moveTo>
                    <a:pt x="192" y="97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156" y="139"/>
                    <a:pt x="156" y="139"/>
                    <a:pt x="156" y="139"/>
                  </a:cubicBezTo>
                  <a:cubicBezTo>
                    <a:pt x="167" y="124"/>
                    <a:pt x="179" y="110"/>
                    <a:pt x="192" y="9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7" name="Google Shape;1397;p26"/>
            <p:cNvSpPr/>
            <p:nvPr/>
          </p:nvSpPr>
          <p:spPr>
            <a:xfrm>
              <a:off x="2521376" y="1304675"/>
              <a:ext cx="90488" cy="149225"/>
            </a:xfrm>
            <a:custGeom>
              <a:avLst/>
              <a:gdLst/>
              <a:ahLst/>
              <a:cxnLst/>
              <a:rect l="l" t="t" r="r" b="b"/>
              <a:pathLst>
                <a:path w="138" h="229" extrusionOk="0">
                  <a:moveTo>
                    <a:pt x="138" y="35"/>
                  </a:moveTo>
                  <a:cubicBezTo>
                    <a:pt x="96" y="18"/>
                    <a:pt x="96" y="18"/>
                    <a:pt x="96" y="18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0" y="218"/>
                    <a:pt x="0" y="218"/>
                    <a:pt x="0" y="218"/>
                  </a:cubicBezTo>
                  <a:cubicBezTo>
                    <a:pt x="14" y="220"/>
                    <a:pt x="28" y="224"/>
                    <a:pt x="41" y="229"/>
                  </a:cubicBezTo>
                  <a:lnTo>
                    <a:pt x="138" y="3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8" name="Google Shape;1398;p26"/>
            <p:cNvSpPr/>
            <p:nvPr/>
          </p:nvSpPr>
          <p:spPr>
            <a:xfrm>
              <a:off x="2569001" y="1349125"/>
              <a:ext cx="122238" cy="130175"/>
            </a:xfrm>
            <a:custGeom>
              <a:avLst/>
              <a:gdLst/>
              <a:ahLst/>
              <a:cxnLst/>
              <a:rect l="l" t="t" r="r" b="b"/>
              <a:pathLst>
                <a:path w="187" h="199" extrusionOk="0">
                  <a:moveTo>
                    <a:pt x="187" y="66"/>
                  </a:moveTo>
                  <a:cubicBezTo>
                    <a:pt x="154" y="33"/>
                    <a:pt x="154" y="33"/>
                    <a:pt x="154" y="33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13" y="182"/>
                    <a:pt x="26" y="190"/>
                    <a:pt x="39" y="199"/>
                  </a:cubicBezTo>
                  <a:lnTo>
                    <a:pt x="187" y="6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9" name="Google Shape;1399;p26"/>
            <p:cNvSpPr/>
            <p:nvPr/>
          </p:nvSpPr>
          <p:spPr>
            <a:xfrm>
              <a:off x="2615039" y="1433263"/>
              <a:ext cx="125412" cy="90488"/>
            </a:xfrm>
            <a:custGeom>
              <a:avLst/>
              <a:gdLst/>
              <a:ahLst/>
              <a:cxnLst/>
              <a:rect l="l" t="t" r="r" b="b"/>
              <a:pathLst>
                <a:path w="193" h="139" extrusionOk="0">
                  <a:moveTo>
                    <a:pt x="35" y="139"/>
                  </a:moveTo>
                  <a:cubicBezTo>
                    <a:pt x="193" y="88"/>
                    <a:pt x="193" y="88"/>
                    <a:pt x="193" y="88"/>
                  </a:cubicBezTo>
                  <a:cubicBezTo>
                    <a:pt x="175" y="44"/>
                    <a:pt x="175" y="44"/>
                    <a:pt x="175" y="44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13" y="111"/>
                    <a:pt x="24" y="125"/>
                    <a:pt x="35" y="13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0" name="Google Shape;1400;p26"/>
            <p:cNvSpPr/>
            <p:nvPr/>
          </p:nvSpPr>
          <p:spPr>
            <a:xfrm>
              <a:off x="2475339" y="1307850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1" name="Google Shape;1401;p26"/>
            <p:cNvSpPr/>
            <p:nvPr/>
          </p:nvSpPr>
          <p:spPr>
            <a:xfrm>
              <a:off x="2476926" y="1358650"/>
              <a:ext cx="22200" cy="20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2" name="Google Shape;1402;p26"/>
            <p:cNvSpPr/>
            <p:nvPr/>
          </p:nvSpPr>
          <p:spPr>
            <a:xfrm>
              <a:off x="2478514" y="1406275"/>
              <a:ext cx="19200" cy="19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3" name="Google Shape;1403;p26"/>
            <p:cNvSpPr/>
            <p:nvPr/>
          </p:nvSpPr>
          <p:spPr>
            <a:xfrm>
              <a:off x="2561064" y="1323725"/>
              <a:ext cx="26988" cy="26988"/>
            </a:xfrm>
            <a:custGeom>
              <a:avLst/>
              <a:gdLst/>
              <a:ahLst/>
              <a:cxnLst/>
              <a:rect l="l" t="t" r="r" b="b"/>
              <a:pathLst>
                <a:path w="42" h="42" extrusionOk="0">
                  <a:moveTo>
                    <a:pt x="38" y="27"/>
                  </a:moveTo>
                  <a:cubicBezTo>
                    <a:pt x="35" y="37"/>
                    <a:pt x="24" y="42"/>
                    <a:pt x="14" y="39"/>
                  </a:cubicBezTo>
                  <a:cubicBezTo>
                    <a:pt x="5" y="35"/>
                    <a:pt x="0" y="25"/>
                    <a:pt x="3" y="15"/>
                  </a:cubicBezTo>
                  <a:cubicBezTo>
                    <a:pt x="6" y="5"/>
                    <a:pt x="17" y="0"/>
                    <a:pt x="27" y="3"/>
                  </a:cubicBezTo>
                  <a:cubicBezTo>
                    <a:pt x="37" y="7"/>
                    <a:pt x="42" y="18"/>
                    <a:pt x="38" y="2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4" name="Google Shape;1404;p26"/>
            <p:cNvSpPr/>
            <p:nvPr/>
          </p:nvSpPr>
          <p:spPr>
            <a:xfrm>
              <a:off x="2546776" y="1366588"/>
              <a:ext cx="23812" cy="23812"/>
            </a:xfrm>
            <a:custGeom>
              <a:avLst/>
              <a:gdLst/>
              <a:ahLst/>
              <a:cxnLst/>
              <a:rect l="l" t="t" r="r" b="b"/>
              <a:pathLst>
                <a:path w="36" h="36" extrusionOk="0">
                  <a:moveTo>
                    <a:pt x="33" y="24"/>
                  </a:moveTo>
                  <a:cubicBezTo>
                    <a:pt x="30" y="32"/>
                    <a:pt x="21" y="36"/>
                    <a:pt x="13" y="33"/>
                  </a:cubicBezTo>
                  <a:cubicBezTo>
                    <a:pt x="4" y="30"/>
                    <a:pt x="0" y="21"/>
                    <a:pt x="3" y="13"/>
                  </a:cubicBezTo>
                  <a:cubicBezTo>
                    <a:pt x="6" y="5"/>
                    <a:pt x="15" y="0"/>
                    <a:pt x="23" y="3"/>
                  </a:cubicBezTo>
                  <a:cubicBezTo>
                    <a:pt x="32" y="6"/>
                    <a:pt x="36" y="15"/>
                    <a:pt x="33" y="2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5" name="Google Shape;1405;p26"/>
            <p:cNvSpPr/>
            <p:nvPr/>
          </p:nvSpPr>
          <p:spPr>
            <a:xfrm>
              <a:off x="2534076" y="1411038"/>
              <a:ext cx="20637" cy="19050"/>
            </a:xfrm>
            <a:custGeom>
              <a:avLst/>
              <a:gdLst/>
              <a:ahLst/>
              <a:cxnLst/>
              <a:rect l="l" t="t" r="r" b="b"/>
              <a:pathLst>
                <a:path w="31" h="30" extrusionOk="0">
                  <a:moveTo>
                    <a:pt x="28" y="19"/>
                  </a:moveTo>
                  <a:cubicBezTo>
                    <a:pt x="26" y="26"/>
                    <a:pt x="18" y="30"/>
                    <a:pt x="11" y="27"/>
                  </a:cubicBezTo>
                  <a:cubicBezTo>
                    <a:pt x="4" y="25"/>
                    <a:pt x="0" y="17"/>
                    <a:pt x="3" y="10"/>
                  </a:cubicBezTo>
                  <a:cubicBezTo>
                    <a:pt x="5" y="3"/>
                    <a:pt x="13" y="0"/>
                    <a:pt x="20" y="2"/>
                  </a:cubicBezTo>
                  <a:cubicBezTo>
                    <a:pt x="27" y="5"/>
                    <a:pt x="31" y="12"/>
                    <a:pt x="28" y="1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6" name="Google Shape;1406;p26"/>
            <p:cNvSpPr/>
            <p:nvPr/>
          </p:nvSpPr>
          <p:spPr>
            <a:xfrm>
              <a:off x="2640439" y="1376113"/>
              <a:ext cx="26988" cy="254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33" y="32"/>
                  </a:moveTo>
                  <a:cubicBezTo>
                    <a:pt x="26" y="40"/>
                    <a:pt x="15" y="40"/>
                    <a:pt x="8" y="33"/>
                  </a:cubicBezTo>
                  <a:cubicBezTo>
                    <a:pt x="0" y="26"/>
                    <a:pt x="0" y="15"/>
                    <a:pt x="7" y="8"/>
                  </a:cubicBezTo>
                  <a:cubicBezTo>
                    <a:pt x="14" y="1"/>
                    <a:pt x="25" y="0"/>
                    <a:pt x="32" y="7"/>
                  </a:cubicBezTo>
                  <a:cubicBezTo>
                    <a:pt x="39" y="14"/>
                    <a:pt x="40" y="25"/>
                    <a:pt x="33" y="3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7" name="Google Shape;1407;p26"/>
            <p:cNvSpPr/>
            <p:nvPr/>
          </p:nvSpPr>
          <p:spPr>
            <a:xfrm>
              <a:off x="2615039" y="1407863"/>
              <a:ext cx="20637" cy="22225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28" y="28"/>
                  </a:moveTo>
                  <a:cubicBezTo>
                    <a:pt x="22" y="34"/>
                    <a:pt x="13" y="34"/>
                    <a:pt x="7" y="29"/>
                  </a:cubicBezTo>
                  <a:cubicBezTo>
                    <a:pt x="0" y="23"/>
                    <a:pt x="0" y="13"/>
                    <a:pt x="6" y="7"/>
                  </a:cubicBezTo>
                  <a:cubicBezTo>
                    <a:pt x="12" y="1"/>
                    <a:pt x="21" y="0"/>
                    <a:pt x="27" y="6"/>
                  </a:cubicBezTo>
                  <a:cubicBezTo>
                    <a:pt x="34" y="12"/>
                    <a:pt x="34" y="22"/>
                    <a:pt x="28" y="2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8" name="Google Shape;1408;p26"/>
            <p:cNvSpPr/>
            <p:nvPr/>
          </p:nvSpPr>
          <p:spPr>
            <a:xfrm>
              <a:off x="2588051" y="1441200"/>
              <a:ext cx="17462" cy="17462"/>
            </a:xfrm>
            <a:custGeom>
              <a:avLst/>
              <a:gdLst/>
              <a:ahLst/>
              <a:cxnLst/>
              <a:rect l="l" t="t" r="r" b="b"/>
              <a:pathLst>
                <a:path w="28" h="29" extrusionOk="0">
                  <a:moveTo>
                    <a:pt x="24" y="24"/>
                  </a:moveTo>
                  <a:cubicBezTo>
                    <a:pt x="19" y="29"/>
                    <a:pt x="10" y="29"/>
                    <a:pt x="5" y="24"/>
                  </a:cubicBezTo>
                  <a:cubicBezTo>
                    <a:pt x="0" y="19"/>
                    <a:pt x="0" y="11"/>
                    <a:pt x="4" y="6"/>
                  </a:cubicBezTo>
                  <a:cubicBezTo>
                    <a:pt x="9" y="1"/>
                    <a:pt x="18" y="0"/>
                    <a:pt x="23" y="5"/>
                  </a:cubicBezTo>
                  <a:cubicBezTo>
                    <a:pt x="28" y="10"/>
                    <a:pt x="28" y="18"/>
                    <a:pt x="24" y="2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9" name="Google Shape;1409;p26"/>
            <p:cNvSpPr/>
            <p:nvPr/>
          </p:nvSpPr>
          <p:spPr>
            <a:xfrm>
              <a:off x="2699176" y="1461838"/>
              <a:ext cx="22225" cy="22225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23" y="31"/>
                  </a:moveTo>
                  <a:cubicBezTo>
                    <a:pt x="15" y="34"/>
                    <a:pt x="6" y="31"/>
                    <a:pt x="3" y="23"/>
                  </a:cubicBezTo>
                  <a:cubicBezTo>
                    <a:pt x="0" y="15"/>
                    <a:pt x="3" y="7"/>
                    <a:pt x="11" y="3"/>
                  </a:cubicBezTo>
                  <a:cubicBezTo>
                    <a:pt x="19" y="0"/>
                    <a:pt x="28" y="3"/>
                    <a:pt x="31" y="11"/>
                  </a:cubicBezTo>
                  <a:cubicBezTo>
                    <a:pt x="34" y="19"/>
                    <a:pt x="31" y="28"/>
                    <a:pt x="23" y="3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0" name="Google Shape;1410;p26"/>
            <p:cNvSpPr/>
            <p:nvPr/>
          </p:nvSpPr>
          <p:spPr>
            <a:xfrm>
              <a:off x="2669014" y="1476125"/>
              <a:ext cx="19050" cy="20638"/>
            </a:xfrm>
            <a:custGeom>
              <a:avLst/>
              <a:gdLst/>
              <a:ahLst/>
              <a:cxnLst/>
              <a:rect l="l" t="t" r="r" b="b"/>
              <a:pathLst>
                <a:path w="30" h="30" extrusionOk="0">
                  <a:moveTo>
                    <a:pt x="20" y="27"/>
                  </a:moveTo>
                  <a:cubicBezTo>
                    <a:pt x="13" y="30"/>
                    <a:pt x="6" y="27"/>
                    <a:pt x="3" y="20"/>
                  </a:cubicBezTo>
                  <a:cubicBezTo>
                    <a:pt x="0" y="13"/>
                    <a:pt x="3" y="6"/>
                    <a:pt x="10" y="3"/>
                  </a:cubicBezTo>
                  <a:cubicBezTo>
                    <a:pt x="16" y="0"/>
                    <a:pt x="24" y="3"/>
                    <a:pt x="27" y="10"/>
                  </a:cubicBezTo>
                  <a:cubicBezTo>
                    <a:pt x="30" y="16"/>
                    <a:pt x="27" y="24"/>
                    <a:pt x="20" y="2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1" name="Google Shape;1411;p26"/>
            <p:cNvSpPr/>
            <p:nvPr/>
          </p:nvSpPr>
          <p:spPr>
            <a:xfrm>
              <a:off x="2637264" y="1492000"/>
              <a:ext cx="15875" cy="17463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17" y="23"/>
                  </a:moveTo>
                  <a:cubicBezTo>
                    <a:pt x="12" y="25"/>
                    <a:pt x="5" y="23"/>
                    <a:pt x="3" y="17"/>
                  </a:cubicBezTo>
                  <a:cubicBezTo>
                    <a:pt x="0" y="11"/>
                    <a:pt x="3" y="5"/>
                    <a:pt x="8" y="3"/>
                  </a:cubicBezTo>
                  <a:cubicBezTo>
                    <a:pt x="14" y="0"/>
                    <a:pt x="20" y="3"/>
                    <a:pt x="23" y="8"/>
                  </a:cubicBezTo>
                  <a:cubicBezTo>
                    <a:pt x="25" y="14"/>
                    <a:pt x="23" y="20"/>
                    <a:pt x="17" y="2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2" name="Google Shape;1412;p26"/>
            <p:cNvSpPr/>
            <p:nvPr/>
          </p:nvSpPr>
          <p:spPr>
            <a:xfrm>
              <a:off x="2388026" y="1323725"/>
              <a:ext cx="28575" cy="26988"/>
            </a:xfrm>
            <a:custGeom>
              <a:avLst/>
              <a:gdLst/>
              <a:ahLst/>
              <a:cxnLst/>
              <a:rect l="l" t="t" r="r" b="b"/>
              <a:pathLst>
                <a:path w="42" h="42" extrusionOk="0">
                  <a:moveTo>
                    <a:pt x="4" y="27"/>
                  </a:moveTo>
                  <a:cubicBezTo>
                    <a:pt x="7" y="37"/>
                    <a:pt x="18" y="42"/>
                    <a:pt x="27" y="39"/>
                  </a:cubicBezTo>
                  <a:cubicBezTo>
                    <a:pt x="37" y="35"/>
                    <a:pt x="42" y="25"/>
                    <a:pt x="39" y="15"/>
                  </a:cubicBezTo>
                  <a:cubicBezTo>
                    <a:pt x="35" y="5"/>
                    <a:pt x="25" y="0"/>
                    <a:pt x="15" y="3"/>
                  </a:cubicBezTo>
                  <a:cubicBezTo>
                    <a:pt x="5" y="7"/>
                    <a:pt x="0" y="18"/>
                    <a:pt x="4" y="2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3" name="Google Shape;1413;p26"/>
            <p:cNvSpPr/>
            <p:nvPr/>
          </p:nvSpPr>
          <p:spPr>
            <a:xfrm>
              <a:off x="2405489" y="1366588"/>
              <a:ext cx="23812" cy="23812"/>
            </a:xfrm>
            <a:custGeom>
              <a:avLst/>
              <a:gdLst/>
              <a:ahLst/>
              <a:cxnLst/>
              <a:rect l="l" t="t" r="r" b="b"/>
              <a:pathLst>
                <a:path w="36" h="36" extrusionOk="0">
                  <a:moveTo>
                    <a:pt x="3" y="24"/>
                  </a:moveTo>
                  <a:cubicBezTo>
                    <a:pt x="6" y="32"/>
                    <a:pt x="15" y="36"/>
                    <a:pt x="23" y="33"/>
                  </a:cubicBezTo>
                  <a:cubicBezTo>
                    <a:pt x="31" y="30"/>
                    <a:pt x="36" y="21"/>
                    <a:pt x="33" y="13"/>
                  </a:cubicBezTo>
                  <a:cubicBezTo>
                    <a:pt x="30" y="5"/>
                    <a:pt x="21" y="0"/>
                    <a:pt x="12" y="3"/>
                  </a:cubicBezTo>
                  <a:cubicBezTo>
                    <a:pt x="4" y="6"/>
                    <a:pt x="0" y="15"/>
                    <a:pt x="3" y="2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4" name="Google Shape;1414;p26"/>
            <p:cNvSpPr/>
            <p:nvPr/>
          </p:nvSpPr>
          <p:spPr>
            <a:xfrm>
              <a:off x="2421364" y="1411038"/>
              <a:ext cx="20637" cy="19050"/>
            </a:xfrm>
            <a:custGeom>
              <a:avLst/>
              <a:gdLst/>
              <a:ahLst/>
              <a:cxnLst/>
              <a:rect l="l" t="t" r="r" b="b"/>
              <a:pathLst>
                <a:path w="31" h="30" extrusionOk="0">
                  <a:moveTo>
                    <a:pt x="3" y="19"/>
                  </a:moveTo>
                  <a:cubicBezTo>
                    <a:pt x="5" y="26"/>
                    <a:pt x="13" y="30"/>
                    <a:pt x="20" y="27"/>
                  </a:cubicBezTo>
                  <a:cubicBezTo>
                    <a:pt x="27" y="25"/>
                    <a:pt x="31" y="17"/>
                    <a:pt x="28" y="10"/>
                  </a:cubicBezTo>
                  <a:cubicBezTo>
                    <a:pt x="26" y="3"/>
                    <a:pt x="18" y="0"/>
                    <a:pt x="11" y="2"/>
                  </a:cubicBezTo>
                  <a:cubicBezTo>
                    <a:pt x="4" y="5"/>
                    <a:pt x="0" y="12"/>
                    <a:pt x="3" y="1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5" name="Google Shape;1415;p26"/>
            <p:cNvSpPr/>
            <p:nvPr/>
          </p:nvSpPr>
          <p:spPr>
            <a:xfrm>
              <a:off x="2308651" y="1376113"/>
              <a:ext cx="26988" cy="254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7" y="32"/>
                  </a:moveTo>
                  <a:cubicBezTo>
                    <a:pt x="13" y="40"/>
                    <a:pt x="25" y="40"/>
                    <a:pt x="32" y="33"/>
                  </a:cubicBezTo>
                  <a:cubicBezTo>
                    <a:pt x="39" y="26"/>
                    <a:pt x="40" y="15"/>
                    <a:pt x="33" y="8"/>
                  </a:cubicBezTo>
                  <a:cubicBezTo>
                    <a:pt x="26" y="1"/>
                    <a:pt x="15" y="0"/>
                    <a:pt x="8" y="7"/>
                  </a:cubicBezTo>
                  <a:cubicBezTo>
                    <a:pt x="0" y="14"/>
                    <a:pt x="0" y="25"/>
                    <a:pt x="7" y="3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6" name="Google Shape;1416;p26"/>
            <p:cNvSpPr/>
            <p:nvPr/>
          </p:nvSpPr>
          <p:spPr>
            <a:xfrm>
              <a:off x="2340401" y="1407863"/>
              <a:ext cx="22225" cy="22225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6" y="28"/>
                  </a:moveTo>
                  <a:cubicBezTo>
                    <a:pt x="11" y="34"/>
                    <a:pt x="21" y="34"/>
                    <a:pt x="27" y="29"/>
                  </a:cubicBezTo>
                  <a:cubicBezTo>
                    <a:pt x="33" y="23"/>
                    <a:pt x="34" y="13"/>
                    <a:pt x="28" y="7"/>
                  </a:cubicBezTo>
                  <a:cubicBezTo>
                    <a:pt x="22" y="1"/>
                    <a:pt x="13" y="0"/>
                    <a:pt x="6" y="6"/>
                  </a:cubicBezTo>
                  <a:cubicBezTo>
                    <a:pt x="0" y="12"/>
                    <a:pt x="0" y="22"/>
                    <a:pt x="6" y="2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7" name="Google Shape;1417;p26"/>
            <p:cNvSpPr/>
            <p:nvPr/>
          </p:nvSpPr>
          <p:spPr>
            <a:xfrm>
              <a:off x="2370564" y="1441200"/>
              <a:ext cx="17462" cy="17462"/>
            </a:xfrm>
            <a:custGeom>
              <a:avLst/>
              <a:gdLst/>
              <a:ahLst/>
              <a:cxnLst/>
              <a:rect l="l" t="t" r="r" b="b"/>
              <a:pathLst>
                <a:path w="29" h="29" extrusionOk="0">
                  <a:moveTo>
                    <a:pt x="5" y="24"/>
                  </a:moveTo>
                  <a:cubicBezTo>
                    <a:pt x="10" y="29"/>
                    <a:pt x="18" y="29"/>
                    <a:pt x="24" y="24"/>
                  </a:cubicBezTo>
                  <a:cubicBezTo>
                    <a:pt x="29" y="19"/>
                    <a:pt x="29" y="11"/>
                    <a:pt x="24" y="6"/>
                  </a:cubicBezTo>
                  <a:cubicBezTo>
                    <a:pt x="19" y="1"/>
                    <a:pt x="11" y="0"/>
                    <a:pt x="6" y="5"/>
                  </a:cubicBezTo>
                  <a:cubicBezTo>
                    <a:pt x="1" y="10"/>
                    <a:pt x="0" y="18"/>
                    <a:pt x="5" y="2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8" name="Google Shape;1418;p26"/>
            <p:cNvSpPr/>
            <p:nvPr/>
          </p:nvSpPr>
          <p:spPr>
            <a:xfrm>
              <a:off x="2254676" y="1461838"/>
              <a:ext cx="22225" cy="22225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11" y="31"/>
                  </a:moveTo>
                  <a:cubicBezTo>
                    <a:pt x="18" y="34"/>
                    <a:pt x="27" y="31"/>
                    <a:pt x="31" y="23"/>
                  </a:cubicBezTo>
                  <a:cubicBezTo>
                    <a:pt x="34" y="15"/>
                    <a:pt x="31" y="7"/>
                    <a:pt x="23" y="3"/>
                  </a:cubicBezTo>
                  <a:cubicBezTo>
                    <a:pt x="15" y="0"/>
                    <a:pt x="6" y="3"/>
                    <a:pt x="3" y="11"/>
                  </a:cubicBezTo>
                  <a:cubicBezTo>
                    <a:pt x="0" y="19"/>
                    <a:pt x="3" y="28"/>
                    <a:pt x="11" y="3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9" name="Google Shape;1419;p26"/>
            <p:cNvSpPr/>
            <p:nvPr/>
          </p:nvSpPr>
          <p:spPr>
            <a:xfrm>
              <a:off x="2288014" y="1476125"/>
              <a:ext cx="20638" cy="20638"/>
            </a:xfrm>
            <a:custGeom>
              <a:avLst/>
              <a:gdLst/>
              <a:ahLst/>
              <a:cxnLst/>
              <a:rect l="l" t="t" r="r" b="b"/>
              <a:pathLst>
                <a:path w="30" h="30" extrusionOk="0">
                  <a:moveTo>
                    <a:pt x="10" y="27"/>
                  </a:moveTo>
                  <a:cubicBezTo>
                    <a:pt x="16" y="30"/>
                    <a:pt x="24" y="27"/>
                    <a:pt x="27" y="20"/>
                  </a:cubicBezTo>
                  <a:cubicBezTo>
                    <a:pt x="30" y="13"/>
                    <a:pt x="27" y="6"/>
                    <a:pt x="20" y="3"/>
                  </a:cubicBezTo>
                  <a:cubicBezTo>
                    <a:pt x="14" y="0"/>
                    <a:pt x="6" y="3"/>
                    <a:pt x="3" y="10"/>
                  </a:cubicBezTo>
                  <a:cubicBezTo>
                    <a:pt x="0" y="16"/>
                    <a:pt x="3" y="24"/>
                    <a:pt x="10" y="2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0" name="Google Shape;1420;p26"/>
            <p:cNvSpPr/>
            <p:nvPr/>
          </p:nvSpPr>
          <p:spPr>
            <a:xfrm>
              <a:off x="2322939" y="1492000"/>
              <a:ext cx="15875" cy="17463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8" y="23"/>
                  </a:moveTo>
                  <a:cubicBezTo>
                    <a:pt x="13" y="25"/>
                    <a:pt x="20" y="23"/>
                    <a:pt x="22" y="17"/>
                  </a:cubicBezTo>
                  <a:cubicBezTo>
                    <a:pt x="25" y="11"/>
                    <a:pt x="22" y="5"/>
                    <a:pt x="16" y="3"/>
                  </a:cubicBezTo>
                  <a:cubicBezTo>
                    <a:pt x="11" y="0"/>
                    <a:pt x="4" y="3"/>
                    <a:pt x="2" y="8"/>
                  </a:cubicBezTo>
                  <a:cubicBezTo>
                    <a:pt x="0" y="14"/>
                    <a:pt x="2" y="20"/>
                    <a:pt x="8" y="2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21" name="Google Shape;1421;p26"/>
          <p:cNvGrpSpPr/>
          <p:nvPr/>
        </p:nvGrpSpPr>
        <p:grpSpPr>
          <a:xfrm>
            <a:off x="195763" y="205011"/>
            <a:ext cx="8703025" cy="4747230"/>
            <a:chOff x="195763" y="205011"/>
            <a:chExt cx="8703025" cy="4747230"/>
          </a:xfrm>
        </p:grpSpPr>
        <p:sp>
          <p:nvSpPr>
            <p:cNvPr id="1422" name="Google Shape;1422;p26"/>
            <p:cNvSpPr/>
            <p:nvPr/>
          </p:nvSpPr>
          <p:spPr>
            <a:xfrm>
              <a:off x="8707088" y="205011"/>
              <a:ext cx="191699" cy="191925"/>
            </a:xfrm>
            <a:custGeom>
              <a:avLst/>
              <a:gdLst/>
              <a:ahLst/>
              <a:cxnLst/>
              <a:rect l="l" t="t" r="r" b="b"/>
              <a:pathLst>
                <a:path w="777" h="778" extrusionOk="0">
                  <a:moveTo>
                    <a:pt x="431" y="389"/>
                  </a:moveTo>
                  <a:cubicBezTo>
                    <a:pt x="623" y="370"/>
                    <a:pt x="772" y="208"/>
                    <a:pt x="771" y="9"/>
                  </a:cubicBezTo>
                  <a:cubicBezTo>
                    <a:pt x="771" y="8"/>
                    <a:pt x="771" y="7"/>
                    <a:pt x="770" y="7"/>
                  </a:cubicBezTo>
                  <a:cubicBezTo>
                    <a:pt x="770" y="7"/>
                    <a:pt x="769" y="7"/>
                    <a:pt x="768" y="7"/>
                  </a:cubicBezTo>
                  <a:cubicBezTo>
                    <a:pt x="570" y="5"/>
                    <a:pt x="408" y="154"/>
                    <a:pt x="388" y="347"/>
                  </a:cubicBezTo>
                  <a:cubicBezTo>
                    <a:pt x="366" y="153"/>
                    <a:pt x="201" y="2"/>
                    <a:pt x="2" y="1"/>
                  </a:cubicBezTo>
                  <a:cubicBezTo>
                    <a:pt x="1" y="0"/>
                    <a:pt x="1" y="1"/>
                    <a:pt x="0" y="0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2" y="201"/>
                    <a:pt x="153" y="366"/>
                    <a:pt x="347" y="388"/>
                  </a:cubicBezTo>
                  <a:cubicBezTo>
                    <a:pt x="154" y="408"/>
                    <a:pt x="5" y="570"/>
                    <a:pt x="6" y="769"/>
                  </a:cubicBezTo>
                  <a:cubicBezTo>
                    <a:pt x="6" y="770"/>
                    <a:pt x="6" y="770"/>
                    <a:pt x="6" y="772"/>
                  </a:cubicBezTo>
                  <a:cubicBezTo>
                    <a:pt x="8" y="771"/>
                    <a:pt x="8" y="771"/>
                    <a:pt x="8" y="771"/>
                  </a:cubicBezTo>
                  <a:cubicBezTo>
                    <a:pt x="207" y="773"/>
                    <a:pt x="370" y="624"/>
                    <a:pt x="389" y="430"/>
                  </a:cubicBezTo>
                  <a:cubicBezTo>
                    <a:pt x="411" y="624"/>
                    <a:pt x="576" y="776"/>
                    <a:pt x="775" y="778"/>
                  </a:cubicBezTo>
                  <a:cubicBezTo>
                    <a:pt x="776" y="778"/>
                    <a:pt x="776" y="778"/>
                    <a:pt x="777" y="778"/>
                  </a:cubicBezTo>
                  <a:cubicBezTo>
                    <a:pt x="777" y="777"/>
                    <a:pt x="777" y="776"/>
                    <a:pt x="777" y="775"/>
                  </a:cubicBezTo>
                  <a:cubicBezTo>
                    <a:pt x="776" y="577"/>
                    <a:pt x="623" y="411"/>
                    <a:pt x="431" y="3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3" name="Google Shape;1423;p26"/>
            <p:cNvSpPr/>
            <p:nvPr/>
          </p:nvSpPr>
          <p:spPr>
            <a:xfrm>
              <a:off x="937325" y="4814816"/>
              <a:ext cx="137275" cy="137426"/>
            </a:xfrm>
            <a:custGeom>
              <a:avLst/>
              <a:gdLst/>
              <a:ahLst/>
              <a:cxnLst/>
              <a:rect l="l" t="t" r="r" b="b"/>
              <a:pathLst>
                <a:path w="777" h="778" extrusionOk="0">
                  <a:moveTo>
                    <a:pt x="431" y="389"/>
                  </a:moveTo>
                  <a:cubicBezTo>
                    <a:pt x="623" y="370"/>
                    <a:pt x="772" y="208"/>
                    <a:pt x="771" y="9"/>
                  </a:cubicBezTo>
                  <a:cubicBezTo>
                    <a:pt x="771" y="8"/>
                    <a:pt x="771" y="7"/>
                    <a:pt x="770" y="7"/>
                  </a:cubicBezTo>
                  <a:cubicBezTo>
                    <a:pt x="770" y="7"/>
                    <a:pt x="769" y="7"/>
                    <a:pt x="768" y="7"/>
                  </a:cubicBezTo>
                  <a:cubicBezTo>
                    <a:pt x="570" y="5"/>
                    <a:pt x="408" y="154"/>
                    <a:pt x="388" y="347"/>
                  </a:cubicBezTo>
                  <a:cubicBezTo>
                    <a:pt x="366" y="153"/>
                    <a:pt x="201" y="2"/>
                    <a:pt x="2" y="1"/>
                  </a:cubicBezTo>
                  <a:cubicBezTo>
                    <a:pt x="1" y="0"/>
                    <a:pt x="1" y="1"/>
                    <a:pt x="0" y="0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2" y="201"/>
                    <a:pt x="153" y="366"/>
                    <a:pt x="347" y="388"/>
                  </a:cubicBezTo>
                  <a:cubicBezTo>
                    <a:pt x="154" y="408"/>
                    <a:pt x="5" y="570"/>
                    <a:pt x="6" y="769"/>
                  </a:cubicBezTo>
                  <a:cubicBezTo>
                    <a:pt x="6" y="770"/>
                    <a:pt x="6" y="770"/>
                    <a:pt x="6" y="772"/>
                  </a:cubicBezTo>
                  <a:cubicBezTo>
                    <a:pt x="8" y="771"/>
                    <a:pt x="8" y="771"/>
                    <a:pt x="8" y="771"/>
                  </a:cubicBezTo>
                  <a:cubicBezTo>
                    <a:pt x="207" y="773"/>
                    <a:pt x="370" y="624"/>
                    <a:pt x="389" y="430"/>
                  </a:cubicBezTo>
                  <a:cubicBezTo>
                    <a:pt x="411" y="624"/>
                    <a:pt x="576" y="776"/>
                    <a:pt x="775" y="778"/>
                  </a:cubicBezTo>
                  <a:cubicBezTo>
                    <a:pt x="776" y="778"/>
                    <a:pt x="776" y="778"/>
                    <a:pt x="777" y="778"/>
                  </a:cubicBezTo>
                  <a:cubicBezTo>
                    <a:pt x="777" y="777"/>
                    <a:pt x="777" y="776"/>
                    <a:pt x="777" y="775"/>
                  </a:cubicBezTo>
                  <a:cubicBezTo>
                    <a:pt x="776" y="577"/>
                    <a:pt x="623" y="411"/>
                    <a:pt x="431" y="3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4" name="Google Shape;1424;p26"/>
            <p:cNvSpPr/>
            <p:nvPr/>
          </p:nvSpPr>
          <p:spPr>
            <a:xfrm>
              <a:off x="195763" y="2195141"/>
              <a:ext cx="137275" cy="137426"/>
            </a:xfrm>
            <a:custGeom>
              <a:avLst/>
              <a:gdLst/>
              <a:ahLst/>
              <a:cxnLst/>
              <a:rect l="l" t="t" r="r" b="b"/>
              <a:pathLst>
                <a:path w="777" h="778" extrusionOk="0">
                  <a:moveTo>
                    <a:pt x="431" y="389"/>
                  </a:moveTo>
                  <a:cubicBezTo>
                    <a:pt x="623" y="370"/>
                    <a:pt x="772" y="208"/>
                    <a:pt x="771" y="9"/>
                  </a:cubicBezTo>
                  <a:cubicBezTo>
                    <a:pt x="771" y="8"/>
                    <a:pt x="771" y="7"/>
                    <a:pt x="770" y="7"/>
                  </a:cubicBezTo>
                  <a:cubicBezTo>
                    <a:pt x="770" y="7"/>
                    <a:pt x="769" y="7"/>
                    <a:pt x="768" y="7"/>
                  </a:cubicBezTo>
                  <a:cubicBezTo>
                    <a:pt x="570" y="5"/>
                    <a:pt x="408" y="154"/>
                    <a:pt x="388" y="347"/>
                  </a:cubicBezTo>
                  <a:cubicBezTo>
                    <a:pt x="366" y="153"/>
                    <a:pt x="201" y="2"/>
                    <a:pt x="2" y="1"/>
                  </a:cubicBezTo>
                  <a:cubicBezTo>
                    <a:pt x="1" y="0"/>
                    <a:pt x="1" y="1"/>
                    <a:pt x="0" y="0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2" y="201"/>
                    <a:pt x="153" y="366"/>
                    <a:pt x="347" y="388"/>
                  </a:cubicBezTo>
                  <a:cubicBezTo>
                    <a:pt x="154" y="408"/>
                    <a:pt x="5" y="570"/>
                    <a:pt x="6" y="769"/>
                  </a:cubicBezTo>
                  <a:cubicBezTo>
                    <a:pt x="6" y="770"/>
                    <a:pt x="6" y="770"/>
                    <a:pt x="6" y="772"/>
                  </a:cubicBezTo>
                  <a:cubicBezTo>
                    <a:pt x="8" y="771"/>
                    <a:pt x="8" y="771"/>
                    <a:pt x="8" y="771"/>
                  </a:cubicBezTo>
                  <a:cubicBezTo>
                    <a:pt x="207" y="773"/>
                    <a:pt x="370" y="624"/>
                    <a:pt x="389" y="430"/>
                  </a:cubicBezTo>
                  <a:cubicBezTo>
                    <a:pt x="411" y="624"/>
                    <a:pt x="576" y="776"/>
                    <a:pt x="775" y="778"/>
                  </a:cubicBezTo>
                  <a:cubicBezTo>
                    <a:pt x="776" y="778"/>
                    <a:pt x="776" y="778"/>
                    <a:pt x="777" y="778"/>
                  </a:cubicBezTo>
                  <a:cubicBezTo>
                    <a:pt x="777" y="777"/>
                    <a:pt x="777" y="776"/>
                    <a:pt x="777" y="775"/>
                  </a:cubicBezTo>
                  <a:cubicBezTo>
                    <a:pt x="776" y="577"/>
                    <a:pt x="623" y="411"/>
                    <a:pt x="431" y="3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25" name="Google Shape;1425;p2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426" name="Google Shape;1426;p26"/>
          <p:cNvSpPr txBox="1">
            <a:spLocks noGrp="1"/>
          </p:cNvSpPr>
          <p:nvPr>
            <p:ph type="subTitle" idx="1"/>
          </p:nvPr>
        </p:nvSpPr>
        <p:spPr>
          <a:xfrm>
            <a:off x="937625" y="2893249"/>
            <a:ext cx="2175300" cy="79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7" name="Google Shape;1427;p26"/>
          <p:cNvSpPr txBox="1">
            <a:spLocks noGrp="1"/>
          </p:cNvSpPr>
          <p:nvPr>
            <p:ph type="subTitle" idx="2"/>
          </p:nvPr>
        </p:nvSpPr>
        <p:spPr>
          <a:xfrm>
            <a:off x="3484347" y="2893249"/>
            <a:ext cx="2175300" cy="79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8" name="Google Shape;1428;p26"/>
          <p:cNvSpPr txBox="1">
            <a:spLocks noGrp="1"/>
          </p:cNvSpPr>
          <p:nvPr>
            <p:ph type="subTitle" idx="3"/>
          </p:nvPr>
        </p:nvSpPr>
        <p:spPr>
          <a:xfrm>
            <a:off x="6031075" y="2893249"/>
            <a:ext cx="2175300" cy="79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9" name="Google Shape;1429;p26"/>
          <p:cNvSpPr txBox="1">
            <a:spLocks noGrp="1"/>
          </p:cNvSpPr>
          <p:nvPr>
            <p:ph type="subTitle" idx="4"/>
          </p:nvPr>
        </p:nvSpPr>
        <p:spPr>
          <a:xfrm>
            <a:off x="937625" y="2486588"/>
            <a:ext cx="21753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awarabi Gothic"/>
              <a:buNone/>
              <a:defRPr sz="2400">
                <a:solidFill>
                  <a:schemeClr val="dk1"/>
                </a:solidFill>
                <a:latin typeface="Sawarabi Gothic"/>
                <a:ea typeface="Sawarabi Gothic"/>
                <a:cs typeface="Sawarabi Gothic"/>
                <a:sym typeface="Sawarabi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awarabi Gothic"/>
              <a:buNone/>
              <a:defRPr sz="2400">
                <a:latin typeface="Sawarabi Gothic"/>
                <a:ea typeface="Sawarabi Gothic"/>
                <a:cs typeface="Sawarabi Gothic"/>
                <a:sym typeface="Sawarabi Goth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awarabi Gothic"/>
              <a:buNone/>
              <a:defRPr sz="2400">
                <a:latin typeface="Sawarabi Gothic"/>
                <a:ea typeface="Sawarabi Gothic"/>
                <a:cs typeface="Sawarabi Gothic"/>
                <a:sym typeface="Sawarabi Goth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awarabi Gothic"/>
              <a:buNone/>
              <a:defRPr sz="2400">
                <a:latin typeface="Sawarabi Gothic"/>
                <a:ea typeface="Sawarabi Gothic"/>
                <a:cs typeface="Sawarabi Gothic"/>
                <a:sym typeface="Sawarabi Goth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awarabi Gothic"/>
              <a:buNone/>
              <a:defRPr sz="2400">
                <a:latin typeface="Sawarabi Gothic"/>
                <a:ea typeface="Sawarabi Gothic"/>
                <a:cs typeface="Sawarabi Gothic"/>
                <a:sym typeface="Sawarabi Goth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awarabi Gothic"/>
              <a:buNone/>
              <a:defRPr sz="2400">
                <a:latin typeface="Sawarabi Gothic"/>
                <a:ea typeface="Sawarabi Gothic"/>
                <a:cs typeface="Sawarabi Gothic"/>
                <a:sym typeface="Sawarabi Goth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awarabi Gothic"/>
              <a:buNone/>
              <a:defRPr sz="2400">
                <a:latin typeface="Sawarabi Gothic"/>
                <a:ea typeface="Sawarabi Gothic"/>
                <a:cs typeface="Sawarabi Gothic"/>
                <a:sym typeface="Sawarabi Goth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awarabi Gothic"/>
              <a:buNone/>
              <a:defRPr sz="2400">
                <a:latin typeface="Sawarabi Gothic"/>
                <a:ea typeface="Sawarabi Gothic"/>
                <a:cs typeface="Sawarabi Gothic"/>
                <a:sym typeface="Sawarabi Goth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awarabi Gothic"/>
              <a:buNone/>
              <a:defRPr sz="2400">
                <a:latin typeface="Sawarabi Gothic"/>
                <a:ea typeface="Sawarabi Gothic"/>
                <a:cs typeface="Sawarabi Gothic"/>
                <a:sym typeface="Sawarabi Gothic"/>
              </a:defRPr>
            </a:lvl9pPr>
          </a:lstStyle>
          <a:p>
            <a:endParaRPr/>
          </a:p>
        </p:txBody>
      </p:sp>
      <p:sp>
        <p:nvSpPr>
          <p:cNvPr id="1430" name="Google Shape;1430;p26"/>
          <p:cNvSpPr txBox="1">
            <a:spLocks noGrp="1"/>
          </p:cNvSpPr>
          <p:nvPr>
            <p:ph type="subTitle" idx="5"/>
          </p:nvPr>
        </p:nvSpPr>
        <p:spPr>
          <a:xfrm>
            <a:off x="3484350" y="2486588"/>
            <a:ext cx="21753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awarabi Gothic"/>
              <a:buNone/>
              <a:defRPr sz="2400">
                <a:solidFill>
                  <a:schemeClr val="dk1"/>
                </a:solidFill>
                <a:latin typeface="Sawarabi Gothic"/>
                <a:ea typeface="Sawarabi Gothic"/>
                <a:cs typeface="Sawarabi Gothic"/>
                <a:sym typeface="Sawarabi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awarabi Gothic"/>
              <a:buNone/>
              <a:defRPr sz="2400">
                <a:latin typeface="Sawarabi Gothic"/>
                <a:ea typeface="Sawarabi Gothic"/>
                <a:cs typeface="Sawarabi Gothic"/>
                <a:sym typeface="Sawarabi Goth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awarabi Gothic"/>
              <a:buNone/>
              <a:defRPr sz="2400">
                <a:latin typeface="Sawarabi Gothic"/>
                <a:ea typeface="Sawarabi Gothic"/>
                <a:cs typeface="Sawarabi Gothic"/>
                <a:sym typeface="Sawarabi Goth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awarabi Gothic"/>
              <a:buNone/>
              <a:defRPr sz="2400">
                <a:latin typeface="Sawarabi Gothic"/>
                <a:ea typeface="Sawarabi Gothic"/>
                <a:cs typeface="Sawarabi Gothic"/>
                <a:sym typeface="Sawarabi Goth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awarabi Gothic"/>
              <a:buNone/>
              <a:defRPr sz="2400">
                <a:latin typeface="Sawarabi Gothic"/>
                <a:ea typeface="Sawarabi Gothic"/>
                <a:cs typeface="Sawarabi Gothic"/>
                <a:sym typeface="Sawarabi Goth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awarabi Gothic"/>
              <a:buNone/>
              <a:defRPr sz="2400">
                <a:latin typeface="Sawarabi Gothic"/>
                <a:ea typeface="Sawarabi Gothic"/>
                <a:cs typeface="Sawarabi Gothic"/>
                <a:sym typeface="Sawarabi Goth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awarabi Gothic"/>
              <a:buNone/>
              <a:defRPr sz="2400">
                <a:latin typeface="Sawarabi Gothic"/>
                <a:ea typeface="Sawarabi Gothic"/>
                <a:cs typeface="Sawarabi Gothic"/>
                <a:sym typeface="Sawarabi Goth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awarabi Gothic"/>
              <a:buNone/>
              <a:defRPr sz="2400">
                <a:latin typeface="Sawarabi Gothic"/>
                <a:ea typeface="Sawarabi Gothic"/>
                <a:cs typeface="Sawarabi Gothic"/>
                <a:sym typeface="Sawarabi Goth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awarabi Gothic"/>
              <a:buNone/>
              <a:defRPr sz="2400">
                <a:latin typeface="Sawarabi Gothic"/>
                <a:ea typeface="Sawarabi Gothic"/>
                <a:cs typeface="Sawarabi Gothic"/>
                <a:sym typeface="Sawarabi Gothic"/>
              </a:defRPr>
            </a:lvl9pPr>
          </a:lstStyle>
          <a:p>
            <a:endParaRPr/>
          </a:p>
        </p:txBody>
      </p:sp>
      <p:sp>
        <p:nvSpPr>
          <p:cNvPr id="1431" name="Google Shape;1431;p26"/>
          <p:cNvSpPr txBox="1">
            <a:spLocks noGrp="1"/>
          </p:cNvSpPr>
          <p:nvPr>
            <p:ph type="subTitle" idx="6"/>
          </p:nvPr>
        </p:nvSpPr>
        <p:spPr>
          <a:xfrm>
            <a:off x="6031075" y="2486588"/>
            <a:ext cx="21753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awarabi Gothic"/>
              <a:buNone/>
              <a:defRPr sz="2400">
                <a:solidFill>
                  <a:schemeClr val="dk1"/>
                </a:solidFill>
                <a:latin typeface="Sawarabi Gothic"/>
                <a:ea typeface="Sawarabi Gothic"/>
                <a:cs typeface="Sawarabi Gothic"/>
                <a:sym typeface="Sawarabi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awarabi Gothic"/>
              <a:buNone/>
              <a:defRPr sz="2400">
                <a:latin typeface="Sawarabi Gothic"/>
                <a:ea typeface="Sawarabi Gothic"/>
                <a:cs typeface="Sawarabi Gothic"/>
                <a:sym typeface="Sawarabi Goth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awarabi Gothic"/>
              <a:buNone/>
              <a:defRPr sz="2400">
                <a:latin typeface="Sawarabi Gothic"/>
                <a:ea typeface="Sawarabi Gothic"/>
                <a:cs typeface="Sawarabi Gothic"/>
                <a:sym typeface="Sawarabi Goth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awarabi Gothic"/>
              <a:buNone/>
              <a:defRPr sz="2400">
                <a:latin typeface="Sawarabi Gothic"/>
                <a:ea typeface="Sawarabi Gothic"/>
                <a:cs typeface="Sawarabi Gothic"/>
                <a:sym typeface="Sawarabi Goth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awarabi Gothic"/>
              <a:buNone/>
              <a:defRPr sz="2400">
                <a:latin typeface="Sawarabi Gothic"/>
                <a:ea typeface="Sawarabi Gothic"/>
                <a:cs typeface="Sawarabi Gothic"/>
                <a:sym typeface="Sawarabi Goth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awarabi Gothic"/>
              <a:buNone/>
              <a:defRPr sz="2400">
                <a:latin typeface="Sawarabi Gothic"/>
                <a:ea typeface="Sawarabi Gothic"/>
                <a:cs typeface="Sawarabi Gothic"/>
                <a:sym typeface="Sawarabi Goth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awarabi Gothic"/>
              <a:buNone/>
              <a:defRPr sz="2400">
                <a:latin typeface="Sawarabi Gothic"/>
                <a:ea typeface="Sawarabi Gothic"/>
                <a:cs typeface="Sawarabi Gothic"/>
                <a:sym typeface="Sawarabi Goth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awarabi Gothic"/>
              <a:buNone/>
              <a:defRPr sz="2400">
                <a:latin typeface="Sawarabi Gothic"/>
                <a:ea typeface="Sawarabi Gothic"/>
                <a:cs typeface="Sawarabi Gothic"/>
                <a:sym typeface="Sawarabi Goth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awarabi Gothic"/>
              <a:buNone/>
              <a:defRPr sz="2400">
                <a:latin typeface="Sawarabi Gothic"/>
                <a:ea typeface="Sawarabi Gothic"/>
                <a:cs typeface="Sawarabi Gothic"/>
                <a:sym typeface="Sawarabi Gothic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CUSTOM_6_1">
    <p:spTree>
      <p:nvGrpSpPr>
        <p:cNvPr id="1" name="Shape 1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" name="Google Shape;1433;p27"/>
          <p:cNvPicPr preferRelativeResize="0"/>
          <p:nvPr/>
        </p:nvPicPr>
        <p:blipFill>
          <a:blip r:embed="rId2">
            <a:alphaModFix amt="12000"/>
          </a:blip>
          <a:stretch>
            <a:fillRect/>
          </a:stretch>
        </p:blipFill>
        <p:spPr>
          <a:xfrm>
            <a:off x="0" y="12441"/>
            <a:ext cx="9144000" cy="5143460"/>
          </a:xfrm>
          <a:prstGeom prst="rect">
            <a:avLst/>
          </a:prstGeom>
          <a:noFill/>
          <a:ln>
            <a:noFill/>
          </a:ln>
        </p:spPr>
      </p:pic>
      <p:sp>
        <p:nvSpPr>
          <p:cNvPr id="1434" name="Google Shape;1434;p27"/>
          <p:cNvSpPr/>
          <p:nvPr/>
        </p:nvSpPr>
        <p:spPr>
          <a:xfrm>
            <a:off x="244050" y="4755386"/>
            <a:ext cx="191699" cy="191925"/>
          </a:xfrm>
          <a:custGeom>
            <a:avLst/>
            <a:gdLst/>
            <a:ahLst/>
            <a:cxnLst/>
            <a:rect l="l" t="t" r="r" b="b"/>
            <a:pathLst>
              <a:path w="777" h="778" extrusionOk="0">
                <a:moveTo>
                  <a:pt x="431" y="389"/>
                </a:moveTo>
                <a:cubicBezTo>
                  <a:pt x="623" y="370"/>
                  <a:pt x="772" y="208"/>
                  <a:pt x="771" y="9"/>
                </a:cubicBezTo>
                <a:cubicBezTo>
                  <a:pt x="771" y="8"/>
                  <a:pt x="771" y="7"/>
                  <a:pt x="770" y="7"/>
                </a:cubicBezTo>
                <a:cubicBezTo>
                  <a:pt x="770" y="7"/>
                  <a:pt x="769" y="7"/>
                  <a:pt x="768" y="7"/>
                </a:cubicBezTo>
                <a:cubicBezTo>
                  <a:pt x="570" y="5"/>
                  <a:pt x="408" y="154"/>
                  <a:pt x="388" y="347"/>
                </a:cubicBezTo>
                <a:cubicBezTo>
                  <a:pt x="366" y="153"/>
                  <a:pt x="201" y="2"/>
                  <a:pt x="2" y="1"/>
                </a:cubicBezTo>
                <a:cubicBezTo>
                  <a:pt x="1" y="0"/>
                  <a:pt x="1" y="1"/>
                  <a:pt x="0" y="0"/>
                </a:cubicBezTo>
                <a:cubicBezTo>
                  <a:pt x="0" y="1"/>
                  <a:pt x="0" y="1"/>
                  <a:pt x="0" y="3"/>
                </a:cubicBezTo>
                <a:cubicBezTo>
                  <a:pt x="2" y="201"/>
                  <a:pt x="153" y="366"/>
                  <a:pt x="347" y="388"/>
                </a:cubicBezTo>
                <a:cubicBezTo>
                  <a:pt x="154" y="408"/>
                  <a:pt x="5" y="570"/>
                  <a:pt x="6" y="769"/>
                </a:cubicBezTo>
                <a:cubicBezTo>
                  <a:pt x="6" y="770"/>
                  <a:pt x="6" y="770"/>
                  <a:pt x="6" y="772"/>
                </a:cubicBezTo>
                <a:cubicBezTo>
                  <a:pt x="8" y="771"/>
                  <a:pt x="8" y="771"/>
                  <a:pt x="8" y="771"/>
                </a:cubicBezTo>
                <a:cubicBezTo>
                  <a:pt x="207" y="773"/>
                  <a:pt x="370" y="624"/>
                  <a:pt x="389" y="430"/>
                </a:cubicBezTo>
                <a:cubicBezTo>
                  <a:pt x="411" y="624"/>
                  <a:pt x="576" y="776"/>
                  <a:pt x="775" y="778"/>
                </a:cubicBezTo>
                <a:cubicBezTo>
                  <a:pt x="776" y="778"/>
                  <a:pt x="776" y="778"/>
                  <a:pt x="777" y="778"/>
                </a:cubicBezTo>
                <a:cubicBezTo>
                  <a:pt x="777" y="777"/>
                  <a:pt x="777" y="776"/>
                  <a:pt x="777" y="775"/>
                </a:cubicBezTo>
                <a:cubicBezTo>
                  <a:pt x="776" y="577"/>
                  <a:pt x="623" y="411"/>
                  <a:pt x="431" y="389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5" name="Google Shape;1435;p27"/>
          <p:cNvSpPr/>
          <p:nvPr/>
        </p:nvSpPr>
        <p:spPr>
          <a:xfrm>
            <a:off x="8685688" y="539497"/>
            <a:ext cx="151725" cy="151903"/>
          </a:xfrm>
          <a:custGeom>
            <a:avLst/>
            <a:gdLst/>
            <a:ahLst/>
            <a:cxnLst/>
            <a:rect l="l" t="t" r="r" b="b"/>
            <a:pathLst>
              <a:path w="777" h="778" extrusionOk="0">
                <a:moveTo>
                  <a:pt x="431" y="389"/>
                </a:moveTo>
                <a:cubicBezTo>
                  <a:pt x="623" y="370"/>
                  <a:pt x="772" y="208"/>
                  <a:pt x="771" y="9"/>
                </a:cubicBezTo>
                <a:cubicBezTo>
                  <a:pt x="771" y="8"/>
                  <a:pt x="771" y="7"/>
                  <a:pt x="770" y="7"/>
                </a:cubicBezTo>
                <a:cubicBezTo>
                  <a:pt x="770" y="7"/>
                  <a:pt x="769" y="7"/>
                  <a:pt x="768" y="7"/>
                </a:cubicBezTo>
                <a:cubicBezTo>
                  <a:pt x="570" y="5"/>
                  <a:pt x="408" y="154"/>
                  <a:pt x="388" y="347"/>
                </a:cubicBezTo>
                <a:cubicBezTo>
                  <a:pt x="366" y="153"/>
                  <a:pt x="201" y="2"/>
                  <a:pt x="2" y="1"/>
                </a:cubicBezTo>
                <a:cubicBezTo>
                  <a:pt x="1" y="0"/>
                  <a:pt x="1" y="1"/>
                  <a:pt x="0" y="0"/>
                </a:cubicBezTo>
                <a:cubicBezTo>
                  <a:pt x="0" y="1"/>
                  <a:pt x="0" y="1"/>
                  <a:pt x="0" y="3"/>
                </a:cubicBezTo>
                <a:cubicBezTo>
                  <a:pt x="2" y="201"/>
                  <a:pt x="153" y="366"/>
                  <a:pt x="347" y="388"/>
                </a:cubicBezTo>
                <a:cubicBezTo>
                  <a:pt x="154" y="408"/>
                  <a:pt x="5" y="570"/>
                  <a:pt x="6" y="769"/>
                </a:cubicBezTo>
                <a:cubicBezTo>
                  <a:pt x="6" y="770"/>
                  <a:pt x="6" y="770"/>
                  <a:pt x="6" y="772"/>
                </a:cubicBezTo>
                <a:cubicBezTo>
                  <a:pt x="8" y="771"/>
                  <a:pt x="8" y="771"/>
                  <a:pt x="8" y="771"/>
                </a:cubicBezTo>
                <a:cubicBezTo>
                  <a:pt x="207" y="773"/>
                  <a:pt x="370" y="624"/>
                  <a:pt x="389" y="430"/>
                </a:cubicBezTo>
                <a:cubicBezTo>
                  <a:pt x="411" y="624"/>
                  <a:pt x="576" y="776"/>
                  <a:pt x="775" y="778"/>
                </a:cubicBezTo>
                <a:cubicBezTo>
                  <a:pt x="776" y="778"/>
                  <a:pt x="776" y="778"/>
                  <a:pt x="777" y="778"/>
                </a:cubicBezTo>
                <a:cubicBezTo>
                  <a:pt x="777" y="777"/>
                  <a:pt x="777" y="776"/>
                  <a:pt x="777" y="775"/>
                </a:cubicBezTo>
                <a:cubicBezTo>
                  <a:pt x="776" y="577"/>
                  <a:pt x="623" y="411"/>
                  <a:pt x="431" y="389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36" name="Google Shape;1436;p27"/>
          <p:cNvGrpSpPr/>
          <p:nvPr/>
        </p:nvGrpSpPr>
        <p:grpSpPr>
          <a:xfrm rot="8875065">
            <a:off x="-554894" y="176629"/>
            <a:ext cx="1271595" cy="723876"/>
            <a:chOff x="2213401" y="1272925"/>
            <a:chExt cx="549276" cy="312737"/>
          </a:xfrm>
        </p:grpSpPr>
        <p:sp>
          <p:nvSpPr>
            <p:cNvPr id="1437" name="Google Shape;1437;p27"/>
            <p:cNvSpPr/>
            <p:nvPr/>
          </p:nvSpPr>
          <p:spPr>
            <a:xfrm>
              <a:off x="2361039" y="1461838"/>
              <a:ext cx="254000" cy="123825"/>
            </a:xfrm>
            <a:custGeom>
              <a:avLst/>
              <a:gdLst/>
              <a:ahLst/>
              <a:cxnLst/>
              <a:rect l="l" t="t" r="r" b="b"/>
              <a:pathLst>
                <a:path w="392" h="190" extrusionOk="0">
                  <a:moveTo>
                    <a:pt x="392" y="95"/>
                  </a:moveTo>
                  <a:cubicBezTo>
                    <a:pt x="384" y="84"/>
                    <a:pt x="375" y="74"/>
                    <a:pt x="366" y="65"/>
                  </a:cubicBezTo>
                  <a:cubicBezTo>
                    <a:pt x="261" y="129"/>
                    <a:pt x="261" y="129"/>
                    <a:pt x="261" y="129"/>
                  </a:cubicBezTo>
                  <a:cubicBezTo>
                    <a:pt x="259" y="130"/>
                    <a:pt x="259" y="130"/>
                    <a:pt x="259" y="130"/>
                  </a:cubicBezTo>
                  <a:cubicBezTo>
                    <a:pt x="256" y="125"/>
                    <a:pt x="252" y="120"/>
                    <a:pt x="248" y="115"/>
                  </a:cubicBezTo>
                  <a:cubicBezTo>
                    <a:pt x="248" y="115"/>
                    <a:pt x="248" y="115"/>
                    <a:pt x="248" y="115"/>
                  </a:cubicBezTo>
                  <a:cubicBezTo>
                    <a:pt x="335" y="40"/>
                    <a:pt x="335" y="40"/>
                    <a:pt x="335" y="40"/>
                  </a:cubicBezTo>
                  <a:cubicBezTo>
                    <a:pt x="325" y="34"/>
                    <a:pt x="316" y="28"/>
                    <a:pt x="305" y="23"/>
                  </a:cubicBezTo>
                  <a:cubicBezTo>
                    <a:pt x="243" y="110"/>
                    <a:pt x="243" y="110"/>
                    <a:pt x="243" y="110"/>
                  </a:cubicBezTo>
                  <a:cubicBezTo>
                    <a:pt x="243" y="110"/>
                    <a:pt x="243" y="110"/>
                    <a:pt x="243" y="110"/>
                  </a:cubicBezTo>
                  <a:cubicBezTo>
                    <a:pt x="239" y="106"/>
                    <a:pt x="234" y="103"/>
                    <a:pt x="229" y="100"/>
                  </a:cubicBezTo>
                  <a:cubicBezTo>
                    <a:pt x="274" y="12"/>
                    <a:pt x="274" y="12"/>
                    <a:pt x="274" y="12"/>
                  </a:cubicBezTo>
                  <a:cubicBezTo>
                    <a:pt x="265" y="8"/>
                    <a:pt x="255" y="6"/>
                    <a:pt x="244" y="4"/>
                  </a:cubicBezTo>
                  <a:cubicBezTo>
                    <a:pt x="221" y="96"/>
                    <a:pt x="221" y="96"/>
                    <a:pt x="221" y="96"/>
                  </a:cubicBezTo>
                  <a:cubicBezTo>
                    <a:pt x="215" y="94"/>
                    <a:pt x="209" y="92"/>
                    <a:pt x="203" y="91"/>
                  </a:cubicBezTo>
                  <a:cubicBezTo>
                    <a:pt x="201" y="91"/>
                    <a:pt x="201" y="91"/>
                    <a:pt x="201" y="91"/>
                  </a:cubicBezTo>
                  <a:cubicBezTo>
                    <a:pt x="212" y="1"/>
                    <a:pt x="212" y="1"/>
                    <a:pt x="212" y="1"/>
                  </a:cubicBezTo>
                  <a:cubicBezTo>
                    <a:pt x="206" y="0"/>
                    <a:pt x="201" y="0"/>
                    <a:pt x="196" y="0"/>
                  </a:cubicBezTo>
                  <a:cubicBezTo>
                    <a:pt x="191" y="0"/>
                    <a:pt x="186" y="0"/>
                    <a:pt x="181" y="1"/>
                  </a:cubicBezTo>
                  <a:cubicBezTo>
                    <a:pt x="191" y="90"/>
                    <a:pt x="191" y="90"/>
                    <a:pt x="191" y="90"/>
                  </a:cubicBezTo>
                  <a:cubicBezTo>
                    <a:pt x="189" y="91"/>
                    <a:pt x="189" y="91"/>
                    <a:pt x="189" y="91"/>
                  </a:cubicBezTo>
                  <a:cubicBezTo>
                    <a:pt x="183" y="92"/>
                    <a:pt x="177" y="94"/>
                    <a:pt x="172" y="96"/>
                  </a:cubicBezTo>
                  <a:cubicBezTo>
                    <a:pt x="149" y="3"/>
                    <a:pt x="149" y="3"/>
                    <a:pt x="149" y="3"/>
                  </a:cubicBezTo>
                  <a:cubicBezTo>
                    <a:pt x="138" y="5"/>
                    <a:pt x="128" y="8"/>
                    <a:pt x="118" y="11"/>
                  </a:cubicBezTo>
                  <a:cubicBezTo>
                    <a:pt x="164" y="100"/>
                    <a:pt x="164" y="100"/>
                    <a:pt x="164" y="100"/>
                  </a:cubicBezTo>
                  <a:cubicBezTo>
                    <a:pt x="159" y="102"/>
                    <a:pt x="154" y="106"/>
                    <a:pt x="149" y="110"/>
                  </a:cubicBezTo>
                  <a:cubicBezTo>
                    <a:pt x="149" y="109"/>
                    <a:pt x="149" y="109"/>
                    <a:pt x="149" y="109"/>
                  </a:cubicBezTo>
                  <a:cubicBezTo>
                    <a:pt x="87" y="22"/>
                    <a:pt x="87" y="22"/>
                    <a:pt x="87" y="22"/>
                  </a:cubicBezTo>
                  <a:cubicBezTo>
                    <a:pt x="77" y="27"/>
                    <a:pt x="67" y="33"/>
                    <a:pt x="57" y="39"/>
                  </a:cubicBezTo>
                  <a:cubicBezTo>
                    <a:pt x="144" y="115"/>
                    <a:pt x="144" y="115"/>
                    <a:pt x="144" y="115"/>
                  </a:cubicBezTo>
                  <a:cubicBezTo>
                    <a:pt x="144" y="115"/>
                    <a:pt x="144" y="115"/>
                    <a:pt x="144" y="115"/>
                  </a:cubicBezTo>
                  <a:cubicBezTo>
                    <a:pt x="140" y="119"/>
                    <a:pt x="136" y="124"/>
                    <a:pt x="134" y="130"/>
                  </a:cubicBezTo>
                  <a:cubicBezTo>
                    <a:pt x="131" y="129"/>
                    <a:pt x="131" y="129"/>
                    <a:pt x="131" y="129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16" y="74"/>
                    <a:pt x="7" y="84"/>
                    <a:pt x="0" y="95"/>
                  </a:cubicBezTo>
                  <a:cubicBezTo>
                    <a:pt x="186" y="161"/>
                    <a:pt x="186" y="161"/>
                    <a:pt x="186" y="161"/>
                  </a:cubicBezTo>
                  <a:cubicBezTo>
                    <a:pt x="168" y="169"/>
                    <a:pt x="168" y="169"/>
                    <a:pt x="168" y="169"/>
                  </a:cubicBezTo>
                  <a:cubicBezTo>
                    <a:pt x="168" y="169"/>
                    <a:pt x="174" y="190"/>
                    <a:pt x="196" y="190"/>
                  </a:cubicBezTo>
                  <a:cubicBezTo>
                    <a:pt x="219" y="190"/>
                    <a:pt x="225" y="170"/>
                    <a:pt x="225" y="170"/>
                  </a:cubicBezTo>
                  <a:cubicBezTo>
                    <a:pt x="206" y="161"/>
                    <a:pt x="206" y="161"/>
                    <a:pt x="206" y="161"/>
                  </a:cubicBezTo>
                  <a:lnTo>
                    <a:pt x="392" y="95"/>
                  </a:lnTo>
                  <a:close/>
                  <a:moveTo>
                    <a:pt x="205" y="164"/>
                  </a:moveTo>
                  <a:cubicBezTo>
                    <a:pt x="205" y="169"/>
                    <a:pt x="201" y="173"/>
                    <a:pt x="196" y="173"/>
                  </a:cubicBezTo>
                  <a:cubicBezTo>
                    <a:pt x="191" y="173"/>
                    <a:pt x="187" y="169"/>
                    <a:pt x="187" y="164"/>
                  </a:cubicBezTo>
                  <a:cubicBezTo>
                    <a:pt x="187" y="163"/>
                    <a:pt x="188" y="162"/>
                    <a:pt x="188" y="161"/>
                  </a:cubicBezTo>
                  <a:cubicBezTo>
                    <a:pt x="196" y="161"/>
                    <a:pt x="196" y="161"/>
                    <a:pt x="196" y="161"/>
                  </a:cubicBezTo>
                  <a:cubicBezTo>
                    <a:pt x="204" y="161"/>
                    <a:pt x="204" y="161"/>
                    <a:pt x="204" y="161"/>
                  </a:cubicBezTo>
                  <a:cubicBezTo>
                    <a:pt x="205" y="162"/>
                    <a:pt x="205" y="163"/>
                    <a:pt x="205" y="16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8" name="Google Shape;1438;p27"/>
            <p:cNvSpPr/>
            <p:nvPr/>
          </p:nvSpPr>
          <p:spPr>
            <a:xfrm>
              <a:off x="2397551" y="1476125"/>
              <a:ext cx="33338" cy="25400"/>
            </a:xfrm>
            <a:custGeom>
              <a:avLst/>
              <a:gdLst/>
              <a:ahLst/>
              <a:cxnLst/>
              <a:rect l="l" t="t" r="r" b="b"/>
              <a:pathLst>
                <a:path w="50" h="39" extrusionOk="0">
                  <a:moveTo>
                    <a:pt x="0" y="17"/>
                  </a:moveTo>
                  <a:cubicBezTo>
                    <a:pt x="26" y="39"/>
                    <a:pt x="26" y="39"/>
                    <a:pt x="26" y="39"/>
                  </a:cubicBezTo>
                  <a:cubicBezTo>
                    <a:pt x="34" y="35"/>
                    <a:pt x="42" y="32"/>
                    <a:pt x="50" y="29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0" y="5"/>
                    <a:pt x="10" y="11"/>
                    <a:pt x="0" y="17"/>
                  </a:cubicBezTo>
                  <a:close/>
                </a:path>
              </a:pathLst>
            </a:custGeom>
            <a:solidFill>
              <a:srgbClr val="730302">
                <a:alpha val="455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9" name="Google Shape;1439;p27"/>
            <p:cNvSpPr/>
            <p:nvPr/>
          </p:nvSpPr>
          <p:spPr>
            <a:xfrm>
              <a:off x="2546776" y="1477713"/>
              <a:ext cx="31750" cy="23813"/>
            </a:xfrm>
            <a:custGeom>
              <a:avLst/>
              <a:gdLst/>
              <a:ahLst/>
              <a:cxnLst/>
              <a:rect l="l" t="t" r="r" b="b"/>
              <a:pathLst>
                <a:path w="50" h="38" extrusionOk="0">
                  <a:moveTo>
                    <a:pt x="0" y="28"/>
                  </a:moveTo>
                  <a:cubicBezTo>
                    <a:pt x="9" y="31"/>
                    <a:pt x="17" y="35"/>
                    <a:pt x="25" y="3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0" y="11"/>
                    <a:pt x="31" y="5"/>
                    <a:pt x="20" y="0"/>
                  </a:cubicBezTo>
                  <a:lnTo>
                    <a:pt x="0" y="28"/>
                  </a:lnTo>
                  <a:close/>
                </a:path>
              </a:pathLst>
            </a:custGeom>
            <a:solidFill>
              <a:srgbClr val="730302">
                <a:alpha val="455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0" name="Google Shape;1440;p27"/>
            <p:cNvSpPr/>
            <p:nvPr/>
          </p:nvSpPr>
          <p:spPr>
            <a:xfrm>
              <a:off x="2437239" y="1465013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39" h="40" extrusionOk="0">
                  <a:moveTo>
                    <a:pt x="0" y="8"/>
                  </a:moveTo>
                  <a:cubicBezTo>
                    <a:pt x="17" y="40"/>
                    <a:pt x="17" y="40"/>
                    <a:pt x="17" y="40"/>
                  </a:cubicBezTo>
                  <a:cubicBezTo>
                    <a:pt x="24" y="38"/>
                    <a:pt x="32" y="36"/>
                    <a:pt x="39" y="35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20" y="2"/>
                    <a:pt x="10" y="5"/>
                    <a:pt x="0" y="8"/>
                  </a:cubicBezTo>
                  <a:close/>
                </a:path>
              </a:pathLst>
            </a:custGeom>
            <a:solidFill>
              <a:srgbClr val="730302">
                <a:alpha val="455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1" name="Google Shape;1441;p27"/>
            <p:cNvSpPr/>
            <p:nvPr/>
          </p:nvSpPr>
          <p:spPr>
            <a:xfrm>
              <a:off x="2361039" y="1504700"/>
              <a:ext cx="31750" cy="23812"/>
            </a:xfrm>
            <a:custGeom>
              <a:avLst/>
              <a:gdLst/>
              <a:ahLst/>
              <a:cxnLst/>
              <a:rect l="l" t="t" r="r" b="b"/>
              <a:pathLst>
                <a:path w="50" h="37" extrusionOk="0">
                  <a:moveTo>
                    <a:pt x="50" y="14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16" y="9"/>
                    <a:pt x="7" y="19"/>
                    <a:pt x="0" y="30"/>
                  </a:cubicBezTo>
                  <a:cubicBezTo>
                    <a:pt x="21" y="37"/>
                    <a:pt x="21" y="37"/>
                    <a:pt x="21" y="37"/>
                  </a:cubicBezTo>
                  <a:cubicBezTo>
                    <a:pt x="30" y="29"/>
                    <a:pt x="40" y="21"/>
                    <a:pt x="50" y="14"/>
                  </a:cubicBezTo>
                  <a:close/>
                </a:path>
              </a:pathLst>
            </a:custGeom>
            <a:solidFill>
              <a:srgbClr val="730302">
                <a:alpha val="455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2" name="Google Shape;1442;p27"/>
            <p:cNvSpPr/>
            <p:nvPr/>
          </p:nvSpPr>
          <p:spPr>
            <a:xfrm>
              <a:off x="2513439" y="1465013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39" h="39" extrusionOk="0">
                  <a:moveTo>
                    <a:pt x="0" y="34"/>
                  </a:moveTo>
                  <a:cubicBezTo>
                    <a:pt x="8" y="36"/>
                    <a:pt x="16" y="37"/>
                    <a:pt x="23" y="39"/>
                  </a:cubicBezTo>
                  <a:cubicBezTo>
                    <a:pt x="39" y="8"/>
                    <a:pt x="39" y="8"/>
                    <a:pt x="39" y="8"/>
                  </a:cubicBezTo>
                  <a:cubicBezTo>
                    <a:pt x="30" y="4"/>
                    <a:pt x="20" y="2"/>
                    <a:pt x="9" y="0"/>
                  </a:cubicBezTo>
                  <a:lnTo>
                    <a:pt x="0" y="34"/>
                  </a:lnTo>
                  <a:close/>
                </a:path>
              </a:pathLst>
            </a:custGeom>
            <a:solidFill>
              <a:srgbClr val="730302">
                <a:alpha val="455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3" name="Google Shape;1443;p27"/>
            <p:cNvSpPr/>
            <p:nvPr/>
          </p:nvSpPr>
          <p:spPr>
            <a:xfrm>
              <a:off x="2583289" y="1504700"/>
              <a:ext cx="31750" cy="23812"/>
            </a:xfrm>
            <a:custGeom>
              <a:avLst/>
              <a:gdLst/>
              <a:ahLst/>
              <a:cxnLst/>
              <a:rect l="l" t="t" r="r" b="b"/>
              <a:pathLst>
                <a:path w="50" h="37" extrusionOk="0">
                  <a:moveTo>
                    <a:pt x="24" y="0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10" y="22"/>
                    <a:pt x="20" y="29"/>
                    <a:pt x="29" y="37"/>
                  </a:cubicBezTo>
                  <a:cubicBezTo>
                    <a:pt x="50" y="30"/>
                    <a:pt x="50" y="30"/>
                    <a:pt x="50" y="30"/>
                  </a:cubicBezTo>
                  <a:cubicBezTo>
                    <a:pt x="42" y="19"/>
                    <a:pt x="33" y="9"/>
                    <a:pt x="24" y="0"/>
                  </a:cubicBezTo>
                  <a:close/>
                </a:path>
              </a:pathLst>
            </a:custGeom>
            <a:solidFill>
              <a:srgbClr val="730302">
                <a:alpha val="455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4" name="Google Shape;1444;p27"/>
            <p:cNvSpPr/>
            <p:nvPr/>
          </p:nvSpPr>
          <p:spPr>
            <a:xfrm>
              <a:off x="2478514" y="1461838"/>
              <a:ext cx="20637" cy="23812"/>
            </a:xfrm>
            <a:custGeom>
              <a:avLst/>
              <a:gdLst/>
              <a:ahLst/>
              <a:cxnLst/>
              <a:rect l="l" t="t" r="r" b="b"/>
              <a:pathLst>
                <a:path w="31" h="36" extrusionOk="0">
                  <a:moveTo>
                    <a:pt x="0" y="1"/>
                  </a:moveTo>
                  <a:cubicBezTo>
                    <a:pt x="4" y="36"/>
                    <a:pt x="4" y="36"/>
                    <a:pt x="4" y="36"/>
                  </a:cubicBezTo>
                  <a:cubicBezTo>
                    <a:pt x="8" y="36"/>
                    <a:pt x="11" y="35"/>
                    <a:pt x="15" y="35"/>
                  </a:cubicBezTo>
                  <a:cubicBezTo>
                    <a:pt x="19" y="35"/>
                    <a:pt x="23" y="36"/>
                    <a:pt x="27" y="36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25" y="0"/>
                    <a:pt x="20" y="0"/>
                    <a:pt x="15" y="0"/>
                  </a:cubicBezTo>
                  <a:cubicBezTo>
                    <a:pt x="10" y="0"/>
                    <a:pt x="5" y="0"/>
                    <a:pt x="0" y="1"/>
                  </a:cubicBezTo>
                  <a:close/>
                </a:path>
              </a:pathLst>
            </a:custGeom>
            <a:solidFill>
              <a:srgbClr val="730302">
                <a:alpha val="455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5" name="Google Shape;1445;p27"/>
            <p:cNvSpPr/>
            <p:nvPr/>
          </p:nvSpPr>
          <p:spPr>
            <a:xfrm>
              <a:off x="2213401" y="1272925"/>
              <a:ext cx="549276" cy="266700"/>
            </a:xfrm>
            <a:custGeom>
              <a:avLst/>
              <a:gdLst/>
              <a:ahLst/>
              <a:cxnLst/>
              <a:rect l="l" t="t" r="r" b="b"/>
              <a:pathLst>
                <a:path w="846" h="410" extrusionOk="0">
                  <a:moveTo>
                    <a:pt x="423" y="294"/>
                  </a:moveTo>
                  <a:cubicBezTo>
                    <a:pt x="511" y="294"/>
                    <a:pt x="588" y="340"/>
                    <a:pt x="636" y="410"/>
                  </a:cubicBezTo>
                  <a:cubicBezTo>
                    <a:pt x="846" y="344"/>
                    <a:pt x="846" y="344"/>
                    <a:pt x="846" y="344"/>
                  </a:cubicBezTo>
                  <a:cubicBezTo>
                    <a:pt x="797" y="143"/>
                    <a:pt x="617" y="4"/>
                    <a:pt x="413" y="0"/>
                  </a:cubicBezTo>
                  <a:cubicBezTo>
                    <a:pt x="209" y="4"/>
                    <a:pt x="49" y="143"/>
                    <a:pt x="0" y="344"/>
                  </a:cubicBezTo>
                  <a:cubicBezTo>
                    <a:pt x="210" y="410"/>
                    <a:pt x="210" y="410"/>
                    <a:pt x="210" y="410"/>
                  </a:cubicBezTo>
                  <a:cubicBezTo>
                    <a:pt x="258" y="340"/>
                    <a:pt x="335" y="294"/>
                    <a:pt x="423" y="29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6" name="Google Shape;1446;p27"/>
            <p:cNvSpPr/>
            <p:nvPr/>
          </p:nvSpPr>
          <p:spPr>
            <a:xfrm>
              <a:off x="2459464" y="1299913"/>
              <a:ext cx="58738" cy="144463"/>
            </a:xfrm>
            <a:custGeom>
              <a:avLst/>
              <a:gdLst/>
              <a:ahLst/>
              <a:cxnLst/>
              <a:rect l="l" t="t" r="r" b="b"/>
              <a:pathLst>
                <a:path w="91" h="223" extrusionOk="0">
                  <a:moveTo>
                    <a:pt x="66" y="223"/>
                  </a:moveTo>
                  <a:cubicBezTo>
                    <a:pt x="91" y="0"/>
                    <a:pt x="91" y="0"/>
                    <a:pt x="91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5" y="223"/>
                    <a:pt x="25" y="223"/>
                    <a:pt x="25" y="223"/>
                  </a:cubicBezTo>
                  <a:cubicBezTo>
                    <a:pt x="31" y="222"/>
                    <a:pt x="38" y="222"/>
                    <a:pt x="44" y="222"/>
                  </a:cubicBezTo>
                  <a:cubicBezTo>
                    <a:pt x="52" y="222"/>
                    <a:pt x="59" y="222"/>
                    <a:pt x="66" y="22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7" name="Google Shape;1447;p27"/>
            <p:cNvSpPr/>
            <p:nvPr/>
          </p:nvSpPr>
          <p:spPr>
            <a:xfrm>
              <a:off x="2365801" y="1304675"/>
              <a:ext cx="88900" cy="149225"/>
            </a:xfrm>
            <a:custGeom>
              <a:avLst/>
              <a:gdLst/>
              <a:ahLst/>
              <a:cxnLst/>
              <a:rect l="l" t="t" r="r" b="b"/>
              <a:pathLst>
                <a:path w="138" h="228" extrusionOk="0">
                  <a:moveTo>
                    <a:pt x="84" y="0"/>
                  </a:moveTo>
                  <a:cubicBezTo>
                    <a:pt x="42" y="18"/>
                    <a:pt x="42" y="18"/>
                    <a:pt x="42" y="18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97" y="228"/>
                    <a:pt x="97" y="228"/>
                    <a:pt x="97" y="228"/>
                  </a:cubicBezTo>
                  <a:cubicBezTo>
                    <a:pt x="110" y="223"/>
                    <a:pt x="124" y="220"/>
                    <a:pt x="138" y="217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8" name="Google Shape;1448;p27"/>
            <p:cNvSpPr/>
            <p:nvPr/>
          </p:nvSpPr>
          <p:spPr>
            <a:xfrm>
              <a:off x="2286426" y="1349125"/>
              <a:ext cx="120650" cy="128588"/>
            </a:xfrm>
            <a:custGeom>
              <a:avLst/>
              <a:gdLst/>
              <a:ahLst/>
              <a:cxnLst/>
              <a:rect l="l" t="t" r="r" b="b"/>
              <a:pathLst>
                <a:path w="187" h="198" extrusionOk="0">
                  <a:moveTo>
                    <a:pt x="66" y="0"/>
                  </a:moveTo>
                  <a:cubicBezTo>
                    <a:pt x="33" y="33"/>
                    <a:pt x="33" y="33"/>
                    <a:pt x="33" y="33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147" y="198"/>
                    <a:pt x="147" y="198"/>
                    <a:pt x="147" y="198"/>
                  </a:cubicBezTo>
                  <a:cubicBezTo>
                    <a:pt x="160" y="189"/>
                    <a:pt x="173" y="181"/>
                    <a:pt x="187" y="174"/>
                  </a:cubicBezTo>
                  <a:lnTo>
                    <a:pt x="6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9" name="Google Shape;1449;p27"/>
            <p:cNvSpPr/>
            <p:nvPr/>
          </p:nvSpPr>
          <p:spPr>
            <a:xfrm>
              <a:off x="2235626" y="1433263"/>
              <a:ext cx="125412" cy="90488"/>
            </a:xfrm>
            <a:custGeom>
              <a:avLst/>
              <a:gdLst/>
              <a:ahLst/>
              <a:cxnLst/>
              <a:rect l="l" t="t" r="r" b="b"/>
              <a:pathLst>
                <a:path w="192" h="139" extrusionOk="0">
                  <a:moveTo>
                    <a:pt x="192" y="97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156" y="139"/>
                    <a:pt x="156" y="139"/>
                    <a:pt x="156" y="139"/>
                  </a:cubicBezTo>
                  <a:cubicBezTo>
                    <a:pt x="167" y="124"/>
                    <a:pt x="179" y="110"/>
                    <a:pt x="192" y="9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0" name="Google Shape;1450;p27"/>
            <p:cNvSpPr/>
            <p:nvPr/>
          </p:nvSpPr>
          <p:spPr>
            <a:xfrm>
              <a:off x="2521376" y="1304675"/>
              <a:ext cx="90488" cy="149225"/>
            </a:xfrm>
            <a:custGeom>
              <a:avLst/>
              <a:gdLst/>
              <a:ahLst/>
              <a:cxnLst/>
              <a:rect l="l" t="t" r="r" b="b"/>
              <a:pathLst>
                <a:path w="138" h="229" extrusionOk="0">
                  <a:moveTo>
                    <a:pt x="138" y="35"/>
                  </a:moveTo>
                  <a:cubicBezTo>
                    <a:pt x="96" y="18"/>
                    <a:pt x="96" y="18"/>
                    <a:pt x="96" y="18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0" y="218"/>
                    <a:pt x="0" y="218"/>
                    <a:pt x="0" y="218"/>
                  </a:cubicBezTo>
                  <a:cubicBezTo>
                    <a:pt x="14" y="220"/>
                    <a:pt x="28" y="224"/>
                    <a:pt x="41" y="229"/>
                  </a:cubicBezTo>
                  <a:lnTo>
                    <a:pt x="138" y="3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1" name="Google Shape;1451;p27"/>
            <p:cNvSpPr/>
            <p:nvPr/>
          </p:nvSpPr>
          <p:spPr>
            <a:xfrm>
              <a:off x="2569001" y="1349125"/>
              <a:ext cx="122238" cy="130175"/>
            </a:xfrm>
            <a:custGeom>
              <a:avLst/>
              <a:gdLst/>
              <a:ahLst/>
              <a:cxnLst/>
              <a:rect l="l" t="t" r="r" b="b"/>
              <a:pathLst>
                <a:path w="187" h="199" extrusionOk="0">
                  <a:moveTo>
                    <a:pt x="187" y="66"/>
                  </a:moveTo>
                  <a:cubicBezTo>
                    <a:pt x="154" y="33"/>
                    <a:pt x="154" y="33"/>
                    <a:pt x="154" y="33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13" y="182"/>
                    <a:pt x="26" y="190"/>
                    <a:pt x="39" y="199"/>
                  </a:cubicBezTo>
                  <a:lnTo>
                    <a:pt x="187" y="6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2" name="Google Shape;1452;p27"/>
            <p:cNvSpPr/>
            <p:nvPr/>
          </p:nvSpPr>
          <p:spPr>
            <a:xfrm>
              <a:off x="2615039" y="1433263"/>
              <a:ext cx="125412" cy="90488"/>
            </a:xfrm>
            <a:custGeom>
              <a:avLst/>
              <a:gdLst/>
              <a:ahLst/>
              <a:cxnLst/>
              <a:rect l="l" t="t" r="r" b="b"/>
              <a:pathLst>
                <a:path w="193" h="139" extrusionOk="0">
                  <a:moveTo>
                    <a:pt x="35" y="139"/>
                  </a:moveTo>
                  <a:cubicBezTo>
                    <a:pt x="193" y="88"/>
                    <a:pt x="193" y="88"/>
                    <a:pt x="193" y="88"/>
                  </a:cubicBezTo>
                  <a:cubicBezTo>
                    <a:pt x="175" y="44"/>
                    <a:pt x="175" y="44"/>
                    <a:pt x="175" y="44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13" y="111"/>
                    <a:pt x="24" y="125"/>
                    <a:pt x="35" y="13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3" name="Google Shape;1453;p27"/>
            <p:cNvSpPr/>
            <p:nvPr/>
          </p:nvSpPr>
          <p:spPr>
            <a:xfrm>
              <a:off x="2475339" y="1307850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4" name="Google Shape;1454;p27"/>
            <p:cNvSpPr/>
            <p:nvPr/>
          </p:nvSpPr>
          <p:spPr>
            <a:xfrm>
              <a:off x="2476926" y="1358650"/>
              <a:ext cx="22200" cy="20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5" name="Google Shape;1455;p27"/>
            <p:cNvSpPr/>
            <p:nvPr/>
          </p:nvSpPr>
          <p:spPr>
            <a:xfrm>
              <a:off x="2478514" y="1406275"/>
              <a:ext cx="19200" cy="19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6" name="Google Shape;1456;p27"/>
            <p:cNvSpPr/>
            <p:nvPr/>
          </p:nvSpPr>
          <p:spPr>
            <a:xfrm>
              <a:off x="2561064" y="1323725"/>
              <a:ext cx="26988" cy="26988"/>
            </a:xfrm>
            <a:custGeom>
              <a:avLst/>
              <a:gdLst/>
              <a:ahLst/>
              <a:cxnLst/>
              <a:rect l="l" t="t" r="r" b="b"/>
              <a:pathLst>
                <a:path w="42" h="42" extrusionOk="0">
                  <a:moveTo>
                    <a:pt x="38" y="27"/>
                  </a:moveTo>
                  <a:cubicBezTo>
                    <a:pt x="35" y="37"/>
                    <a:pt x="24" y="42"/>
                    <a:pt x="14" y="39"/>
                  </a:cubicBezTo>
                  <a:cubicBezTo>
                    <a:pt x="5" y="35"/>
                    <a:pt x="0" y="25"/>
                    <a:pt x="3" y="15"/>
                  </a:cubicBezTo>
                  <a:cubicBezTo>
                    <a:pt x="6" y="5"/>
                    <a:pt x="17" y="0"/>
                    <a:pt x="27" y="3"/>
                  </a:cubicBezTo>
                  <a:cubicBezTo>
                    <a:pt x="37" y="7"/>
                    <a:pt x="42" y="18"/>
                    <a:pt x="38" y="2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7" name="Google Shape;1457;p27"/>
            <p:cNvSpPr/>
            <p:nvPr/>
          </p:nvSpPr>
          <p:spPr>
            <a:xfrm>
              <a:off x="2546776" y="1366588"/>
              <a:ext cx="23812" cy="23812"/>
            </a:xfrm>
            <a:custGeom>
              <a:avLst/>
              <a:gdLst/>
              <a:ahLst/>
              <a:cxnLst/>
              <a:rect l="l" t="t" r="r" b="b"/>
              <a:pathLst>
                <a:path w="36" h="36" extrusionOk="0">
                  <a:moveTo>
                    <a:pt x="33" y="24"/>
                  </a:moveTo>
                  <a:cubicBezTo>
                    <a:pt x="30" y="32"/>
                    <a:pt x="21" y="36"/>
                    <a:pt x="13" y="33"/>
                  </a:cubicBezTo>
                  <a:cubicBezTo>
                    <a:pt x="4" y="30"/>
                    <a:pt x="0" y="21"/>
                    <a:pt x="3" y="13"/>
                  </a:cubicBezTo>
                  <a:cubicBezTo>
                    <a:pt x="6" y="5"/>
                    <a:pt x="15" y="0"/>
                    <a:pt x="23" y="3"/>
                  </a:cubicBezTo>
                  <a:cubicBezTo>
                    <a:pt x="32" y="6"/>
                    <a:pt x="36" y="15"/>
                    <a:pt x="33" y="2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8" name="Google Shape;1458;p27"/>
            <p:cNvSpPr/>
            <p:nvPr/>
          </p:nvSpPr>
          <p:spPr>
            <a:xfrm>
              <a:off x="2534076" y="1411038"/>
              <a:ext cx="20637" cy="19050"/>
            </a:xfrm>
            <a:custGeom>
              <a:avLst/>
              <a:gdLst/>
              <a:ahLst/>
              <a:cxnLst/>
              <a:rect l="l" t="t" r="r" b="b"/>
              <a:pathLst>
                <a:path w="31" h="30" extrusionOk="0">
                  <a:moveTo>
                    <a:pt x="28" y="19"/>
                  </a:moveTo>
                  <a:cubicBezTo>
                    <a:pt x="26" y="26"/>
                    <a:pt x="18" y="30"/>
                    <a:pt x="11" y="27"/>
                  </a:cubicBezTo>
                  <a:cubicBezTo>
                    <a:pt x="4" y="25"/>
                    <a:pt x="0" y="17"/>
                    <a:pt x="3" y="10"/>
                  </a:cubicBezTo>
                  <a:cubicBezTo>
                    <a:pt x="5" y="3"/>
                    <a:pt x="13" y="0"/>
                    <a:pt x="20" y="2"/>
                  </a:cubicBezTo>
                  <a:cubicBezTo>
                    <a:pt x="27" y="5"/>
                    <a:pt x="31" y="12"/>
                    <a:pt x="28" y="1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9" name="Google Shape;1459;p27"/>
            <p:cNvSpPr/>
            <p:nvPr/>
          </p:nvSpPr>
          <p:spPr>
            <a:xfrm>
              <a:off x="2640439" y="1376113"/>
              <a:ext cx="26988" cy="254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33" y="32"/>
                  </a:moveTo>
                  <a:cubicBezTo>
                    <a:pt x="26" y="40"/>
                    <a:pt x="15" y="40"/>
                    <a:pt x="8" y="33"/>
                  </a:cubicBezTo>
                  <a:cubicBezTo>
                    <a:pt x="0" y="26"/>
                    <a:pt x="0" y="15"/>
                    <a:pt x="7" y="8"/>
                  </a:cubicBezTo>
                  <a:cubicBezTo>
                    <a:pt x="14" y="1"/>
                    <a:pt x="25" y="0"/>
                    <a:pt x="32" y="7"/>
                  </a:cubicBezTo>
                  <a:cubicBezTo>
                    <a:pt x="39" y="14"/>
                    <a:pt x="40" y="25"/>
                    <a:pt x="33" y="3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0" name="Google Shape;1460;p27"/>
            <p:cNvSpPr/>
            <p:nvPr/>
          </p:nvSpPr>
          <p:spPr>
            <a:xfrm>
              <a:off x="2615039" y="1407863"/>
              <a:ext cx="20637" cy="22225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28" y="28"/>
                  </a:moveTo>
                  <a:cubicBezTo>
                    <a:pt x="22" y="34"/>
                    <a:pt x="13" y="34"/>
                    <a:pt x="7" y="29"/>
                  </a:cubicBezTo>
                  <a:cubicBezTo>
                    <a:pt x="0" y="23"/>
                    <a:pt x="0" y="13"/>
                    <a:pt x="6" y="7"/>
                  </a:cubicBezTo>
                  <a:cubicBezTo>
                    <a:pt x="12" y="1"/>
                    <a:pt x="21" y="0"/>
                    <a:pt x="27" y="6"/>
                  </a:cubicBezTo>
                  <a:cubicBezTo>
                    <a:pt x="34" y="12"/>
                    <a:pt x="34" y="22"/>
                    <a:pt x="28" y="2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1" name="Google Shape;1461;p27"/>
            <p:cNvSpPr/>
            <p:nvPr/>
          </p:nvSpPr>
          <p:spPr>
            <a:xfrm>
              <a:off x="2588051" y="1441200"/>
              <a:ext cx="17462" cy="17462"/>
            </a:xfrm>
            <a:custGeom>
              <a:avLst/>
              <a:gdLst/>
              <a:ahLst/>
              <a:cxnLst/>
              <a:rect l="l" t="t" r="r" b="b"/>
              <a:pathLst>
                <a:path w="28" h="29" extrusionOk="0">
                  <a:moveTo>
                    <a:pt x="24" y="24"/>
                  </a:moveTo>
                  <a:cubicBezTo>
                    <a:pt x="19" y="29"/>
                    <a:pt x="10" y="29"/>
                    <a:pt x="5" y="24"/>
                  </a:cubicBezTo>
                  <a:cubicBezTo>
                    <a:pt x="0" y="19"/>
                    <a:pt x="0" y="11"/>
                    <a:pt x="4" y="6"/>
                  </a:cubicBezTo>
                  <a:cubicBezTo>
                    <a:pt x="9" y="1"/>
                    <a:pt x="18" y="0"/>
                    <a:pt x="23" y="5"/>
                  </a:cubicBezTo>
                  <a:cubicBezTo>
                    <a:pt x="28" y="10"/>
                    <a:pt x="28" y="18"/>
                    <a:pt x="24" y="2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2" name="Google Shape;1462;p27"/>
            <p:cNvSpPr/>
            <p:nvPr/>
          </p:nvSpPr>
          <p:spPr>
            <a:xfrm>
              <a:off x="2699176" y="1461838"/>
              <a:ext cx="22225" cy="22225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23" y="31"/>
                  </a:moveTo>
                  <a:cubicBezTo>
                    <a:pt x="15" y="34"/>
                    <a:pt x="6" y="31"/>
                    <a:pt x="3" y="23"/>
                  </a:cubicBezTo>
                  <a:cubicBezTo>
                    <a:pt x="0" y="15"/>
                    <a:pt x="3" y="7"/>
                    <a:pt x="11" y="3"/>
                  </a:cubicBezTo>
                  <a:cubicBezTo>
                    <a:pt x="19" y="0"/>
                    <a:pt x="28" y="3"/>
                    <a:pt x="31" y="11"/>
                  </a:cubicBezTo>
                  <a:cubicBezTo>
                    <a:pt x="34" y="19"/>
                    <a:pt x="31" y="28"/>
                    <a:pt x="23" y="3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3" name="Google Shape;1463;p27"/>
            <p:cNvSpPr/>
            <p:nvPr/>
          </p:nvSpPr>
          <p:spPr>
            <a:xfrm>
              <a:off x="2669014" y="1476125"/>
              <a:ext cx="19050" cy="20638"/>
            </a:xfrm>
            <a:custGeom>
              <a:avLst/>
              <a:gdLst/>
              <a:ahLst/>
              <a:cxnLst/>
              <a:rect l="l" t="t" r="r" b="b"/>
              <a:pathLst>
                <a:path w="30" h="30" extrusionOk="0">
                  <a:moveTo>
                    <a:pt x="20" y="27"/>
                  </a:moveTo>
                  <a:cubicBezTo>
                    <a:pt x="13" y="30"/>
                    <a:pt x="6" y="27"/>
                    <a:pt x="3" y="20"/>
                  </a:cubicBezTo>
                  <a:cubicBezTo>
                    <a:pt x="0" y="13"/>
                    <a:pt x="3" y="6"/>
                    <a:pt x="10" y="3"/>
                  </a:cubicBezTo>
                  <a:cubicBezTo>
                    <a:pt x="16" y="0"/>
                    <a:pt x="24" y="3"/>
                    <a:pt x="27" y="10"/>
                  </a:cubicBezTo>
                  <a:cubicBezTo>
                    <a:pt x="30" y="16"/>
                    <a:pt x="27" y="24"/>
                    <a:pt x="20" y="2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4" name="Google Shape;1464;p27"/>
            <p:cNvSpPr/>
            <p:nvPr/>
          </p:nvSpPr>
          <p:spPr>
            <a:xfrm>
              <a:off x="2637264" y="1492000"/>
              <a:ext cx="15875" cy="17463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17" y="23"/>
                  </a:moveTo>
                  <a:cubicBezTo>
                    <a:pt x="12" y="25"/>
                    <a:pt x="5" y="23"/>
                    <a:pt x="3" y="17"/>
                  </a:cubicBezTo>
                  <a:cubicBezTo>
                    <a:pt x="0" y="11"/>
                    <a:pt x="3" y="5"/>
                    <a:pt x="8" y="3"/>
                  </a:cubicBezTo>
                  <a:cubicBezTo>
                    <a:pt x="14" y="0"/>
                    <a:pt x="20" y="3"/>
                    <a:pt x="23" y="8"/>
                  </a:cubicBezTo>
                  <a:cubicBezTo>
                    <a:pt x="25" y="14"/>
                    <a:pt x="23" y="20"/>
                    <a:pt x="17" y="2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5" name="Google Shape;1465;p27"/>
            <p:cNvSpPr/>
            <p:nvPr/>
          </p:nvSpPr>
          <p:spPr>
            <a:xfrm>
              <a:off x="2388026" y="1323725"/>
              <a:ext cx="28575" cy="26988"/>
            </a:xfrm>
            <a:custGeom>
              <a:avLst/>
              <a:gdLst/>
              <a:ahLst/>
              <a:cxnLst/>
              <a:rect l="l" t="t" r="r" b="b"/>
              <a:pathLst>
                <a:path w="42" h="42" extrusionOk="0">
                  <a:moveTo>
                    <a:pt x="4" y="27"/>
                  </a:moveTo>
                  <a:cubicBezTo>
                    <a:pt x="7" y="37"/>
                    <a:pt x="18" y="42"/>
                    <a:pt x="27" y="39"/>
                  </a:cubicBezTo>
                  <a:cubicBezTo>
                    <a:pt x="37" y="35"/>
                    <a:pt x="42" y="25"/>
                    <a:pt x="39" y="15"/>
                  </a:cubicBezTo>
                  <a:cubicBezTo>
                    <a:pt x="35" y="5"/>
                    <a:pt x="25" y="0"/>
                    <a:pt x="15" y="3"/>
                  </a:cubicBezTo>
                  <a:cubicBezTo>
                    <a:pt x="5" y="7"/>
                    <a:pt x="0" y="18"/>
                    <a:pt x="4" y="2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6" name="Google Shape;1466;p27"/>
            <p:cNvSpPr/>
            <p:nvPr/>
          </p:nvSpPr>
          <p:spPr>
            <a:xfrm>
              <a:off x="2405489" y="1366588"/>
              <a:ext cx="23812" cy="23812"/>
            </a:xfrm>
            <a:custGeom>
              <a:avLst/>
              <a:gdLst/>
              <a:ahLst/>
              <a:cxnLst/>
              <a:rect l="l" t="t" r="r" b="b"/>
              <a:pathLst>
                <a:path w="36" h="36" extrusionOk="0">
                  <a:moveTo>
                    <a:pt x="3" y="24"/>
                  </a:moveTo>
                  <a:cubicBezTo>
                    <a:pt x="6" y="32"/>
                    <a:pt x="15" y="36"/>
                    <a:pt x="23" y="33"/>
                  </a:cubicBezTo>
                  <a:cubicBezTo>
                    <a:pt x="31" y="30"/>
                    <a:pt x="36" y="21"/>
                    <a:pt x="33" y="13"/>
                  </a:cubicBezTo>
                  <a:cubicBezTo>
                    <a:pt x="30" y="5"/>
                    <a:pt x="21" y="0"/>
                    <a:pt x="12" y="3"/>
                  </a:cubicBezTo>
                  <a:cubicBezTo>
                    <a:pt x="4" y="6"/>
                    <a:pt x="0" y="15"/>
                    <a:pt x="3" y="2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7" name="Google Shape;1467;p27"/>
            <p:cNvSpPr/>
            <p:nvPr/>
          </p:nvSpPr>
          <p:spPr>
            <a:xfrm>
              <a:off x="2421364" y="1411038"/>
              <a:ext cx="20637" cy="19050"/>
            </a:xfrm>
            <a:custGeom>
              <a:avLst/>
              <a:gdLst/>
              <a:ahLst/>
              <a:cxnLst/>
              <a:rect l="l" t="t" r="r" b="b"/>
              <a:pathLst>
                <a:path w="31" h="30" extrusionOk="0">
                  <a:moveTo>
                    <a:pt x="3" y="19"/>
                  </a:moveTo>
                  <a:cubicBezTo>
                    <a:pt x="5" y="26"/>
                    <a:pt x="13" y="30"/>
                    <a:pt x="20" y="27"/>
                  </a:cubicBezTo>
                  <a:cubicBezTo>
                    <a:pt x="27" y="25"/>
                    <a:pt x="31" y="17"/>
                    <a:pt x="28" y="10"/>
                  </a:cubicBezTo>
                  <a:cubicBezTo>
                    <a:pt x="26" y="3"/>
                    <a:pt x="18" y="0"/>
                    <a:pt x="11" y="2"/>
                  </a:cubicBezTo>
                  <a:cubicBezTo>
                    <a:pt x="4" y="5"/>
                    <a:pt x="0" y="12"/>
                    <a:pt x="3" y="1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8" name="Google Shape;1468;p27"/>
            <p:cNvSpPr/>
            <p:nvPr/>
          </p:nvSpPr>
          <p:spPr>
            <a:xfrm>
              <a:off x="2308651" y="1376113"/>
              <a:ext cx="26988" cy="254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7" y="32"/>
                  </a:moveTo>
                  <a:cubicBezTo>
                    <a:pt x="13" y="40"/>
                    <a:pt x="25" y="40"/>
                    <a:pt x="32" y="33"/>
                  </a:cubicBezTo>
                  <a:cubicBezTo>
                    <a:pt x="39" y="26"/>
                    <a:pt x="40" y="15"/>
                    <a:pt x="33" y="8"/>
                  </a:cubicBezTo>
                  <a:cubicBezTo>
                    <a:pt x="26" y="1"/>
                    <a:pt x="15" y="0"/>
                    <a:pt x="8" y="7"/>
                  </a:cubicBezTo>
                  <a:cubicBezTo>
                    <a:pt x="0" y="14"/>
                    <a:pt x="0" y="25"/>
                    <a:pt x="7" y="3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9" name="Google Shape;1469;p27"/>
            <p:cNvSpPr/>
            <p:nvPr/>
          </p:nvSpPr>
          <p:spPr>
            <a:xfrm>
              <a:off x="2340401" y="1407863"/>
              <a:ext cx="22225" cy="22225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6" y="28"/>
                  </a:moveTo>
                  <a:cubicBezTo>
                    <a:pt x="11" y="34"/>
                    <a:pt x="21" y="34"/>
                    <a:pt x="27" y="29"/>
                  </a:cubicBezTo>
                  <a:cubicBezTo>
                    <a:pt x="33" y="23"/>
                    <a:pt x="34" y="13"/>
                    <a:pt x="28" y="7"/>
                  </a:cubicBezTo>
                  <a:cubicBezTo>
                    <a:pt x="22" y="1"/>
                    <a:pt x="13" y="0"/>
                    <a:pt x="6" y="6"/>
                  </a:cubicBezTo>
                  <a:cubicBezTo>
                    <a:pt x="0" y="12"/>
                    <a:pt x="0" y="22"/>
                    <a:pt x="6" y="2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0" name="Google Shape;1470;p27"/>
            <p:cNvSpPr/>
            <p:nvPr/>
          </p:nvSpPr>
          <p:spPr>
            <a:xfrm>
              <a:off x="2370564" y="1441200"/>
              <a:ext cx="17462" cy="17462"/>
            </a:xfrm>
            <a:custGeom>
              <a:avLst/>
              <a:gdLst/>
              <a:ahLst/>
              <a:cxnLst/>
              <a:rect l="l" t="t" r="r" b="b"/>
              <a:pathLst>
                <a:path w="29" h="29" extrusionOk="0">
                  <a:moveTo>
                    <a:pt x="5" y="24"/>
                  </a:moveTo>
                  <a:cubicBezTo>
                    <a:pt x="10" y="29"/>
                    <a:pt x="18" y="29"/>
                    <a:pt x="24" y="24"/>
                  </a:cubicBezTo>
                  <a:cubicBezTo>
                    <a:pt x="29" y="19"/>
                    <a:pt x="29" y="11"/>
                    <a:pt x="24" y="6"/>
                  </a:cubicBezTo>
                  <a:cubicBezTo>
                    <a:pt x="19" y="1"/>
                    <a:pt x="11" y="0"/>
                    <a:pt x="6" y="5"/>
                  </a:cubicBezTo>
                  <a:cubicBezTo>
                    <a:pt x="1" y="10"/>
                    <a:pt x="0" y="18"/>
                    <a:pt x="5" y="2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1" name="Google Shape;1471;p27"/>
            <p:cNvSpPr/>
            <p:nvPr/>
          </p:nvSpPr>
          <p:spPr>
            <a:xfrm>
              <a:off x="2254676" y="1461838"/>
              <a:ext cx="22225" cy="22225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11" y="31"/>
                  </a:moveTo>
                  <a:cubicBezTo>
                    <a:pt x="18" y="34"/>
                    <a:pt x="27" y="31"/>
                    <a:pt x="31" y="23"/>
                  </a:cubicBezTo>
                  <a:cubicBezTo>
                    <a:pt x="34" y="15"/>
                    <a:pt x="31" y="7"/>
                    <a:pt x="23" y="3"/>
                  </a:cubicBezTo>
                  <a:cubicBezTo>
                    <a:pt x="15" y="0"/>
                    <a:pt x="6" y="3"/>
                    <a:pt x="3" y="11"/>
                  </a:cubicBezTo>
                  <a:cubicBezTo>
                    <a:pt x="0" y="19"/>
                    <a:pt x="3" y="28"/>
                    <a:pt x="11" y="3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2" name="Google Shape;1472;p27"/>
            <p:cNvSpPr/>
            <p:nvPr/>
          </p:nvSpPr>
          <p:spPr>
            <a:xfrm>
              <a:off x="2288014" y="1476125"/>
              <a:ext cx="20638" cy="20638"/>
            </a:xfrm>
            <a:custGeom>
              <a:avLst/>
              <a:gdLst/>
              <a:ahLst/>
              <a:cxnLst/>
              <a:rect l="l" t="t" r="r" b="b"/>
              <a:pathLst>
                <a:path w="30" h="30" extrusionOk="0">
                  <a:moveTo>
                    <a:pt x="10" y="27"/>
                  </a:moveTo>
                  <a:cubicBezTo>
                    <a:pt x="16" y="30"/>
                    <a:pt x="24" y="27"/>
                    <a:pt x="27" y="20"/>
                  </a:cubicBezTo>
                  <a:cubicBezTo>
                    <a:pt x="30" y="13"/>
                    <a:pt x="27" y="6"/>
                    <a:pt x="20" y="3"/>
                  </a:cubicBezTo>
                  <a:cubicBezTo>
                    <a:pt x="14" y="0"/>
                    <a:pt x="6" y="3"/>
                    <a:pt x="3" y="10"/>
                  </a:cubicBezTo>
                  <a:cubicBezTo>
                    <a:pt x="0" y="16"/>
                    <a:pt x="3" y="24"/>
                    <a:pt x="10" y="2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3" name="Google Shape;1473;p27"/>
            <p:cNvSpPr/>
            <p:nvPr/>
          </p:nvSpPr>
          <p:spPr>
            <a:xfrm>
              <a:off x="2322939" y="1492000"/>
              <a:ext cx="15875" cy="17463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8" y="23"/>
                  </a:moveTo>
                  <a:cubicBezTo>
                    <a:pt x="13" y="25"/>
                    <a:pt x="20" y="23"/>
                    <a:pt x="22" y="17"/>
                  </a:cubicBezTo>
                  <a:cubicBezTo>
                    <a:pt x="25" y="11"/>
                    <a:pt x="22" y="5"/>
                    <a:pt x="16" y="3"/>
                  </a:cubicBezTo>
                  <a:cubicBezTo>
                    <a:pt x="11" y="0"/>
                    <a:pt x="4" y="3"/>
                    <a:pt x="2" y="8"/>
                  </a:cubicBezTo>
                  <a:cubicBezTo>
                    <a:pt x="0" y="14"/>
                    <a:pt x="2" y="20"/>
                    <a:pt x="8" y="2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74" name="Google Shape;1474;p2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475" name="Google Shape;1475;p27"/>
          <p:cNvSpPr txBox="1">
            <a:spLocks noGrp="1"/>
          </p:cNvSpPr>
          <p:nvPr>
            <p:ph type="subTitle" idx="1"/>
          </p:nvPr>
        </p:nvSpPr>
        <p:spPr>
          <a:xfrm>
            <a:off x="873925" y="2351650"/>
            <a:ext cx="2213400" cy="187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476" name="Google Shape;1476;p27"/>
          <p:cNvSpPr txBox="1">
            <a:spLocks noGrp="1"/>
          </p:cNvSpPr>
          <p:nvPr>
            <p:ph type="subTitle" idx="2"/>
          </p:nvPr>
        </p:nvSpPr>
        <p:spPr>
          <a:xfrm>
            <a:off x="3465300" y="2351650"/>
            <a:ext cx="2213400" cy="187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477" name="Google Shape;1477;p27"/>
          <p:cNvSpPr txBox="1">
            <a:spLocks noGrp="1"/>
          </p:cNvSpPr>
          <p:nvPr>
            <p:ph type="subTitle" idx="3"/>
          </p:nvPr>
        </p:nvSpPr>
        <p:spPr>
          <a:xfrm>
            <a:off x="6056675" y="2351650"/>
            <a:ext cx="2213400" cy="187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478" name="Google Shape;1478;p27"/>
          <p:cNvSpPr txBox="1">
            <a:spLocks noGrp="1"/>
          </p:cNvSpPr>
          <p:nvPr>
            <p:ph type="subTitle" idx="4"/>
          </p:nvPr>
        </p:nvSpPr>
        <p:spPr>
          <a:xfrm>
            <a:off x="873925" y="1555375"/>
            <a:ext cx="2213400" cy="869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awarabi Gothic"/>
              <a:buNone/>
              <a:defRPr sz="2400">
                <a:solidFill>
                  <a:schemeClr val="dk1"/>
                </a:solidFill>
                <a:latin typeface="Sawarabi Gothic"/>
                <a:ea typeface="Sawarabi Gothic"/>
                <a:cs typeface="Sawarabi Gothic"/>
                <a:sym typeface="Sawarabi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awarabi Gothic"/>
              <a:buNone/>
              <a:defRPr sz="2400">
                <a:latin typeface="Sawarabi Gothic"/>
                <a:ea typeface="Sawarabi Gothic"/>
                <a:cs typeface="Sawarabi Gothic"/>
                <a:sym typeface="Sawarabi Goth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awarabi Gothic"/>
              <a:buNone/>
              <a:defRPr sz="2400">
                <a:latin typeface="Sawarabi Gothic"/>
                <a:ea typeface="Sawarabi Gothic"/>
                <a:cs typeface="Sawarabi Gothic"/>
                <a:sym typeface="Sawarabi Goth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awarabi Gothic"/>
              <a:buNone/>
              <a:defRPr sz="2400">
                <a:latin typeface="Sawarabi Gothic"/>
                <a:ea typeface="Sawarabi Gothic"/>
                <a:cs typeface="Sawarabi Gothic"/>
                <a:sym typeface="Sawarabi Goth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awarabi Gothic"/>
              <a:buNone/>
              <a:defRPr sz="2400">
                <a:latin typeface="Sawarabi Gothic"/>
                <a:ea typeface="Sawarabi Gothic"/>
                <a:cs typeface="Sawarabi Gothic"/>
                <a:sym typeface="Sawarabi Goth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awarabi Gothic"/>
              <a:buNone/>
              <a:defRPr sz="2400">
                <a:latin typeface="Sawarabi Gothic"/>
                <a:ea typeface="Sawarabi Gothic"/>
                <a:cs typeface="Sawarabi Gothic"/>
                <a:sym typeface="Sawarabi Goth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awarabi Gothic"/>
              <a:buNone/>
              <a:defRPr sz="2400">
                <a:latin typeface="Sawarabi Gothic"/>
                <a:ea typeface="Sawarabi Gothic"/>
                <a:cs typeface="Sawarabi Gothic"/>
                <a:sym typeface="Sawarabi Goth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awarabi Gothic"/>
              <a:buNone/>
              <a:defRPr sz="2400">
                <a:latin typeface="Sawarabi Gothic"/>
                <a:ea typeface="Sawarabi Gothic"/>
                <a:cs typeface="Sawarabi Gothic"/>
                <a:sym typeface="Sawarabi Goth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awarabi Gothic"/>
              <a:buNone/>
              <a:defRPr sz="2400">
                <a:latin typeface="Sawarabi Gothic"/>
                <a:ea typeface="Sawarabi Gothic"/>
                <a:cs typeface="Sawarabi Gothic"/>
                <a:sym typeface="Sawarabi Gothic"/>
              </a:defRPr>
            </a:lvl9pPr>
          </a:lstStyle>
          <a:p>
            <a:endParaRPr/>
          </a:p>
        </p:txBody>
      </p:sp>
      <p:sp>
        <p:nvSpPr>
          <p:cNvPr id="1479" name="Google Shape;1479;p27"/>
          <p:cNvSpPr txBox="1">
            <a:spLocks noGrp="1"/>
          </p:cNvSpPr>
          <p:nvPr>
            <p:ph type="subTitle" idx="5"/>
          </p:nvPr>
        </p:nvSpPr>
        <p:spPr>
          <a:xfrm>
            <a:off x="3465299" y="1555375"/>
            <a:ext cx="2213400" cy="869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awarabi Gothic"/>
              <a:buNone/>
              <a:defRPr sz="2400">
                <a:solidFill>
                  <a:schemeClr val="dk1"/>
                </a:solidFill>
                <a:latin typeface="Sawarabi Gothic"/>
                <a:ea typeface="Sawarabi Gothic"/>
                <a:cs typeface="Sawarabi Gothic"/>
                <a:sym typeface="Sawarabi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awarabi Gothic"/>
              <a:buNone/>
              <a:defRPr sz="2400">
                <a:latin typeface="Sawarabi Gothic"/>
                <a:ea typeface="Sawarabi Gothic"/>
                <a:cs typeface="Sawarabi Gothic"/>
                <a:sym typeface="Sawarabi Goth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awarabi Gothic"/>
              <a:buNone/>
              <a:defRPr sz="2400">
                <a:latin typeface="Sawarabi Gothic"/>
                <a:ea typeface="Sawarabi Gothic"/>
                <a:cs typeface="Sawarabi Gothic"/>
                <a:sym typeface="Sawarabi Goth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awarabi Gothic"/>
              <a:buNone/>
              <a:defRPr sz="2400">
                <a:latin typeface="Sawarabi Gothic"/>
                <a:ea typeface="Sawarabi Gothic"/>
                <a:cs typeface="Sawarabi Gothic"/>
                <a:sym typeface="Sawarabi Goth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awarabi Gothic"/>
              <a:buNone/>
              <a:defRPr sz="2400">
                <a:latin typeface="Sawarabi Gothic"/>
                <a:ea typeface="Sawarabi Gothic"/>
                <a:cs typeface="Sawarabi Gothic"/>
                <a:sym typeface="Sawarabi Goth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awarabi Gothic"/>
              <a:buNone/>
              <a:defRPr sz="2400">
                <a:latin typeface="Sawarabi Gothic"/>
                <a:ea typeface="Sawarabi Gothic"/>
                <a:cs typeface="Sawarabi Gothic"/>
                <a:sym typeface="Sawarabi Goth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awarabi Gothic"/>
              <a:buNone/>
              <a:defRPr sz="2400">
                <a:latin typeface="Sawarabi Gothic"/>
                <a:ea typeface="Sawarabi Gothic"/>
                <a:cs typeface="Sawarabi Gothic"/>
                <a:sym typeface="Sawarabi Goth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awarabi Gothic"/>
              <a:buNone/>
              <a:defRPr sz="2400">
                <a:latin typeface="Sawarabi Gothic"/>
                <a:ea typeface="Sawarabi Gothic"/>
                <a:cs typeface="Sawarabi Gothic"/>
                <a:sym typeface="Sawarabi Goth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awarabi Gothic"/>
              <a:buNone/>
              <a:defRPr sz="2400">
                <a:latin typeface="Sawarabi Gothic"/>
                <a:ea typeface="Sawarabi Gothic"/>
                <a:cs typeface="Sawarabi Gothic"/>
                <a:sym typeface="Sawarabi Gothic"/>
              </a:defRPr>
            </a:lvl9pPr>
          </a:lstStyle>
          <a:p>
            <a:endParaRPr/>
          </a:p>
        </p:txBody>
      </p:sp>
      <p:sp>
        <p:nvSpPr>
          <p:cNvPr id="1480" name="Google Shape;1480;p27"/>
          <p:cNvSpPr txBox="1">
            <a:spLocks noGrp="1"/>
          </p:cNvSpPr>
          <p:nvPr>
            <p:ph type="subTitle" idx="6"/>
          </p:nvPr>
        </p:nvSpPr>
        <p:spPr>
          <a:xfrm>
            <a:off x="6056674" y="1555375"/>
            <a:ext cx="2213400" cy="869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awarabi Gothic"/>
              <a:buNone/>
              <a:defRPr sz="2400">
                <a:solidFill>
                  <a:schemeClr val="dk1"/>
                </a:solidFill>
                <a:latin typeface="Sawarabi Gothic"/>
                <a:ea typeface="Sawarabi Gothic"/>
                <a:cs typeface="Sawarabi Gothic"/>
                <a:sym typeface="Sawarabi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awarabi Gothic"/>
              <a:buNone/>
              <a:defRPr sz="2400">
                <a:latin typeface="Sawarabi Gothic"/>
                <a:ea typeface="Sawarabi Gothic"/>
                <a:cs typeface="Sawarabi Gothic"/>
                <a:sym typeface="Sawarabi Goth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awarabi Gothic"/>
              <a:buNone/>
              <a:defRPr sz="2400">
                <a:latin typeface="Sawarabi Gothic"/>
                <a:ea typeface="Sawarabi Gothic"/>
                <a:cs typeface="Sawarabi Gothic"/>
                <a:sym typeface="Sawarabi Goth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awarabi Gothic"/>
              <a:buNone/>
              <a:defRPr sz="2400">
                <a:latin typeface="Sawarabi Gothic"/>
                <a:ea typeface="Sawarabi Gothic"/>
                <a:cs typeface="Sawarabi Gothic"/>
                <a:sym typeface="Sawarabi Goth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awarabi Gothic"/>
              <a:buNone/>
              <a:defRPr sz="2400">
                <a:latin typeface="Sawarabi Gothic"/>
                <a:ea typeface="Sawarabi Gothic"/>
                <a:cs typeface="Sawarabi Gothic"/>
                <a:sym typeface="Sawarabi Goth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awarabi Gothic"/>
              <a:buNone/>
              <a:defRPr sz="2400">
                <a:latin typeface="Sawarabi Gothic"/>
                <a:ea typeface="Sawarabi Gothic"/>
                <a:cs typeface="Sawarabi Gothic"/>
                <a:sym typeface="Sawarabi Goth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awarabi Gothic"/>
              <a:buNone/>
              <a:defRPr sz="2400">
                <a:latin typeface="Sawarabi Gothic"/>
                <a:ea typeface="Sawarabi Gothic"/>
                <a:cs typeface="Sawarabi Gothic"/>
                <a:sym typeface="Sawarabi Goth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awarabi Gothic"/>
              <a:buNone/>
              <a:defRPr sz="2400">
                <a:latin typeface="Sawarabi Gothic"/>
                <a:ea typeface="Sawarabi Gothic"/>
                <a:cs typeface="Sawarabi Gothic"/>
                <a:sym typeface="Sawarabi Goth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awarabi Gothic"/>
              <a:buNone/>
              <a:defRPr sz="2400">
                <a:latin typeface="Sawarabi Gothic"/>
                <a:ea typeface="Sawarabi Gothic"/>
                <a:cs typeface="Sawarabi Gothic"/>
                <a:sym typeface="Sawarabi Gothic"/>
              </a:defRPr>
            </a:lvl9pPr>
          </a:lstStyle>
          <a:p>
            <a:endParaRPr/>
          </a:p>
        </p:txBody>
      </p:sp>
      <p:grpSp>
        <p:nvGrpSpPr>
          <p:cNvPr id="1481" name="Google Shape;1481;p27"/>
          <p:cNvGrpSpPr/>
          <p:nvPr/>
        </p:nvGrpSpPr>
        <p:grpSpPr>
          <a:xfrm rot="-2982993">
            <a:off x="8125770" y="4489409"/>
            <a:ext cx="1271567" cy="723875"/>
            <a:chOff x="2213401" y="1272925"/>
            <a:chExt cx="549276" cy="312737"/>
          </a:xfrm>
        </p:grpSpPr>
        <p:sp>
          <p:nvSpPr>
            <p:cNvPr id="1482" name="Google Shape;1482;p27"/>
            <p:cNvSpPr/>
            <p:nvPr/>
          </p:nvSpPr>
          <p:spPr>
            <a:xfrm>
              <a:off x="2361039" y="1461838"/>
              <a:ext cx="254000" cy="123825"/>
            </a:xfrm>
            <a:custGeom>
              <a:avLst/>
              <a:gdLst/>
              <a:ahLst/>
              <a:cxnLst/>
              <a:rect l="l" t="t" r="r" b="b"/>
              <a:pathLst>
                <a:path w="392" h="190" extrusionOk="0">
                  <a:moveTo>
                    <a:pt x="392" y="95"/>
                  </a:moveTo>
                  <a:cubicBezTo>
                    <a:pt x="384" y="84"/>
                    <a:pt x="375" y="74"/>
                    <a:pt x="366" y="65"/>
                  </a:cubicBezTo>
                  <a:cubicBezTo>
                    <a:pt x="261" y="129"/>
                    <a:pt x="261" y="129"/>
                    <a:pt x="261" y="129"/>
                  </a:cubicBezTo>
                  <a:cubicBezTo>
                    <a:pt x="259" y="130"/>
                    <a:pt x="259" y="130"/>
                    <a:pt x="259" y="130"/>
                  </a:cubicBezTo>
                  <a:cubicBezTo>
                    <a:pt x="256" y="125"/>
                    <a:pt x="252" y="120"/>
                    <a:pt x="248" y="115"/>
                  </a:cubicBezTo>
                  <a:cubicBezTo>
                    <a:pt x="248" y="115"/>
                    <a:pt x="248" y="115"/>
                    <a:pt x="248" y="115"/>
                  </a:cubicBezTo>
                  <a:cubicBezTo>
                    <a:pt x="335" y="40"/>
                    <a:pt x="335" y="40"/>
                    <a:pt x="335" y="40"/>
                  </a:cubicBezTo>
                  <a:cubicBezTo>
                    <a:pt x="325" y="34"/>
                    <a:pt x="316" y="28"/>
                    <a:pt x="305" y="23"/>
                  </a:cubicBezTo>
                  <a:cubicBezTo>
                    <a:pt x="243" y="110"/>
                    <a:pt x="243" y="110"/>
                    <a:pt x="243" y="110"/>
                  </a:cubicBezTo>
                  <a:cubicBezTo>
                    <a:pt x="243" y="110"/>
                    <a:pt x="243" y="110"/>
                    <a:pt x="243" y="110"/>
                  </a:cubicBezTo>
                  <a:cubicBezTo>
                    <a:pt x="239" y="106"/>
                    <a:pt x="234" y="103"/>
                    <a:pt x="229" y="100"/>
                  </a:cubicBezTo>
                  <a:cubicBezTo>
                    <a:pt x="274" y="12"/>
                    <a:pt x="274" y="12"/>
                    <a:pt x="274" y="12"/>
                  </a:cubicBezTo>
                  <a:cubicBezTo>
                    <a:pt x="265" y="8"/>
                    <a:pt x="255" y="6"/>
                    <a:pt x="244" y="4"/>
                  </a:cubicBezTo>
                  <a:cubicBezTo>
                    <a:pt x="221" y="96"/>
                    <a:pt x="221" y="96"/>
                    <a:pt x="221" y="96"/>
                  </a:cubicBezTo>
                  <a:cubicBezTo>
                    <a:pt x="215" y="94"/>
                    <a:pt x="209" y="92"/>
                    <a:pt x="203" y="91"/>
                  </a:cubicBezTo>
                  <a:cubicBezTo>
                    <a:pt x="201" y="91"/>
                    <a:pt x="201" y="91"/>
                    <a:pt x="201" y="91"/>
                  </a:cubicBezTo>
                  <a:cubicBezTo>
                    <a:pt x="212" y="1"/>
                    <a:pt x="212" y="1"/>
                    <a:pt x="212" y="1"/>
                  </a:cubicBezTo>
                  <a:cubicBezTo>
                    <a:pt x="206" y="0"/>
                    <a:pt x="201" y="0"/>
                    <a:pt x="196" y="0"/>
                  </a:cubicBezTo>
                  <a:cubicBezTo>
                    <a:pt x="191" y="0"/>
                    <a:pt x="186" y="0"/>
                    <a:pt x="181" y="1"/>
                  </a:cubicBezTo>
                  <a:cubicBezTo>
                    <a:pt x="191" y="90"/>
                    <a:pt x="191" y="90"/>
                    <a:pt x="191" y="90"/>
                  </a:cubicBezTo>
                  <a:cubicBezTo>
                    <a:pt x="189" y="91"/>
                    <a:pt x="189" y="91"/>
                    <a:pt x="189" y="91"/>
                  </a:cubicBezTo>
                  <a:cubicBezTo>
                    <a:pt x="183" y="92"/>
                    <a:pt x="177" y="94"/>
                    <a:pt x="172" y="96"/>
                  </a:cubicBezTo>
                  <a:cubicBezTo>
                    <a:pt x="149" y="3"/>
                    <a:pt x="149" y="3"/>
                    <a:pt x="149" y="3"/>
                  </a:cubicBezTo>
                  <a:cubicBezTo>
                    <a:pt x="138" y="5"/>
                    <a:pt x="128" y="8"/>
                    <a:pt x="118" y="11"/>
                  </a:cubicBezTo>
                  <a:cubicBezTo>
                    <a:pt x="164" y="100"/>
                    <a:pt x="164" y="100"/>
                    <a:pt x="164" y="100"/>
                  </a:cubicBezTo>
                  <a:cubicBezTo>
                    <a:pt x="159" y="102"/>
                    <a:pt x="154" y="106"/>
                    <a:pt x="149" y="110"/>
                  </a:cubicBezTo>
                  <a:cubicBezTo>
                    <a:pt x="149" y="109"/>
                    <a:pt x="149" y="109"/>
                    <a:pt x="149" y="109"/>
                  </a:cubicBezTo>
                  <a:cubicBezTo>
                    <a:pt x="87" y="22"/>
                    <a:pt x="87" y="22"/>
                    <a:pt x="87" y="22"/>
                  </a:cubicBezTo>
                  <a:cubicBezTo>
                    <a:pt x="77" y="27"/>
                    <a:pt x="67" y="33"/>
                    <a:pt x="57" y="39"/>
                  </a:cubicBezTo>
                  <a:cubicBezTo>
                    <a:pt x="144" y="115"/>
                    <a:pt x="144" y="115"/>
                    <a:pt x="144" y="115"/>
                  </a:cubicBezTo>
                  <a:cubicBezTo>
                    <a:pt x="144" y="115"/>
                    <a:pt x="144" y="115"/>
                    <a:pt x="144" y="115"/>
                  </a:cubicBezTo>
                  <a:cubicBezTo>
                    <a:pt x="140" y="119"/>
                    <a:pt x="136" y="124"/>
                    <a:pt x="134" y="130"/>
                  </a:cubicBezTo>
                  <a:cubicBezTo>
                    <a:pt x="131" y="129"/>
                    <a:pt x="131" y="129"/>
                    <a:pt x="131" y="129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16" y="74"/>
                    <a:pt x="7" y="84"/>
                    <a:pt x="0" y="95"/>
                  </a:cubicBezTo>
                  <a:cubicBezTo>
                    <a:pt x="186" y="161"/>
                    <a:pt x="186" y="161"/>
                    <a:pt x="186" y="161"/>
                  </a:cubicBezTo>
                  <a:cubicBezTo>
                    <a:pt x="168" y="169"/>
                    <a:pt x="168" y="169"/>
                    <a:pt x="168" y="169"/>
                  </a:cubicBezTo>
                  <a:cubicBezTo>
                    <a:pt x="168" y="169"/>
                    <a:pt x="174" y="190"/>
                    <a:pt x="196" y="190"/>
                  </a:cubicBezTo>
                  <a:cubicBezTo>
                    <a:pt x="219" y="190"/>
                    <a:pt x="225" y="170"/>
                    <a:pt x="225" y="170"/>
                  </a:cubicBezTo>
                  <a:cubicBezTo>
                    <a:pt x="206" y="161"/>
                    <a:pt x="206" y="161"/>
                    <a:pt x="206" y="161"/>
                  </a:cubicBezTo>
                  <a:lnTo>
                    <a:pt x="392" y="95"/>
                  </a:lnTo>
                  <a:close/>
                  <a:moveTo>
                    <a:pt x="205" y="164"/>
                  </a:moveTo>
                  <a:cubicBezTo>
                    <a:pt x="205" y="169"/>
                    <a:pt x="201" y="173"/>
                    <a:pt x="196" y="173"/>
                  </a:cubicBezTo>
                  <a:cubicBezTo>
                    <a:pt x="191" y="173"/>
                    <a:pt x="187" y="169"/>
                    <a:pt x="187" y="164"/>
                  </a:cubicBezTo>
                  <a:cubicBezTo>
                    <a:pt x="187" y="163"/>
                    <a:pt x="188" y="162"/>
                    <a:pt x="188" y="161"/>
                  </a:cubicBezTo>
                  <a:cubicBezTo>
                    <a:pt x="196" y="161"/>
                    <a:pt x="196" y="161"/>
                    <a:pt x="196" y="161"/>
                  </a:cubicBezTo>
                  <a:cubicBezTo>
                    <a:pt x="204" y="161"/>
                    <a:pt x="204" y="161"/>
                    <a:pt x="204" y="161"/>
                  </a:cubicBezTo>
                  <a:cubicBezTo>
                    <a:pt x="205" y="162"/>
                    <a:pt x="205" y="163"/>
                    <a:pt x="205" y="16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3" name="Google Shape;1483;p27"/>
            <p:cNvSpPr/>
            <p:nvPr/>
          </p:nvSpPr>
          <p:spPr>
            <a:xfrm>
              <a:off x="2397551" y="1476125"/>
              <a:ext cx="33338" cy="25400"/>
            </a:xfrm>
            <a:custGeom>
              <a:avLst/>
              <a:gdLst/>
              <a:ahLst/>
              <a:cxnLst/>
              <a:rect l="l" t="t" r="r" b="b"/>
              <a:pathLst>
                <a:path w="50" h="39" extrusionOk="0">
                  <a:moveTo>
                    <a:pt x="0" y="17"/>
                  </a:moveTo>
                  <a:cubicBezTo>
                    <a:pt x="26" y="39"/>
                    <a:pt x="26" y="39"/>
                    <a:pt x="26" y="39"/>
                  </a:cubicBezTo>
                  <a:cubicBezTo>
                    <a:pt x="34" y="35"/>
                    <a:pt x="42" y="32"/>
                    <a:pt x="50" y="29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0" y="5"/>
                    <a:pt x="10" y="11"/>
                    <a:pt x="0" y="17"/>
                  </a:cubicBezTo>
                  <a:close/>
                </a:path>
              </a:pathLst>
            </a:custGeom>
            <a:solidFill>
              <a:srgbClr val="730302">
                <a:alpha val="455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4" name="Google Shape;1484;p27"/>
            <p:cNvSpPr/>
            <p:nvPr/>
          </p:nvSpPr>
          <p:spPr>
            <a:xfrm>
              <a:off x="2546776" y="1477713"/>
              <a:ext cx="31750" cy="23813"/>
            </a:xfrm>
            <a:custGeom>
              <a:avLst/>
              <a:gdLst/>
              <a:ahLst/>
              <a:cxnLst/>
              <a:rect l="l" t="t" r="r" b="b"/>
              <a:pathLst>
                <a:path w="50" h="38" extrusionOk="0">
                  <a:moveTo>
                    <a:pt x="0" y="28"/>
                  </a:moveTo>
                  <a:cubicBezTo>
                    <a:pt x="9" y="31"/>
                    <a:pt x="17" y="35"/>
                    <a:pt x="25" y="3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0" y="11"/>
                    <a:pt x="31" y="5"/>
                    <a:pt x="20" y="0"/>
                  </a:cubicBezTo>
                  <a:lnTo>
                    <a:pt x="0" y="28"/>
                  </a:lnTo>
                  <a:close/>
                </a:path>
              </a:pathLst>
            </a:custGeom>
            <a:solidFill>
              <a:srgbClr val="730302">
                <a:alpha val="455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5" name="Google Shape;1485;p27"/>
            <p:cNvSpPr/>
            <p:nvPr/>
          </p:nvSpPr>
          <p:spPr>
            <a:xfrm>
              <a:off x="2437239" y="1465013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39" h="40" extrusionOk="0">
                  <a:moveTo>
                    <a:pt x="0" y="8"/>
                  </a:moveTo>
                  <a:cubicBezTo>
                    <a:pt x="17" y="40"/>
                    <a:pt x="17" y="40"/>
                    <a:pt x="17" y="40"/>
                  </a:cubicBezTo>
                  <a:cubicBezTo>
                    <a:pt x="24" y="38"/>
                    <a:pt x="32" y="36"/>
                    <a:pt x="39" y="35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20" y="2"/>
                    <a:pt x="10" y="5"/>
                    <a:pt x="0" y="8"/>
                  </a:cubicBezTo>
                  <a:close/>
                </a:path>
              </a:pathLst>
            </a:custGeom>
            <a:solidFill>
              <a:srgbClr val="730302">
                <a:alpha val="455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6" name="Google Shape;1486;p27"/>
            <p:cNvSpPr/>
            <p:nvPr/>
          </p:nvSpPr>
          <p:spPr>
            <a:xfrm>
              <a:off x="2361039" y="1504700"/>
              <a:ext cx="31750" cy="23812"/>
            </a:xfrm>
            <a:custGeom>
              <a:avLst/>
              <a:gdLst/>
              <a:ahLst/>
              <a:cxnLst/>
              <a:rect l="l" t="t" r="r" b="b"/>
              <a:pathLst>
                <a:path w="50" h="37" extrusionOk="0">
                  <a:moveTo>
                    <a:pt x="50" y="14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16" y="9"/>
                    <a:pt x="7" y="19"/>
                    <a:pt x="0" y="30"/>
                  </a:cubicBezTo>
                  <a:cubicBezTo>
                    <a:pt x="21" y="37"/>
                    <a:pt x="21" y="37"/>
                    <a:pt x="21" y="37"/>
                  </a:cubicBezTo>
                  <a:cubicBezTo>
                    <a:pt x="30" y="29"/>
                    <a:pt x="40" y="21"/>
                    <a:pt x="50" y="14"/>
                  </a:cubicBezTo>
                  <a:close/>
                </a:path>
              </a:pathLst>
            </a:custGeom>
            <a:solidFill>
              <a:srgbClr val="730302">
                <a:alpha val="455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7" name="Google Shape;1487;p27"/>
            <p:cNvSpPr/>
            <p:nvPr/>
          </p:nvSpPr>
          <p:spPr>
            <a:xfrm>
              <a:off x="2513439" y="1465013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39" h="39" extrusionOk="0">
                  <a:moveTo>
                    <a:pt x="0" y="34"/>
                  </a:moveTo>
                  <a:cubicBezTo>
                    <a:pt x="8" y="36"/>
                    <a:pt x="16" y="37"/>
                    <a:pt x="23" y="39"/>
                  </a:cubicBezTo>
                  <a:cubicBezTo>
                    <a:pt x="39" y="8"/>
                    <a:pt x="39" y="8"/>
                    <a:pt x="39" y="8"/>
                  </a:cubicBezTo>
                  <a:cubicBezTo>
                    <a:pt x="30" y="4"/>
                    <a:pt x="20" y="2"/>
                    <a:pt x="9" y="0"/>
                  </a:cubicBezTo>
                  <a:lnTo>
                    <a:pt x="0" y="34"/>
                  </a:lnTo>
                  <a:close/>
                </a:path>
              </a:pathLst>
            </a:custGeom>
            <a:solidFill>
              <a:srgbClr val="730302">
                <a:alpha val="455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8" name="Google Shape;1488;p27"/>
            <p:cNvSpPr/>
            <p:nvPr/>
          </p:nvSpPr>
          <p:spPr>
            <a:xfrm>
              <a:off x="2583289" y="1504700"/>
              <a:ext cx="31750" cy="23812"/>
            </a:xfrm>
            <a:custGeom>
              <a:avLst/>
              <a:gdLst/>
              <a:ahLst/>
              <a:cxnLst/>
              <a:rect l="l" t="t" r="r" b="b"/>
              <a:pathLst>
                <a:path w="50" h="37" extrusionOk="0">
                  <a:moveTo>
                    <a:pt x="24" y="0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10" y="22"/>
                    <a:pt x="20" y="29"/>
                    <a:pt x="29" y="37"/>
                  </a:cubicBezTo>
                  <a:cubicBezTo>
                    <a:pt x="50" y="30"/>
                    <a:pt x="50" y="30"/>
                    <a:pt x="50" y="30"/>
                  </a:cubicBezTo>
                  <a:cubicBezTo>
                    <a:pt x="42" y="19"/>
                    <a:pt x="33" y="9"/>
                    <a:pt x="24" y="0"/>
                  </a:cubicBezTo>
                  <a:close/>
                </a:path>
              </a:pathLst>
            </a:custGeom>
            <a:solidFill>
              <a:srgbClr val="730302">
                <a:alpha val="455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9" name="Google Shape;1489;p27"/>
            <p:cNvSpPr/>
            <p:nvPr/>
          </p:nvSpPr>
          <p:spPr>
            <a:xfrm>
              <a:off x="2478514" y="1461838"/>
              <a:ext cx="20637" cy="23812"/>
            </a:xfrm>
            <a:custGeom>
              <a:avLst/>
              <a:gdLst/>
              <a:ahLst/>
              <a:cxnLst/>
              <a:rect l="l" t="t" r="r" b="b"/>
              <a:pathLst>
                <a:path w="31" h="36" extrusionOk="0">
                  <a:moveTo>
                    <a:pt x="0" y="1"/>
                  </a:moveTo>
                  <a:cubicBezTo>
                    <a:pt x="4" y="36"/>
                    <a:pt x="4" y="36"/>
                    <a:pt x="4" y="36"/>
                  </a:cubicBezTo>
                  <a:cubicBezTo>
                    <a:pt x="8" y="36"/>
                    <a:pt x="11" y="35"/>
                    <a:pt x="15" y="35"/>
                  </a:cubicBezTo>
                  <a:cubicBezTo>
                    <a:pt x="19" y="35"/>
                    <a:pt x="23" y="36"/>
                    <a:pt x="27" y="36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25" y="0"/>
                    <a:pt x="20" y="0"/>
                    <a:pt x="15" y="0"/>
                  </a:cubicBezTo>
                  <a:cubicBezTo>
                    <a:pt x="10" y="0"/>
                    <a:pt x="5" y="0"/>
                    <a:pt x="0" y="1"/>
                  </a:cubicBezTo>
                  <a:close/>
                </a:path>
              </a:pathLst>
            </a:custGeom>
            <a:solidFill>
              <a:srgbClr val="730302">
                <a:alpha val="455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0" name="Google Shape;1490;p27"/>
            <p:cNvSpPr/>
            <p:nvPr/>
          </p:nvSpPr>
          <p:spPr>
            <a:xfrm>
              <a:off x="2213401" y="1272925"/>
              <a:ext cx="549276" cy="266700"/>
            </a:xfrm>
            <a:custGeom>
              <a:avLst/>
              <a:gdLst/>
              <a:ahLst/>
              <a:cxnLst/>
              <a:rect l="l" t="t" r="r" b="b"/>
              <a:pathLst>
                <a:path w="846" h="410" extrusionOk="0">
                  <a:moveTo>
                    <a:pt x="423" y="294"/>
                  </a:moveTo>
                  <a:cubicBezTo>
                    <a:pt x="511" y="294"/>
                    <a:pt x="588" y="340"/>
                    <a:pt x="636" y="410"/>
                  </a:cubicBezTo>
                  <a:cubicBezTo>
                    <a:pt x="846" y="344"/>
                    <a:pt x="846" y="344"/>
                    <a:pt x="846" y="344"/>
                  </a:cubicBezTo>
                  <a:cubicBezTo>
                    <a:pt x="797" y="143"/>
                    <a:pt x="617" y="4"/>
                    <a:pt x="413" y="0"/>
                  </a:cubicBezTo>
                  <a:cubicBezTo>
                    <a:pt x="209" y="4"/>
                    <a:pt x="49" y="143"/>
                    <a:pt x="0" y="344"/>
                  </a:cubicBezTo>
                  <a:cubicBezTo>
                    <a:pt x="210" y="410"/>
                    <a:pt x="210" y="410"/>
                    <a:pt x="210" y="410"/>
                  </a:cubicBezTo>
                  <a:cubicBezTo>
                    <a:pt x="258" y="340"/>
                    <a:pt x="335" y="294"/>
                    <a:pt x="423" y="29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1" name="Google Shape;1491;p27"/>
            <p:cNvSpPr/>
            <p:nvPr/>
          </p:nvSpPr>
          <p:spPr>
            <a:xfrm>
              <a:off x="2459464" y="1299913"/>
              <a:ext cx="58738" cy="144463"/>
            </a:xfrm>
            <a:custGeom>
              <a:avLst/>
              <a:gdLst/>
              <a:ahLst/>
              <a:cxnLst/>
              <a:rect l="l" t="t" r="r" b="b"/>
              <a:pathLst>
                <a:path w="91" h="223" extrusionOk="0">
                  <a:moveTo>
                    <a:pt x="66" y="223"/>
                  </a:moveTo>
                  <a:cubicBezTo>
                    <a:pt x="91" y="0"/>
                    <a:pt x="91" y="0"/>
                    <a:pt x="91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5" y="223"/>
                    <a:pt x="25" y="223"/>
                    <a:pt x="25" y="223"/>
                  </a:cubicBezTo>
                  <a:cubicBezTo>
                    <a:pt x="31" y="222"/>
                    <a:pt x="38" y="222"/>
                    <a:pt x="44" y="222"/>
                  </a:cubicBezTo>
                  <a:cubicBezTo>
                    <a:pt x="52" y="222"/>
                    <a:pt x="59" y="222"/>
                    <a:pt x="66" y="22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2" name="Google Shape;1492;p27"/>
            <p:cNvSpPr/>
            <p:nvPr/>
          </p:nvSpPr>
          <p:spPr>
            <a:xfrm>
              <a:off x="2365801" y="1304675"/>
              <a:ext cx="88900" cy="149225"/>
            </a:xfrm>
            <a:custGeom>
              <a:avLst/>
              <a:gdLst/>
              <a:ahLst/>
              <a:cxnLst/>
              <a:rect l="l" t="t" r="r" b="b"/>
              <a:pathLst>
                <a:path w="138" h="228" extrusionOk="0">
                  <a:moveTo>
                    <a:pt x="84" y="0"/>
                  </a:moveTo>
                  <a:cubicBezTo>
                    <a:pt x="42" y="18"/>
                    <a:pt x="42" y="18"/>
                    <a:pt x="42" y="18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97" y="228"/>
                    <a:pt x="97" y="228"/>
                    <a:pt x="97" y="228"/>
                  </a:cubicBezTo>
                  <a:cubicBezTo>
                    <a:pt x="110" y="223"/>
                    <a:pt x="124" y="220"/>
                    <a:pt x="138" y="217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3" name="Google Shape;1493;p27"/>
            <p:cNvSpPr/>
            <p:nvPr/>
          </p:nvSpPr>
          <p:spPr>
            <a:xfrm>
              <a:off x="2286426" y="1349125"/>
              <a:ext cx="120650" cy="128588"/>
            </a:xfrm>
            <a:custGeom>
              <a:avLst/>
              <a:gdLst/>
              <a:ahLst/>
              <a:cxnLst/>
              <a:rect l="l" t="t" r="r" b="b"/>
              <a:pathLst>
                <a:path w="187" h="198" extrusionOk="0">
                  <a:moveTo>
                    <a:pt x="66" y="0"/>
                  </a:moveTo>
                  <a:cubicBezTo>
                    <a:pt x="33" y="33"/>
                    <a:pt x="33" y="33"/>
                    <a:pt x="33" y="33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147" y="198"/>
                    <a:pt x="147" y="198"/>
                    <a:pt x="147" y="198"/>
                  </a:cubicBezTo>
                  <a:cubicBezTo>
                    <a:pt x="160" y="189"/>
                    <a:pt x="173" y="181"/>
                    <a:pt x="187" y="174"/>
                  </a:cubicBezTo>
                  <a:lnTo>
                    <a:pt x="6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4" name="Google Shape;1494;p27"/>
            <p:cNvSpPr/>
            <p:nvPr/>
          </p:nvSpPr>
          <p:spPr>
            <a:xfrm>
              <a:off x="2235626" y="1433263"/>
              <a:ext cx="125412" cy="90488"/>
            </a:xfrm>
            <a:custGeom>
              <a:avLst/>
              <a:gdLst/>
              <a:ahLst/>
              <a:cxnLst/>
              <a:rect l="l" t="t" r="r" b="b"/>
              <a:pathLst>
                <a:path w="192" h="139" extrusionOk="0">
                  <a:moveTo>
                    <a:pt x="192" y="97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156" y="139"/>
                    <a:pt x="156" y="139"/>
                    <a:pt x="156" y="139"/>
                  </a:cubicBezTo>
                  <a:cubicBezTo>
                    <a:pt x="167" y="124"/>
                    <a:pt x="179" y="110"/>
                    <a:pt x="192" y="9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5" name="Google Shape;1495;p27"/>
            <p:cNvSpPr/>
            <p:nvPr/>
          </p:nvSpPr>
          <p:spPr>
            <a:xfrm>
              <a:off x="2521376" y="1304675"/>
              <a:ext cx="90488" cy="149225"/>
            </a:xfrm>
            <a:custGeom>
              <a:avLst/>
              <a:gdLst/>
              <a:ahLst/>
              <a:cxnLst/>
              <a:rect l="l" t="t" r="r" b="b"/>
              <a:pathLst>
                <a:path w="138" h="229" extrusionOk="0">
                  <a:moveTo>
                    <a:pt x="138" y="35"/>
                  </a:moveTo>
                  <a:cubicBezTo>
                    <a:pt x="96" y="18"/>
                    <a:pt x="96" y="18"/>
                    <a:pt x="96" y="18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0" y="218"/>
                    <a:pt x="0" y="218"/>
                    <a:pt x="0" y="218"/>
                  </a:cubicBezTo>
                  <a:cubicBezTo>
                    <a:pt x="14" y="220"/>
                    <a:pt x="28" y="224"/>
                    <a:pt x="41" y="229"/>
                  </a:cubicBezTo>
                  <a:lnTo>
                    <a:pt x="138" y="3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6" name="Google Shape;1496;p27"/>
            <p:cNvSpPr/>
            <p:nvPr/>
          </p:nvSpPr>
          <p:spPr>
            <a:xfrm>
              <a:off x="2569001" y="1349125"/>
              <a:ext cx="122238" cy="130175"/>
            </a:xfrm>
            <a:custGeom>
              <a:avLst/>
              <a:gdLst/>
              <a:ahLst/>
              <a:cxnLst/>
              <a:rect l="l" t="t" r="r" b="b"/>
              <a:pathLst>
                <a:path w="187" h="199" extrusionOk="0">
                  <a:moveTo>
                    <a:pt x="187" y="66"/>
                  </a:moveTo>
                  <a:cubicBezTo>
                    <a:pt x="154" y="33"/>
                    <a:pt x="154" y="33"/>
                    <a:pt x="154" y="33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13" y="182"/>
                    <a:pt x="26" y="190"/>
                    <a:pt x="39" y="199"/>
                  </a:cubicBezTo>
                  <a:lnTo>
                    <a:pt x="187" y="6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7" name="Google Shape;1497;p27"/>
            <p:cNvSpPr/>
            <p:nvPr/>
          </p:nvSpPr>
          <p:spPr>
            <a:xfrm>
              <a:off x="2615039" y="1433263"/>
              <a:ext cx="125412" cy="90488"/>
            </a:xfrm>
            <a:custGeom>
              <a:avLst/>
              <a:gdLst/>
              <a:ahLst/>
              <a:cxnLst/>
              <a:rect l="l" t="t" r="r" b="b"/>
              <a:pathLst>
                <a:path w="193" h="139" extrusionOk="0">
                  <a:moveTo>
                    <a:pt x="35" y="139"/>
                  </a:moveTo>
                  <a:cubicBezTo>
                    <a:pt x="193" y="88"/>
                    <a:pt x="193" y="88"/>
                    <a:pt x="193" y="88"/>
                  </a:cubicBezTo>
                  <a:cubicBezTo>
                    <a:pt x="175" y="44"/>
                    <a:pt x="175" y="44"/>
                    <a:pt x="175" y="44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13" y="111"/>
                    <a:pt x="24" y="125"/>
                    <a:pt x="35" y="13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8" name="Google Shape;1498;p27"/>
            <p:cNvSpPr/>
            <p:nvPr/>
          </p:nvSpPr>
          <p:spPr>
            <a:xfrm>
              <a:off x="2475339" y="1307850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9" name="Google Shape;1499;p27"/>
            <p:cNvSpPr/>
            <p:nvPr/>
          </p:nvSpPr>
          <p:spPr>
            <a:xfrm>
              <a:off x="2476926" y="1358650"/>
              <a:ext cx="22200" cy="20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0" name="Google Shape;1500;p27"/>
            <p:cNvSpPr/>
            <p:nvPr/>
          </p:nvSpPr>
          <p:spPr>
            <a:xfrm>
              <a:off x="2478514" y="1406275"/>
              <a:ext cx="19200" cy="19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1" name="Google Shape;1501;p27"/>
            <p:cNvSpPr/>
            <p:nvPr/>
          </p:nvSpPr>
          <p:spPr>
            <a:xfrm>
              <a:off x="2561064" y="1323725"/>
              <a:ext cx="26988" cy="26988"/>
            </a:xfrm>
            <a:custGeom>
              <a:avLst/>
              <a:gdLst/>
              <a:ahLst/>
              <a:cxnLst/>
              <a:rect l="l" t="t" r="r" b="b"/>
              <a:pathLst>
                <a:path w="42" h="42" extrusionOk="0">
                  <a:moveTo>
                    <a:pt x="38" y="27"/>
                  </a:moveTo>
                  <a:cubicBezTo>
                    <a:pt x="35" y="37"/>
                    <a:pt x="24" y="42"/>
                    <a:pt x="14" y="39"/>
                  </a:cubicBezTo>
                  <a:cubicBezTo>
                    <a:pt x="5" y="35"/>
                    <a:pt x="0" y="25"/>
                    <a:pt x="3" y="15"/>
                  </a:cubicBezTo>
                  <a:cubicBezTo>
                    <a:pt x="6" y="5"/>
                    <a:pt x="17" y="0"/>
                    <a:pt x="27" y="3"/>
                  </a:cubicBezTo>
                  <a:cubicBezTo>
                    <a:pt x="37" y="7"/>
                    <a:pt x="42" y="18"/>
                    <a:pt x="38" y="2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2" name="Google Shape;1502;p27"/>
            <p:cNvSpPr/>
            <p:nvPr/>
          </p:nvSpPr>
          <p:spPr>
            <a:xfrm>
              <a:off x="2546776" y="1366588"/>
              <a:ext cx="23812" cy="23812"/>
            </a:xfrm>
            <a:custGeom>
              <a:avLst/>
              <a:gdLst/>
              <a:ahLst/>
              <a:cxnLst/>
              <a:rect l="l" t="t" r="r" b="b"/>
              <a:pathLst>
                <a:path w="36" h="36" extrusionOk="0">
                  <a:moveTo>
                    <a:pt x="33" y="24"/>
                  </a:moveTo>
                  <a:cubicBezTo>
                    <a:pt x="30" y="32"/>
                    <a:pt x="21" y="36"/>
                    <a:pt x="13" y="33"/>
                  </a:cubicBezTo>
                  <a:cubicBezTo>
                    <a:pt x="4" y="30"/>
                    <a:pt x="0" y="21"/>
                    <a:pt x="3" y="13"/>
                  </a:cubicBezTo>
                  <a:cubicBezTo>
                    <a:pt x="6" y="5"/>
                    <a:pt x="15" y="0"/>
                    <a:pt x="23" y="3"/>
                  </a:cubicBezTo>
                  <a:cubicBezTo>
                    <a:pt x="32" y="6"/>
                    <a:pt x="36" y="15"/>
                    <a:pt x="33" y="2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3" name="Google Shape;1503;p27"/>
            <p:cNvSpPr/>
            <p:nvPr/>
          </p:nvSpPr>
          <p:spPr>
            <a:xfrm>
              <a:off x="2534076" y="1411038"/>
              <a:ext cx="20637" cy="19050"/>
            </a:xfrm>
            <a:custGeom>
              <a:avLst/>
              <a:gdLst/>
              <a:ahLst/>
              <a:cxnLst/>
              <a:rect l="l" t="t" r="r" b="b"/>
              <a:pathLst>
                <a:path w="31" h="30" extrusionOk="0">
                  <a:moveTo>
                    <a:pt x="28" y="19"/>
                  </a:moveTo>
                  <a:cubicBezTo>
                    <a:pt x="26" y="26"/>
                    <a:pt x="18" y="30"/>
                    <a:pt x="11" y="27"/>
                  </a:cubicBezTo>
                  <a:cubicBezTo>
                    <a:pt x="4" y="25"/>
                    <a:pt x="0" y="17"/>
                    <a:pt x="3" y="10"/>
                  </a:cubicBezTo>
                  <a:cubicBezTo>
                    <a:pt x="5" y="3"/>
                    <a:pt x="13" y="0"/>
                    <a:pt x="20" y="2"/>
                  </a:cubicBezTo>
                  <a:cubicBezTo>
                    <a:pt x="27" y="5"/>
                    <a:pt x="31" y="12"/>
                    <a:pt x="28" y="1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4" name="Google Shape;1504;p27"/>
            <p:cNvSpPr/>
            <p:nvPr/>
          </p:nvSpPr>
          <p:spPr>
            <a:xfrm>
              <a:off x="2640439" y="1376113"/>
              <a:ext cx="26988" cy="254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33" y="32"/>
                  </a:moveTo>
                  <a:cubicBezTo>
                    <a:pt x="26" y="40"/>
                    <a:pt x="15" y="40"/>
                    <a:pt x="8" y="33"/>
                  </a:cubicBezTo>
                  <a:cubicBezTo>
                    <a:pt x="0" y="26"/>
                    <a:pt x="0" y="15"/>
                    <a:pt x="7" y="8"/>
                  </a:cubicBezTo>
                  <a:cubicBezTo>
                    <a:pt x="14" y="1"/>
                    <a:pt x="25" y="0"/>
                    <a:pt x="32" y="7"/>
                  </a:cubicBezTo>
                  <a:cubicBezTo>
                    <a:pt x="39" y="14"/>
                    <a:pt x="40" y="25"/>
                    <a:pt x="33" y="3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5" name="Google Shape;1505;p27"/>
            <p:cNvSpPr/>
            <p:nvPr/>
          </p:nvSpPr>
          <p:spPr>
            <a:xfrm>
              <a:off x="2615039" y="1407863"/>
              <a:ext cx="20637" cy="22225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28" y="28"/>
                  </a:moveTo>
                  <a:cubicBezTo>
                    <a:pt x="22" y="34"/>
                    <a:pt x="13" y="34"/>
                    <a:pt x="7" y="29"/>
                  </a:cubicBezTo>
                  <a:cubicBezTo>
                    <a:pt x="0" y="23"/>
                    <a:pt x="0" y="13"/>
                    <a:pt x="6" y="7"/>
                  </a:cubicBezTo>
                  <a:cubicBezTo>
                    <a:pt x="12" y="1"/>
                    <a:pt x="21" y="0"/>
                    <a:pt x="27" y="6"/>
                  </a:cubicBezTo>
                  <a:cubicBezTo>
                    <a:pt x="34" y="12"/>
                    <a:pt x="34" y="22"/>
                    <a:pt x="28" y="2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6" name="Google Shape;1506;p27"/>
            <p:cNvSpPr/>
            <p:nvPr/>
          </p:nvSpPr>
          <p:spPr>
            <a:xfrm>
              <a:off x="2588051" y="1441200"/>
              <a:ext cx="17462" cy="17462"/>
            </a:xfrm>
            <a:custGeom>
              <a:avLst/>
              <a:gdLst/>
              <a:ahLst/>
              <a:cxnLst/>
              <a:rect l="l" t="t" r="r" b="b"/>
              <a:pathLst>
                <a:path w="28" h="29" extrusionOk="0">
                  <a:moveTo>
                    <a:pt x="24" y="24"/>
                  </a:moveTo>
                  <a:cubicBezTo>
                    <a:pt x="19" y="29"/>
                    <a:pt x="10" y="29"/>
                    <a:pt x="5" y="24"/>
                  </a:cubicBezTo>
                  <a:cubicBezTo>
                    <a:pt x="0" y="19"/>
                    <a:pt x="0" y="11"/>
                    <a:pt x="4" y="6"/>
                  </a:cubicBezTo>
                  <a:cubicBezTo>
                    <a:pt x="9" y="1"/>
                    <a:pt x="18" y="0"/>
                    <a:pt x="23" y="5"/>
                  </a:cubicBezTo>
                  <a:cubicBezTo>
                    <a:pt x="28" y="10"/>
                    <a:pt x="28" y="18"/>
                    <a:pt x="24" y="2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7" name="Google Shape;1507;p27"/>
            <p:cNvSpPr/>
            <p:nvPr/>
          </p:nvSpPr>
          <p:spPr>
            <a:xfrm>
              <a:off x="2699176" y="1461838"/>
              <a:ext cx="22225" cy="22225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23" y="31"/>
                  </a:moveTo>
                  <a:cubicBezTo>
                    <a:pt x="15" y="34"/>
                    <a:pt x="6" y="31"/>
                    <a:pt x="3" y="23"/>
                  </a:cubicBezTo>
                  <a:cubicBezTo>
                    <a:pt x="0" y="15"/>
                    <a:pt x="3" y="7"/>
                    <a:pt x="11" y="3"/>
                  </a:cubicBezTo>
                  <a:cubicBezTo>
                    <a:pt x="19" y="0"/>
                    <a:pt x="28" y="3"/>
                    <a:pt x="31" y="11"/>
                  </a:cubicBezTo>
                  <a:cubicBezTo>
                    <a:pt x="34" y="19"/>
                    <a:pt x="31" y="28"/>
                    <a:pt x="23" y="3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8" name="Google Shape;1508;p27"/>
            <p:cNvSpPr/>
            <p:nvPr/>
          </p:nvSpPr>
          <p:spPr>
            <a:xfrm>
              <a:off x="2669014" y="1476125"/>
              <a:ext cx="19050" cy="20638"/>
            </a:xfrm>
            <a:custGeom>
              <a:avLst/>
              <a:gdLst/>
              <a:ahLst/>
              <a:cxnLst/>
              <a:rect l="l" t="t" r="r" b="b"/>
              <a:pathLst>
                <a:path w="30" h="30" extrusionOk="0">
                  <a:moveTo>
                    <a:pt x="20" y="27"/>
                  </a:moveTo>
                  <a:cubicBezTo>
                    <a:pt x="13" y="30"/>
                    <a:pt x="6" y="27"/>
                    <a:pt x="3" y="20"/>
                  </a:cubicBezTo>
                  <a:cubicBezTo>
                    <a:pt x="0" y="13"/>
                    <a:pt x="3" y="6"/>
                    <a:pt x="10" y="3"/>
                  </a:cubicBezTo>
                  <a:cubicBezTo>
                    <a:pt x="16" y="0"/>
                    <a:pt x="24" y="3"/>
                    <a:pt x="27" y="10"/>
                  </a:cubicBezTo>
                  <a:cubicBezTo>
                    <a:pt x="30" y="16"/>
                    <a:pt x="27" y="24"/>
                    <a:pt x="20" y="2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9" name="Google Shape;1509;p27"/>
            <p:cNvSpPr/>
            <p:nvPr/>
          </p:nvSpPr>
          <p:spPr>
            <a:xfrm>
              <a:off x="2637264" y="1492000"/>
              <a:ext cx="15875" cy="17463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17" y="23"/>
                  </a:moveTo>
                  <a:cubicBezTo>
                    <a:pt x="12" y="25"/>
                    <a:pt x="5" y="23"/>
                    <a:pt x="3" y="17"/>
                  </a:cubicBezTo>
                  <a:cubicBezTo>
                    <a:pt x="0" y="11"/>
                    <a:pt x="3" y="5"/>
                    <a:pt x="8" y="3"/>
                  </a:cubicBezTo>
                  <a:cubicBezTo>
                    <a:pt x="14" y="0"/>
                    <a:pt x="20" y="3"/>
                    <a:pt x="23" y="8"/>
                  </a:cubicBezTo>
                  <a:cubicBezTo>
                    <a:pt x="25" y="14"/>
                    <a:pt x="23" y="20"/>
                    <a:pt x="17" y="2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0" name="Google Shape;1510;p27"/>
            <p:cNvSpPr/>
            <p:nvPr/>
          </p:nvSpPr>
          <p:spPr>
            <a:xfrm>
              <a:off x="2388026" y="1323725"/>
              <a:ext cx="28575" cy="26988"/>
            </a:xfrm>
            <a:custGeom>
              <a:avLst/>
              <a:gdLst/>
              <a:ahLst/>
              <a:cxnLst/>
              <a:rect l="l" t="t" r="r" b="b"/>
              <a:pathLst>
                <a:path w="42" h="42" extrusionOk="0">
                  <a:moveTo>
                    <a:pt x="4" y="27"/>
                  </a:moveTo>
                  <a:cubicBezTo>
                    <a:pt x="7" y="37"/>
                    <a:pt x="18" y="42"/>
                    <a:pt x="27" y="39"/>
                  </a:cubicBezTo>
                  <a:cubicBezTo>
                    <a:pt x="37" y="35"/>
                    <a:pt x="42" y="25"/>
                    <a:pt x="39" y="15"/>
                  </a:cubicBezTo>
                  <a:cubicBezTo>
                    <a:pt x="35" y="5"/>
                    <a:pt x="25" y="0"/>
                    <a:pt x="15" y="3"/>
                  </a:cubicBezTo>
                  <a:cubicBezTo>
                    <a:pt x="5" y="7"/>
                    <a:pt x="0" y="18"/>
                    <a:pt x="4" y="2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1" name="Google Shape;1511;p27"/>
            <p:cNvSpPr/>
            <p:nvPr/>
          </p:nvSpPr>
          <p:spPr>
            <a:xfrm>
              <a:off x="2405489" y="1366588"/>
              <a:ext cx="23812" cy="23812"/>
            </a:xfrm>
            <a:custGeom>
              <a:avLst/>
              <a:gdLst/>
              <a:ahLst/>
              <a:cxnLst/>
              <a:rect l="l" t="t" r="r" b="b"/>
              <a:pathLst>
                <a:path w="36" h="36" extrusionOk="0">
                  <a:moveTo>
                    <a:pt x="3" y="24"/>
                  </a:moveTo>
                  <a:cubicBezTo>
                    <a:pt x="6" y="32"/>
                    <a:pt x="15" y="36"/>
                    <a:pt x="23" y="33"/>
                  </a:cubicBezTo>
                  <a:cubicBezTo>
                    <a:pt x="31" y="30"/>
                    <a:pt x="36" y="21"/>
                    <a:pt x="33" y="13"/>
                  </a:cubicBezTo>
                  <a:cubicBezTo>
                    <a:pt x="30" y="5"/>
                    <a:pt x="21" y="0"/>
                    <a:pt x="12" y="3"/>
                  </a:cubicBezTo>
                  <a:cubicBezTo>
                    <a:pt x="4" y="6"/>
                    <a:pt x="0" y="15"/>
                    <a:pt x="3" y="2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2" name="Google Shape;1512;p27"/>
            <p:cNvSpPr/>
            <p:nvPr/>
          </p:nvSpPr>
          <p:spPr>
            <a:xfrm>
              <a:off x="2421364" y="1411038"/>
              <a:ext cx="20637" cy="19050"/>
            </a:xfrm>
            <a:custGeom>
              <a:avLst/>
              <a:gdLst/>
              <a:ahLst/>
              <a:cxnLst/>
              <a:rect l="l" t="t" r="r" b="b"/>
              <a:pathLst>
                <a:path w="31" h="30" extrusionOk="0">
                  <a:moveTo>
                    <a:pt x="3" y="19"/>
                  </a:moveTo>
                  <a:cubicBezTo>
                    <a:pt x="5" y="26"/>
                    <a:pt x="13" y="30"/>
                    <a:pt x="20" y="27"/>
                  </a:cubicBezTo>
                  <a:cubicBezTo>
                    <a:pt x="27" y="25"/>
                    <a:pt x="31" y="17"/>
                    <a:pt x="28" y="10"/>
                  </a:cubicBezTo>
                  <a:cubicBezTo>
                    <a:pt x="26" y="3"/>
                    <a:pt x="18" y="0"/>
                    <a:pt x="11" y="2"/>
                  </a:cubicBezTo>
                  <a:cubicBezTo>
                    <a:pt x="4" y="5"/>
                    <a:pt x="0" y="12"/>
                    <a:pt x="3" y="1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3" name="Google Shape;1513;p27"/>
            <p:cNvSpPr/>
            <p:nvPr/>
          </p:nvSpPr>
          <p:spPr>
            <a:xfrm>
              <a:off x="2308651" y="1376113"/>
              <a:ext cx="26988" cy="254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7" y="32"/>
                  </a:moveTo>
                  <a:cubicBezTo>
                    <a:pt x="13" y="40"/>
                    <a:pt x="25" y="40"/>
                    <a:pt x="32" y="33"/>
                  </a:cubicBezTo>
                  <a:cubicBezTo>
                    <a:pt x="39" y="26"/>
                    <a:pt x="40" y="15"/>
                    <a:pt x="33" y="8"/>
                  </a:cubicBezTo>
                  <a:cubicBezTo>
                    <a:pt x="26" y="1"/>
                    <a:pt x="15" y="0"/>
                    <a:pt x="8" y="7"/>
                  </a:cubicBezTo>
                  <a:cubicBezTo>
                    <a:pt x="0" y="14"/>
                    <a:pt x="0" y="25"/>
                    <a:pt x="7" y="3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4" name="Google Shape;1514;p27"/>
            <p:cNvSpPr/>
            <p:nvPr/>
          </p:nvSpPr>
          <p:spPr>
            <a:xfrm>
              <a:off x="2340401" y="1407863"/>
              <a:ext cx="22225" cy="22225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6" y="28"/>
                  </a:moveTo>
                  <a:cubicBezTo>
                    <a:pt x="11" y="34"/>
                    <a:pt x="21" y="34"/>
                    <a:pt x="27" y="29"/>
                  </a:cubicBezTo>
                  <a:cubicBezTo>
                    <a:pt x="33" y="23"/>
                    <a:pt x="34" y="13"/>
                    <a:pt x="28" y="7"/>
                  </a:cubicBezTo>
                  <a:cubicBezTo>
                    <a:pt x="22" y="1"/>
                    <a:pt x="13" y="0"/>
                    <a:pt x="6" y="6"/>
                  </a:cubicBezTo>
                  <a:cubicBezTo>
                    <a:pt x="0" y="12"/>
                    <a:pt x="0" y="22"/>
                    <a:pt x="6" y="2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5" name="Google Shape;1515;p27"/>
            <p:cNvSpPr/>
            <p:nvPr/>
          </p:nvSpPr>
          <p:spPr>
            <a:xfrm>
              <a:off x="2370564" y="1441200"/>
              <a:ext cx="17462" cy="17462"/>
            </a:xfrm>
            <a:custGeom>
              <a:avLst/>
              <a:gdLst/>
              <a:ahLst/>
              <a:cxnLst/>
              <a:rect l="l" t="t" r="r" b="b"/>
              <a:pathLst>
                <a:path w="29" h="29" extrusionOk="0">
                  <a:moveTo>
                    <a:pt x="5" y="24"/>
                  </a:moveTo>
                  <a:cubicBezTo>
                    <a:pt x="10" y="29"/>
                    <a:pt x="18" y="29"/>
                    <a:pt x="24" y="24"/>
                  </a:cubicBezTo>
                  <a:cubicBezTo>
                    <a:pt x="29" y="19"/>
                    <a:pt x="29" y="11"/>
                    <a:pt x="24" y="6"/>
                  </a:cubicBezTo>
                  <a:cubicBezTo>
                    <a:pt x="19" y="1"/>
                    <a:pt x="11" y="0"/>
                    <a:pt x="6" y="5"/>
                  </a:cubicBezTo>
                  <a:cubicBezTo>
                    <a:pt x="1" y="10"/>
                    <a:pt x="0" y="18"/>
                    <a:pt x="5" y="2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6" name="Google Shape;1516;p27"/>
            <p:cNvSpPr/>
            <p:nvPr/>
          </p:nvSpPr>
          <p:spPr>
            <a:xfrm>
              <a:off x="2254676" y="1461838"/>
              <a:ext cx="22225" cy="22225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11" y="31"/>
                  </a:moveTo>
                  <a:cubicBezTo>
                    <a:pt x="18" y="34"/>
                    <a:pt x="27" y="31"/>
                    <a:pt x="31" y="23"/>
                  </a:cubicBezTo>
                  <a:cubicBezTo>
                    <a:pt x="34" y="15"/>
                    <a:pt x="31" y="7"/>
                    <a:pt x="23" y="3"/>
                  </a:cubicBezTo>
                  <a:cubicBezTo>
                    <a:pt x="15" y="0"/>
                    <a:pt x="6" y="3"/>
                    <a:pt x="3" y="11"/>
                  </a:cubicBezTo>
                  <a:cubicBezTo>
                    <a:pt x="0" y="19"/>
                    <a:pt x="3" y="28"/>
                    <a:pt x="11" y="3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7" name="Google Shape;1517;p27"/>
            <p:cNvSpPr/>
            <p:nvPr/>
          </p:nvSpPr>
          <p:spPr>
            <a:xfrm>
              <a:off x="2288014" y="1476125"/>
              <a:ext cx="20638" cy="20638"/>
            </a:xfrm>
            <a:custGeom>
              <a:avLst/>
              <a:gdLst/>
              <a:ahLst/>
              <a:cxnLst/>
              <a:rect l="l" t="t" r="r" b="b"/>
              <a:pathLst>
                <a:path w="30" h="30" extrusionOk="0">
                  <a:moveTo>
                    <a:pt x="10" y="27"/>
                  </a:moveTo>
                  <a:cubicBezTo>
                    <a:pt x="16" y="30"/>
                    <a:pt x="24" y="27"/>
                    <a:pt x="27" y="20"/>
                  </a:cubicBezTo>
                  <a:cubicBezTo>
                    <a:pt x="30" y="13"/>
                    <a:pt x="27" y="6"/>
                    <a:pt x="20" y="3"/>
                  </a:cubicBezTo>
                  <a:cubicBezTo>
                    <a:pt x="14" y="0"/>
                    <a:pt x="6" y="3"/>
                    <a:pt x="3" y="10"/>
                  </a:cubicBezTo>
                  <a:cubicBezTo>
                    <a:pt x="0" y="16"/>
                    <a:pt x="3" y="24"/>
                    <a:pt x="10" y="2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8" name="Google Shape;1518;p27"/>
            <p:cNvSpPr/>
            <p:nvPr/>
          </p:nvSpPr>
          <p:spPr>
            <a:xfrm>
              <a:off x="2322939" y="1492000"/>
              <a:ext cx="15875" cy="17463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8" y="23"/>
                  </a:moveTo>
                  <a:cubicBezTo>
                    <a:pt x="13" y="25"/>
                    <a:pt x="20" y="23"/>
                    <a:pt x="22" y="17"/>
                  </a:cubicBezTo>
                  <a:cubicBezTo>
                    <a:pt x="25" y="11"/>
                    <a:pt x="22" y="5"/>
                    <a:pt x="16" y="3"/>
                  </a:cubicBezTo>
                  <a:cubicBezTo>
                    <a:pt x="11" y="0"/>
                    <a:pt x="4" y="3"/>
                    <a:pt x="2" y="8"/>
                  </a:cubicBezTo>
                  <a:cubicBezTo>
                    <a:pt x="0" y="14"/>
                    <a:pt x="2" y="20"/>
                    <a:pt x="8" y="2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5">
    <p:spTree>
      <p:nvGrpSpPr>
        <p:cNvPr id="1" name="Shape 1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0" name="Google Shape;1520;p28"/>
          <p:cNvPicPr preferRelativeResize="0"/>
          <p:nvPr/>
        </p:nvPicPr>
        <p:blipFill>
          <a:blip r:embed="rId2">
            <a:alphaModFix amt="12000"/>
          </a:blip>
          <a:stretch>
            <a:fillRect/>
          </a:stretch>
        </p:blipFill>
        <p:spPr>
          <a:xfrm>
            <a:off x="0" y="12441"/>
            <a:ext cx="9144000" cy="514346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21" name="Google Shape;1521;p28"/>
          <p:cNvGrpSpPr/>
          <p:nvPr/>
        </p:nvGrpSpPr>
        <p:grpSpPr>
          <a:xfrm>
            <a:off x="-188168" y="-1115034"/>
            <a:ext cx="908230" cy="3309154"/>
            <a:chOff x="-188168" y="-1115034"/>
            <a:chExt cx="908230" cy="3309154"/>
          </a:xfrm>
        </p:grpSpPr>
        <p:grpSp>
          <p:nvGrpSpPr>
            <p:cNvPr id="1522" name="Google Shape;1522;p28"/>
            <p:cNvGrpSpPr/>
            <p:nvPr/>
          </p:nvGrpSpPr>
          <p:grpSpPr>
            <a:xfrm>
              <a:off x="-188168" y="868866"/>
              <a:ext cx="908230" cy="1325254"/>
              <a:chOff x="2712001" y="2082563"/>
              <a:chExt cx="252412" cy="368300"/>
            </a:xfrm>
          </p:grpSpPr>
          <p:sp>
            <p:nvSpPr>
              <p:cNvPr id="1523" name="Google Shape;1523;p28"/>
              <p:cNvSpPr/>
              <p:nvPr/>
            </p:nvSpPr>
            <p:spPr>
              <a:xfrm>
                <a:off x="2832651" y="2349263"/>
                <a:ext cx="9600" cy="237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4" name="Google Shape;1524;p28"/>
              <p:cNvSpPr/>
              <p:nvPr/>
            </p:nvSpPr>
            <p:spPr>
              <a:xfrm>
                <a:off x="2813601" y="2373076"/>
                <a:ext cx="28575" cy="68263"/>
              </a:xfrm>
              <a:custGeom>
                <a:avLst/>
                <a:gdLst/>
                <a:ahLst/>
                <a:cxnLst/>
                <a:rect l="l" t="t" r="r" b="b"/>
                <a:pathLst>
                  <a:path w="18" h="43" extrusionOk="0">
                    <a:moveTo>
                      <a:pt x="11" y="43"/>
                    </a:moveTo>
                    <a:lnTo>
                      <a:pt x="0" y="40"/>
                    </a:lnTo>
                    <a:lnTo>
                      <a:pt x="11" y="1"/>
                    </a:lnTo>
                    <a:lnTo>
                      <a:pt x="18" y="0"/>
                    </a:lnTo>
                    <a:lnTo>
                      <a:pt x="11" y="43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5" name="Google Shape;1525;p28"/>
              <p:cNvSpPr/>
              <p:nvPr/>
            </p:nvSpPr>
            <p:spPr>
              <a:xfrm>
                <a:off x="2835826" y="2373076"/>
                <a:ext cx="22225" cy="68263"/>
              </a:xfrm>
              <a:custGeom>
                <a:avLst/>
                <a:gdLst/>
                <a:ahLst/>
                <a:cxnLst/>
                <a:rect l="l" t="t" r="r" b="b"/>
                <a:pathLst>
                  <a:path w="14" h="43" extrusionOk="0">
                    <a:moveTo>
                      <a:pt x="7" y="43"/>
                    </a:moveTo>
                    <a:lnTo>
                      <a:pt x="14" y="40"/>
                    </a:lnTo>
                    <a:lnTo>
                      <a:pt x="5" y="0"/>
                    </a:lnTo>
                    <a:lnTo>
                      <a:pt x="0" y="1"/>
                    </a:lnTo>
                    <a:lnTo>
                      <a:pt x="7" y="43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6" name="Google Shape;1526;p28"/>
              <p:cNvSpPr/>
              <p:nvPr/>
            </p:nvSpPr>
            <p:spPr>
              <a:xfrm>
                <a:off x="2827888" y="2373076"/>
                <a:ext cx="15875" cy="77788"/>
              </a:xfrm>
              <a:custGeom>
                <a:avLst/>
                <a:gdLst/>
                <a:ahLst/>
                <a:cxnLst/>
                <a:rect l="l" t="t" r="r" b="b"/>
                <a:pathLst>
                  <a:path w="10" h="49" extrusionOk="0">
                    <a:moveTo>
                      <a:pt x="0" y="49"/>
                    </a:moveTo>
                    <a:lnTo>
                      <a:pt x="10" y="49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7" name="Google Shape;1527;p28"/>
              <p:cNvSpPr/>
              <p:nvPr/>
            </p:nvSpPr>
            <p:spPr>
              <a:xfrm>
                <a:off x="2831063" y="2082563"/>
                <a:ext cx="12600" cy="318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8" name="Google Shape;1528;p28"/>
              <p:cNvSpPr/>
              <p:nvPr/>
            </p:nvSpPr>
            <p:spPr>
              <a:xfrm>
                <a:off x="2829476" y="2363551"/>
                <a:ext cx="17400" cy="192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9" name="Google Shape;1529;p28"/>
              <p:cNvSpPr/>
              <p:nvPr/>
            </p:nvSpPr>
            <p:spPr>
              <a:xfrm>
                <a:off x="2712001" y="2123838"/>
                <a:ext cx="252412" cy="212725"/>
              </a:xfrm>
              <a:custGeom>
                <a:avLst/>
                <a:gdLst/>
                <a:ahLst/>
                <a:cxnLst/>
                <a:rect l="l" t="t" r="r" b="b"/>
                <a:pathLst>
                  <a:path w="388" h="327" extrusionOk="0">
                    <a:moveTo>
                      <a:pt x="260" y="0"/>
                    </a:moveTo>
                    <a:cubicBezTo>
                      <a:pt x="194" y="0"/>
                      <a:pt x="194" y="0"/>
                      <a:pt x="194" y="0"/>
                    </a:cubicBezTo>
                    <a:cubicBezTo>
                      <a:pt x="129" y="0"/>
                      <a:pt x="129" y="0"/>
                      <a:pt x="129" y="0"/>
                    </a:cubicBezTo>
                    <a:cubicBezTo>
                      <a:pt x="129" y="0"/>
                      <a:pt x="0" y="19"/>
                      <a:pt x="35" y="127"/>
                    </a:cubicBezTo>
                    <a:cubicBezTo>
                      <a:pt x="70" y="236"/>
                      <a:pt x="137" y="327"/>
                      <a:pt x="137" y="327"/>
                    </a:cubicBezTo>
                    <a:cubicBezTo>
                      <a:pt x="194" y="327"/>
                      <a:pt x="194" y="327"/>
                      <a:pt x="194" y="327"/>
                    </a:cubicBezTo>
                    <a:cubicBezTo>
                      <a:pt x="252" y="327"/>
                      <a:pt x="252" y="327"/>
                      <a:pt x="252" y="327"/>
                    </a:cubicBezTo>
                    <a:cubicBezTo>
                      <a:pt x="252" y="327"/>
                      <a:pt x="318" y="236"/>
                      <a:pt x="353" y="127"/>
                    </a:cubicBezTo>
                    <a:cubicBezTo>
                      <a:pt x="388" y="19"/>
                      <a:pt x="260" y="0"/>
                      <a:pt x="26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0" name="Google Shape;1530;p28"/>
              <p:cNvSpPr/>
              <p:nvPr/>
            </p:nvSpPr>
            <p:spPr>
              <a:xfrm>
                <a:off x="2861226" y="2123838"/>
                <a:ext cx="84138" cy="212725"/>
              </a:xfrm>
              <a:custGeom>
                <a:avLst/>
                <a:gdLst/>
                <a:ahLst/>
                <a:cxnLst/>
                <a:rect l="l" t="t" r="r" b="b"/>
                <a:pathLst>
                  <a:path w="130" h="327" extrusionOk="0">
                    <a:moveTo>
                      <a:pt x="21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82" y="19"/>
                      <a:pt x="61" y="127"/>
                    </a:cubicBezTo>
                    <a:cubicBezTo>
                      <a:pt x="40" y="236"/>
                      <a:pt x="0" y="327"/>
                      <a:pt x="0" y="327"/>
                    </a:cubicBezTo>
                    <a:cubicBezTo>
                      <a:pt x="14" y="327"/>
                      <a:pt x="14" y="327"/>
                      <a:pt x="14" y="327"/>
                    </a:cubicBezTo>
                    <a:cubicBezTo>
                      <a:pt x="14" y="327"/>
                      <a:pt x="71" y="236"/>
                      <a:pt x="100" y="127"/>
                    </a:cubicBezTo>
                    <a:cubicBezTo>
                      <a:pt x="130" y="19"/>
                      <a:pt x="21" y="0"/>
                      <a:pt x="21" y="0"/>
                    </a:cubicBezTo>
                    <a:close/>
                  </a:path>
                </a:pathLst>
              </a:custGeom>
              <a:solidFill>
                <a:srgbClr val="FFF4E3">
                  <a:alpha val="557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1" name="Google Shape;1531;p28"/>
              <p:cNvSpPr/>
              <p:nvPr/>
            </p:nvSpPr>
            <p:spPr>
              <a:xfrm>
                <a:off x="2731050" y="2123838"/>
                <a:ext cx="84137" cy="212725"/>
              </a:xfrm>
              <a:custGeom>
                <a:avLst/>
                <a:gdLst/>
                <a:ahLst/>
                <a:cxnLst/>
                <a:rect l="l" t="t" r="r" b="b"/>
                <a:pathLst>
                  <a:path w="131" h="327" extrusionOk="0">
                    <a:moveTo>
                      <a:pt x="126" y="0"/>
                    </a:moveTo>
                    <a:cubicBezTo>
                      <a:pt x="109" y="0"/>
                      <a:pt x="109" y="0"/>
                      <a:pt x="109" y="0"/>
                    </a:cubicBezTo>
                    <a:cubicBezTo>
                      <a:pt x="109" y="0"/>
                      <a:pt x="0" y="19"/>
                      <a:pt x="30" y="127"/>
                    </a:cubicBezTo>
                    <a:cubicBezTo>
                      <a:pt x="60" y="236"/>
                      <a:pt x="116" y="327"/>
                      <a:pt x="116" y="327"/>
                    </a:cubicBezTo>
                    <a:cubicBezTo>
                      <a:pt x="131" y="327"/>
                      <a:pt x="131" y="327"/>
                      <a:pt x="131" y="327"/>
                    </a:cubicBezTo>
                    <a:cubicBezTo>
                      <a:pt x="131" y="327"/>
                      <a:pt x="91" y="236"/>
                      <a:pt x="70" y="127"/>
                    </a:cubicBezTo>
                    <a:cubicBezTo>
                      <a:pt x="49" y="19"/>
                      <a:pt x="126" y="0"/>
                      <a:pt x="126" y="0"/>
                    </a:cubicBezTo>
                    <a:close/>
                  </a:path>
                </a:pathLst>
              </a:custGeom>
              <a:solidFill>
                <a:srgbClr val="FFF4E3">
                  <a:alpha val="557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2" name="Google Shape;1532;p28"/>
              <p:cNvSpPr/>
              <p:nvPr/>
            </p:nvSpPr>
            <p:spPr>
              <a:xfrm>
                <a:off x="2846938" y="2123838"/>
                <a:ext cx="50800" cy="212725"/>
              </a:xfrm>
              <a:custGeom>
                <a:avLst/>
                <a:gdLst/>
                <a:ahLst/>
                <a:cxnLst/>
                <a:rect l="l" t="t" r="r" b="b"/>
                <a:pathLst>
                  <a:path w="79" h="327" extrusionOk="0">
                    <a:moveTo>
                      <a:pt x="18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30" y="19"/>
                      <a:pt x="23" y="127"/>
                    </a:cubicBezTo>
                    <a:cubicBezTo>
                      <a:pt x="15" y="236"/>
                      <a:pt x="0" y="327"/>
                      <a:pt x="0" y="327"/>
                    </a:cubicBezTo>
                    <a:cubicBezTo>
                      <a:pt x="14" y="327"/>
                      <a:pt x="14" y="327"/>
                      <a:pt x="14" y="327"/>
                    </a:cubicBezTo>
                    <a:cubicBezTo>
                      <a:pt x="14" y="327"/>
                      <a:pt x="46" y="236"/>
                      <a:pt x="62" y="127"/>
                    </a:cubicBezTo>
                    <a:cubicBezTo>
                      <a:pt x="79" y="19"/>
                      <a:pt x="18" y="0"/>
                      <a:pt x="18" y="0"/>
                    </a:cubicBezTo>
                    <a:close/>
                  </a:path>
                </a:pathLst>
              </a:custGeom>
              <a:solidFill>
                <a:srgbClr val="FFF4E3">
                  <a:alpha val="557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3" name="Google Shape;1533;p28"/>
              <p:cNvSpPr/>
              <p:nvPr/>
            </p:nvSpPr>
            <p:spPr>
              <a:xfrm>
                <a:off x="2778676" y="2123838"/>
                <a:ext cx="50800" cy="212725"/>
              </a:xfrm>
              <a:custGeom>
                <a:avLst/>
                <a:gdLst/>
                <a:ahLst/>
                <a:cxnLst/>
                <a:rect l="l" t="t" r="r" b="b"/>
                <a:pathLst>
                  <a:path w="78" h="327" extrusionOk="0">
                    <a:moveTo>
                      <a:pt x="77" y="0"/>
                    </a:moveTo>
                    <a:cubicBezTo>
                      <a:pt x="60" y="0"/>
                      <a:pt x="60" y="0"/>
                      <a:pt x="60" y="0"/>
                    </a:cubicBezTo>
                    <a:cubicBezTo>
                      <a:pt x="60" y="0"/>
                      <a:pt x="0" y="19"/>
                      <a:pt x="16" y="127"/>
                    </a:cubicBezTo>
                    <a:cubicBezTo>
                      <a:pt x="33" y="236"/>
                      <a:pt x="64" y="327"/>
                      <a:pt x="64" y="327"/>
                    </a:cubicBezTo>
                    <a:cubicBezTo>
                      <a:pt x="78" y="327"/>
                      <a:pt x="78" y="327"/>
                      <a:pt x="78" y="327"/>
                    </a:cubicBezTo>
                    <a:cubicBezTo>
                      <a:pt x="78" y="327"/>
                      <a:pt x="64" y="236"/>
                      <a:pt x="56" y="127"/>
                    </a:cubicBezTo>
                    <a:cubicBezTo>
                      <a:pt x="48" y="19"/>
                      <a:pt x="77" y="0"/>
                      <a:pt x="77" y="0"/>
                    </a:cubicBezTo>
                    <a:close/>
                  </a:path>
                </a:pathLst>
              </a:custGeom>
              <a:solidFill>
                <a:srgbClr val="FFF4E3">
                  <a:alpha val="557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4" name="Google Shape;1534;p28"/>
              <p:cNvSpPr/>
              <p:nvPr/>
            </p:nvSpPr>
            <p:spPr>
              <a:xfrm>
                <a:off x="2823126" y="2123838"/>
                <a:ext cx="28575" cy="212725"/>
              </a:xfrm>
              <a:custGeom>
                <a:avLst/>
                <a:gdLst/>
                <a:ahLst/>
                <a:cxnLst/>
                <a:rect l="l" t="t" r="r" b="b"/>
                <a:pathLst>
                  <a:path w="44" h="327" extrusionOk="0">
                    <a:moveTo>
                      <a:pt x="30" y="0"/>
                    </a:moveTo>
                    <a:cubicBezTo>
                      <a:pt x="22" y="0"/>
                      <a:pt x="22" y="0"/>
                      <a:pt x="22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5" y="0"/>
                      <a:pt x="0" y="19"/>
                      <a:pt x="4" y="127"/>
                    </a:cubicBezTo>
                    <a:cubicBezTo>
                      <a:pt x="8" y="236"/>
                      <a:pt x="16" y="327"/>
                      <a:pt x="16" y="327"/>
                    </a:cubicBezTo>
                    <a:cubicBezTo>
                      <a:pt x="22" y="327"/>
                      <a:pt x="22" y="327"/>
                      <a:pt x="22" y="327"/>
                    </a:cubicBezTo>
                    <a:cubicBezTo>
                      <a:pt x="29" y="327"/>
                      <a:pt x="29" y="327"/>
                      <a:pt x="29" y="327"/>
                    </a:cubicBezTo>
                    <a:cubicBezTo>
                      <a:pt x="29" y="327"/>
                      <a:pt x="36" y="236"/>
                      <a:pt x="40" y="127"/>
                    </a:cubicBezTo>
                    <a:cubicBezTo>
                      <a:pt x="44" y="19"/>
                      <a:pt x="30" y="0"/>
                      <a:pt x="30" y="0"/>
                    </a:cubicBezTo>
                    <a:close/>
                  </a:path>
                </a:pathLst>
              </a:custGeom>
              <a:solidFill>
                <a:srgbClr val="FFF4E3">
                  <a:alpha val="557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5" name="Google Shape;1535;p28"/>
              <p:cNvSpPr/>
              <p:nvPr/>
            </p:nvSpPr>
            <p:spPr>
              <a:xfrm>
                <a:off x="2799313" y="2336563"/>
                <a:ext cx="76200" cy="126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6" name="Google Shape;1536;p28"/>
              <p:cNvSpPr/>
              <p:nvPr/>
            </p:nvSpPr>
            <p:spPr>
              <a:xfrm>
                <a:off x="2791376" y="2111138"/>
                <a:ext cx="93600" cy="126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cxnSp>
          <p:nvCxnSpPr>
            <p:cNvPr id="1537" name="Google Shape;1537;p28"/>
            <p:cNvCxnSpPr>
              <a:stCxn id="1527" idx="0"/>
            </p:cNvCxnSpPr>
            <p:nvPr/>
          </p:nvCxnSpPr>
          <p:spPr>
            <a:xfrm rot="10800000">
              <a:off x="262911" y="-1115034"/>
              <a:ext cx="0" cy="1983900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538" name="Google Shape;1538;p28"/>
          <p:cNvGrpSpPr/>
          <p:nvPr/>
        </p:nvGrpSpPr>
        <p:grpSpPr>
          <a:xfrm>
            <a:off x="262847" y="466565"/>
            <a:ext cx="8587424" cy="4450775"/>
            <a:chOff x="262847" y="466565"/>
            <a:chExt cx="8587424" cy="4450775"/>
          </a:xfrm>
        </p:grpSpPr>
        <p:sp>
          <p:nvSpPr>
            <p:cNvPr id="1539" name="Google Shape;1539;p28"/>
            <p:cNvSpPr/>
            <p:nvPr/>
          </p:nvSpPr>
          <p:spPr>
            <a:xfrm>
              <a:off x="8430775" y="4604011"/>
              <a:ext cx="191699" cy="191925"/>
            </a:xfrm>
            <a:custGeom>
              <a:avLst/>
              <a:gdLst/>
              <a:ahLst/>
              <a:cxnLst/>
              <a:rect l="l" t="t" r="r" b="b"/>
              <a:pathLst>
                <a:path w="777" h="778" extrusionOk="0">
                  <a:moveTo>
                    <a:pt x="431" y="389"/>
                  </a:moveTo>
                  <a:cubicBezTo>
                    <a:pt x="623" y="370"/>
                    <a:pt x="772" y="208"/>
                    <a:pt x="771" y="9"/>
                  </a:cubicBezTo>
                  <a:cubicBezTo>
                    <a:pt x="771" y="8"/>
                    <a:pt x="771" y="7"/>
                    <a:pt x="770" y="7"/>
                  </a:cubicBezTo>
                  <a:cubicBezTo>
                    <a:pt x="770" y="7"/>
                    <a:pt x="769" y="7"/>
                    <a:pt x="768" y="7"/>
                  </a:cubicBezTo>
                  <a:cubicBezTo>
                    <a:pt x="570" y="5"/>
                    <a:pt x="408" y="154"/>
                    <a:pt x="388" y="347"/>
                  </a:cubicBezTo>
                  <a:cubicBezTo>
                    <a:pt x="366" y="153"/>
                    <a:pt x="201" y="2"/>
                    <a:pt x="2" y="1"/>
                  </a:cubicBezTo>
                  <a:cubicBezTo>
                    <a:pt x="1" y="0"/>
                    <a:pt x="1" y="1"/>
                    <a:pt x="0" y="0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2" y="201"/>
                    <a:pt x="153" y="366"/>
                    <a:pt x="347" y="388"/>
                  </a:cubicBezTo>
                  <a:cubicBezTo>
                    <a:pt x="154" y="408"/>
                    <a:pt x="5" y="570"/>
                    <a:pt x="6" y="769"/>
                  </a:cubicBezTo>
                  <a:cubicBezTo>
                    <a:pt x="6" y="770"/>
                    <a:pt x="6" y="770"/>
                    <a:pt x="6" y="772"/>
                  </a:cubicBezTo>
                  <a:cubicBezTo>
                    <a:pt x="8" y="771"/>
                    <a:pt x="8" y="771"/>
                    <a:pt x="8" y="771"/>
                  </a:cubicBezTo>
                  <a:cubicBezTo>
                    <a:pt x="207" y="773"/>
                    <a:pt x="370" y="624"/>
                    <a:pt x="389" y="430"/>
                  </a:cubicBezTo>
                  <a:cubicBezTo>
                    <a:pt x="411" y="624"/>
                    <a:pt x="576" y="776"/>
                    <a:pt x="775" y="778"/>
                  </a:cubicBezTo>
                  <a:cubicBezTo>
                    <a:pt x="776" y="778"/>
                    <a:pt x="776" y="778"/>
                    <a:pt x="777" y="778"/>
                  </a:cubicBezTo>
                  <a:cubicBezTo>
                    <a:pt x="777" y="777"/>
                    <a:pt x="777" y="776"/>
                    <a:pt x="777" y="775"/>
                  </a:cubicBezTo>
                  <a:cubicBezTo>
                    <a:pt x="776" y="577"/>
                    <a:pt x="623" y="411"/>
                    <a:pt x="431" y="3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0" name="Google Shape;1540;p28"/>
            <p:cNvSpPr/>
            <p:nvPr/>
          </p:nvSpPr>
          <p:spPr>
            <a:xfrm>
              <a:off x="8704572" y="466565"/>
              <a:ext cx="145699" cy="145875"/>
            </a:xfrm>
            <a:custGeom>
              <a:avLst/>
              <a:gdLst/>
              <a:ahLst/>
              <a:cxnLst/>
              <a:rect l="l" t="t" r="r" b="b"/>
              <a:pathLst>
                <a:path w="777" h="778" extrusionOk="0">
                  <a:moveTo>
                    <a:pt x="431" y="389"/>
                  </a:moveTo>
                  <a:cubicBezTo>
                    <a:pt x="623" y="370"/>
                    <a:pt x="772" y="208"/>
                    <a:pt x="771" y="9"/>
                  </a:cubicBezTo>
                  <a:cubicBezTo>
                    <a:pt x="771" y="8"/>
                    <a:pt x="771" y="7"/>
                    <a:pt x="770" y="7"/>
                  </a:cubicBezTo>
                  <a:cubicBezTo>
                    <a:pt x="770" y="7"/>
                    <a:pt x="769" y="7"/>
                    <a:pt x="768" y="7"/>
                  </a:cubicBezTo>
                  <a:cubicBezTo>
                    <a:pt x="570" y="5"/>
                    <a:pt x="408" y="154"/>
                    <a:pt x="388" y="347"/>
                  </a:cubicBezTo>
                  <a:cubicBezTo>
                    <a:pt x="366" y="153"/>
                    <a:pt x="201" y="2"/>
                    <a:pt x="2" y="1"/>
                  </a:cubicBezTo>
                  <a:cubicBezTo>
                    <a:pt x="1" y="0"/>
                    <a:pt x="1" y="1"/>
                    <a:pt x="0" y="0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2" y="201"/>
                    <a:pt x="153" y="366"/>
                    <a:pt x="347" y="388"/>
                  </a:cubicBezTo>
                  <a:cubicBezTo>
                    <a:pt x="154" y="408"/>
                    <a:pt x="5" y="570"/>
                    <a:pt x="6" y="769"/>
                  </a:cubicBezTo>
                  <a:cubicBezTo>
                    <a:pt x="6" y="770"/>
                    <a:pt x="6" y="770"/>
                    <a:pt x="6" y="772"/>
                  </a:cubicBezTo>
                  <a:cubicBezTo>
                    <a:pt x="8" y="771"/>
                    <a:pt x="8" y="771"/>
                    <a:pt x="8" y="771"/>
                  </a:cubicBezTo>
                  <a:cubicBezTo>
                    <a:pt x="207" y="773"/>
                    <a:pt x="370" y="624"/>
                    <a:pt x="389" y="430"/>
                  </a:cubicBezTo>
                  <a:cubicBezTo>
                    <a:pt x="411" y="624"/>
                    <a:pt x="576" y="776"/>
                    <a:pt x="775" y="778"/>
                  </a:cubicBezTo>
                  <a:cubicBezTo>
                    <a:pt x="776" y="778"/>
                    <a:pt x="776" y="778"/>
                    <a:pt x="777" y="778"/>
                  </a:cubicBezTo>
                  <a:cubicBezTo>
                    <a:pt x="777" y="777"/>
                    <a:pt x="777" y="776"/>
                    <a:pt x="777" y="775"/>
                  </a:cubicBezTo>
                  <a:cubicBezTo>
                    <a:pt x="776" y="577"/>
                    <a:pt x="623" y="411"/>
                    <a:pt x="431" y="3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1" name="Google Shape;1541;p28"/>
            <p:cNvSpPr/>
            <p:nvPr/>
          </p:nvSpPr>
          <p:spPr>
            <a:xfrm>
              <a:off x="262847" y="4771465"/>
              <a:ext cx="145699" cy="145875"/>
            </a:xfrm>
            <a:custGeom>
              <a:avLst/>
              <a:gdLst/>
              <a:ahLst/>
              <a:cxnLst/>
              <a:rect l="l" t="t" r="r" b="b"/>
              <a:pathLst>
                <a:path w="777" h="778" extrusionOk="0">
                  <a:moveTo>
                    <a:pt x="431" y="389"/>
                  </a:moveTo>
                  <a:cubicBezTo>
                    <a:pt x="623" y="370"/>
                    <a:pt x="772" y="208"/>
                    <a:pt x="771" y="9"/>
                  </a:cubicBezTo>
                  <a:cubicBezTo>
                    <a:pt x="771" y="8"/>
                    <a:pt x="771" y="7"/>
                    <a:pt x="770" y="7"/>
                  </a:cubicBezTo>
                  <a:cubicBezTo>
                    <a:pt x="770" y="7"/>
                    <a:pt x="769" y="7"/>
                    <a:pt x="768" y="7"/>
                  </a:cubicBezTo>
                  <a:cubicBezTo>
                    <a:pt x="570" y="5"/>
                    <a:pt x="408" y="154"/>
                    <a:pt x="388" y="347"/>
                  </a:cubicBezTo>
                  <a:cubicBezTo>
                    <a:pt x="366" y="153"/>
                    <a:pt x="201" y="2"/>
                    <a:pt x="2" y="1"/>
                  </a:cubicBezTo>
                  <a:cubicBezTo>
                    <a:pt x="1" y="0"/>
                    <a:pt x="1" y="1"/>
                    <a:pt x="0" y="0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2" y="201"/>
                    <a:pt x="153" y="366"/>
                    <a:pt x="347" y="388"/>
                  </a:cubicBezTo>
                  <a:cubicBezTo>
                    <a:pt x="154" y="408"/>
                    <a:pt x="5" y="570"/>
                    <a:pt x="6" y="769"/>
                  </a:cubicBezTo>
                  <a:cubicBezTo>
                    <a:pt x="6" y="770"/>
                    <a:pt x="6" y="770"/>
                    <a:pt x="6" y="772"/>
                  </a:cubicBezTo>
                  <a:cubicBezTo>
                    <a:pt x="8" y="771"/>
                    <a:pt x="8" y="771"/>
                    <a:pt x="8" y="771"/>
                  </a:cubicBezTo>
                  <a:cubicBezTo>
                    <a:pt x="207" y="773"/>
                    <a:pt x="370" y="624"/>
                    <a:pt x="389" y="430"/>
                  </a:cubicBezTo>
                  <a:cubicBezTo>
                    <a:pt x="411" y="624"/>
                    <a:pt x="576" y="776"/>
                    <a:pt x="775" y="778"/>
                  </a:cubicBezTo>
                  <a:cubicBezTo>
                    <a:pt x="776" y="778"/>
                    <a:pt x="776" y="778"/>
                    <a:pt x="777" y="778"/>
                  </a:cubicBezTo>
                  <a:cubicBezTo>
                    <a:pt x="777" y="777"/>
                    <a:pt x="777" y="776"/>
                    <a:pt x="777" y="775"/>
                  </a:cubicBezTo>
                  <a:cubicBezTo>
                    <a:pt x="776" y="577"/>
                    <a:pt x="623" y="411"/>
                    <a:pt x="431" y="3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42" name="Google Shape;1542;p2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543" name="Google Shape;1543;p28"/>
          <p:cNvSpPr txBox="1">
            <a:spLocks noGrp="1"/>
          </p:cNvSpPr>
          <p:nvPr>
            <p:ph type="subTitle" idx="1"/>
          </p:nvPr>
        </p:nvSpPr>
        <p:spPr>
          <a:xfrm>
            <a:off x="1989375" y="2265075"/>
            <a:ext cx="1978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4" name="Google Shape;1544;p28"/>
          <p:cNvSpPr txBox="1">
            <a:spLocks noGrp="1"/>
          </p:cNvSpPr>
          <p:nvPr>
            <p:ph type="subTitle" idx="2"/>
          </p:nvPr>
        </p:nvSpPr>
        <p:spPr>
          <a:xfrm>
            <a:off x="5176451" y="2265075"/>
            <a:ext cx="1978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5" name="Google Shape;1545;p28"/>
          <p:cNvSpPr txBox="1">
            <a:spLocks noGrp="1"/>
          </p:cNvSpPr>
          <p:nvPr>
            <p:ph type="subTitle" idx="3"/>
          </p:nvPr>
        </p:nvSpPr>
        <p:spPr>
          <a:xfrm>
            <a:off x="1989375" y="3938600"/>
            <a:ext cx="1978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6" name="Google Shape;1546;p28"/>
          <p:cNvSpPr txBox="1">
            <a:spLocks noGrp="1"/>
          </p:cNvSpPr>
          <p:nvPr>
            <p:ph type="subTitle" idx="4"/>
          </p:nvPr>
        </p:nvSpPr>
        <p:spPr>
          <a:xfrm>
            <a:off x="5176451" y="3938600"/>
            <a:ext cx="1978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7" name="Google Shape;1547;p28"/>
          <p:cNvSpPr txBox="1">
            <a:spLocks noGrp="1"/>
          </p:cNvSpPr>
          <p:nvPr>
            <p:ph type="subTitle" idx="5"/>
          </p:nvPr>
        </p:nvSpPr>
        <p:spPr>
          <a:xfrm>
            <a:off x="1989375" y="1902175"/>
            <a:ext cx="19782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awarabi Gothic"/>
              <a:buNone/>
              <a:defRPr sz="2400">
                <a:solidFill>
                  <a:schemeClr val="dk1"/>
                </a:solidFill>
                <a:latin typeface="Sawarabi Gothic"/>
                <a:ea typeface="Sawarabi Gothic"/>
                <a:cs typeface="Sawarabi Gothic"/>
                <a:sym typeface="Sawarabi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awarabi Gothic"/>
              <a:buNone/>
              <a:defRPr sz="2400">
                <a:latin typeface="Sawarabi Gothic"/>
                <a:ea typeface="Sawarabi Gothic"/>
                <a:cs typeface="Sawarabi Gothic"/>
                <a:sym typeface="Sawarabi Goth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awarabi Gothic"/>
              <a:buNone/>
              <a:defRPr sz="2400">
                <a:latin typeface="Sawarabi Gothic"/>
                <a:ea typeface="Sawarabi Gothic"/>
                <a:cs typeface="Sawarabi Gothic"/>
                <a:sym typeface="Sawarabi Goth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awarabi Gothic"/>
              <a:buNone/>
              <a:defRPr sz="2400">
                <a:latin typeface="Sawarabi Gothic"/>
                <a:ea typeface="Sawarabi Gothic"/>
                <a:cs typeface="Sawarabi Gothic"/>
                <a:sym typeface="Sawarabi Goth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awarabi Gothic"/>
              <a:buNone/>
              <a:defRPr sz="2400">
                <a:latin typeface="Sawarabi Gothic"/>
                <a:ea typeface="Sawarabi Gothic"/>
                <a:cs typeface="Sawarabi Gothic"/>
                <a:sym typeface="Sawarabi Goth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awarabi Gothic"/>
              <a:buNone/>
              <a:defRPr sz="2400">
                <a:latin typeface="Sawarabi Gothic"/>
                <a:ea typeface="Sawarabi Gothic"/>
                <a:cs typeface="Sawarabi Gothic"/>
                <a:sym typeface="Sawarabi Goth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awarabi Gothic"/>
              <a:buNone/>
              <a:defRPr sz="2400">
                <a:latin typeface="Sawarabi Gothic"/>
                <a:ea typeface="Sawarabi Gothic"/>
                <a:cs typeface="Sawarabi Gothic"/>
                <a:sym typeface="Sawarabi Goth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awarabi Gothic"/>
              <a:buNone/>
              <a:defRPr sz="2400">
                <a:latin typeface="Sawarabi Gothic"/>
                <a:ea typeface="Sawarabi Gothic"/>
                <a:cs typeface="Sawarabi Gothic"/>
                <a:sym typeface="Sawarabi Goth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awarabi Gothic"/>
              <a:buNone/>
              <a:defRPr sz="2400">
                <a:latin typeface="Sawarabi Gothic"/>
                <a:ea typeface="Sawarabi Gothic"/>
                <a:cs typeface="Sawarabi Gothic"/>
                <a:sym typeface="Sawarabi Gothic"/>
              </a:defRPr>
            </a:lvl9pPr>
          </a:lstStyle>
          <a:p>
            <a:endParaRPr/>
          </a:p>
        </p:txBody>
      </p:sp>
      <p:sp>
        <p:nvSpPr>
          <p:cNvPr id="1548" name="Google Shape;1548;p28"/>
          <p:cNvSpPr txBox="1">
            <a:spLocks noGrp="1"/>
          </p:cNvSpPr>
          <p:nvPr>
            <p:ph type="subTitle" idx="6"/>
          </p:nvPr>
        </p:nvSpPr>
        <p:spPr>
          <a:xfrm>
            <a:off x="1989375" y="3575700"/>
            <a:ext cx="19782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awarabi Gothic"/>
              <a:buNone/>
              <a:defRPr sz="2400">
                <a:solidFill>
                  <a:schemeClr val="dk1"/>
                </a:solidFill>
                <a:latin typeface="Sawarabi Gothic"/>
                <a:ea typeface="Sawarabi Gothic"/>
                <a:cs typeface="Sawarabi Gothic"/>
                <a:sym typeface="Sawarabi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awarabi Gothic"/>
              <a:buNone/>
              <a:defRPr sz="2400">
                <a:latin typeface="Sawarabi Gothic"/>
                <a:ea typeface="Sawarabi Gothic"/>
                <a:cs typeface="Sawarabi Gothic"/>
                <a:sym typeface="Sawarabi Goth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awarabi Gothic"/>
              <a:buNone/>
              <a:defRPr sz="2400">
                <a:latin typeface="Sawarabi Gothic"/>
                <a:ea typeface="Sawarabi Gothic"/>
                <a:cs typeface="Sawarabi Gothic"/>
                <a:sym typeface="Sawarabi Goth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awarabi Gothic"/>
              <a:buNone/>
              <a:defRPr sz="2400">
                <a:latin typeface="Sawarabi Gothic"/>
                <a:ea typeface="Sawarabi Gothic"/>
                <a:cs typeface="Sawarabi Gothic"/>
                <a:sym typeface="Sawarabi Goth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awarabi Gothic"/>
              <a:buNone/>
              <a:defRPr sz="2400">
                <a:latin typeface="Sawarabi Gothic"/>
                <a:ea typeface="Sawarabi Gothic"/>
                <a:cs typeface="Sawarabi Gothic"/>
                <a:sym typeface="Sawarabi Goth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awarabi Gothic"/>
              <a:buNone/>
              <a:defRPr sz="2400">
                <a:latin typeface="Sawarabi Gothic"/>
                <a:ea typeface="Sawarabi Gothic"/>
                <a:cs typeface="Sawarabi Gothic"/>
                <a:sym typeface="Sawarabi Goth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awarabi Gothic"/>
              <a:buNone/>
              <a:defRPr sz="2400">
                <a:latin typeface="Sawarabi Gothic"/>
                <a:ea typeface="Sawarabi Gothic"/>
                <a:cs typeface="Sawarabi Gothic"/>
                <a:sym typeface="Sawarabi Goth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awarabi Gothic"/>
              <a:buNone/>
              <a:defRPr sz="2400">
                <a:latin typeface="Sawarabi Gothic"/>
                <a:ea typeface="Sawarabi Gothic"/>
                <a:cs typeface="Sawarabi Gothic"/>
                <a:sym typeface="Sawarabi Goth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awarabi Gothic"/>
              <a:buNone/>
              <a:defRPr sz="2400">
                <a:latin typeface="Sawarabi Gothic"/>
                <a:ea typeface="Sawarabi Gothic"/>
                <a:cs typeface="Sawarabi Gothic"/>
                <a:sym typeface="Sawarabi Gothic"/>
              </a:defRPr>
            </a:lvl9pPr>
          </a:lstStyle>
          <a:p>
            <a:endParaRPr/>
          </a:p>
        </p:txBody>
      </p:sp>
      <p:sp>
        <p:nvSpPr>
          <p:cNvPr id="1549" name="Google Shape;1549;p28"/>
          <p:cNvSpPr txBox="1">
            <a:spLocks noGrp="1"/>
          </p:cNvSpPr>
          <p:nvPr>
            <p:ph type="subTitle" idx="7"/>
          </p:nvPr>
        </p:nvSpPr>
        <p:spPr>
          <a:xfrm>
            <a:off x="5176450" y="1902175"/>
            <a:ext cx="19782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awarabi Gothic"/>
              <a:buNone/>
              <a:defRPr sz="2400">
                <a:solidFill>
                  <a:schemeClr val="dk1"/>
                </a:solidFill>
                <a:latin typeface="Sawarabi Gothic"/>
                <a:ea typeface="Sawarabi Gothic"/>
                <a:cs typeface="Sawarabi Gothic"/>
                <a:sym typeface="Sawarabi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awarabi Gothic"/>
              <a:buNone/>
              <a:defRPr sz="2400">
                <a:latin typeface="Sawarabi Gothic"/>
                <a:ea typeface="Sawarabi Gothic"/>
                <a:cs typeface="Sawarabi Gothic"/>
                <a:sym typeface="Sawarabi Goth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awarabi Gothic"/>
              <a:buNone/>
              <a:defRPr sz="2400">
                <a:latin typeface="Sawarabi Gothic"/>
                <a:ea typeface="Sawarabi Gothic"/>
                <a:cs typeface="Sawarabi Gothic"/>
                <a:sym typeface="Sawarabi Goth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awarabi Gothic"/>
              <a:buNone/>
              <a:defRPr sz="2400">
                <a:latin typeface="Sawarabi Gothic"/>
                <a:ea typeface="Sawarabi Gothic"/>
                <a:cs typeface="Sawarabi Gothic"/>
                <a:sym typeface="Sawarabi Goth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awarabi Gothic"/>
              <a:buNone/>
              <a:defRPr sz="2400">
                <a:latin typeface="Sawarabi Gothic"/>
                <a:ea typeface="Sawarabi Gothic"/>
                <a:cs typeface="Sawarabi Gothic"/>
                <a:sym typeface="Sawarabi Goth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awarabi Gothic"/>
              <a:buNone/>
              <a:defRPr sz="2400">
                <a:latin typeface="Sawarabi Gothic"/>
                <a:ea typeface="Sawarabi Gothic"/>
                <a:cs typeface="Sawarabi Gothic"/>
                <a:sym typeface="Sawarabi Goth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awarabi Gothic"/>
              <a:buNone/>
              <a:defRPr sz="2400">
                <a:latin typeface="Sawarabi Gothic"/>
                <a:ea typeface="Sawarabi Gothic"/>
                <a:cs typeface="Sawarabi Gothic"/>
                <a:sym typeface="Sawarabi Goth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awarabi Gothic"/>
              <a:buNone/>
              <a:defRPr sz="2400">
                <a:latin typeface="Sawarabi Gothic"/>
                <a:ea typeface="Sawarabi Gothic"/>
                <a:cs typeface="Sawarabi Gothic"/>
                <a:sym typeface="Sawarabi Goth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awarabi Gothic"/>
              <a:buNone/>
              <a:defRPr sz="2400">
                <a:latin typeface="Sawarabi Gothic"/>
                <a:ea typeface="Sawarabi Gothic"/>
                <a:cs typeface="Sawarabi Gothic"/>
                <a:sym typeface="Sawarabi Gothic"/>
              </a:defRPr>
            </a:lvl9pPr>
          </a:lstStyle>
          <a:p>
            <a:endParaRPr/>
          </a:p>
        </p:txBody>
      </p:sp>
      <p:sp>
        <p:nvSpPr>
          <p:cNvPr id="1550" name="Google Shape;1550;p28"/>
          <p:cNvSpPr txBox="1">
            <a:spLocks noGrp="1"/>
          </p:cNvSpPr>
          <p:nvPr>
            <p:ph type="subTitle" idx="8"/>
          </p:nvPr>
        </p:nvSpPr>
        <p:spPr>
          <a:xfrm>
            <a:off x="5176450" y="3575700"/>
            <a:ext cx="19782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awarabi Gothic"/>
              <a:buNone/>
              <a:defRPr sz="2400">
                <a:solidFill>
                  <a:schemeClr val="dk1"/>
                </a:solidFill>
                <a:latin typeface="Sawarabi Gothic"/>
                <a:ea typeface="Sawarabi Gothic"/>
                <a:cs typeface="Sawarabi Gothic"/>
                <a:sym typeface="Sawarabi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awarabi Gothic"/>
              <a:buNone/>
              <a:defRPr sz="2400">
                <a:latin typeface="Sawarabi Gothic"/>
                <a:ea typeface="Sawarabi Gothic"/>
                <a:cs typeface="Sawarabi Gothic"/>
                <a:sym typeface="Sawarabi Goth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awarabi Gothic"/>
              <a:buNone/>
              <a:defRPr sz="2400">
                <a:latin typeface="Sawarabi Gothic"/>
                <a:ea typeface="Sawarabi Gothic"/>
                <a:cs typeface="Sawarabi Gothic"/>
                <a:sym typeface="Sawarabi Goth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awarabi Gothic"/>
              <a:buNone/>
              <a:defRPr sz="2400">
                <a:latin typeface="Sawarabi Gothic"/>
                <a:ea typeface="Sawarabi Gothic"/>
                <a:cs typeface="Sawarabi Gothic"/>
                <a:sym typeface="Sawarabi Goth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awarabi Gothic"/>
              <a:buNone/>
              <a:defRPr sz="2400">
                <a:latin typeface="Sawarabi Gothic"/>
                <a:ea typeface="Sawarabi Gothic"/>
                <a:cs typeface="Sawarabi Gothic"/>
                <a:sym typeface="Sawarabi Goth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awarabi Gothic"/>
              <a:buNone/>
              <a:defRPr sz="2400">
                <a:latin typeface="Sawarabi Gothic"/>
                <a:ea typeface="Sawarabi Gothic"/>
                <a:cs typeface="Sawarabi Gothic"/>
                <a:sym typeface="Sawarabi Goth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awarabi Gothic"/>
              <a:buNone/>
              <a:defRPr sz="2400">
                <a:latin typeface="Sawarabi Gothic"/>
                <a:ea typeface="Sawarabi Gothic"/>
                <a:cs typeface="Sawarabi Gothic"/>
                <a:sym typeface="Sawarabi Goth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awarabi Gothic"/>
              <a:buNone/>
              <a:defRPr sz="2400">
                <a:latin typeface="Sawarabi Gothic"/>
                <a:ea typeface="Sawarabi Gothic"/>
                <a:cs typeface="Sawarabi Gothic"/>
                <a:sym typeface="Sawarabi Goth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awarabi Gothic"/>
              <a:buNone/>
              <a:defRPr sz="2400">
                <a:latin typeface="Sawarabi Gothic"/>
                <a:ea typeface="Sawarabi Gothic"/>
                <a:cs typeface="Sawarabi Gothic"/>
                <a:sym typeface="Sawarabi Gothic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ive columns">
  <p:cSld name="CUSTOM_7_1">
    <p:spTree>
      <p:nvGrpSpPr>
        <p:cNvPr id="1" name="Shape 1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2" name="Google Shape;1552;p29"/>
          <p:cNvPicPr preferRelativeResize="0"/>
          <p:nvPr/>
        </p:nvPicPr>
        <p:blipFill>
          <a:blip r:embed="rId2">
            <a:alphaModFix amt="12000"/>
          </a:blip>
          <a:stretch>
            <a:fillRect/>
          </a:stretch>
        </p:blipFill>
        <p:spPr>
          <a:xfrm>
            <a:off x="0" y="12441"/>
            <a:ext cx="9144000" cy="514346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53" name="Google Shape;1553;p29"/>
          <p:cNvGrpSpPr/>
          <p:nvPr/>
        </p:nvGrpSpPr>
        <p:grpSpPr>
          <a:xfrm rot="-8100095">
            <a:off x="8247461" y="274704"/>
            <a:ext cx="1407977" cy="801539"/>
            <a:chOff x="2213401" y="1272925"/>
            <a:chExt cx="549276" cy="312737"/>
          </a:xfrm>
        </p:grpSpPr>
        <p:sp>
          <p:nvSpPr>
            <p:cNvPr id="1554" name="Google Shape;1554;p29"/>
            <p:cNvSpPr/>
            <p:nvPr/>
          </p:nvSpPr>
          <p:spPr>
            <a:xfrm>
              <a:off x="2361039" y="1461838"/>
              <a:ext cx="254000" cy="123825"/>
            </a:xfrm>
            <a:custGeom>
              <a:avLst/>
              <a:gdLst/>
              <a:ahLst/>
              <a:cxnLst/>
              <a:rect l="l" t="t" r="r" b="b"/>
              <a:pathLst>
                <a:path w="392" h="190" extrusionOk="0">
                  <a:moveTo>
                    <a:pt x="392" y="95"/>
                  </a:moveTo>
                  <a:cubicBezTo>
                    <a:pt x="384" y="84"/>
                    <a:pt x="375" y="74"/>
                    <a:pt x="366" y="65"/>
                  </a:cubicBezTo>
                  <a:cubicBezTo>
                    <a:pt x="261" y="129"/>
                    <a:pt x="261" y="129"/>
                    <a:pt x="261" y="129"/>
                  </a:cubicBezTo>
                  <a:cubicBezTo>
                    <a:pt x="259" y="130"/>
                    <a:pt x="259" y="130"/>
                    <a:pt x="259" y="130"/>
                  </a:cubicBezTo>
                  <a:cubicBezTo>
                    <a:pt x="256" y="125"/>
                    <a:pt x="252" y="120"/>
                    <a:pt x="248" y="115"/>
                  </a:cubicBezTo>
                  <a:cubicBezTo>
                    <a:pt x="248" y="115"/>
                    <a:pt x="248" y="115"/>
                    <a:pt x="248" y="115"/>
                  </a:cubicBezTo>
                  <a:cubicBezTo>
                    <a:pt x="335" y="40"/>
                    <a:pt x="335" y="40"/>
                    <a:pt x="335" y="40"/>
                  </a:cubicBezTo>
                  <a:cubicBezTo>
                    <a:pt x="325" y="34"/>
                    <a:pt x="316" y="28"/>
                    <a:pt x="305" y="23"/>
                  </a:cubicBezTo>
                  <a:cubicBezTo>
                    <a:pt x="243" y="110"/>
                    <a:pt x="243" y="110"/>
                    <a:pt x="243" y="110"/>
                  </a:cubicBezTo>
                  <a:cubicBezTo>
                    <a:pt x="243" y="110"/>
                    <a:pt x="243" y="110"/>
                    <a:pt x="243" y="110"/>
                  </a:cubicBezTo>
                  <a:cubicBezTo>
                    <a:pt x="239" y="106"/>
                    <a:pt x="234" y="103"/>
                    <a:pt x="229" y="100"/>
                  </a:cubicBezTo>
                  <a:cubicBezTo>
                    <a:pt x="274" y="12"/>
                    <a:pt x="274" y="12"/>
                    <a:pt x="274" y="12"/>
                  </a:cubicBezTo>
                  <a:cubicBezTo>
                    <a:pt x="265" y="8"/>
                    <a:pt x="255" y="6"/>
                    <a:pt x="244" y="4"/>
                  </a:cubicBezTo>
                  <a:cubicBezTo>
                    <a:pt x="221" y="96"/>
                    <a:pt x="221" y="96"/>
                    <a:pt x="221" y="96"/>
                  </a:cubicBezTo>
                  <a:cubicBezTo>
                    <a:pt x="215" y="94"/>
                    <a:pt x="209" y="92"/>
                    <a:pt x="203" y="91"/>
                  </a:cubicBezTo>
                  <a:cubicBezTo>
                    <a:pt x="201" y="91"/>
                    <a:pt x="201" y="91"/>
                    <a:pt x="201" y="91"/>
                  </a:cubicBezTo>
                  <a:cubicBezTo>
                    <a:pt x="212" y="1"/>
                    <a:pt x="212" y="1"/>
                    <a:pt x="212" y="1"/>
                  </a:cubicBezTo>
                  <a:cubicBezTo>
                    <a:pt x="206" y="0"/>
                    <a:pt x="201" y="0"/>
                    <a:pt x="196" y="0"/>
                  </a:cubicBezTo>
                  <a:cubicBezTo>
                    <a:pt x="191" y="0"/>
                    <a:pt x="186" y="0"/>
                    <a:pt x="181" y="1"/>
                  </a:cubicBezTo>
                  <a:cubicBezTo>
                    <a:pt x="191" y="90"/>
                    <a:pt x="191" y="90"/>
                    <a:pt x="191" y="90"/>
                  </a:cubicBezTo>
                  <a:cubicBezTo>
                    <a:pt x="189" y="91"/>
                    <a:pt x="189" y="91"/>
                    <a:pt x="189" y="91"/>
                  </a:cubicBezTo>
                  <a:cubicBezTo>
                    <a:pt x="183" y="92"/>
                    <a:pt x="177" y="94"/>
                    <a:pt x="172" y="96"/>
                  </a:cubicBezTo>
                  <a:cubicBezTo>
                    <a:pt x="149" y="3"/>
                    <a:pt x="149" y="3"/>
                    <a:pt x="149" y="3"/>
                  </a:cubicBezTo>
                  <a:cubicBezTo>
                    <a:pt x="138" y="5"/>
                    <a:pt x="128" y="8"/>
                    <a:pt x="118" y="11"/>
                  </a:cubicBezTo>
                  <a:cubicBezTo>
                    <a:pt x="164" y="100"/>
                    <a:pt x="164" y="100"/>
                    <a:pt x="164" y="100"/>
                  </a:cubicBezTo>
                  <a:cubicBezTo>
                    <a:pt x="159" y="102"/>
                    <a:pt x="154" y="106"/>
                    <a:pt x="149" y="110"/>
                  </a:cubicBezTo>
                  <a:cubicBezTo>
                    <a:pt x="149" y="109"/>
                    <a:pt x="149" y="109"/>
                    <a:pt x="149" y="109"/>
                  </a:cubicBezTo>
                  <a:cubicBezTo>
                    <a:pt x="87" y="22"/>
                    <a:pt x="87" y="22"/>
                    <a:pt x="87" y="22"/>
                  </a:cubicBezTo>
                  <a:cubicBezTo>
                    <a:pt x="77" y="27"/>
                    <a:pt x="67" y="33"/>
                    <a:pt x="57" y="39"/>
                  </a:cubicBezTo>
                  <a:cubicBezTo>
                    <a:pt x="144" y="115"/>
                    <a:pt x="144" y="115"/>
                    <a:pt x="144" y="115"/>
                  </a:cubicBezTo>
                  <a:cubicBezTo>
                    <a:pt x="144" y="115"/>
                    <a:pt x="144" y="115"/>
                    <a:pt x="144" y="115"/>
                  </a:cubicBezTo>
                  <a:cubicBezTo>
                    <a:pt x="140" y="119"/>
                    <a:pt x="136" y="124"/>
                    <a:pt x="134" y="130"/>
                  </a:cubicBezTo>
                  <a:cubicBezTo>
                    <a:pt x="131" y="129"/>
                    <a:pt x="131" y="129"/>
                    <a:pt x="131" y="129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16" y="74"/>
                    <a:pt x="7" y="84"/>
                    <a:pt x="0" y="95"/>
                  </a:cubicBezTo>
                  <a:cubicBezTo>
                    <a:pt x="186" y="161"/>
                    <a:pt x="186" y="161"/>
                    <a:pt x="186" y="161"/>
                  </a:cubicBezTo>
                  <a:cubicBezTo>
                    <a:pt x="168" y="169"/>
                    <a:pt x="168" y="169"/>
                    <a:pt x="168" y="169"/>
                  </a:cubicBezTo>
                  <a:cubicBezTo>
                    <a:pt x="168" y="169"/>
                    <a:pt x="174" y="190"/>
                    <a:pt x="196" y="190"/>
                  </a:cubicBezTo>
                  <a:cubicBezTo>
                    <a:pt x="219" y="190"/>
                    <a:pt x="225" y="170"/>
                    <a:pt x="225" y="170"/>
                  </a:cubicBezTo>
                  <a:cubicBezTo>
                    <a:pt x="206" y="161"/>
                    <a:pt x="206" y="161"/>
                    <a:pt x="206" y="161"/>
                  </a:cubicBezTo>
                  <a:lnTo>
                    <a:pt x="392" y="95"/>
                  </a:lnTo>
                  <a:close/>
                  <a:moveTo>
                    <a:pt x="205" y="164"/>
                  </a:moveTo>
                  <a:cubicBezTo>
                    <a:pt x="205" y="169"/>
                    <a:pt x="201" y="173"/>
                    <a:pt x="196" y="173"/>
                  </a:cubicBezTo>
                  <a:cubicBezTo>
                    <a:pt x="191" y="173"/>
                    <a:pt x="187" y="169"/>
                    <a:pt x="187" y="164"/>
                  </a:cubicBezTo>
                  <a:cubicBezTo>
                    <a:pt x="187" y="163"/>
                    <a:pt x="188" y="162"/>
                    <a:pt x="188" y="161"/>
                  </a:cubicBezTo>
                  <a:cubicBezTo>
                    <a:pt x="196" y="161"/>
                    <a:pt x="196" y="161"/>
                    <a:pt x="196" y="161"/>
                  </a:cubicBezTo>
                  <a:cubicBezTo>
                    <a:pt x="204" y="161"/>
                    <a:pt x="204" y="161"/>
                    <a:pt x="204" y="161"/>
                  </a:cubicBezTo>
                  <a:cubicBezTo>
                    <a:pt x="205" y="162"/>
                    <a:pt x="205" y="163"/>
                    <a:pt x="205" y="16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5" name="Google Shape;1555;p29"/>
            <p:cNvSpPr/>
            <p:nvPr/>
          </p:nvSpPr>
          <p:spPr>
            <a:xfrm>
              <a:off x="2397551" y="1476125"/>
              <a:ext cx="33338" cy="25400"/>
            </a:xfrm>
            <a:custGeom>
              <a:avLst/>
              <a:gdLst/>
              <a:ahLst/>
              <a:cxnLst/>
              <a:rect l="l" t="t" r="r" b="b"/>
              <a:pathLst>
                <a:path w="50" h="39" extrusionOk="0">
                  <a:moveTo>
                    <a:pt x="0" y="17"/>
                  </a:moveTo>
                  <a:cubicBezTo>
                    <a:pt x="26" y="39"/>
                    <a:pt x="26" y="39"/>
                    <a:pt x="26" y="39"/>
                  </a:cubicBezTo>
                  <a:cubicBezTo>
                    <a:pt x="34" y="35"/>
                    <a:pt x="42" y="32"/>
                    <a:pt x="50" y="29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0" y="5"/>
                    <a:pt x="10" y="11"/>
                    <a:pt x="0" y="17"/>
                  </a:cubicBezTo>
                  <a:close/>
                </a:path>
              </a:pathLst>
            </a:custGeom>
            <a:solidFill>
              <a:srgbClr val="730302">
                <a:alpha val="455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6" name="Google Shape;1556;p29"/>
            <p:cNvSpPr/>
            <p:nvPr/>
          </p:nvSpPr>
          <p:spPr>
            <a:xfrm>
              <a:off x="2546776" y="1477713"/>
              <a:ext cx="31750" cy="23813"/>
            </a:xfrm>
            <a:custGeom>
              <a:avLst/>
              <a:gdLst/>
              <a:ahLst/>
              <a:cxnLst/>
              <a:rect l="l" t="t" r="r" b="b"/>
              <a:pathLst>
                <a:path w="50" h="38" extrusionOk="0">
                  <a:moveTo>
                    <a:pt x="0" y="28"/>
                  </a:moveTo>
                  <a:cubicBezTo>
                    <a:pt x="9" y="31"/>
                    <a:pt x="17" y="35"/>
                    <a:pt x="25" y="3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0" y="11"/>
                    <a:pt x="31" y="5"/>
                    <a:pt x="20" y="0"/>
                  </a:cubicBezTo>
                  <a:lnTo>
                    <a:pt x="0" y="28"/>
                  </a:lnTo>
                  <a:close/>
                </a:path>
              </a:pathLst>
            </a:custGeom>
            <a:solidFill>
              <a:srgbClr val="730302">
                <a:alpha val="455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7" name="Google Shape;1557;p29"/>
            <p:cNvSpPr/>
            <p:nvPr/>
          </p:nvSpPr>
          <p:spPr>
            <a:xfrm>
              <a:off x="2437239" y="1465013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39" h="40" extrusionOk="0">
                  <a:moveTo>
                    <a:pt x="0" y="8"/>
                  </a:moveTo>
                  <a:cubicBezTo>
                    <a:pt x="17" y="40"/>
                    <a:pt x="17" y="40"/>
                    <a:pt x="17" y="40"/>
                  </a:cubicBezTo>
                  <a:cubicBezTo>
                    <a:pt x="24" y="38"/>
                    <a:pt x="32" y="36"/>
                    <a:pt x="39" y="35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20" y="2"/>
                    <a:pt x="10" y="5"/>
                    <a:pt x="0" y="8"/>
                  </a:cubicBezTo>
                  <a:close/>
                </a:path>
              </a:pathLst>
            </a:custGeom>
            <a:solidFill>
              <a:srgbClr val="730302">
                <a:alpha val="455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8" name="Google Shape;1558;p29"/>
            <p:cNvSpPr/>
            <p:nvPr/>
          </p:nvSpPr>
          <p:spPr>
            <a:xfrm>
              <a:off x="2361039" y="1504700"/>
              <a:ext cx="31750" cy="23812"/>
            </a:xfrm>
            <a:custGeom>
              <a:avLst/>
              <a:gdLst/>
              <a:ahLst/>
              <a:cxnLst/>
              <a:rect l="l" t="t" r="r" b="b"/>
              <a:pathLst>
                <a:path w="50" h="37" extrusionOk="0">
                  <a:moveTo>
                    <a:pt x="50" y="14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16" y="9"/>
                    <a:pt x="7" y="19"/>
                    <a:pt x="0" y="30"/>
                  </a:cubicBezTo>
                  <a:cubicBezTo>
                    <a:pt x="21" y="37"/>
                    <a:pt x="21" y="37"/>
                    <a:pt x="21" y="37"/>
                  </a:cubicBezTo>
                  <a:cubicBezTo>
                    <a:pt x="30" y="29"/>
                    <a:pt x="40" y="21"/>
                    <a:pt x="50" y="14"/>
                  </a:cubicBezTo>
                  <a:close/>
                </a:path>
              </a:pathLst>
            </a:custGeom>
            <a:solidFill>
              <a:srgbClr val="730302">
                <a:alpha val="455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9" name="Google Shape;1559;p29"/>
            <p:cNvSpPr/>
            <p:nvPr/>
          </p:nvSpPr>
          <p:spPr>
            <a:xfrm>
              <a:off x="2513439" y="1465013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39" h="39" extrusionOk="0">
                  <a:moveTo>
                    <a:pt x="0" y="34"/>
                  </a:moveTo>
                  <a:cubicBezTo>
                    <a:pt x="8" y="36"/>
                    <a:pt x="16" y="37"/>
                    <a:pt x="23" y="39"/>
                  </a:cubicBezTo>
                  <a:cubicBezTo>
                    <a:pt x="39" y="8"/>
                    <a:pt x="39" y="8"/>
                    <a:pt x="39" y="8"/>
                  </a:cubicBezTo>
                  <a:cubicBezTo>
                    <a:pt x="30" y="4"/>
                    <a:pt x="20" y="2"/>
                    <a:pt x="9" y="0"/>
                  </a:cubicBezTo>
                  <a:lnTo>
                    <a:pt x="0" y="34"/>
                  </a:lnTo>
                  <a:close/>
                </a:path>
              </a:pathLst>
            </a:custGeom>
            <a:solidFill>
              <a:srgbClr val="730302">
                <a:alpha val="455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0" name="Google Shape;1560;p29"/>
            <p:cNvSpPr/>
            <p:nvPr/>
          </p:nvSpPr>
          <p:spPr>
            <a:xfrm>
              <a:off x="2583289" y="1504700"/>
              <a:ext cx="31750" cy="23812"/>
            </a:xfrm>
            <a:custGeom>
              <a:avLst/>
              <a:gdLst/>
              <a:ahLst/>
              <a:cxnLst/>
              <a:rect l="l" t="t" r="r" b="b"/>
              <a:pathLst>
                <a:path w="50" h="37" extrusionOk="0">
                  <a:moveTo>
                    <a:pt x="24" y="0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10" y="22"/>
                    <a:pt x="20" y="29"/>
                    <a:pt x="29" y="37"/>
                  </a:cubicBezTo>
                  <a:cubicBezTo>
                    <a:pt x="50" y="30"/>
                    <a:pt x="50" y="30"/>
                    <a:pt x="50" y="30"/>
                  </a:cubicBezTo>
                  <a:cubicBezTo>
                    <a:pt x="42" y="19"/>
                    <a:pt x="33" y="9"/>
                    <a:pt x="24" y="0"/>
                  </a:cubicBezTo>
                  <a:close/>
                </a:path>
              </a:pathLst>
            </a:custGeom>
            <a:solidFill>
              <a:srgbClr val="730302">
                <a:alpha val="455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1" name="Google Shape;1561;p29"/>
            <p:cNvSpPr/>
            <p:nvPr/>
          </p:nvSpPr>
          <p:spPr>
            <a:xfrm>
              <a:off x="2478514" y="1461838"/>
              <a:ext cx="20637" cy="23812"/>
            </a:xfrm>
            <a:custGeom>
              <a:avLst/>
              <a:gdLst/>
              <a:ahLst/>
              <a:cxnLst/>
              <a:rect l="l" t="t" r="r" b="b"/>
              <a:pathLst>
                <a:path w="31" h="36" extrusionOk="0">
                  <a:moveTo>
                    <a:pt x="0" y="1"/>
                  </a:moveTo>
                  <a:cubicBezTo>
                    <a:pt x="4" y="36"/>
                    <a:pt x="4" y="36"/>
                    <a:pt x="4" y="36"/>
                  </a:cubicBezTo>
                  <a:cubicBezTo>
                    <a:pt x="8" y="36"/>
                    <a:pt x="11" y="35"/>
                    <a:pt x="15" y="35"/>
                  </a:cubicBezTo>
                  <a:cubicBezTo>
                    <a:pt x="19" y="35"/>
                    <a:pt x="23" y="36"/>
                    <a:pt x="27" y="36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25" y="0"/>
                    <a:pt x="20" y="0"/>
                    <a:pt x="15" y="0"/>
                  </a:cubicBezTo>
                  <a:cubicBezTo>
                    <a:pt x="10" y="0"/>
                    <a:pt x="5" y="0"/>
                    <a:pt x="0" y="1"/>
                  </a:cubicBezTo>
                  <a:close/>
                </a:path>
              </a:pathLst>
            </a:custGeom>
            <a:solidFill>
              <a:srgbClr val="730302">
                <a:alpha val="455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2" name="Google Shape;1562;p29"/>
            <p:cNvSpPr/>
            <p:nvPr/>
          </p:nvSpPr>
          <p:spPr>
            <a:xfrm>
              <a:off x="2213401" y="1272925"/>
              <a:ext cx="549276" cy="266700"/>
            </a:xfrm>
            <a:custGeom>
              <a:avLst/>
              <a:gdLst/>
              <a:ahLst/>
              <a:cxnLst/>
              <a:rect l="l" t="t" r="r" b="b"/>
              <a:pathLst>
                <a:path w="846" h="410" extrusionOk="0">
                  <a:moveTo>
                    <a:pt x="423" y="294"/>
                  </a:moveTo>
                  <a:cubicBezTo>
                    <a:pt x="511" y="294"/>
                    <a:pt x="588" y="340"/>
                    <a:pt x="636" y="410"/>
                  </a:cubicBezTo>
                  <a:cubicBezTo>
                    <a:pt x="846" y="344"/>
                    <a:pt x="846" y="344"/>
                    <a:pt x="846" y="344"/>
                  </a:cubicBezTo>
                  <a:cubicBezTo>
                    <a:pt x="797" y="143"/>
                    <a:pt x="617" y="4"/>
                    <a:pt x="413" y="0"/>
                  </a:cubicBezTo>
                  <a:cubicBezTo>
                    <a:pt x="209" y="4"/>
                    <a:pt x="49" y="143"/>
                    <a:pt x="0" y="344"/>
                  </a:cubicBezTo>
                  <a:cubicBezTo>
                    <a:pt x="210" y="410"/>
                    <a:pt x="210" y="410"/>
                    <a:pt x="210" y="410"/>
                  </a:cubicBezTo>
                  <a:cubicBezTo>
                    <a:pt x="258" y="340"/>
                    <a:pt x="335" y="294"/>
                    <a:pt x="423" y="29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3" name="Google Shape;1563;p29"/>
            <p:cNvSpPr/>
            <p:nvPr/>
          </p:nvSpPr>
          <p:spPr>
            <a:xfrm>
              <a:off x="2459464" y="1299913"/>
              <a:ext cx="58738" cy="144463"/>
            </a:xfrm>
            <a:custGeom>
              <a:avLst/>
              <a:gdLst/>
              <a:ahLst/>
              <a:cxnLst/>
              <a:rect l="l" t="t" r="r" b="b"/>
              <a:pathLst>
                <a:path w="91" h="223" extrusionOk="0">
                  <a:moveTo>
                    <a:pt x="66" y="223"/>
                  </a:moveTo>
                  <a:cubicBezTo>
                    <a:pt x="91" y="0"/>
                    <a:pt x="91" y="0"/>
                    <a:pt x="91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5" y="223"/>
                    <a:pt x="25" y="223"/>
                    <a:pt x="25" y="223"/>
                  </a:cubicBezTo>
                  <a:cubicBezTo>
                    <a:pt x="31" y="222"/>
                    <a:pt x="38" y="222"/>
                    <a:pt x="44" y="222"/>
                  </a:cubicBezTo>
                  <a:cubicBezTo>
                    <a:pt x="52" y="222"/>
                    <a:pt x="59" y="222"/>
                    <a:pt x="66" y="22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4" name="Google Shape;1564;p29"/>
            <p:cNvSpPr/>
            <p:nvPr/>
          </p:nvSpPr>
          <p:spPr>
            <a:xfrm>
              <a:off x="2365801" y="1304675"/>
              <a:ext cx="88900" cy="149225"/>
            </a:xfrm>
            <a:custGeom>
              <a:avLst/>
              <a:gdLst/>
              <a:ahLst/>
              <a:cxnLst/>
              <a:rect l="l" t="t" r="r" b="b"/>
              <a:pathLst>
                <a:path w="138" h="228" extrusionOk="0">
                  <a:moveTo>
                    <a:pt x="84" y="0"/>
                  </a:moveTo>
                  <a:cubicBezTo>
                    <a:pt x="42" y="18"/>
                    <a:pt x="42" y="18"/>
                    <a:pt x="42" y="18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97" y="228"/>
                    <a:pt x="97" y="228"/>
                    <a:pt x="97" y="228"/>
                  </a:cubicBezTo>
                  <a:cubicBezTo>
                    <a:pt x="110" y="223"/>
                    <a:pt x="124" y="220"/>
                    <a:pt x="138" y="217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5" name="Google Shape;1565;p29"/>
            <p:cNvSpPr/>
            <p:nvPr/>
          </p:nvSpPr>
          <p:spPr>
            <a:xfrm>
              <a:off x="2286426" y="1349125"/>
              <a:ext cx="120650" cy="128588"/>
            </a:xfrm>
            <a:custGeom>
              <a:avLst/>
              <a:gdLst/>
              <a:ahLst/>
              <a:cxnLst/>
              <a:rect l="l" t="t" r="r" b="b"/>
              <a:pathLst>
                <a:path w="187" h="198" extrusionOk="0">
                  <a:moveTo>
                    <a:pt x="66" y="0"/>
                  </a:moveTo>
                  <a:cubicBezTo>
                    <a:pt x="33" y="33"/>
                    <a:pt x="33" y="33"/>
                    <a:pt x="33" y="33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147" y="198"/>
                    <a:pt x="147" y="198"/>
                    <a:pt x="147" y="198"/>
                  </a:cubicBezTo>
                  <a:cubicBezTo>
                    <a:pt x="160" y="189"/>
                    <a:pt x="173" y="181"/>
                    <a:pt x="187" y="174"/>
                  </a:cubicBezTo>
                  <a:lnTo>
                    <a:pt x="6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6" name="Google Shape;1566;p29"/>
            <p:cNvSpPr/>
            <p:nvPr/>
          </p:nvSpPr>
          <p:spPr>
            <a:xfrm>
              <a:off x="2235626" y="1433263"/>
              <a:ext cx="125412" cy="90488"/>
            </a:xfrm>
            <a:custGeom>
              <a:avLst/>
              <a:gdLst/>
              <a:ahLst/>
              <a:cxnLst/>
              <a:rect l="l" t="t" r="r" b="b"/>
              <a:pathLst>
                <a:path w="192" h="139" extrusionOk="0">
                  <a:moveTo>
                    <a:pt x="192" y="97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156" y="139"/>
                    <a:pt x="156" y="139"/>
                    <a:pt x="156" y="139"/>
                  </a:cubicBezTo>
                  <a:cubicBezTo>
                    <a:pt x="167" y="124"/>
                    <a:pt x="179" y="110"/>
                    <a:pt x="192" y="9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7" name="Google Shape;1567;p29"/>
            <p:cNvSpPr/>
            <p:nvPr/>
          </p:nvSpPr>
          <p:spPr>
            <a:xfrm>
              <a:off x="2521376" y="1304675"/>
              <a:ext cx="90488" cy="149225"/>
            </a:xfrm>
            <a:custGeom>
              <a:avLst/>
              <a:gdLst/>
              <a:ahLst/>
              <a:cxnLst/>
              <a:rect l="l" t="t" r="r" b="b"/>
              <a:pathLst>
                <a:path w="138" h="229" extrusionOk="0">
                  <a:moveTo>
                    <a:pt x="138" y="35"/>
                  </a:moveTo>
                  <a:cubicBezTo>
                    <a:pt x="96" y="18"/>
                    <a:pt x="96" y="18"/>
                    <a:pt x="96" y="18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0" y="218"/>
                    <a:pt x="0" y="218"/>
                    <a:pt x="0" y="218"/>
                  </a:cubicBezTo>
                  <a:cubicBezTo>
                    <a:pt x="14" y="220"/>
                    <a:pt x="28" y="224"/>
                    <a:pt x="41" y="229"/>
                  </a:cubicBezTo>
                  <a:lnTo>
                    <a:pt x="138" y="3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8" name="Google Shape;1568;p29"/>
            <p:cNvSpPr/>
            <p:nvPr/>
          </p:nvSpPr>
          <p:spPr>
            <a:xfrm>
              <a:off x="2569001" y="1349125"/>
              <a:ext cx="122238" cy="130175"/>
            </a:xfrm>
            <a:custGeom>
              <a:avLst/>
              <a:gdLst/>
              <a:ahLst/>
              <a:cxnLst/>
              <a:rect l="l" t="t" r="r" b="b"/>
              <a:pathLst>
                <a:path w="187" h="199" extrusionOk="0">
                  <a:moveTo>
                    <a:pt x="187" y="66"/>
                  </a:moveTo>
                  <a:cubicBezTo>
                    <a:pt x="154" y="33"/>
                    <a:pt x="154" y="33"/>
                    <a:pt x="154" y="33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13" y="182"/>
                    <a:pt x="26" y="190"/>
                    <a:pt x="39" y="199"/>
                  </a:cubicBezTo>
                  <a:lnTo>
                    <a:pt x="187" y="6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9" name="Google Shape;1569;p29"/>
            <p:cNvSpPr/>
            <p:nvPr/>
          </p:nvSpPr>
          <p:spPr>
            <a:xfrm>
              <a:off x="2615039" y="1433263"/>
              <a:ext cx="125412" cy="90488"/>
            </a:xfrm>
            <a:custGeom>
              <a:avLst/>
              <a:gdLst/>
              <a:ahLst/>
              <a:cxnLst/>
              <a:rect l="l" t="t" r="r" b="b"/>
              <a:pathLst>
                <a:path w="193" h="139" extrusionOk="0">
                  <a:moveTo>
                    <a:pt x="35" y="139"/>
                  </a:moveTo>
                  <a:cubicBezTo>
                    <a:pt x="193" y="88"/>
                    <a:pt x="193" y="88"/>
                    <a:pt x="193" y="88"/>
                  </a:cubicBezTo>
                  <a:cubicBezTo>
                    <a:pt x="175" y="44"/>
                    <a:pt x="175" y="44"/>
                    <a:pt x="175" y="44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13" y="111"/>
                    <a:pt x="24" y="125"/>
                    <a:pt x="35" y="13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0" name="Google Shape;1570;p29"/>
            <p:cNvSpPr/>
            <p:nvPr/>
          </p:nvSpPr>
          <p:spPr>
            <a:xfrm>
              <a:off x="2475339" y="1307850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1" name="Google Shape;1571;p29"/>
            <p:cNvSpPr/>
            <p:nvPr/>
          </p:nvSpPr>
          <p:spPr>
            <a:xfrm>
              <a:off x="2476926" y="1358650"/>
              <a:ext cx="22200" cy="20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2" name="Google Shape;1572;p29"/>
            <p:cNvSpPr/>
            <p:nvPr/>
          </p:nvSpPr>
          <p:spPr>
            <a:xfrm>
              <a:off x="2478514" y="1406275"/>
              <a:ext cx="19200" cy="19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3" name="Google Shape;1573;p29"/>
            <p:cNvSpPr/>
            <p:nvPr/>
          </p:nvSpPr>
          <p:spPr>
            <a:xfrm>
              <a:off x="2561064" y="1323725"/>
              <a:ext cx="26988" cy="26988"/>
            </a:xfrm>
            <a:custGeom>
              <a:avLst/>
              <a:gdLst/>
              <a:ahLst/>
              <a:cxnLst/>
              <a:rect l="l" t="t" r="r" b="b"/>
              <a:pathLst>
                <a:path w="42" h="42" extrusionOk="0">
                  <a:moveTo>
                    <a:pt x="38" y="27"/>
                  </a:moveTo>
                  <a:cubicBezTo>
                    <a:pt x="35" y="37"/>
                    <a:pt x="24" y="42"/>
                    <a:pt x="14" y="39"/>
                  </a:cubicBezTo>
                  <a:cubicBezTo>
                    <a:pt x="5" y="35"/>
                    <a:pt x="0" y="25"/>
                    <a:pt x="3" y="15"/>
                  </a:cubicBezTo>
                  <a:cubicBezTo>
                    <a:pt x="6" y="5"/>
                    <a:pt x="17" y="0"/>
                    <a:pt x="27" y="3"/>
                  </a:cubicBezTo>
                  <a:cubicBezTo>
                    <a:pt x="37" y="7"/>
                    <a:pt x="42" y="18"/>
                    <a:pt x="38" y="2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4" name="Google Shape;1574;p29"/>
            <p:cNvSpPr/>
            <p:nvPr/>
          </p:nvSpPr>
          <p:spPr>
            <a:xfrm>
              <a:off x="2546776" y="1366588"/>
              <a:ext cx="23812" cy="23812"/>
            </a:xfrm>
            <a:custGeom>
              <a:avLst/>
              <a:gdLst/>
              <a:ahLst/>
              <a:cxnLst/>
              <a:rect l="l" t="t" r="r" b="b"/>
              <a:pathLst>
                <a:path w="36" h="36" extrusionOk="0">
                  <a:moveTo>
                    <a:pt x="33" y="24"/>
                  </a:moveTo>
                  <a:cubicBezTo>
                    <a:pt x="30" y="32"/>
                    <a:pt x="21" y="36"/>
                    <a:pt x="13" y="33"/>
                  </a:cubicBezTo>
                  <a:cubicBezTo>
                    <a:pt x="4" y="30"/>
                    <a:pt x="0" y="21"/>
                    <a:pt x="3" y="13"/>
                  </a:cubicBezTo>
                  <a:cubicBezTo>
                    <a:pt x="6" y="5"/>
                    <a:pt x="15" y="0"/>
                    <a:pt x="23" y="3"/>
                  </a:cubicBezTo>
                  <a:cubicBezTo>
                    <a:pt x="32" y="6"/>
                    <a:pt x="36" y="15"/>
                    <a:pt x="33" y="2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5" name="Google Shape;1575;p29"/>
            <p:cNvSpPr/>
            <p:nvPr/>
          </p:nvSpPr>
          <p:spPr>
            <a:xfrm>
              <a:off x="2534076" y="1411038"/>
              <a:ext cx="20637" cy="19050"/>
            </a:xfrm>
            <a:custGeom>
              <a:avLst/>
              <a:gdLst/>
              <a:ahLst/>
              <a:cxnLst/>
              <a:rect l="l" t="t" r="r" b="b"/>
              <a:pathLst>
                <a:path w="31" h="30" extrusionOk="0">
                  <a:moveTo>
                    <a:pt x="28" y="19"/>
                  </a:moveTo>
                  <a:cubicBezTo>
                    <a:pt x="26" y="26"/>
                    <a:pt x="18" y="30"/>
                    <a:pt x="11" y="27"/>
                  </a:cubicBezTo>
                  <a:cubicBezTo>
                    <a:pt x="4" y="25"/>
                    <a:pt x="0" y="17"/>
                    <a:pt x="3" y="10"/>
                  </a:cubicBezTo>
                  <a:cubicBezTo>
                    <a:pt x="5" y="3"/>
                    <a:pt x="13" y="0"/>
                    <a:pt x="20" y="2"/>
                  </a:cubicBezTo>
                  <a:cubicBezTo>
                    <a:pt x="27" y="5"/>
                    <a:pt x="31" y="12"/>
                    <a:pt x="28" y="1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6" name="Google Shape;1576;p29"/>
            <p:cNvSpPr/>
            <p:nvPr/>
          </p:nvSpPr>
          <p:spPr>
            <a:xfrm>
              <a:off x="2640439" y="1376113"/>
              <a:ext cx="26988" cy="254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33" y="32"/>
                  </a:moveTo>
                  <a:cubicBezTo>
                    <a:pt x="26" y="40"/>
                    <a:pt x="15" y="40"/>
                    <a:pt x="8" y="33"/>
                  </a:cubicBezTo>
                  <a:cubicBezTo>
                    <a:pt x="0" y="26"/>
                    <a:pt x="0" y="15"/>
                    <a:pt x="7" y="8"/>
                  </a:cubicBezTo>
                  <a:cubicBezTo>
                    <a:pt x="14" y="1"/>
                    <a:pt x="25" y="0"/>
                    <a:pt x="32" y="7"/>
                  </a:cubicBezTo>
                  <a:cubicBezTo>
                    <a:pt x="39" y="14"/>
                    <a:pt x="40" y="25"/>
                    <a:pt x="33" y="3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7" name="Google Shape;1577;p29"/>
            <p:cNvSpPr/>
            <p:nvPr/>
          </p:nvSpPr>
          <p:spPr>
            <a:xfrm>
              <a:off x="2615039" y="1407863"/>
              <a:ext cx="20637" cy="22225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28" y="28"/>
                  </a:moveTo>
                  <a:cubicBezTo>
                    <a:pt x="22" y="34"/>
                    <a:pt x="13" y="34"/>
                    <a:pt x="7" y="29"/>
                  </a:cubicBezTo>
                  <a:cubicBezTo>
                    <a:pt x="0" y="23"/>
                    <a:pt x="0" y="13"/>
                    <a:pt x="6" y="7"/>
                  </a:cubicBezTo>
                  <a:cubicBezTo>
                    <a:pt x="12" y="1"/>
                    <a:pt x="21" y="0"/>
                    <a:pt x="27" y="6"/>
                  </a:cubicBezTo>
                  <a:cubicBezTo>
                    <a:pt x="34" y="12"/>
                    <a:pt x="34" y="22"/>
                    <a:pt x="28" y="2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8" name="Google Shape;1578;p29"/>
            <p:cNvSpPr/>
            <p:nvPr/>
          </p:nvSpPr>
          <p:spPr>
            <a:xfrm>
              <a:off x="2588051" y="1441200"/>
              <a:ext cx="17462" cy="17462"/>
            </a:xfrm>
            <a:custGeom>
              <a:avLst/>
              <a:gdLst/>
              <a:ahLst/>
              <a:cxnLst/>
              <a:rect l="l" t="t" r="r" b="b"/>
              <a:pathLst>
                <a:path w="28" h="29" extrusionOk="0">
                  <a:moveTo>
                    <a:pt x="24" y="24"/>
                  </a:moveTo>
                  <a:cubicBezTo>
                    <a:pt x="19" y="29"/>
                    <a:pt x="10" y="29"/>
                    <a:pt x="5" y="24"/>
                  </a:cubicBezTo>
                  <a:cubicBezTo>
                    <a:pt x="0" y="19"/>
                    <a:pt x="0" y="11"/>
                    <a:pt x="4" y="6"/>
                  </a:cubicBezTo>
                  <a:cubicBezTo>
                    <a:pt x="9" y="1"/>
                    <a:pt x="18" y="0"/>
                    <a:pt x="23" y="5"/>
                  </a:cubicBezTo>
                  <a:cubicBezTo>
                    <a:pt x="28" y="10"/>
                    <a:pt x="28" y="18"/>
                    <a:pt x="24" y="2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9" name="Google Shape;1579;p29"/>
            <p:cNvSpPr/>
            <p:nvPr/>
          </p:nvSpPr>
          <p:spPr>
            <a:xfrm>
              <a:off x="2699176" y="1461838"/>
              <a:ext cx="22225" cy="22225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23" y="31"/>
                  </a:moveTo>
                  <a:cubicBezTo>
                    <a:pt x="15" y="34"/>
                    <a:pt x="6" y="31"/>
                    <a:pt x="3" y="23"/>
                  </a:cubicBezTo>
                  <a:cubicBezTo>
                    <a:pt x="0" y="15"/>
                    <a:pt x="3" y="7"/>
                    <a:pt x="11" y="3"/>
                  </a:cubicBezTo>
                  <a:cubicBezTo>
                    <a:pt x="19" y="0"/>
                    <a:pt x="28" y="3"/>
                    <a:pt x="31" y="11"/>
                  </a:cubicBezTo>
                  <a:cubicBezTo>
                    <a:pt x="34" y="19"/>
                    <a:pt x="31" y="28"/>
                    <a:pt x="23" y="3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0" name="Google Shape;1580;p29"/>
            <p:cNvSpPr/>
            <p:nvPr/>
          </p:nvSpPr>
          <p:spPr>
            <a:xfrm>
              <a:off x="2669014" y="1476125"/>
              <a:ext cx="19050" cy="20638"/>
            </a:xfrm>
            <a:custGeom>
              <a:avLst/>
              <a:gdLst/>
              <a:ahLst/>
              <a:cxnLst/>
              <a:rect l="l" t="t" r="r" b="b"/>
              <a:pathLst>
                <a:path w="30" h="30" extrusionOk="0">
                  <a:moveTo>
                    <a:pt x="20" y="27"/>
                  </a:moveTo>
                  <a:cubicBezTo>
                    <a:pt x="13" y="30"/>
                    <a:pt x="6" y="27"/>
                    <a:pt x="3" y="20"/>
                  </a:cubicBezTo>
                  <a:cubicBezTo>
                    <a:pt x="0" y="13"/>
                    <a:pt x="3" y="6"/>
                    <a:pt x="10" y="3"/>
                  </a:cubicBezTo>
                  <a:cubicBezTo>
                    <a:pt x="16" y="0"/>
                    <a:pt x="24" y="3"/>
                    <a:pt x="27" y="10"/>
                  </a:cubicBezTo>
                  <a:cubicBezTo>
                    <a:pt x="30" y="16"/>
                    <a:pt x="27" y="24"/>
                    <a:pt x="20" y="2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1" name="Google Shape;1581;p29"/>
            <p:cNvSpPr/>
            <p:nvPr/>
          </p:nvSpPr>
          <p:spPr>
            <a:xfrm>
              <a:off x="2637264" y="1492000"/>
              <a:ext cx="15875" cy="17463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17" y="23"/>
                  </a:moveTo>
                  <a:cubicBezTo>
                    <a:pt x="12" y="25"/>
                    <a:pt x="5" y="23"/>
                    <a:pt x="3" y="17"/>
                  </a:cubicBezTo>
                  <a:cubicBezTo>
                    <a:pt x="0" y="11"/>
                    <a:pt x="3" y="5"/>
                    <a:pt x="8" y="3"/>
                  </a:cubicBezTo>
                  <a:cubicBezTo>
                    <a:pt x="14" y="0"/>
                    <a:pt x="20" y="3"/>
                    <a:pt x="23" y="8"/>
                  </a:cubicBezTo>
                  <a:cubicBezTo>
                    <a:pt x="25" y="14"/>
                    <a:pt x="23" y="20"/>
                    <a:pt x="17" y="2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2" name="Google Shape;1582;p29"/>
            <p:cNvSpPr/>
            <p:nvPr/>
          </p:nvSpPr>
          <p:spPr>
            <a:xfrm>
              <a:off x="2388026" y="1323725"/>
              <a:ext cx="28575" cy="26988"/>
            </a:xfrm>
            <a:custGeom>
              <a:avLst/>
              <a:gdLst/>
              <a:ahLst/>
              <a:cxnLst/>
              <a:rect l="l" t="t" r="r" b="b"/>
              <a:pathLst>
                <a:path w="42" h="42" extrusionOk="0">
                  <a:moveTo>
                    <a:pt x="4" y="27"/>
                  </a:moveTo>
                  <a:cubicBezTo>
                    <a:pt x="7" y="37"/>
                    <a:pt x="18" y="42"/>
                    <a:pt x="27" y="39"/>
                  </a:cubicBezTo>
                  <a:cubicBezTo>
                    <a:pt x="37" y="35"/>
                    <a:pt x="42" y="25"/>
                    <a:pt x="39" y="15"/>
                  </a:cubicBezTo>
                  <a:cubicBezTo>
                    <a:pt x="35" y="5"/>
                    <a:pt x="25" y="0"/>
                    <a:pt x="15" y="3"/>
                  </a:cubicBezTo>
                  <a:cubicBezTo>
                    <a:pt x="5" y="7"/>
                    <a:pt x="0" y="18"/>
                    <a:pt x="4" y="2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3" name="Google Shape;1583;p29"/>
            <p:cNvSpPr/>
            <p:nvPr/>
          </p:nvSpPr>
          <p:spPr>
            <a:xfrm>
              <a:off x="2405489" y="1366588"/>
              <a:ext cx="23812" cy="23812"/>
            </a:xfrm>
            <a:custGeom>
              <a:avLst/>
              <a:gdLst/>
              <a:ahLst/>
              <a:cxnLst/>
              <a:rect l="l" t="t" r="r" b="b"/>
              <a:pathLst>
                <a:path w="36" h="36" extrusionOk="0">
                  <a:moveTo>
                    <a:pt x="3" y="24"/>
                  </a:moveTo>
                  <a:cubicBezTo>
                    <a:pt x="6" y="32"/>
                    <a:pt x="15" y="36"/>
                    <a:pt x="23" y="33"/>
                  </a:cubicBezTo>
                  <a:cubicBezTo>
                    <a:pt x="31" y="30"/>
                    <a:pt x="36" y="21"/>
                    <a:pt x="33" y="13"/>
                  </a:cubicBezTo>
                  <a:cubicBezTo>
                    <a:pt x="30" y="5"/>
                    <a:pt x="21" y="0"/>
                    <a:pt x="12" y="3"/>
                  </a:cubicBezTo>
                  <a:cubicBezTo>
                    <a:pt x="4" y="6"/>
                    <a:pt x="0" y="15"/>
                    <a:pt x="3" y="2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4" name="Google Shape;1584;p29"/>
            <p:cNvSpPr/>
            <p:nvPr/>
          </p:nvSpPr>
          <p:spPr>
            <a:xfrm>
              <a:off x="2421364" y="1411038"/>
              <a:ext cx="20637" cy="19050"/>
            </a:xfrm>
            <a:custGeom>
              <a:avLst/>
              <a:gdLst/>
              <a:ahLst/>
              <a:cxnLst/>
              <a:rect l="l" t="t" r="r" b="b"/>
              <a:pathLst>
                <a:path w="31" h="30" extrusionOk="0">
                  <a:moveTo>
                    <a:pt x="3" y="19"/>
                  </a:moveTo>
                  <a:cubicBezTo>
                    <a:pt x="5" y="26"/>
                    <a:pt x="13" y="30"/>
                    <a:pt x="20" y="27"/>
                  </a:cubicBezTo>
                  <a:cubicBezTo>
                    <a:pt x="27" y="25"/>
                    <a:pt x="31" y="17"/>
                    <a:pt x="28" y="10"/>
                  </a:cubicBezTo>
                  <a:cubicBezTo>
                    <a:pt x="26" y="3"/>
                    <a:pt x="18" y="0"/>
                    <a:pt x="11" y="2"/>
                  </a:cubicBezTo>
                  <a:cubicBezTo>
                    <a:pt x="4" y="5"/>
                    <a:pt x="0" y="12"/>
                    <a:pt x="3" y="1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5" name="Google Shape;1585;p29"/>
            <p:cNvSpPr/>
            <p:nvPr/>
          </p:nvSpPr>
          <p:spPr>
            <a:xfrm>
              <a:off x="2308651" y="1376113"/>
              <a:ext cx="26988" cy="254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7" y="32"/>
                  </a:moveTo>
                  <a:cubicBezTo>
                    <a:pt x="13" y="40"/>
                    <a:pt x="25" y="40"/>
                    <a:pt x="32" y="33"/>
                  </a:cubicBezTo>
                  <a:cubicBezTo>
                    <a:pt x="39" y="26"/>
                    <a:pt x="40" y="15"/>
                    <a:pt x="33" y="8"/>
                  </a:cubicBezTo>
                  <a:cubicBezTo>
                    <a:pt x="26" y="1"/>
                    <a:pt x="15" y="0"/>
                    <a:pt x="8" y="7"/>
                  </a:cubicBezTo>
                  <a:cubicBezTo>
                    <a:pt x="0" y="14"/>
                    <a:pt x="0" y="25"/>
                    <a:pt x="7" y="3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6" name="Google Shape;1586;p29"/>
            <p:cNvSpPr/>
            <p:nvPr/>
          </p:nvSpPr>
          <p:spPr>
            <a:xfrm>
              <a:off x="2340401" y="1407863"/>
              <a:ext cx="22225" cy="22225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6" y="28"/>
                  </a:moveTo>
                  <a:cubicBezTo>
                    <a:pt x="11" y="34"/>
                    <a:pt x="21" y="34"/>
                    <a:pt x="27" y="29"/>
                  </a:cubicBezTo>
                  <a:cubicBezTo>
                    <a:pt x="33" y="23"/>
                    <a:pt x="34" y="13"/>
                    <a:pt x="28" y="7"/>
                  </a:cubicBezTo>
                  <a:cubicBezTo>
                    <a:pt x="22" y="1"/>
                    <a:pt x="13" y="0"/>
                    <a:pt x="6" y="6"/>
                  </a:cubicBezTo>
                  <a:cubicBezTo>
                    <a:pt x="0" y="12"/>
                    <a:pt x="0" y="22"/>
                    <a:pt x="6" y="2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7" name="Google Shape;1587;p29"/>
            <p:cNvSpPr/>
            <p:nvPr/>
          </p:nvSpPr>
          <p:spPr>
            <a:xfrm>
              <a:off x="2370564" y="1441200"/>
              <a:ext cx="17462" cy="17462"/>
            </a:xfrm>
            <a:custGeom>
              <a:avLst/>
              <a:gdLst/>
              <a:ahLst/>
              <a:cxnLst/>
              <a:rect l="l" t="t" r="r" b="b"/>
              <a:pathLst>
                <a:path w="29" h="29" extrusionOk="0">
                  <a:moveTo>
                    <a:pt x="5" y="24"/>
                  </a:moveTo>
                  <a:cubicBezTo>
                    <a:pt x="10" y="29"/>
                    <a:pt x="18" y="29"/>
                    <a:pt x="24" y="24"/>
                  </a:cubicBezTo>
                  <a:cubicBezTo>
                    <a:pt x="29" y="19"/>
                    <a:pt x="29" y="11"/>
                    <a:pt x="24" y="6"/>
                  </a:cubicBezTo>
                  <a:cubicBezTo>
                    <a:pt x="19" y="1"/>
                    <a:pt x="11" y="0"/>
                    <a:pt x="6" y="5"/>
                  </a:cubicBezTo>
                  <a:cubicBezTo>
                    <a:pt x="1" y="10"/>
                    <a:pt x="0" y="18"/>
                    <a:pt x="5" y="2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8" name="Google Shape;1588;p29"/>
            <p:cNvSpPr/>
            <p:nvPr/>
          </p:nvSpPr>
          <p:spPr>
            <a:xfrm>
              <a:off x="2254676" y="1461838"/>
              <a:ext cx="22225" cy="22225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11" y="31"/>
                  </a:moveTo>
                  <a:cubicBezTo>
                    <a:pt x="18" y="34"/>
                    <a:pt x="27" y="31"/>
                    <a:pt x="31" y="23"/>
                  </a:cubicBezTo>
                  <a:cubicBezTo>
                    <a:pt x="34" y="15"/>
                    <a:pt x="31" y="7"/>
                    <a:pt x="23" y="3"/>
                  </a:cubicBezTo>
                  <a:cubicBezTo>
                    <a:pt x="15" y="0"/>
                    <a:pt x="6" y="3"/>
                    <a:pt x="3" y="11"/>
                  </a:cubicBezTo>
                  <a:cubicBezTo>
                    <a:pt x="0" y="19"/>
                    <a:pt x="3" y="28"/>
                    <a:pt x="11" y="3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9" name="Google Shape;1589;p29"/>
            <p:cNvSpPr/>
            <p:nvPr/>
          </p:nvSpPr>
          <p:spPr>
            <a:xfrm>
              <a:off x="2288014" y="1476125"/>
              <a:ext cx="20638" cy="20638"/>
            </a:xfrm>
            <a:custGeom>
              <a:avLst/>
              <a:gdLst/>
              <a:ahLst/>
              <a:cxnLst/>
              <a:rect l="l" t="t" r="r" b="b"/>
              <a:pathLst>
                <a:path w="30" h="30" extrusionOk="0">
                  <a:moveTo>
                    <a:pt x="10" y="27"/>
                  </a:moveTo>
                  <a:cubicBezTo>
                    <a:pt x="16" y="30"/>
                    <a:pt x="24" y="27"/>
                    <a:pt x="27" y="20"/>
                  </a:cubicBezTo>
                  <a:cubicBezTo>
                    <a:pt x="30" y="13"/>
                    <a:pt x="27" y="6"/>
                    <a:pt x="20" y="3"/>
                  </a:cubicBezTo>
                  <a:cubicBezTo>
                    <a:pt x="14" y="0"/>
                    <a:pt x="6" y="3"/>
                    <a:pt x="3" y="10"/>
                  </a:cubicBezTo>
                  <a:cubicBezTo>
                    <a:pt x="0" y="16"/>
                    <a:pt x="3" y="24"/>
                    <a:pt x="10" y="2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0" name="Google Shape;1590;p29"/>
            <p:cNvSpPr/>
            <p:nvPr/>
          </p:nvSpPr>
          <p:spPr>
            <a:xfrm>
              <a:off x="2322939" y="1492000"/>
              <a:ext cx="15875" cy="17463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8" y="23"/>
                  </a:moveTo>
                  <a:cubicBezTo>
                    <a:pt x="13" y="25"/>
                    <a:pt x="20" y="23"/>
                    <a:pt x="22" y="17"/>
                  </a:cubicBezTo>
                  <a:cubicBezTo>
                    <a:pt x="25" y="11"/>
                    <a:pt x="22" y="5"/>
                    <a:pt x="16" y="3"/>
                  </a:cubicBezTo>
                  <a:cubicBezTo>
                    <a:pt x="11" y="0"/>
                    <a:pt x="4" y="3"/>
                    <a:pt x="2" y="8"/>
                  </a:cubicBezTo>
                  <a:cubicBezTo>
                    <a:pt x="0" y="14"/>
                    <a:pt x="2" y="20"/>
                    <a:pt x="8" y="2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91" name="Google Shape;1591;p29"/>
          <p:cNvSpPr/>
          <p:nvPr/>
        </p:nvSpPr>
        <p:spPr>
          <a:xfrm>
            <a:off x="8687663" y="4508036"/>
            <a:ext cx="191699" cy="191925"/>
          </a:xfrm>
          <a:custGeom>
            <a:avLst/>
            <a:gdLst/>
            <a:ahLst/>
            <a:cxnLst/>
            <a:rect l="l" t="t" r="r" b="b"/>
            <a:pathLst>
              <a:path w="777" h="778" extrusionOk="0">
                <a:moveTo>
                  <a:pt x="431" y="389"/>
                </a:moveTo>
                <a:cubicBezTo>
                  <a:pt x="623" y="370"/>
                  <a:pt x="772" y="208"/>
                  <a:pt x="771" y="9"/>
                </a:cubicBezTo>
                <a:cubicBezTo>
                  <a:pt x="771" y="8"/>
                  <a:pt x="771" y="7"/>
                  <a:pt x="770" y="7"/>
                </a:cubicBezTo>
                <a:cubicBezTo>
                  <a:pt x="770" y="7"/>
                  <a:pt x="769" y="7"/>
                  <a:pt x="768" y="7"/>
                </a:cubicBezTo>
                <a:cubicBezTo>
                  <a:pt x="570" y="5"/>
                  <a:pt x="408" y="154"/>
                  <a:pt x="388" y="347"/>
                </a:cubicBezTo>
                <a:cubicBezTo>
                  <a:pt x="366" y="153"/>
                  <a:pt x="201" y="2"/>
                  <a:pt x="2" y="1"/>
                </a:cubicBezTo>
                <a:cubicBezTo>
                  <a:pt x="1" y="0"/>
                  <a:pt x="1" y="1"/>
                  <a:pt x="0" y="0"/>
                </a:cubicBezTo>
                <a:cubicBezTo>
                  <a:pt x="0" y="1"/>
                  <a:pt x="0" y="1"/>
                  <a:pt x="0" y="3"/>
                </a:cubicBezTo>
                <a:cubicBezTo>
                  <a:pt x="2" y="201"/>
                  <a:pt x="153" y="366"/>
                  <a:pt x="347" y="388"/>
                </a:cubicBezTo>
                <a:cubicBezTo>
                  <a:pt x="154" y="408"/>
                  <a:pt x="5" y="570"/>
                  <a:pt x="6" y="769"/>
                </a:cubicBezTo>
                <a:cubicBezTo>
                  <a:pt x="6" y="770"/>
                  <a:pt x="6" y="770"/>
                  <a:pt x="6" y="772"/>
                </a:cubicBezTo>
                <a:cubicBezTo>
                  <a:pt x="8" y="771"/>
                  <a:pt x="8" y="771"/>
                  <a:pt x="8" y="771"/>
                </a:cubicBezTo>
                <a:cubicBezTo>
                  <a:pt x="207" y="773"/>
                  <a:pt x="370" y="624"/>
                  <a:pt x="389" y="430"/>
                </a:cubicBezTo>
                <a:cubicBezTo>
                  <a:pt x="411" y="624"/>
                  <a:pt x="576" y="776"/>
                  <a:pt x="775" y="778"/>
                </a:cubicBezTo>
                <a:cubicBezTo>
                  <a:pt x="776" y="778"/>
                  <a:pt x="776" y="778"/>
                  <a:pt x="777" y="778"/>
                </a:cubicBezTo>
                <a:cubicBezTo>
                  <a:pt x="777" y="777"/>
                  <a:pt x="777" y="776"/>
                  <a:pt x="777" y="775"/>
                </a:cubicBezTo>
                <a:cubicBezTo>
                  <a:pt x="776" y="577"/>
                  <a:pt x="623" y="411"/>
                  <a:pt x="431" y="389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2" name="Google Shape;1592;p29"/>
          <p:cNvSpPr/>
          <p:nvPr/>
        </p:nvSpPr>
        <p:spPr>
          <a:xfrm>
            <a:off x="280800" y="470791"/>
            <a:ext cx="137275" cy="137426"/>
          </a:xfrm>
          <a:custGeom>
            <a:avLst/>
            <a:gdLst/>
            <a:ahLst/>
            <a:cxnLst/>
            <a:rect l="l" t="t" r="r" b="b"/>
            <a:pathLst>
              <a:path w="777" h="778" extrusionOk="0">
                <a:moveTo>
                  <a:pt x="431" y="389"/>
                </a:moveTo>
                <a:cubicBezTo>
                  <a:pt x="623" y="370"/>
                  <a:pt x="772" y="208"/>
                  <a:pt x="771" y="9"/>
                </a:cubicBezTo>
                <a:cubicBezTo>
                  <a:pt x="771" y="8"/>
                  <a:pt x="771" y="7"/>
                  <a:pt x="770" y="7"/>
                </a:cubicBezTo>
                <a:cubicBezTo>
                  <a:pt x="770" y="7"/>
                  <a:pt x="769" y="7"/>
                  <a:pt x="768" y="7"/>
                </a:cubicBezTo>
                <a:cubicBezTo>
                  <a:pt x="570" y="5"/>
                  <a:pt x="408" y="154"/>
                  <a:pt x="388" y="347"/>
                </a:cubicBezTo>
                <a:cubicBezTo>
                  <a:pt x="366" y="153"/>
                  <a:pt x="201" y="2"/>
                  <a:pt x="2" y="1"/>
                </a:cubicBezTo>
                <a:cubicBezTo>
                  <a:pt x="1" y="0"/>
                  <a:pt x="1" y="1"/>
                  <a:pt x="0" y="0"/>
                </a:cubicBezTo>
                <a:cubicBezTo>
                  <a:pt x="0" y="1"/>
                  <a:pt x="0" y="1"/>
                  <a:pt x="0" y="3"/>
                </a:cubicBezTo>
                <a:cubicBezTo>
                  <a:pt x="2" y="201"/>
                  <a:pt x="153" y="366"/>
                  <a:pt x="347" y="388"/>
                </a:cubicBezTo>
                <a:cubicBezTo>
                  <a:pt x="154" y="408"/>
                  <a:pt x="5" y="570"/>
                  <a:pt x="6" y="769"/>
                </a:cubicBezTo>
                <a:cubicBezTo>
                  <a:pt x="6" y="770"/>
                  <a:pt x="6" y="770"/>
                  <a:pt x="6" y="772"/>
                </a:cubicBezTo>
                <a:cubicBezTo>
                  <a:pt x="8" y="771"/>
                  <a:pt x="8" y="771"/>
                  <a:pt x="8" y="771"/>
                </a:cubicBezTo>
                <a:cubicBezTo>
                  <a:pt x="207" y="773"/>
                  <a:pt x="370" y="624"/>
                  <a:pt x="389" y="430"/>
                </a:cubicBezTo>
                <a:cubicBezTo>
                  <a:pt x="411" y="624"/>
                  <a:pt x="576" y="776"/>
                  <a:pt x="775" y="778"/>
                </a:cubicBezTo>
                <a:cubicBezTo>
                  <a:pt x="776" y="778"/>
                  <a:pt x="776" y="778"/>
                  <a:pt x="777" y="778"/>
                </a:cubicBezTo>
                <a:cubicBezTo>
                  <a:pt x="777" y="777"/>
                  <a:pt x="777" y="776"/>
                  <a:pt x="777" y="775"/>
                </a:cubicBezTo>
                <a:cubicBezTo>
                  <a:pt x="776" y="577"/>
                  <a:pt x="623" y="411"/>
                  <a:pt x="431" y="389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3" name="Google Shape;1593;p29"/>
          <p:cNvSpPr txBox="1">
            <a:spLocks noGrp="1"/>
          </p:cNvSpPr>
          <p:nvPr>
            <p:ph type="subTitle" idx="1"/>
          </p:nvPr>
        </p:nvSpPr>
        <p:spPr>
          <a:xfrm>
            <a:off x="1139902" y="2270696"/>
            <a:ext cx="1960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4" name="Google Shape;1594;p29"/>
          <p:cNvSpPr txBox="1">
            <a:spLocks noGrp="1"/>
          </p:cNvSpPr>
          <p:nvPr>
            <p:ph type="subTitle" idx="2"/>
          </p:nvPr>
        </p:nvSpPr>
        <p:spPr>
          <a:xfrm>
            <a:off x="3591735" y="2270696"/>
            <a:ext cx="1960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5" name="Google Shape;1595;p29"/>
          <p:cNvSpPr txBox="1">
            <a:spLocks noGrp="1"/>
          </p:cNvSpPr>
          <p:nvPr>
            <p:ph type="subTitle" idx="3"/>
          </p:nvPr>
        </p:nvSpPr>
        <p:spPr>
          <a:xfrm>
            <a:off x="2367755" y="4001477"/>
            <a:ext cx="1960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6" name="Google Shape;1596;p29"/>
          <p:cNvSpPr txBox="1">
            <a:spLocks noGrp="1"/>
          </p:cNvSpPr>
          <p:nvPr>
            <p:ph type="subTitle" idx="4"/>
          </p:nvPr>
        </p:nvSpPr>
        <p:spPr>
          <a:xfrm>
            <a:off x="4819588" y="4001477"/>
            <a:ext cx="1960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7" name="Google Shape;1597;p29"/>
          <p:cNvSpPr txBox="1">
            <a:spLocks noGrp="1"/>
          </p:cNvSpPr>
          <p:nvPr>
            <p:ph type="subTitle" idx="5"/>
          </p:nvPr>
        </p:nvSpPr>
        <p:spPr>
          <a:xfrm>
            <a:off x="6043568" y="2270696"/>
            <a:ext cx="1960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8" name="Google Shape;1598;p29"/>
          <p:cNvSpPr txBox="1">
            <a:spLocks noGrp="1"/>
          </p:cNvSpPr>
          <p:nvPr>
            <p:ph type="subTitle" idx="6"/>
          </p:nvPr>
        </p:nvSpPr>
        <p:spPr>
          <a:xfrm>
            <a:off x="1138413" y="1954410"/>
            <a:ext cx="1963500" cy="43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awarabi Gothic"/>
              <a:buNone/>
              <a:defRPr sz="2400">
                <a:latin typeface="Sawarabi Gothic"/>
                <a:ea typeface="Sawarabi Gothic"/>
                <a:cs typeface="Sawarabi Gothic"/>
                <a:sym typeface="Sawarabi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awarabi Gothic"/>
              <a:buNone/>
              <a:defRPr sz="2400">
                <a:latin typeface="Sawarabi Gothic"/>
                <a:ea typeface="Sawarabi Gothic"/>
                <a:cs typeface="Sawarabi Gothic"/>
                <a:sym typeface="Sawarabi Goth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awarabi Gothic"/>
              <a:buNone/>
              <a:defRPr sz="2400">
                <a:latin typeface="Sawarabi Gothic"/>
                <a:ea typeface="Sawarabi Gothic"/>
                <a:cs typeface="Sawarabi Gothic"/>
                <a:sym typeface="Sawarabi Goth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awarabi Gothic"/>
              <a:buNone/>
              <a:defRPr sz="2400">
                <a:latin typeface="Sawarabi Gothic"/>
                <a:ea typeface="Sawarabi Gothic"/>
                <a:cs typeface="Sawarabi Gothic"/>
                <a:sym typeface="Sawarabi Goth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awarabi Gothic"/>
              <a:buNone/>
              <a:defRPr sz="2400">
                <a:latin typeface="Sawarabi Gothic"/>
                <a:ea typeface="Sawarabi Gothic"/>
                <a:cs typeface="Sawarabi Gothic"/>
                <a:sym typeface="Sawarabi Goth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awarabi Gothic"/>
              <a:buNone/>
              <a:defRPr sz="2400">
                <a:latin typeface="Sawarabi Gothic"/>
                <a:ea typeface="Sawarabi Gothic"/>
                <a:cs typeface="Sawarabi Gothic"/>
                <a:sym typeface="Sawarabi Goth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awarabi Gothic"/>
              <a:buNone/>
              <a:defRPr sz="2400">
                <a:latin typeface="Sawarabi Gothic"/>
                <a:ea typeface="Sawarabi Gothic"/>
                <a:cs typeface="Sawarabi Gothic"/>
                <a:sym typeface="Sawarabi Goth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awarabi Gothic"/>
              <a:buNone/>
              <a:defRPr sz="2400">
                <a:latin typeface="Sawarabi Gothic"/>
                <a:ea typeface="Sawarabi Gothic"/>
                <a:cs typeface="Sawarabi Gothic"/>
                <a:sym typeface="Sawarabi Goth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awarabi Gothic"/>
              <a:buNone/>
              <a:defRPr sz="2400">
                <a:latin typeface="Sawarabi Gothic"/>
                <a:ea typeface="Sawarabi Gothic"/>
                <a:cs typeface="Sawarabi Gothic"/>
                <a:sym typeface="Sawarabi Gothic"/>
              </a:defRPr>
            </a:lvl9pPr>
          </a:lstStyle>
          <a:p>
            <a:endParaRPr/>
          </a:p>
        </p:txBody>
      </p:sp>
      <p:sp>
        <p:nvSpPr>
          <p:cNvPr id="1599" name="Google Shape;1599;p29"/>
          <p:cNvSpPr txBox="1">
            <a:spLocks noGrp="1"/>
          </p:cNvSpPr>
          <p:nvPr>
            <p:ph type="subTitle" idx="7"/>
          </p:nvPr>
        </p:nvSpPr>
        <p:spPr>
          <a:xfrm>
            <a:off x="3590246" y="1954410"/>
            <a:ext cx="1963500" cy="43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awarabi Gothic"/>
              <a:buNone/>
              <a:defRPr sz="2400">
                <a:latin typeface="Sawarabi Gothic"/>
                <a:ea typeface="Sawarabi Gothic"/>
                <a:cs typeface="Sawarabi Gothic"/>
                <a:sym typeface="Sawarabi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awarabi Gothic"/>
              <a:buNone/>
              <a:defRPr sz="2400">
                <a:latin typeface="Sawarabi Gothic"/>
                <a:ea typeface="Sawarabi Gothic"/>
                <a:cs typeface="Sawarabi Gothic"/>
                <a:sym typeface="Sawarabi Goth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awarabi Gothic"/>
              <a:buNone/>
              <a:defRPr sz="2400">
                <a:latin typeface="Sawarabi Gothic"/>
                <a:ea typeface="Sawarabi Gothic"/>
                <a:cs typeface="Sawarabi Gothic"/>
                <a:sym typeface="Sawarabi Goth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awarabi Gothic"/>
              <a:buNone/>
              <a:defRPr sz="2400">
                <a:latin typeface="Sawarabi Gothic"/>
                <a:ea typeface="Sawarabi Gothic"/>
                <a:cs typeface="Sawarabi Gothic"/>
                <a:sym typeface="Sawarabi Goth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awarabi Gothic"/>
              <a:buNone/>
              <a:defRPr sz="2400">
                <a:latin typeface="Sawarabi Gothic"/>
                <a:ea typeface="Sawarabi Gothic"/>
                <a:cs typeface="Sawarabi Gothic"/>
                <a:sym typeface="Sawarabi Goth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awarabi Gothic"/>
              <a:buNone/>
              <a:defRPr sz="2400">
                <a:latin typeface="Sawarabi Gothic"/>
                <a:ea typeface="Sawarabi Gothic"/>
                <a:cs typeface="Sawarabi Gothic"/>
                <a:sym typeface="Sawarabi Goth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awarabi Gothic"/>
              <a:buNone/>
              <a:defRPr sz="2400">
                <a:latin typeface="Sawarabi Gothic"/>
                <a:ea typeface="Sawarabi Gothic"/>
                <a:cs typeface="Sawarabi Gothic"/>
                <a:sym typeface="Sawarabi Goth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awarabi Gothic"/>
              <a:buNone/>
              <a:defRPr sz="2400">
                <a:latin typeface="Sawarabi Gothic"/>
                <a:ea typeface="Sawarabi Gothic"/>
                <a:cs typeface="Sawarabi Gothic"/>
                <a:sym typeface="Sawarabi Goth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awarabi Gothic"/>
              <a:buNone/>
              <a:defRPr sz="2400">
                <a:latin typeface="Sawarabi Gothic"/>
                <a:ea typeface="Sawarabi Gothic"/>
                <a:cs typeface="Sawarabi Gothic"/>
                <a:sym typeface="Sawarabi Gothic"/>
              </a:defRPr>
            </a:lvl9pPr>
          </a:lstStyle>
          <a:p>
            <a:endParaRPr/>
          </a:p>
        </p:txBody>
      </p:sp>
      <p:sp>
        <p:nvSpPr>
          <p:cNvPr id="1600" name="Google Shape;1600;p29"/>
          <p:cNvSpPr txBox="1">
            <a:spLocks noGrp="1"/>
          </p:cNvSpPr>
          <p:nvPr>
            <p:ph type="subTitle" idx="8"/>
          </p:nvPr>
        </p:nvSpPr>
        <p:spPr>
          <a:xfrm>
            <a:off x="6042079" y="1954410"/>
            <a:ext cx="1963500" cy="43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awarabi Gothic"/>
              <a:buNone/>
              <a:defRPr sz="2400">
                <a:latin typeface="Sawarabi Gothic"/>
                <a:ea typeface="Sawarabi Gothic"/>
                <a:cs typeface="Sawarabi Gothic"/>
                <a:sym typeface="Sawarabi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awarabi Gothic"/>
              <a:buNone/>
              <a:defRPr sz="2400">
                <a:latin typeface="Sawarabi Gothic"/>
                <a:ea typeface="Sawarabi Gothic"/>
                <a:cs typeface="Sawarabi Gothic"/>
                <a:sym typeface="Sawarabi Goth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awarabi Gothic"/>
              <a:buNone/>
              <a:defRPr sz="2400">
                <a:latin typeface="Sawarabi Gothic"/>
                <a:ea typeface="Sawarabi Gothic"/>
                <a:cs typeface="Sawarabi Gothic"/>
                <a:sym typeface="Sawarabi Goth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awarabi Gothic"/>
              <a:buNone/>
              <a:defRPr sz="2400">
                <a:latin typeface="Sawarabi Gothic"/>
                <a:ea typeface="Sawarabi Gothic"/>
                <a:cs typeface="Sawarabi Gothic"/>
                <a:sym typeface="Sawarabi Goth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awarabi Gothic"/>
              <a:buNone/>
              <a:defRPr sz="2400">
                <a:latin typeface="Sawarabi Gothic"/>
                <a:ea typeface="Sawarabi Gothic"/>
                <a:cs typeface="Sawarabi Gothic"/>
                <a:sym typeface="Sawarabi Goth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awarabi Gothic"/>
              <a:buNone/>
              <a:defRPr sz="2400">
                <a:latin typeface="Sawarabi Gothic"/>
                <a:ea typeface="Sawarabi Gothic"/>
                <a:cs typeface="Sawarabi Gothic"/>
                <a:sym typeface="Sawarabi Goth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awarabi Gothic"/>
              <a:buNone/>
              <a:defRPr sz="2400">
                <a:latin typeface="Sawarabi Gothic"/>
                <a:ea typeface="Sawarabi Gothic"/>
                <a:cs typeface="Sawarabi Gothic"/>
                <a:sym typeface="Sawarabi Goth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awarabi Gothic"/>
              <a:buNone/>
              <a:defRPr sz="2400">
                <a:latin typeface="Sawarabi Gothic"/>
                <a:ea typeface="Sawarabi Gothic"/>
                <a:cs typeface="Sawarabi Gothic"/>
                <a:sym typeface="Sawarabi Goth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awarabi Gothic"/>
              <a:buNone/>
              <a:defRPr sz="2400">
                <a:latin typeface="Sawarabi Gothic"/>
                <a:ea typeface="Sawarabi Gothic"/>
                <a:cs typeface="Sawarabi Gothic"/>
                <a:sym typeface="Sawarabi Gothic"/>
              </a:defRPr>
            </a:lvl9pPr>
          </a:lstStyle>
          <a:p>
            <a:endParaRPr/>
          </a:p>
        </p:txBody>
      </p:sp>
      <p:sp>
        <p:nvSpPr>
          <p:cNvPr id="1601" name="Google Shape;1601;p29"/>
          <p:cNvSpPr txBox="1">
            <a:spLocks noGrp="1"/>
          </p:cNvSpPr>
          <p:nvPr>
            <p:ph type="subTitle" idx="9"/>
          </p:nvPr>
        </p:nvSpPr>
        <p:spPr>
          <a:xfrm>
            <a:off x="2366266" y="3711729"/>
            <a:ext cx="1963500" cy="43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awarabi Gothic"/>
              <a:buNone/>
              <a:defRPr sz="2400">
                <a:latin typeface="Sawarabi Gothic"/>
                <a:ea typeface="Sawarabi Gothic"/>
                <a:cs typeface="Sawarabi Gothic"/>
                <a:sym typeface="Sawarabi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awarabi Gothic"/>
              <a:buNone/>
              <a:defRPr sz="2400">
                <a:latin typeface="Sawarabi Gothic"/>
                <a:ea typeface="Sawarabi Gothic"/>
                <a:cs typeface="Sawarabi Gothic"/>
                <a:sym typeface="Sawarabi Goth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awarabi Gothic"/>
              <a:buNone/>
              <a:defRPr sz="2400">
                <a:latin typeface="Sawarabi Gothic"/>
                <a:ea typeface="Sawarabi Gothic"/>
                <a:cs typeface="Sawarabi Gothic"/>
                <a:sym typeface="Sawarabi Goth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awarabi Gothic"/>
              <a:buNone/>
              <a:defRPr sz="2400">
                <a:latin typeface="Sawarabi Gothic"/>
                <a:ea typeface="Sawarabi Gothic"/>
                <a:cs typeface="Sawarabi Gothic"/>
                <a:sym typeface="Sawarabi Goth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awarabi Gothic"/>
              <a:buNone/>
              <a:defRPr sz="2400">
                <a:latin typeface="Sawarabi Gothic"/>
                <a:ea typeface="Sawarabi Gothic"/>
                <a:cs typeface="Sawarabi Gothic"/>
                <a:sym typeface="Sawarabi Goth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awarabi Gothic"/>
              <a:buNone/>
              <a:defRPr sz="2400">
                <a:latin typeface="Sawarabi Gothic"/>
                <a:ea typeface="Sawarabi Gothic"/>
                <a:cs typeface="Sawarabi Gothic"/>
                <a:sym typeface="Sawarabi Goth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awarabi Gothic"/>
              <a:buNone/>
              <a:defRPr sz="2400">
                <a:latin typeface="Sawarabi Gothic"/>
                <a:ea typeface="Sawarabi Gothic"/>
                <a:cs typeface="Sawarabi Gothic"/>
                <a:sym typeface="Sawarabi Goth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awarabi Gothic"/>
              <a:buNone/>
              <a:defRPr sz="2400">
                <a:latin typeface="Sawarabi Gothic"/>
                <a:ea typeface="Sawarabi Gothic"/>
                <a:cs typeface="Sawarabi Gothic"/>
                <a:sym typeface="Sawarabi Goth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awarabi Gothic"/>
              <a:buNone/>
              <a:defRPr sz="2400">
                <a:latin typeface="Sawarabi Gothic"/>
                <a:ea typeface="Sawarabi Gothic"/>
                <a:cs typeface="Sawarabi Gothic"/>
                <a:sym typeface="Sawarabi Gothic"/>
              </a:defRPr>
            </a:lvl9pPr>
          </a:lstStyle>
          <a:p>
            <a:endParaRPr/>
          </a:p>
        </p:txBody>
      </p:sp>
      <p:sp>
        <p:nvSpPr>
          <p:cNvPr id="1602" name="Google Shape;1602;p29"/>
          <p:cNvSpPr txBox="1">
            <a:spLocks noGrp="1"/>
          </p:cNvSpPr>
          <p:nvPr>
            <p:ph type="subTitle" idx="13"/>
          </p:nvPr>
        </p:nvSpPr>
        <p:spPr>
          <a:xfrm>
            <a:off x="4818098" y="3711729"/>
            <a:ext cx="1963500" cy="43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awarabi Gothic"/>
              <a:buNone/>
              <a:defRPr sz="2400">
                <a:latin typeface="Sawarabi Gothic"/>
                <a:ea typeface="Sawarabi Gothic"/>
                <a:cs typeface="Sawarabi Gothic"/>
                <a:sym typeface="Sawarabi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awarabi Gothic"/>
              <a:buNone/>
              <a:defRPr sz="2400">
                <a:latin typeface="Sawarabi Gothic"/>
                <a:ea typeface="Sawarabi Gothic"/>
                <a:cs typeface="Sawarabi Gothic"/>
                <a:sym typeface="Sawarabi Goth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awarabi Gothic"/>
              <a:buNone/>
              <a:defRPr sz="2400">
                <a:latin typeface="Sawarabi Gothic"/>
                <a:ea typeface="Sawarabi Gothic"/>
                <a:cs typeface="Sawarabi Gothic"/>
                <a:sym typeface="Sawarabi Goth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awarabi Gothic"/>
              <a:buNone/>
              <a:defRPr sz="2400">
                <a:latin typeface="Sawarabi Gothic"/>
                <a:ea typeface="Sawarabi Gothic"/>
                <a:cs typeface="Sawarabi Gothic"/>
                <a:sym typeface="Sawarabi Goth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awarabi Gothic"/>
              <a:buNone/>
              <a:defRPr sz="2400">
                <a:latin typeface="Sawarabi Gothic"/>
                <a:ea typeface="Sawarabi Gothic"/>
                <a:cs typeface="Sawarabi Gothic"/>
                <a:sym typeface="Sawarabi Goth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awarabi Gothic"/>
              <a:buNone/>
              <a:defRPr sz="2400">
                <a:latin typeface="Sawarabi Gothic"/>
                <a:ea typeface="Sawarabi Gothic"/>
                <a:cs typeface="Sawarabi Gothic"/>
                <a:sym typeface="Sawarabi Goth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awarabi Gothic"/>
              <a:buNone/>
              <a:defRPr sz="2400">
                <a:latin typeface="Sawarabi Gothic"/>
                <a:ea typeface="Sawarabi Gothic"/>
                <a:cs typeface="Sawarabi Gothic"/>
                <a:sym typeface="Sawarabi Goth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awarabi Gothic"/>
              <a:buNone/>
              <a:defRPr sz="2400">
                <a:latin typeface="Sawarabi Gothic"/>
                <a:ea typeface="Sawarabi Gothic"/>
                <a:cs typeface="Sawarabi Gothic"/>
                <a:sym typeface="Sawarabi Goth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awarabi Gothic"/>
              <a:buNone/>
              <a:defRPr sz="2400">
                <a:latin typeface="Sawarabi Gothic"/>
                <a:ea typeface="Sawarabi Gothic"/>
                <a:cs typeface="Sawarabi Gothic"/>
                <a:sym typeface="Sawarabi Gothic"/>
              </a:defRPr>
            </a:lvl9pPr>
          </a:lstStyle>
          <a:p>
            <a:endParaRPr/>
          </a:p>
        </p:txBody>
      </p:sp>
      <p:sp>
        <p:nvSpPr>
          <p:cNvPr id="1603" name="Google Shape;1603;p2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7">
    <p:spTree>
      <p:nvGrpSpPr>
        <p:cNvPr id="1" name="Shape 1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5" name="Google Shape;1605;p30"/>
          <p:cNvPicPr preferRelativeResize="0"/>
          <p:nvPr/>
        </p:nvPicPr>
        <p:blipFill>
          <a:blip r:embed="rId2">
            <a:alphaModFix amt="12000"/>
          </a:blip>
          <a:stretch>
            <a:fillRect/>
          </a:stretch>
        </p:blipFill>
        <p:spPr>
          <a:xfrm>
            <a:off x="0" y="12441"/>
            <a:ext cx="9144000" cy="514346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06" name="Google Shape;1606;p30"/>
          <p:cNvGrpSpPr/>
          <p:nvPr/>
        </p:nvGrpSpPr>
        <p:grpSpPr>
          <a:xfrm rot="-1010460">
            <a:off x="8508324" y="591108"/>
            <a:ext cx="1022981" cy="1072928"/>
            <a:chOff x="6714863" y="5216513"/>
            <a:chExt cx="877887" cy="920750"/>
          </a:xfrm>
        </p:grpSpPr>
        <p:sp>
          <p:nvSpPr>
            <p:cNvPr id="1607" name="Google Shape;1607;p30"/>
            <p:cNvSpPr/>
            <p:nvPr/>
          </p:nvSpPr>
          <p:spPr>
            <a:xfrm>
              <a:off x="6716450" y="5583225"/>
              <a:ext cx="425450" cy="381000"/>
            </a:xfrm>
            <a:custGeom>
              <a:avLst/>
              <a:gdLst/>
              <a:ahLst/>
              <a:cxnLst/>
              <a:rect l="l" t="t" r="r" b="b"/>
              <a:pathLst>
                <a:path w="268" h="240" extrusionOk="0">
                  <a:moveTo>
                    <a:pt x="0" y="0"/>
                  </a:moveTo>
                  <a:lnTo>
                    <a:pt x="260" y="240"/>
                  </a:lnTo>
                  <a:lnTo>
                    <a:pt x="268" y="223"/>
                  </a:lnTo>
                  <a:lnTo>
                    <a:pt x="5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8" name="Google Shape;1608;p30"/>
            <p:cNvSpPr/>
            <p:nvPr/>
          </p:nvSpPr>
          <p:spPr>
            <a:xfrm>
              <a:off x="6716450" y="5583225"/>
              <a:ext cx="425450" cy="381000"/>
            </a:xfrm>
            <a:custGeom>
              <a:avLst/>
              <a:gdLst/>
              <a:ahLst/>
              <a:cxnLst/>
              <a:rect l="l" t="t" r="r" b="b"/>
              <a:pathLst>
                <a:path w="268" h="240" extrusionOk="0">
                  <a:moveTo>
                    <a:pt x="0" y="0"/>
                  </a:moveTo>
                  <a:lnTo>
                    <a:pt x="260" y="240"/>
                  </a:lnTo>
                  <a:lnTo>
                    <a:pt x="268" y="223"/>
                  </a:lnTo>
                  <a:lnTo>
                    <a:pt x="57" y="0"/>
                  </a:lnTo>
                  <a:lnTo>
                    <a:pt x="0" y="0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9" name="Google Shape;1609;p30"/>
            <p:cNvSpPr/>
            <p:nvPr/>
          </p:nvSpPr>
          <p:spPr>
            <a:xfrm>
              <a:off x="7095863" y="5937238"/>
              <a:ext cx="65088" cy="200025"/>
            </a:xfrm>
            <a:custGeom>
              <a:avLst/>
              <a:gdLst/>
              <a:ahLst/>
              <a:cxnLst/>
              <a:rect l="l" t="t" r="r" b="b"/>
              <a:pathLst>
                <a:path w="46" h="144" extrusionOk="0">
                  <a:moveTo>
                    <a:pt x="38" y="0"/>
                  </a:moveTo>
                  <a:cubicBezTo>
                    <a:pt x="31" y="9"/>
                    <a:pt x="20" y="22"/>
                    <a:pt x="14" y="34"/>
                  </a:cubicBezTo>
                  <a:cubicBezTo>
                    <a:pt x="6" y="48"/>
                    <a:pt x="0" y="69"/>
                    <a:pt x="7" y="84"/>
                  </a:cubicBezTo>
                  <a:cubicBezTo>
                    <a:pt x="9" y="89"/>
                    <a:pt x="12" y="94"/>
                    <a:pt x="14" y="100"/>
                  </a:cubicBezTo>
                  <a:cubicBezTo>
                    <a:pt x="18" y="113"/>
                    <a:pt x="12" y="129"/>
                    <a:pt x="1" y="137"/>
                  </a:cubicBezTo>
                  <a:cubicBezTo>
                    <a:pt x="14" y="139"/>
                    <a:pt x="28" y="141"/>
                    <a:pt x="42" y="144"/>
                  </a:cubicBezTo>
                  <a:cubicBezTo>
                    <a:pt x="46" y="129"/>
                    <a:pt x="46" y="113"/>
                    <a:pt x="40" y="99"/>
                  </a:cubicBezTo>
                  <a:cubicBezTo>
                    <a:pt x="37" y="89"/>
                    <a:pt x="31" y="79"/>
                    <a:pt x="28" y="69"/>
                  </a:cubicBezTo>
                  <a:cubicBezTo>
                    <a:pt x="21" y="46"/>
                    <a:pt x="30" y="22"/>
                    <a:pt x="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0" name="Google Shape;1610;p30"/>
            <p:cNvSpPr/>
            <p:nvPr/>
          </p:nvSpPr>
          <p:spPr>
            <a:xfrm>
              <a:off x="7143488" y="5956288"/>
              <a:ext cx="101600" cy="150813"/>
            </a:xfrm>
            <a:custGeom>
              <a:avLst/>
              <a:gdLst/>
              <a:ahLst/>
              <a:cxnLst/>
              <a:rect l="l" t="t" r="r" b="b"/>
              <a:pathLst>
                <a:path w="73" h="108" extrusionOk="0">
                  <a:moveTo>
                    <a:pt x="70" y="79"/>
                  </a:moveTo>
                  <a:cubicBezTo>
                    <a:pt x="67" y="74"/>
                    <a:pt x="63" y="68"/>
                    <a:pt x="58" y="63"/>
                  </a:cubicBezTo>
                  <a:cubicBezTo>
                    <a:pt x="52" y="58"/>
                    <a:pt x="45" y="55"/>
                    <a:pt x="38" y="51"/>
                  </a:cubicBezTo>
                  <a:cubicBezTo>
                    <a:pt x="20" y="41"/>
                    <a:pt x="7" y="21"/>
                    <a:pt x="5" y="0"/>
                  </a:cubicBezTo>
                  <a:cubicBezTo>
                    <a:pt x="1" y="12"/>
                    <a:pt x="0" y="24"/>
                    <a:pt x="1" y="37"/>
                  </a:cubicBezTo>
                  <a:cubicBezTo>
                    <a:pt x="3" y="49"/>
                    <a:pt x="8" y="61"/>
                    <a:pt x="18" y="70"/>
                  </a:cubicBezTo>
                  <a:cubicBezTo>
                    <a:pt x="21" y="73"/>
                    <a:pt x="25" y="75"/>
                    <a:pt x="28" y="78"/>
                  </a:cubicBezTo>
                  <a:cubicBezTo>
                    <a:pt x="37" y="86"/>
                    <a:pt x="43" y="96"/>
                    <a:pt x="46" y="108"/>
                  </a:cubicBezTo>
                  <a:cubicBezTo>
                    <a:pt x="49" y="103"/>
                    <a:pt x="56" y="101"/>
                    <a:pt x="61" y="99"/>
                  </a:cubicBezTo>
                  <a:cubicBezTo>
                    <a:pt x="67" y="97"/>
                    <a:pt x="73" y="92"/>
                    <a:pt x="73" y="86"/>
                  </a:cubicBezTo>
                  <a:cubicBezTo>
                    <a:pt x="72" y="84"/>
                    <a:pt x="71" y="82"/>
                    <a:pt x="70" y="7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1" name="Google Shape;1611;p30"/>
            <p:cNvSpPr/>
            <p:nvPr/>
          </p:nvSpPr>
          <p:spPr>
            <a:xfrm>
              <a:off x="7164125" y="5583225"/>
              <a:ext cx="427038" cy="381000"/>
            </a:xfrm>
            <a:custGeom>
              <a:avLst/>
              <a:gdLst/>
              <a:ahLst/>
              <a:cxnLst/>
              <a:rect l="l" t="t" r="r" b="b"/>
              <a:pathLst>
                <a:path w="269" h="240" extrusionOk="0">
                  <a:moveTo>
                    <a:pt x="269" y="0"/>
                  </a:moveTo>
                  <a:lnTo>
                    <a:pt x="0" y="240"/>
                  </a:lnTo>
                  <a:lnTo>
                    <a:pt x="0" y="223"/>
                  </a:lnTo>
                  <a:lnTo>
                    <a:pt x="211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2" name="Google Shape;1612;p30"/>
            <p:cNvSpPr/>
            <p:nvPr/>
          </p:nvSpPr>
          <p:spPr>
            <a:xfrm>
              <a:off x="7164125" y="5583225"/>
              <a:ext cx="427038" cy="381000"/>
            </a:xfrm>
            <a:custGeom>
              <a:avLst/>
              <a:gdLst/>
              <a:ahLst/>
              <a:cxnLst/>
              <a:rect l="l" t="t" r="r" b="b"/>
              <a:pathLst>
                <a:path w="269" h="240" extrusionOk="0">
                  <a:moveTo>
                    <a:pt x="269" y="0"/>
                  </a:moveTo>
                  <a:lnTo>
                    <a:pt x="0" y="240"/>
                  </a:lnTo>
                  <a:lnTo>
                    <a:pt x="0" y="223"/>
                  </a:lnTo>
                  <a:lnTo>
                    <a:pt x="211" y="0"/>
                  </a:lnTo>
                  <a:lnTo>
                    <a:pt x="26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3" name="Google Shape;1613;p30"/>
            <p:cNvSpPr/>
            <p:nvPr/>
          </p:nvSpPr>
          <p:spPr>
            <a:xfrm>
              <a:off x="7116500" y="5926125"/>
              <a:ext cx="57300" cy="55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4" name="Google Shape;1614;p30"/>
            <p:cNvSpPr/>
            <p:nvPr/>
          </p:nvSpPr>
          <p:spPr>
            <a:xfrm>
              <a:off x="7353038" y="5583225"/>
              <a:ext cx="219075" cy="157163"/>
            </a:xfrm>
            <a:custGeom>
              <a:avLst/>
              <a:gdLst/>
              <a:ahLst/>
              <a:cxnLst/>
              <a:rect l="l" t="t" r="r" b="b"/>
              <a:pathLst>
                <a:path w="158" h="113" extrusionOk="0">
                  <a:moveTo>
                    <a:pt x="144" y="0"/>
                  </a:moveTo>
                  <a:cubicBezTo>
                    <a:pt x="106" y="0"/>
                    <a:pt x="106" y="0"/>
                    <a:pt x="106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10" y="111"/>
                    <a:pt x="21" y="109"/>
                    <a:pt x="31" y="107"/>
                  </a:cubicBezTo>
                  <a:cubicBezTo>
                    <a:pt x="31" y="107"/>
                    <a:pt x="31" y="107"/>
                    <a:pt x="31" y="107"/>
                  </a:cubicBezTo>
                  <a:cubicBezTo>
                    <a:pt x="32" y="107"/>
                    <a:pt x="32" y="107"/>
                    <a:pt x="32" y="107"/>
                  </a:cubicBezTo>
                  <a:cubicBezTo>
                    <a:pt x="33" y="106"/>
                    <a:pt x="33" y="106"/>
                    <a:pt x="33" y="106"/>
                  </a:cubicBezTo>
                  <a:cubicBezTo>
                    <a:pt x="33" y="106"/>
                    <a:pt x="33" y="106"/>
                    <a:pt x="33" y="106"/>
                  </a:cubicBezTo>
                  <a:cubicBezTo>
                    <a:pt x="43" y="104"/>
                    <a:pt x="52" y="102"/>
                    <a:pt x="61" y="99"/>
                  </a:cubicBezTo>
                  <a:cubicBezTo>
                    <a:pt x="158" y="12"/>
                    <a:pt x="158" y="12"/>
                    <a:pt x="158" y="12"/>
                  </a:cubicBezTo>
                  <a:cubicBezTo>
                    <a:pt x="144" y="0"/>
                    <a:pt x="144" y="0"/>
                    <a:pt x="144" y="0"/>
                  </a:cubicBezTo>
                </a:path>
              </a:pathLst>
            </a:custGeom>
            <a:solidFill>
              <a:srgbClr val="171516">
                <a:alpha val="259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5" name="Google Shape;1615;p30"/>
            <p:cNvSpPr/>
            <p:nvPr/>
          </p:nvSpPr>
          <p:spPr>
            <a:xfrm>
              <a:off x="6716450" y="5216513"/>
              <a:ext cx="874713" cy="501650"/>
            </a:xfrm>
            <a:custGeom>
              <a:avLst/>
              <a:gdLst/>
              <a:ahLst/>
              <a:cxnLst/>
              <a:rect l="l" t="t" r="r" b="b"/>
              <a:pathLst>
                <a:path w="629" h="360" extrusionOk="0">
                  <a:moveTo>
                    <a:pt x="314" y="0"/>
                  </a:moveTo>
                  <a:cubicBezTo>
                    <a:pt x="0" y="263"/>
                    <a:pt x="0" y="263"/>
                    <a:pt x="0" y="263"/>
                  </a:cubicBezTo>
                  <a:cubicBezTo>
                    <a:pt x="0" y="263"/>
                    <a:pt x="30" y="360"/>
                    <a:pt x="314" y="360"/>
                  </a:cubicBezTo>
                  <a:cubicBezTo>
                    <a:pt x="598" y="360"/>
                    <a:pt x="629" y="263"/>
                    <a:pt x="629" y="263"/>
                  </a:cubicBezTo>
                  <a:cubicBezTo>
                    <a:pt x="314" y="0"/>
                    <a:pt x="314" y="0"/>
                    <a:pt x="314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6" name="Google Shape;1616;p30"/>
            <p:cNvSpPr/>
            <p:nvPr/>
          </p:nvSpPr>
          <p:spPr>
            <a:xfrm>
              <a:off x="7100625" y="5216513"/>
              <a:ext cx="53975" cy="503238"/>
            </a:xfrm>
            <a:custGeom>
              <a:avLst/>
              <a:gdLst/>
              <a:ahLst/>
              <a:cxnLst/>
              <a:rect l="l" t="t" r="r" b="b"/>
              <a:pathLst>
                <a:path w="39" h="361" extrusionOk="0">
                  <a:moveTo>
                    <a:pt x="39" y="361"/>
                  </a:moveTo>
                  <a:cubicBezTo>
                    <a:pt x="38" y="361"/>
                    <a:pt x="38" y="361"/>
                    <a:pt x="38" y="361"/>
                  </a:cubicBezTo>
                  <a:cubicBezTo>
                    <a:pt x="27" y="361"/>
                    <a:pt x="15" y="361"/>
                    <a:pt x="1" y="361"/>
                  </a:cubicBezTo>
                  <a:cubicBezTo>
                    <a:pt x="0" y="361"/>
                    <a:pt x="0" y="361"/>
                    <a:pt x="0" y="361"/>
                  </a:cubicBezTo>
                  <a:cubicBezTo>
                    <a:pt x="0" y="359"/>
                    <a:pt x="0" y="359"/>
                    <a:pt x="0" y="359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9" y="0"/>
                    <a:pt x="39" y="0"/>
                    <a:pt x="39" y="0"/>
                  </a:cubicBezTo>
                  <a:lnTo>
                    <a:pt x="39" y="361"/>
                  </a:lnTo>
                  <a:close/>
                  <a:moveTo>
                    <a:pt x="3" y="358"/>
                  </a:moveTo>
                  <a:cubicBezTo>
                    <a:pt x="15" y="359"/>
                    <a:pt x="26" y="359"/>
                    <a:pt x="37" y="359"/>
                  </a:cubicBezTo>
                  <a:cubicBezTo>
                    <a:pt x="37" y="24"/>
                    <a:pt x="37" y="24"/>
                    <a:pt x="37" y="24"/>
                  </a:cubicBezTo>
                  <a:lnTo>
                    <a:pt x="3" y="35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7" name="Google Shape;1617;p30"/>
            <p:cNvSpPr/>
            <p:nvPr/>
          </p:nvSpPr>
          <p:spPr>
            <a:xfrm>
              <a:off x="6957750" y="5216513"/>
              <a:ext cx="196850" cy="495300"/>
            </a:xfrm>
            <a:custGeom>
              <a:avLst/>
              <a:gdLst/>
              <a:ahLst/>
              <a:cxnLst/>
              <a:rect l="l" t="t" r="r" b="b"/>
              <a:pathLst>
                <a:path w="142" h="357" extrusionOk="0">
                  <a:moveTo>
                    <a:pt x="38" y="357"/>
                  </a:moveTo>
                  <a:cubicBezTo>
                    <a:pt x="37" y="357"/>
                    <a:pt x="37" y="357"/>
                    <a:pt x="37" y="357"/>
                  </a:cubicBezTo>
                  <a:cubicBezTo>
                    <a:pt x="24" y="356"/>
                    <a:pt x="13" y="354"/>
                    <a:pt x="2" y="353"/>
                  </a:cubicBezTo>
                  <a:cubicBezTo>
                    <a:pt x="0" y="352"/>
                    <a:pt x="0" y="352"/>
                    <a:pt x="0" y="352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42" y="1"/>
                    <a:pt x="142" y="1"/>
                    <a:pt x="142" y="1"/>
                  </a:cubicBezTo>
                  <a:lnTo>
                    <a:pt x="38" y="357"/>
                  </a:lnTo>
                  <a:close/>
                  <a:moveTo>
                    <a:pt x="4" y="350"/>
                  </a:moveTo>
                  <a:cubicBezTo>
                    <a:pt x="14" y="352"/>
                    <a:pt x="24" y="353"/>
                    <a:pt x="36" y="355"/>
                  </a:cubicBezTo>
                  <a:cubicBezTo>
                    <a:pt x="132" y="26"/>
                    <a:pt x="132" y="26"/>
                    <a:pt x="132" y="26"/>
                  </a:cubicBezTo>
                  <a:lnTo>
                    <a:pt x="4" y="35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8" name="Google Shape;1618;p30"/>
            <p:cNvSpPr/>
            <p:nvPr/>
          </p:nvSpPr>
          <p:spPr>
            <a:xfrm>
              <a:off x="7054588" y="5216513"/>
              <a:ext cx="100013" cy="503238"/>
            </a:xfrm>
            <a:custGeom>
              <a:avLst/>
              <a:gdLst/>
              <a:ahLst/>
              <a:cxnLst/>
              <a:rect l="l" t="t" r="r" b="b"/>
              <a:pathLst>
                <a:path w="72" h="361" extrusionOk="0">
                  <a:moveTo>
                    <a:pt x="35" y="361"/>
                  </a:moveTo>
                  <a:cubicBezTo>
                    <a:pt x="34" y="361"/>
                    <a:pt x="34" y="361"/>
                    <a:pt x="34" y="361"/>
                  </a:cubicBezTo>
                  <a:cubicBezTo>
                    <a:pt x="22" y="360"/>
                    <a:pt x="12" y="360"/>
                    <a:pt x="2" y="359"/>
                  </a:cubicBezTo>
                  <a:cubicBezTo>
                    <a:pt x="0" y="359"/>
                    <a:pt x="0" y="359"/>
                    <a:pt x="0" y="359"/>
                  </a:cubicBezTo>
                  <a:cubicBezTo>
                    <a:pt x="0" y="358"/>
                    <a:pt x="0" y="358"/>
                    <a:pt x="0" y="358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72" y="0"/>
                    <a:pt x="72" y="0"/>
                    <a:pt x="72" y="0"/>
                  </a:cubicBezTo>
                  <a:lnTo>
                    <a:pt x="35" y="361"/>
                  </a:lnTo>
                  <a:close/>
                  <a:moveTo>
                    <a:pt x="3" y="357"/>
                  </a:moveTo>
                  <a:cubicBezTo>
                    <a:pt x="12" y="357"/>
                    <a:pt x="22" y="358"/>
                    <a:pt x="33" y="358"/>
                  </a:cubicBezTo>
                  <a:cubicBezTo>
                    <a:pt x="67" y="27"/>
                    <a:pt x="67" y="27"/>
                    <a:pt x="67" y="27"/>
                  </a:cubicBezTo>
                  <a:lnTo>
                    <a:pt x="3" y="35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9" name="Google Shape;1619;p30"/>
            <p:cNvSpPr/>
            <p:nvPr/>
          </p:nvSpPr>
          <p:spPr>
            <a:xfrm>
              <a:off x="6859325" y="5216513"/>
              <a:ext cx="295275" cy="481013"/>
            </a:xfrm>
            <a:custGeom>
              <a:avLst/>
              <a:gdLst/>
              <a:ahLst/>
              <a:cxnLst/>
              <a:rect l="l" t="t" r="r" b="b"/>
              <a:pathLst>
                <a:path w="213" h="346" extrusionOk="0">
                  <a:moveTo>
                    <a:pt x="38" y="346"/>
                  </a:moveTo>
                  <a:cubicBezTo>
                    <a:pt x="37" y="346"/>
                    <a:pt x="37" y="346"/>
                    <a:pt x="37" y="346"/>
                  </a:cubicBezTo>
                  <a:cubicBezTo>
                    <a:pt x="24" y="343"/>
                    <a:pt x="12" y="340"/>
                    <a:pt x="1" y="336"/>
                  </a:cubicBezTo>
                  <a:cubicBezTo>
                    <a:pt x="0" y="336"/>
                    <a:pt x="0" y="336"/>
                    <a:pt x="0" y="336"/>
                  </a:cubicBezTo>
                  <a:cubicBezTo>
                    <a:pt x="211" y="0"/>
                    <a:pt x="211" y="0"/>
                    <a:pt x="211" y="0"/>
                  </a:cubicBezTo>
                  <a:cubicBezTo>
                    <a:pt x="213" y="1"/>
                    <a:pt x="213" y="1"/>
                    <a:pt x="213" y="1"/>
                  </a:cubicBezTo>
                  <a:lnTo>
                    <a:pt x="38" y="346"/>
                  </a:lnTo>
                  <a:close/>
                  <a:moveTo>
                    <a:pt x="3" y="334"/>
                  </a:moveTo>
                  <a:cubicBezTo>
                    <a:pt x="14" y="338"/>
                    <a:pt x="25" y="341"/>
                    <a:pt x="37" y="343"/>
                  </a:cubicBezTo>
                  <a:cubicBezTo>
                    <a:pt x="199" y="24"/>
                    <a:pt x="199" y="24"/>
                    <a:pt x="199" y="24"/>
                  </a:cubicBezTo>
                  <a:lnTo>
                    <a:pt x="3" y="33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0" name="Google Shape;1620;p30"/>
            <p:cNvSpPr/>
            <p:nvPr/>
          </p:nvSpPr>
          <p:spPr>
            <a:xfrm>
              <a:off x="7006963" y="5216513"/>
              <a:ext cx="147638" cy="500063"/>
            </a:xfrm>
            <a:custGeom>
              <a:avLst/>
              <a:gdLst/>
              <a:ahLst/>
              <a:cxnLst/>
              <a:rect l="l" t="t" r="r" b="b"/>
              <a:pathLst>
                <a:path w="107" h="359" extrusionOk="0">
                  <a:moveTo>
                    <a:pt x="38" y="359"/>
                  </a:moveTo>
                  <a:cubicBezTo>
                    <a:pt x="37" y="359"/>
                    <a:pt x="37" y="359"/>
                    <a:pt x="37" y="359"/>
                  </a:cubicBezTo>
                  <a:cubicBezTo>
                    <a:pt x="25" y="358"/>
                    <a:pt x="13" y="357"/>
                    <a:pt x="2" y="356"/>
                  </a:cubicBezTo>
                  <a:cubicBezTo>
                    <a:pt x="0" y="356"/>
                    <a:pt x="0" y="356"/>
                    <a:pt x="0" y="356"/>
                  </a:cubicBezTo>
                  <a:cubicBezTo>
                    <a:pt x="1" y="355"/>
                    <a:pt x="1" y="355"/>
                    <a:pt x="1" y="355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107" y="0"/>
                    <a:pt x="107" y="0"/>
                    <a:pt x="107" y="0"/>
                  </a:cubicBezTo>
                  <a:lnTo>
                    <a:pt x="38" y="359"/>
                  </a:lnTo>
                  <a:close/>
                  <a:moveTo>
                    <a:pt x="3" y="354"/>
                  </a:moveTo>
                  <a:cubicBezTo>
                    <a:pt x="14" y="355"/>
                    <a:pt x="25" y="356"/>
                    <a:pt x="36" y="357"/>
                  </a:cubicBezTo>
                  <a:cubicBezTo>
                    <a:pt x="100" y="25"/>
                    <a:pt x="100" y="25"/>
                    <a:pt x="100" y="25"/>
                  </a:cubicBezTo>
                  <a:lnTo>
                    <a:pt x="3" y="35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1" name="Google Shape;1621;p30"/>
            <p:cNvSpPr/>
            <p:nvPr/>
          </p:nvSpPr>
          <p:spPr>
            <a:xfrm>
              <a:off x="6908538" y="5216513"/>
              <a:ext cx="246063" cy="490538"/>
            </a:xfrm>
            <a:custGeom>
              <a:avLst/>
              <a:gdLst/>
              <a:ahLst/>
              <a:cxnLst/>
              <a:rect l="l" t="t" r="r" b="b"/>
              <a:pathLst>
                <a:path w="177" h="353" extrusionOk="0">
                  <a:moveTo>
                    <a:pt x="38" y="353"/>
                  </a:moveTo>
                  <a:cubicBezTo>
                    <a:pt x="37" y="353"/>
                    <a:pt x="37" y="353"/>
                    <a:pt x="37" y="353"/>
                  </a:cubicBezTo>
                  <a:cubicBezTo>
                    <a:pt x="25" y="351"/>
                    <a:pt x="13" y="348"/>
                    <a:pt x="1" y="346"/>
                  </a:cubicBezTo>
                  <a:cubicBezTo>
                    <a:pt x="0" y="346"/>
                    <a:pt x="0" y="346"/>
                    <a:pt x="0" y="346"/>
                  </a:cubicBezTo>
                  <a:cubicBezTo>
                    <a:pt x="1" y="344"/>
                    <a:pt x="1" y="344"/>
                    <a:pt x="1" y="344"/>
                  </a:cubicBezTo>
                  <a:cubicBezTo>
                    <a:pt x="175" y="0"/>
                    <a:pt x="175" y="0"/>
                    <a:pt x="175" y="0"/>
                  </a:cubicBezTo>
                  <a:cubicBezTo>
                    <a:pt x="177" y="1"/>
                    <a:pt x="177" y="1"/>
                    <a:pt x="177" y="1"/>
                  </a:cubicBezTo>
                  <a:lnTo>
                    <a:pt x="38" y="353"/>
                  </a:lnTo>
                  <a:close/>
                  <a:moveTo>
                    <a:pt x="3" y="344"/>
                  </a:moveTo>
                  <a:cubicBezTo>
                    <a:pt x="14" y="346"/>
                    <a:pt x="25" y="348"/>
                    <a:pt x="36" y="350"/>
                  </a:cubicBezTo>
                  <a:cubicBezTo>
                    <a:pt x="165" y="25"/>
                    <a:pt x="165" y="25"/>
                    <a:pt x="165" y="25"/>
                  </a:cubicBezTo>
                  <a:lnTo>
                    <a:pt x="3" y="34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2" name="Google Shape;1622;p30"/>
            <p:cNvSpPr/>
            <p:nvPr/>
          </p:nvSpPr>
          <p:spPr>
            <a:xfrm>
              <a:off x="6730738" y="5216513"/>
              <a:ext cx="423863" cy="425450"/>
            </a:xfrm>
            <a:custGeom>
              <a:avLst/>
              <a:gdLst/>
              <a:ahLst/>
              <a:cxnLst/>
              <a:rect l="l" t="t" r="r" b="b"/>
              <a:pathLst>
                <a:path w="305" h="307" extrusionOk="0">
                  <a:moveTo>
                    <a:pt x="28" y="307"/>
                  </a:moveTo>
                  <a:cubicBezTo>
                    <a:pt x="27" y="306"/>
                    <a:pt x="27" y="306"/>
                    <a:pt x="27" y="306"/>
                  </a:cubicBezTo>
                  <a:cubicBezTo>
                    <a:pt x="17" y="299"/>
                    <a:pt x="8" y="292"/>
                    <a:pt x="1" y="284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1" y="282"/>
                    <a:pt x="1" y="282"/>
                    <a:pt x="1" y="282"/>
                  </a:cubicBezTo>
                  <a:cubicBezTo>
                    <a:pt x="303" y="0"/>
                    <a:pt x="303" y="0"/>
                    <a:pt x="303" y="0"/>
                  </a:cubicBezTo>
                  <a:cubicBezTo>
                    <a:pt x="305" y="2"/>
                    <a:pt x="305" y="2"/>
                    <a:pt x="305" y="2"/>
                  </a:cubicBezTo>
                  <a:lnTo>
                    <a:pt x="28" y="307"/>
                  </a:lnTo>
                  <a:close/>
                  <a:moveTo>
                    <a:pt x="4" y="283"/>
                  </a:moveTo>
                  <a:cubicBezTo>
                    <a:pt x="10" y="290"/>
                    <a:pt x="18" y="297"/>
                    <a:pt x="28" y="303"/>
                  </a:cubicBezTo>
                  <a:cubicBezTo>
                    <a:pt x="283" y="22"/>
                    <a:pt x="283" y="22"/>
                    <a:pt x="283" y="22"/>
                  </a:cubicBezTo>
                  <a:lnTo>
                    <a:pt x="4" y="28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3" name="Google Shape;1623;p30"/>
            <p:cNvSpPr/>
            <p:nvPr/>
          </p:nvSpPr>
          <p:spPr>
            <a:xfrm>
              <a:off x="6714863" y="5216513"/>
              <a:ext cx="439738" cy="395288"/>
            </a:xfrm>
            <a:custGeom>
              <a:avLst/>
              <a:gdLst/>
              <a:ahLst/>
              <a:cxnLst/>
              <a:rect l="l" t="t" r="r" b="b"/>
              <a:pathLst>
                <a:path w="317" h="285" extrusionOk="0">
                  <a:moveTo>
                    <a:pt x="14" y="285"/>
                  </a:moveTo>
                  <a:cubicBezTo>
                    <a:pt x="13" y="284"/>
                    <a:pt x="13" y="284"/>
                    <a:pt x="13" y="284"/>
                  </a:cubicBezTo>
                  <a:cubicBezTo>
                    <a:pt x="3" y="273"/>
                    <a:pt x="1" y="265"/>
                    <a:pt x="1" y="265"/>
                  </a:cubicBezTo>
                  <a:cubicBezTo>
                    <a:pt x="0" y="264"/>
                    <a:pt x="0" y="264"/>
                    <a:pt x="0" y="264"/>
                  </a:cubicBezTo>
                  <a:cubicBezTo>
                    <a:pt x="1" y="263"/>
                    <a:pt x="1" y="263"/>
                    <a:pt x="1" y="263"/>
                  </a:cubicBezTo>
                  <a:cubicBezTo>
                    <a:pt x="315" y="0"/>
                    <a:pt x="315" y="0"/>
                    <a:pt x="315" y="0"/>
                  </a:cubicBezTo>
                  <a:cubicBezTo>
                    <a:pt x="317" y="2"/>
                    <a:pt x="317" y="2"/>
                    <a:pt x="317" y="2"/>
                  </a:cubicBezTo>
                  <a:lnTo>
                    <a:pt x="14" y="285"/>
                  </a:lnTo>
                  <a:close/>
                  <a:moveTo>
                    <a:pt x="3" y="265"/>
                  </a:moveTo>
                  <a:cubicBezTo>
                    <a:pt x="4" y="267"/>
                    <a:pt x="7" y="273"/>
                    <a:pt x="14" y="282"/>
                  </a:cubicBezTo>
                  <a:cubicBezTo>
                    <a:pt x="283" y="30"/>
                    <a:pt x="283" y="30"/>
                    <a:pt x="283" y="30"/>
                  </a:cubicBezTo>
                  <a:lnTo>
                    <a:pt x="3" y="26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4" name="Google Shape;1624;p30"/>
            <p:cNvSpPr/>
            <p:nvPr/>
          </p:nvSpPr>
          <p:spPr>
            <a:xfrm>
              <a:off x="6805350" y="5216513"/>
              <a:ext cx="349250" cy="466725"/>
            </a:xfrm>
            <a:custGeom>
              <a:avLst/>
              <a:gdLst/>
              <a:ahLst/>
              <a:cxnLst/>
              <a:rect l="l" t="t" r="r" b="b"/>
              <a:pathLst>
                <a:path w="252" h="336" extrusionOk="0">
                  <a:moveTo>
                    <a:pt x="41" y="336"/>
                  </a:moveTo>
                  <a:cubicBezTo>
                    <a:pt x="40" y="336"/>
                    <a:pt x="40" y="336"/>
                    <a:pt x="40" y="336"/>
                  </a:cubicBezTo>
                  <a:cubicBezTo>
                    <a:pt x="26" y="332"/>
                    <a:pt x="13" y="327"/>
                    <a:pt x="2" y="321"/>
                  </a:cubicBezTo>
                  <a:cubicBezTo>
                    <a:pt x="0" y="321"/>
                    <a:pt x="0" y="321"/>
                    <a:pt x="0" y="321"/>
                  </a:cubicBezTo>
                  <a:cubicBezTo>
                    <a:pt x="1" y="319"/>
                    <a:pt x="1" y="319"/>
                    <a:pt x="1" y="319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252" y="2"/>
                    <a:pt x="252" y="2"/>
                    <a:pt x="252" y="2"/>
                  </a:cubicBezTo>
                  <a:lnTo>
                    <a:pt x="41" y="336"/>
                  </a:lnTo>
                  <a:close/>
                  <a:moveTo>
                    <a:pt x="4" y="320"/>
                  </a:moveTo>
                  <a:cubicBezTo>
                    <a:pt x="15" y="325"/>
                    <a:pt x="27" y="330"/>
                    <a:pt x="40" y="334"/>
                  </a:cubicBezTo>
                  <a:cubicBezTo>
                    <a:pt x="237" y="21"/>
                    <a:pt x="237" y="21"/>
                    <a:pt x="237" y="21"/>
                  </a:cubicBezTo>
                  <a:lnTo>
                    <a:pt x="4" y="32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5" name="Google Shape;1625;p30"/>
            <p:cNvSpPr/>
            <p:nvPr/>
          </p:nvSpPr>
          <p:spPr>
            <a:xfrm>
              <a:off x="6767250" y="5216513"/>
              <a:ext cx="387350" cy="447675"/>
            </a:xfrm>
            <a:custGeom>
              <a:avLst/>
              <a:gdLst/>
              <a:ahLst/>
              <a:cxnLst/>
              <a:rect l="l" t="t" r="r" b="b"/>
              <a:pathLst>
                <a:path w="279" h="322" extrusionOk="0">
                  <a:moveTo>
                    <a:pt x="29" y="322"/>
                  </a:moveTo>
                  <a:cubicBezTo>
                    <a:pt x="29" y="321"/>
                    <a:pt x="29" y="321"/>
                    <a:pt x="29" y="321"/>
                  </a:cubicBezTo>
                  <a:cubicBezTo>
                    <a:pt x="18" y="317"/>
                    <a:pt x="9" y="311"/>
                    <a:pt x="1" y="306"/>
                  </a:cubicBezTo>
                  <a:cubicBezTo>
                    <a:pt x="0" y="305"/>
                    <a:pt x="0" y="305"/>
                    <a:pt x="0" y="305"/>
                  </a:cubicBezTo>
                  <a:cubicBezTo>
                    <a:pt x="277" y="0"/>
                    <a:pt x="277" y="0"/>
                    <a:pt x="277" y="0"/>
                  </a:cubicBezTo>
                  <a:cubicBezTo>
                    <a:pt x="279" y="2"/>
                    <a:pt x="279" y="2"/>
                    <a:pt x="279" y="2"/>
                  </a:cubicBezTo>
                  <a:lnTo>
                    <a:pt x="29" y="322"/>
                  </a:lnTo>
                  <a:close/>
                  <a:moveTo>
                    <a:pt x="4" y="305"/>
                  </a:moveTo>
                  <a:cubicBezTo>
                    <a:pt x="11" y="310"/>
                    <a:pt x="20" y="314"/>
                    <a:pt x="29" y="319"/>
                  </a:cubicBezTo>
                  <a:cubicBezTo>
                    <a:pt x="257" y="25"/>
                    <a:pt x="257" y="25"/>
                    <a:pt x="257" y="25"/>
                  </a:cubicBezTo>
                  <a:lnTo>
                    <a:pt x="4" y="30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6" name="Google Shape;1626;p30"/>
            <p:cNvSpPr/>
            <p:nvPr/>
          </p:nvSpPr>
          <p:spPr>
            <a:xfrm>
              <a:off x="7151425" y="5216513"/>
              <a:ext cx="298450" cy="481013"/>
            </a:xfrm>
            <a:custGeom>
              <a:avLst/>
              <a:gdLst/>
              <a:ahLst/>
              <a:cxnLst/>
              <a:rect l="l" t="t" r="r" b="b"/>
              <a:pathLst>
                <a:path w="214" h="346" extrusionOk="0">
                  <a:moveTo>
                    <a:pt x="175" y="346"/>
                  </a:moveTo>
                  <a:cubicBezTo>
                    <a:pt x="174" y="345"/>
                    <a:pt x="174" y="345"/>
                    <a:pt x="174" y="345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14" y="336"/>
                    <a:pt x="214" y="336"/>
                    <a:pt x="214" y="336"/>
                  </a:cubicBezTo>
                  <a:cubicBezTo>
                    <a:pt x="212" y="336"/>
                    <a:pt x="212" y="336"/>
                    <a:pt x="212" y="336"/>
                  </a:cubicBezTo>
                  <a:cubicBezTo>
                    <a:pt x="201" y="340"/>
                    <a:pt x="189" y="343"/>
                    <a:pt x="176" y="346"/>
                  </a:cubicBezTo>
                  <a:lnTo>
                    <a:pt x="175" y="346"/>
                  </a:lnTo>
                  <a:close/>
                  <a:moveTo>
                    <a:pt x="14" y="24"/>
                  </a:moveTo>
                  <a:cubicBezTo>
                    <a:pt x="176" y="343"/>
                    <a:pt x="176" y="343"/>
                    <a:pt x="176" y="343"/>
                  </a:cubicBezTo>
                  <a:cubicBezTo>
                    <a:pt x="188" y="341"/>
                    <a:pt x="200" y="338"/>
                    <a:pt x="210" y="334"/>
                  </a:cubicBezTo>
                  <a:lnTo>
                    <a:pt x="14" y="2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7" name="Google Shape;1627;p30"/>
            <p:cNvSpPr/>
            <p:nvPr/>
          </p:nvSpPr>
          <p:spPr>
            <a:xfrm>
              <a:off x="7151425" y="5216513"/>
              <a:ext cx="388938" cy="447675"/>
            </a:xfrm>
            <a:custGeom>
              <a:avLst/>
              <a:gdLst/>
              <a:ahLst/>
              <a:cxnLst/>
              <a:rect l="l" t="t" r="r" b="b"/>
              <a:pathLst>
                <a:path w="279" h="322" extrusionOk="0">
                  <a:moveTo>
                    <a:pt x="250" y="322"/>
                  </a:moveTo>
                  <a:cubicBezTo>
                    <a:pt x="249" y="321"/>
                    <a:pt x="249" y="321"/>
                    <a:pt x="249" y="32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79" y="305"/>
                    <a:pt x="279" y="305"/>
                    <a:pt x="279" y="305"/>
                  </a:cubicBezTo>
                  <a:cubicBezTo>
                    <a:pt x="278" y="306"/>
                    <a:pt x="278" y="306"/>
                    <a:pt x="278" y="306"/>
                  </a:cubicBezTo>
                  <a:cubicBezTo>
                    <a:pt x="270" y="311"/>
                    <a:pt x="261" y="317"/>
                    <a:pt x="251" y="321"/>
                  </a:cubicBezTo>
                  <a:lnTo>
                    <a:pt x="250" y="322"/>
                  </a:lnTo>
                  <a:close/>
                  <a:moveTo>
                    <a:pt x="22" y="25"/>
                  </a:moveTo>
                  <a:cubicBezTo>
                    <a:pt x="250" y="319"/>
                    <a:pt x="250" y="319"/>
                    <a:pt x="250" y="319"/>
                  </a:cubicBezTo>
                  <a:cubicBezTo>
                    <a:pt x="260" y="314"/>
                    <a:pt x="268" y="310"/>
                    <a:pt x="276" y="305"/>
                  </a:cubicBezTo>
                  <a:lnTo>
                    <a:pt x="22" y="2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8" name="Google Shape;1628;p30"/>
            <p:cNvSpPr/>
            <p:nvPr/>
          </p:nvSpPr>
          <p:spPr>
            <a:xfrm>
              <a:off x="7151425" y="5216513"/>
              <a:ext cx="425450" cy="425450"/>
            </a:xfrm>
            <a:custGeom>
              <a:avLst/>
              <a:gdLst/>
              <a:ahLst/>
              <a:cxnLst/>
              <a:rect l="l" t="t" r="r" b="b"/>
              <a:pathLst>
                <a:path w="305" h="307" extrusionOk="0">
                  <a:moveTo>
                    <a:pt x="277" y="307"/>
                  </a:moveTo>
                  <a:cubicBezTo>
                    <a:pt x="277" y="306"/>
                    <a:pt x="277" y="306"/>
                    <a:pt x="277" y="306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05" y="283"/>
                    <a:pt x="305" y="283"/>
                    <a:pt x="305" y="283"/>
                  </a:cubicBezTo>
                  <a:cubicBezTo>
                    <a:pt x="304" y="284"/>
                    <a:pt x="304" y="284"/>
                    <a:pt x="304" y="284"/>
                  </a:cubicBezTo>
                  <a:cubicBezTo>
                    <a:pt x="297" y="292"/>
                    <a:pt x="288" y="299"/>
                    <a:pt x="278" y="306"/>
                  </a:cubicBezTo>
                  <a:lnTo>
                    <a:pt x="277" y="307"/>
                  </a:lnTo>
                  <a:close/>
                  <a:moveTo>
                    <a:pt x="22" y="22"/>
                  </a:moveTo>
                  <a:cubicBezTo>
                    <a:pt x="278" y="303"/>
                    <a:pt x="278" y="303"/>
                    <a:pt x="278" y="303"/>
                  </a:cubicBezTo>
                  <a:cubicBezTo>
                    <a:pt x="287" y="297"/>
                    <a:pt x="295" y="290"/>
                    <a:pt x="301" y="283"/>
                  </a:cubicBezTo>
                  <a:lnTo>
                    <a:pt x="22" y="2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9" name="Google Shape;1629;p30"/>
            <p:cNvSpPr/>
            <p:nvPr/>
          </p:nvSpPr>
          <p:spPr>
            <a:xfrm>
              <a:off x="7151425" y="5216513"/>
              <a:ext cx="350838" cy="466725"/>
            </a:xfrm>
            <a:custGeom>
              <a:avLst/>
              <a:gdLst/>
              <a:ahLst/>
              <a:cxnLst/>
              <a:rect l="l" t="t" r="r" b="b"/>
              <a:pathLst>
                <a:path w="252" h="336" extrusionOk="0">
                  <a:moveTo>
                    <a:pt x="211" y="336"/>
                  </a:moveTo>
                  <a:cubicBezTo>
                    <a:pt x="211" y="336"/>
                    <a:pt x="211" y="336"/>
                    <a:pt x="211" y="336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52" y="321"/>
                    <a:pt x="252" y="321"/>
                    <a:pt x="252" y="321"/>
                  </a:cubicBezTo>
                  <a:cubicBezTo>
                    <a:pt x="251" y="321"/>
                    <a:pt x="251" y="321"/>
                    <a:pt x="251" y="321"/>
                  </a:cubicBezTo>
                  <a:cubicBezTo>
                    <a:pt x="239" y="327"/>
                    <a:pt x="226" y="332"/>
                    <a:pt x="212" y="336"/>
                  </a:cubicBezTo>
                  <a:lnTo>
                    <a:pt x="211" y="336"/>
                  </a:lnTo>
                  <a:close/>
                  <a:moveTo>
                    <a:pt x="15" y="21"/>
                  </a:moveTo>
                  <a:cubicBezTo>
                    <a:pt x="212" y="334"/>
                    <a:pt x="212" y="334"/>
                    <a:pt x="212" y="334"/>
                  </a:cubicBezTo>
                  <a:cubicBezTo>
                    <a:pt x="225" y="330"/>
                    <a:pt x="237" y="325"/>
                    <a:pt x="248" y="320"/>
                  </a:cubicBezTo>
                  <a:lnTo>
                    <a:pt x="15" y="2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0" name="Google Shape;1630;p30"/>
            <p:cNvSpPr/>
            <p:nvPr/>
          </p:nvSpPr>
          <p:spPr>
            <a:xfrm>
              <a:off x="7151425" y="5216513"/>
              <a:ext cx="441325" cy="395288"/>
            </a:xfrm>
            <a:custGeom>
              <a:avLst/>
              <a:gdLst/>
              <a:ahLst/>
              <a:cxnLst/>
              <a:rect l="l" t="t" r="r" b="b"/>
              <a:pathLst>
                <a:path w="317" h="285" extrusionOk="0">
                  <a:moveTo>
                    <a:pt x="303" y="285"/>
                  </a:moveTo>
                  <a:cubicBezTo>
                    <a:pt x="302" y="284"/>
                    <a:pt x="302" y="284"/>
                    <a:pt x="302" y="284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17" y="264"/>
                    <a:pt x="317" y="264"/>
                    <a:pt x="317" y="264"/>
                  </a:cubicBezTo>
                  <a:cubicBezTo>
                    <a:pt x="317" y="265"/>
                    <a:pt x="317" y="265"/>
                    <a:pt x="317" y="265"/>
                  </a:cubicBezTo>
                  <a:cubicBezTo>
                    <a:pt x="317" y="265"/>
                    <a:pt x="314" y="273"/>
                    <a:pt x="304" y="284"/>
                  </a:cubicBezTo>
                  <a:lnTo>
                    <a:pt x="303" y="285"/>
                  </a:lnTo>
                  <a:close/>
                  <a:moveTo>
                    <a:pt x="34" y="30"/>
                  </a:moveTo>
                  <a:cubicBezTo>
                    <a:pt x="303" y="282"/>
                    <a:pt x="303" y="282"/>
                    <a:pt x="303" y="282"/>
                  </a:cubicBezTo>
                  <a:cubicBezTo>
                    <a:pt x="310" y="273"/>
                    <a:pt x="313" y="267"/>
                    <a:pt x="314" y="265"/>
                  </a:cubicBezTo>
                  <a:lnTo>
                    <a:pt x="34" y="3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1" name="Google Shape;1631;p30"/>
            <p:cNvSpPr/>
            <p:nvPr/>
          </p:nvSpPr>
          <p:spPr>
            <a:xfrm>
              <a:off x="7151425" y="5216513"/>
              <a:ext cx="101600" cy="503238"/>
            </a:xfrm>
            <a:custGeom>
              <a:avLst/>
              <a:gdLst/>
              <a:ahLst/>
              <a:cxnLst/>
              <a:rect l="l" t="t" r="r" b="b"/>
              <a:pathLst>
                <a:path w="72" h="361" extrusionOk="0">
                  <a:moveTo>
                    <a:pt x="37" y="361"/>
                  </a:moveTo>
                  <a:cubicBezTo>
                    <a:pt x="37" y="360"/>
                    <a:pt x="37" y="360"/>
                    <a:pt x="37" y="36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72" y="359"/>
                    <a:pt x="72" y="359"/>
                    <a:pt x="72" y="359"/>
                  </a:cubicBezTo>
                  <a:cubicBezTo>
                    <a:pt x="71" y="359"/>
                    <a:pt x="71" y="359"/>
                    <a:pt x="71" y="359"/>
                  </a:cubicBezTo>
                  <a:cubicBezTo>
                    <a:pt x="61" y="360"/>
                    <a:pt x="50" y="360"/>
                    <a:pt x="38" y="361"/>
                  </a:cubicBezTo>
                  <a:lnTo>
                    <a:pt x="37" y="361"/>
                  </a:lnTo>
                  <a:close/>
                  <a:moveTo>
                    <a:pt x="5" y="27"/>
                  </a:moveTo>
                  <a:cubicBezTo>
                    <a:pt x="39" y="358"/>
                    <a:pt x="39" y="358"/>
                    <a:pt x="39" y="358"/>
                  </a:cubicBezTo>
                  <a:cubicBezTo>
                    <a:pt x="50" y="358"/>
                    <a:pt x="60" y="357"/>
                    <a:pt x="69" y="357"/>
                  </a:cubicBezTo>
                  <a:lnTo>
                    <a:pt x="5" y="2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2" name="Google Shape;1632;p30"/>
            <p:cNvSpPr/>
            <p:nvPr/>
          </p:nvSpPr>
          <p:spPr>
            <a:xfrm>
              <a:off x="7151425" y="5216513"/>
              <a:ext cx="246063" cy="490538"/>
            </a:xfrm>
            <a:custGeom>
              <a:avLst/>
              <a:gdLst/>
              <a:ahLst/>
              <a:cxnLst/>
              <a:rect l="l" t="t" r="r" b="b"/>
              <a:pathLst>
                <a:path w="177" h="353" extrusionOk="0">
                  <a:moveTo>
                    <a:pt x="139" y="353"/>
                  </a:moveTo>
                  <a:cubicBezTo>
                    <a:pt x="139" y="352"/>
                    <a:pt x="139" y="352"/>
                    <a:pt x="139" y="35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77" y="346"/>
                    <a:pt x="177" y="346"/>
                    <a:pt x="177" y="346"/>
                  </a:cubicBezTo>
                  <a:cubicBezTo>
                    <a:pt x="176" y="346"/>
                    <a:pt x="176" y="346"/>
                    <a:pt x="176" y="346"/>
                  </a:cubicBezTo>
                  <a:cubicBezTo>
                    <a:pt x="164" y="348"/>
                    <a:pt x="153" y="351"/>
                    <a:pt x="140" y="353"/>
                  </a:cubicBezTo>
                  <a:lnTo>
                    <a:pt x="139" y="353"/>
                  </a:lnTo>
                  <a:close/>
                  <a:moveTo>
                    <a:pt x="12" y="25"/>
                  </a:moveTo>
                  <a:cubicBezTo>
                    <a:pt x="141" y="350"/>
                    <a:pt x="141" y="350"/>
                    <a:pt x="141" y="350"/>
                  </a:cubicBezTo>
                  <a:cubicBezTo>
                    <a:pt x="152" y="348"/>
                    <a:pt x="163" y="346"/>
                    <a:pt x="174" y="344"/>
                  </a:cubicBezTo>
                  <a:lnTo>
                    <a:pt x="12" y="2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3" name="Google Shape;1633;p30"/>
            <p:cNvSpPr/>
            <p:nvPr/>
          </p:nvSpPr>
          <p:spPr>
            <a:xfrm>
              <a:off x="7151425" y="5216513"/>
              <a:ext cx="55563" cy="503238"/>
            </a:xfrm>
            <a:custGeom>
              <a:avLst/>
              <a:gdLst/>
              <a:ahLst/>
              <a:cxnLst/>
              <a:rect l="l" t="t" r="r" b="b"/>
              <a:pathLst>
                <a:path w="39" h="361" extrusionOk="0">
                  <a:moveTo>
                    <a:pt x="1" y="361"/>
                  </a:moveTo>
                  <a:cubicBezTo>
                    <a:pt x="0" y="361"/>
                    <a:pt x="0" y="361"/>
                    <a:pt x="0" y="3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9" y="361"/>
                    <a:pt x="39" y="361"/>
                    <a:pt x="39" y="361"/>
                  </a:cubicBezTo>
                  <a:cubicBezTo>
                    <a:pt x="38" y="361"/>
                    <a:pt x="38" y="361"/>
                    <a:pt x="38" y="361"/>
                  </a:cubicBezTo>
                  <a:cubicBezTo>
                    <a:pt x="24" y="361"/>
                    <a:pt x="12" y="361"/>
                    <a:pt x="1" y="361"/>
                  </a:cubicBezTo>
                  <a:close/>
                  <a:moveTo>
                    <a:pt x="2" y="24"/>
                  </a:moveTo>
                  <a:cubicBezTo>
                    <a:pt x="2" y="359"/>
                    <a:pt x="2" y="359"/>
                    <a:pt x="2" y="359"/>
                  </a:cubicBezTo>
                  <a:cubicBezTo>
                    <a:pt x="13" y="359"/>
                    <a:pt x="24" y="359"/>
                    <a:pt x="36" y="358"/>
                  </a:cubicBezTo>
                  <a:lnTo>
                    <a:pt x="2" y="2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4" name="Google Shape;1634;p30"/>
            <p:cNvSpPr/>
            <p:nvPr/>
          </p:nvSpPr>
          <p:spPr>
            <a:xfrm>
              <a:off x="7151425" y="5216513"/>
              <a:ext cx="149225" cy="500063"/>
            </a:xfrm>
            <a:custGeom>
              <a:avLst/>
              <a:gdLst/>
              <a:ahLst/>
              <a:cxnLst/>
              <a:rect l="l" t="t" r="r" b="b"/>
              <a:pathLst>
                <a:path w="107" h="359" extrusionOk="0">
                  <a:moveTo>
                    <a:pt x="69" y="359"/>
                  </a:moveTo>
                  <a:cubicBezTo>
                    <a:pt x="69" y="358"/>
                    <a:pt x="69" y="358"/>
                    <a:pt x="69" y="35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07" y="356"/>
                    <a:pt x="107" y="356"/>
                    <a:pt x="107" y="356"/>
                  </a:cubicBezTo>
                  <a:cubicBezTo>
                    <a:pt x="106" y="356"/>
                    <a:pt x="106" y="356"/>
                    <a:pt x="106" y="356"/>
                  </a:cubicBezTo>
                  <a:cubicBezTo>
                    <a:pt x="94" y="357"/>
                    <a:pt x="82" y="358"/>
                    <a:pt x="71" y="359"/>
                  </a:cubicBezTo>
                  <a:lnTo>
                    <a:pt x="69" y="359"/>
                  </a:lnTo>
                  <a:close/>
                  <a:moveTo>
                    <a:pt x="7" y="25"/>
                  </a:moveTo>
                  <a:cubicBezTo>
                    <a:pt x="71" y="357"/>
                    <a:pt x="71" y="357"/>
                    <a:pt x="71" y="357"/>
                  </a:cubicBezTo>
                  <a:cubicBezTo>
                    <a:pt x="82" y="356"/>
                    <a:pt x="93" y="355"/>
                    <a:pt x="104" y="354"/>
                  </a:cubicBezTo>
                  <a:lnTo>
                    <a:pt x="7" y="2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5" name="Google Shape;1635;p30"/>
            <p:cNvSpPr/>
            <p:nvPr/>
          </p:nvSpPr>
          <p:spPr>
            <a:xfrm>
              <a:off x="7151425" y="5216513"/>
              <a:ext cx="198438" cy="495300"/>
            </a:xfrm>
            <a:custGeom>
              <a:avLst/>
              <a:gdLst/>
              <a:ahLst/>
              <a:cxnLst/>
              <a:rect l="l" t="t" r="r" b="b"/>
              <a:pathLst>
                <a:path w="142" h="357" extrusionOk="0">
                  <a:moveTo>
                    <a:pt x="105" y="357"/>
                  </a:moveTo>
                  <a:cubicBezTo>
                    <a:pt x="104" y="356"/>
                    <a:pt x="104" y="356"/>
                    <a:pt x="104" y="35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42" y="352"/>
                    <a:pt x="142" y="352"/>
                    <a:pt x="142" y="352"/>
                  </a:cubicBezTo>
                  <a:cubicBezTo>
                    <a:pt x="140" y="353"/>
                    <a:pt x="140" y="353"/>
                    <a:pt x="140" y="353"/>
                  </a:cubicBezTo>
                  <a:cubicBezTo>
                    <a:pt x="130" y="354"/>
                    <a:pt x="118" y="356"/>
                    <a:pt x="106" y="357"/>
                  </a:cubicBezTo>
                  <a:lnTo>
                    <a:pt x="105" y="357"/>
                  </a:lnTo>
                  <a:close/>
                  <a:moveTo>
                    <a:pt x="10" y="26"/>
                  </a:moveTo>
                  <a:cubicBezTo>
                    <a:pt x="106" y="355"/>
                    <a:pt x="106" y="355"/>
                    <a:pt x="106" y="355"/>
                  </a:cubicBezTo>
                  <a:cubicBezTo>
                    <a:pt x="118" y="353"/>
                    <a:pt x="128" y="352"/>
                    <a:pt x="138" y="350"/>
                  </a:cubicBezTo>
                  <a:lnTo>
                    <a:pt x="10" y="2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36" name="Google Shape;1636;p30"/>
          <p:cNvGrpSpPr/>
          <p:nvPr/>
        </p:nvGrpSpPr>
        <p:grpSpPr>
          <a:xfrm>
            <a:off x="231550" y="179186"/>
            <a:ext cx="8578796" cy="4762104"/>
            <a:chOff x="231550" y="179186"/>
            <a:chExt cx="8578796" cy="4762104"/>
          </a:xfrm>
        </p:grpSpPr>
        <p:sp>
          <p:nvSpPr>
            <p:cNvPr id="1637" name="Google Shape;1637;p30"/>
            <p:cNvSpPr/>
            <p:nvPr/>
          </p:nvSpPr>
          <p:spPr>
            <a:xfrm>
              <a:off x="231550" y="179186"/>
              <a:ext cx="191699" cy="191925"/>
            </a:xfrm>
            <a:custGeom>
              <a:avLst/>
              <a:gdLst/>
              <a:ahLst/>
              <a:cxnLst/>
              <a:rect l="l" t="t" r="r" b="b"/>
              <a:pathLst>
                <a:path w="777" h="778" extrusionOk="0">
                  <a:moveTo>
                    <a:pt x="431" y="389"/>
                  </a:moveTo>
                  <a:cubicBezTo>
                    <a:pt x="623" y="370"/>
                    <a:pt x="772" y="208"/>
                    <a:pt x="771" y="9"/>
                  </a:cubicBezTo>
                  <a:cubicBezTo>
                    <a:pt x="771" y="8"/>
                    <a:pt x="771" y="7"/>
                    <a:pt x="770" y="7"/>
                  </a:cubicBezTo>
                  <a:cubicBezTo>
                    <a:pt x="770" y="7"/>
                    <a:pt x="769" y="7"/>
                    <a:pt x="768" y="7"/>
                  </a:cubicBezTo>
                  <a:cubicBezTo>
                    <a:pt x="570" y="5"/>
                    <a:pt x="408" y="154"/>
                    <a:pt x="388" y="347"/>
                  </a:cubicBezTo>
                  <a:cubicBezTo>
                    <a:pt x="366" y="153"/>
                    <a:pt x="201" y="2"/>
                    <a:pt x="2" y="1"/>
                  </a:cubicBezTo>
                  <a:cubicBezTo>
                    <a:pt x="1" y="0"/>
                    <a:pt x="1" y="1"/>
                    <a:pt x="0" y="0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2" y="201"/>
                    <a:pt x="153" y="366"/>
                    <a:pt x="347" y="388"/>
                  </a:cubicBezTo>
                  <a:cubicBezTo>
                    <a:pt x="154" y="408"/>
                    <a:pt x="5" y="570"/>
                    <a:pt x="6" y="769"/>
                  </a:cubicBezTo>
                  <a:cubicBezTo>
                    <a:pt x="6" y="770"/>
                    <a:pt x="6" y="770"/>
                    <a:pt x="6" y="772"/>
                  </a:cubicBezTo>
                  <a:cubicBezTo>
                    <a:pt x="8" y="771"/>
                    <a:pt x="8" y="771"/>
                    <a:pt x="8" y="771"/>
                  </a:cubicBezTo>
                  <a:cubicBezTo>
                    <a:pt x="207" y="773"/>
                    <a:pt x="370" y="624"/>
                    <a:pt x="389" y="430"/>
                  </a:cubicBezTo>
                  <a:cubicBezTo>
                    <a:pt x="411" y="624"/>
                    <a:pt x="576" y="776"/>
                    <a:pt x="775" y="778"/>
                  </a:cubicBezTo>
                  <a:cubicBezTo>
                    <a:pt x="776" y="778"/>
                    <a:pt x="776" y="778"/>
                    <a:pt x="777" y="778"/>
                  </a:cubicBezTo>
                  <a:cubicBezTo>
                    <a:pt x="777" y="777"/>
                    <a:pt x="777" y="776"/>
                    <a:pt x="777" y="775"/>
                  </a:cubicBezTo>
                  <a:cubicBezTo>
                    <a:pt x="776" y="577"/>
                    <a:pt x="623" y="411"/>
                    <a:pt x="431" y="3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8" name="Google Shape;1638;p30"/>
            <p:cNvSpPr/>
            <p:nvPr/>
          </p:nvSpPr>
          <p:spPr>
            <a:xfrm>
              <a:off x="8664647" y="320040"/>
              <a:ext cx="145699" cy="145875"/>
            </a:xfrm>
            <a:custGeom>
              <a:avLst/>
              <a:gdLst/>
              <a:ahLst/>
              <a:cxnLst/>
              <a:rect l="l" t="t" r="r" b="b"/>
              <a:pathLst>
                <a:path w="777" h="778" extrusionOk="0">
                  <a:moveTo>
                    <a:pt x="431" y="389"/>
                  </a:moveTo>
                  <a:cubicBezTo>
                    <a:pt x="623" y="370"/>
                    <a:pt x="772" y="208"/>
                    <a:pt x="771" y="9"/>
                  </a:cubicBezTo>
                  <a:cubicBezTo>
                    <a:pt x="771" y="8"/>
                    <a:pt x="771" y="7"/>
                    <a:pt x="770" y="7"/>
                  </a:cubicBezTo>
                  <a:cubicBezTo>
                    <a:pt x="770" y="7"/>
                    <a:pt x="769" y="7"/>
                    <a:pt x="768" y="7"/>
                  </a:cubicBezTo>
                  <a:cubicBezTo>
                    <a:pt x="570" y="5"/>
                    <a:pt x="408" y="154"/>
                    <a:pt x="388" y="347"/>
                  </a:cubicBezTo>
                  <a:cubicBezTo>
                    <a:pt x="366" y="153"/>
                    <a:pt x="201" y="2"/>
                    <a:pt x="2" y="1"/>
                  </a:cubicBezTo>
                  <a:cubicBezTo>
                    <a:pt x="1" y="0"/>
                    <a:pt x="1" y="1"/>
                    <a:pt x="0" y="0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2" y="201"/>
                    <a:pt x="153" y="366"/>
                    <a:pt x="347" y="388"/>
                  </a:cubicBezTo>
                  <a:cubicBezTo>
                    <a:pt x="154" y="408"/>
                    <a:pt x="5" y="570"/>
                    <a:pt x="6" y="769"/>
                  </a:cubicBezTo>
                  <a:cubicBezTo>
                    <a:pt x="6" y="770"/>
                    <a:pt x="6" y="770"/>
                    <a:pt x="6" y="772"/>
                  </a:cubicBezTo>
                  <a:cubicBezTo>
                    <a:pt x="8" y="771"/>
                    <a:pt x="8" y="771"/>
                    <a:pt x="8" y="771"/>
                  </a:cubicBezTo>
                  <a:cubicBezTo>
                    <a:pt x="207" y="773"/>
                    <a:pt x="370" y="624"/>
                    <a:pt x="389" y="430"/>
                  </a:cubicBezTo>
                  <a:cubicBezTo>
                    <a:pt x="411" y="624"/>
                    <a:pt x="576" y="776"/>
                    <a:pt x="775" y="778"/>
                  </a:cubicBezTo>
                  <a:cubicBezTo>
                    <a:pt x="776" y="778"/>
                    <a:pt x="776" y="778"/>
                    <a:pt x="777" y="778"/>
                  </a:cubicBezTo>
                  <a:cubicBezTo>
                    <a:pt x="777" y="777"/>
                    <a:pt x="777" y="776"/>
                    <a:pt x="777" y="775"/>
                  </a:cubicBezTo>
                  <a:cubicBezTo>
                    <a:pt x="776" y="577"/>
                    <a:pt x="623" y="411"/>
                    <a:pt x="431" y="3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9" name="Google Shape;1639;p30"/>
            <p:cNvSpPr/>
            <p:nvPr/>
          </p:nvSpPr>
          <p:spPr>
            <a:xfrm>
              <a:off x="8357922" y="4795415"/>
              <a:ext cx="145699" cy="145875"/>
            </a:xfrm>
            <a:custGeom>
              <a:avLst/>
              <a:gdLst/>
              <a:ahLst/>
              <a:cxnLst/>
              <a:rect l="l" t="t" r="r" b="b"/>
              <a:pathLst>
                <a:path w="777" h="778" extrusionOk="0">
                  <a:moveTo>
                    <a:pt x="431" y="389"/>
                  </a:moveTo>
                  <a:cubicBezTo>
                    <a:pt x="623" y="370"/>
                    <a:pt x="772" y="208"/>
                    <a:pt x="771" y="9"/>
                  </a:cubicBezTo>
                  <a:cubicBezTo>
                    <a:pt x="771" y="8"/>
                    <a:pt x="771" y="7"/>
                    <a:pt x="770" y="7"/>
                  </a:cubicBezTo>
                  <a:cubicBezTo>
                    <a:pt x="770" y="7"/>
                    <a:pt x="769" y="7"/>
                    <a:pt x="768" y="7"/>
                  </a:cubicBezTo>
                  <a:cubicBezTo>
                    <a:pt x="570" y="5"/>
                    <a:pt x="408" y="154"/>
                    <a:pt x="388" y="347"/>
                  </a:cubicBezTo>
                  <a:cubicBezTo>
                    <a:pt x="366" y="153"/>
                    <a:pt x="201" y="2"/>
                    <a:pt x="2" y="1"/>
                  </a:cubicBezTo>
                  <a:cubicBezTo>
                    <a:pt x="1" y="0"/>
                    <a:pt x="1" y="1"/>
                    <a:pt x="0" y="0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2" y="201"/>
                    <a:pt x="153" y="366"/>
                    <a:pt x="347" y="388"/>
                  </a:cubicBezTo>
                  <a:cubicBezTo>
                    <a:pt x="154" y="408"/>
                    <a:pt x="5" y="570"/>
                    <a:pt x="6" y="769"/>
                  </a:cubicBezTo>
                  <a:cubicBezTo>
                    <a:pt x="6" y="770"/>
                    <a:pt x="6" y="770"/>
                    <a:pt x="6" y="772"/>
                  </a:cubicBezTo>
                  <a:cubicBezTo>
                    <a:pt x="8" y="771"/>
                    <a:pt x="8" y="771"/>
                    <a:pt x="8" y="771"/>
                  </a:cubicBezTo>
                  <a:cubicBezTo>
                    <a:pt x="207" y="773"/>
                    <a:pt x="370" y="624"/>
                    <a:pt x="389" y="430"/>
                  </a:cubicBezTo>
                  <a:cubicBezTo>
                    <a:pt x="411" y="624"/>
                    <a:pt x="576" y="776"/>
                    <a:pt x="775" y="778"/>
                  </a:cubicBezTo>
                  <a:cubicBezTo>
                    <a:pt x="776" y="778"/>
                    <a:pt x="776" y="778"/>
                    <a:pt x="777" y="778"/>
                  </a:cubicBezTo>
                  <a:cubicBezTo>
                    <a:pt x="777" y="777"/>
                    <a:pt x="777" y="776"/>
                    <a:pt x="777" y="775"/>
                  </a:cubicBezTo>
                  <a:cubicBezTo>
                    <a:pt x="776" y="577"/>
                    <a:pt x="623" y="411"/>
                    <a:pt x="431" y="3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40" name="Google Shape;1640;p3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641" name="Google Shape;1641;p30"/>
          <p:cNvSpPr txBox="1">
            <a:spLocks noGrp="1"/>
          </p:cNvSpPr>
          <p:nvPr>
            <p:ph type="subTitle" idx="1"/>
          </p:nvPr>
        </p:nvSpPr>
        <p:spPr>
          <a:xfrm>
            <a:off x="1112600" y="2264273"/>
            <a:ext cx="1975200" cy="6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2" name="Google Shape;1642;p30"/>
          <p:cNvSpPr txBox="1">
            <a:spLocks noGrp="1"/>
          </p:cNvSpPr>
          <p:nvPr>
            <p:ph type="subTitle" idx="2"/>
          </p:nvPr>
        </p:nvSpPr>
        <p:spPr>
          <a:xfrm>
            <a:off x="3582448" y="2264273"/>
            <a:ext cx="1975200" cy="6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3" name="Google Shape;1643;p30"/>
          <p:cNvSpPr txBox="1">
            <a:spLocks noGrp="1"/>
          </p:cNvSpPr>
          <p:nvPr>
            <p:ph type="subTitle" idx="3"/>
          </p:nvPr>
        </p:nvSpPr>
        <p:spPr>
          <a:xfrm>
            <a:off x="1112600" y="3931248"/>
            <a:ext cx="1975200" cy="6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4" name="Google Shape;1644;p30"/>
          <p:cNvSpPr txBox="1">
            <a:spLocks noGrp="1"/>
          </p:cNvSpPr>
          <p:nvPr>
            <p:ph type="subTitle" idx="4"/>
          </p:nvPr>
        </p:nvSpPr>
        <p:spPr>
          <a:xfrm>
            <a:off x="3582448" y="3931248"/>
            <a:ext cx="1975200" cy="6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5" name="Google Shape;1645;p30"/>
          <p:cNvSpPr txBox="1">
            <a:spLocks noGrp="1"/>
          </p:cNvSpPr>
          <p:nvPr>
            <p:ph type="subTitle" idx="5"/>
          </p:nvPr>
        </p:nvSpPr>
        <p:spPr>
          <a:xfrm>
            <a:off x="6052297" y="2264273"/>
            <a:ext cx="1975200" cy="6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6" name="Google Shape;1646;p30"/>
          <p:cNvSpPr txBox="1">
            <a:spLocks noGrp="1"/>
          </p:cNvSpPr>
          <p:nvPr>
            <p:ph type="subTitle" idx="6"/>
          </p:nvPr>
        </p:nvSpPr>
        <p:spPr>
          <a:xfrm>
            <a:off x="6052297" y="3931248"/>
            <a:ext cx="1975200" cy="6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7" name="Google Shape;1647;p30"/>
          <p:cNvSpPr txBox="1">
            <a:spLocks noGrp="1"/>
          </p:cNvSpPr>
          <p:nvPr>
            <p:ph type="subTitle" idx="7"/>
          </p:nvPr>
        </p:nvSpPr>
        <p:spPr>
          <a:xfrm>
            <a:off x="1111100" y="1941402"/>
            <a:ext cx="1978200" cy="44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awarabi Gothic"/>
              <a:buNone/>
              <a:defRPr sz="2400">
                <a:solidFill>
                  <a:schemeClr val="dk1"/>
                </a:solidFill>
                <a:latin typeface="Sawarabi Gothic"/>
                <a:ea typeface="Sawarabi Gothic"/>
                <a:cs typeface="Sawarabi Gothic"/>
                <a:sym typeface="Sawarabi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awarabi Gothic"/>
              <a:buNone/>
              <a:defRPr sz="2400">
                <a:latin typeface="Sawarabi Gothic"/>
                <a:ea typeface="Sawarabi Gothic"/>
                <a:cs typeface="Sawarabi Gothic"/>
                <a:sym typeface="Sawarabi Goth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awarabi Gothic"/>
              <a:buNone/>
              <a:defRPr sz="2400">
                <a:latin typeface="Sawarabi Gothic"/>
                <a:ea typeface="Sawarabi Gothic"/>
                <a:cs typeface="Sawarabi Gothic"/>
                <a:sym typeface="Sawarabi Goth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awarabi Gothic"/>
              <a:buNone/>
              <a:defRPr sz="2400">
                <a:latin typeface="Sawarabi Gothic"/>
                <a:ea typeface="Sawarabi Gothic"/>
                <a:cs typeface="Sawarabi Gothic"/>
                <a:sym typeface="Sawarabi Goth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awarabi Gothic"/>
              <a:buNone/>
              <a:defRPr sz="2400">
                <a:latin typeface="Sawarabi Gothic"/>
                <a:ea typeface="Sawarabi Gothic"/>
                <a:cs typeface="Sawarabi Gothic"/>
                <a:sym typeface="Sawarabi Goth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awarabi Gothic"/>
              <a:buNone/>
              <a:defRPr sz="2400">
                <a:latin typeface="Sawarabi Gothic"/>
                <a:ea typeface="Sawarabi Gothic"/>
                <a:cs typeface="Sawarabi Gothic"/>
                <a:sym typeface="Sawarabi Goth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awarabi Gothic"/>
              <a:buNone/>
              <a:defRPr sz="2400">
                <a:latin typeface="Sawarabi Gothic"/>
                <a:ea typeface="Sawarabi Gothic"/>
                <a:cs typeface="Sawarabi Gothic"/>
                <a:sym typeface="Sawarabi Goth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awarabi Gothic"/>
              <a:buNone/>
              <a:defRPr sz="2400">
                <a:latin typeface="Sawarabi Gothic"/>
                <a:ea typeface="Sawarabi Gothic"/>
                <a:cs typeface="Sawarabi Gothic"/>
                <a:sym typeface="Sawarabi Goth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awarabi Gothic"/>
              <a:buNone/>
              <a:defRPr sz="2400">
                <a:latin typeface="Sawarabi Gothic"/>
                <a:ea typeface="Sawarabi Gothic"/>
                <a:cs typeface="Sawarabi Gothic"/>
                <a:sym typeface="Sawarabi Gothic"/>
              </a:defRPr>
            </a:lvl9pPr>
          </a:lstStyle>
          <a:p>
            <a:endParaRPr/>
          </a:p>
        </p:txBody>
      </p:sp>
      <p:sp>
        <p:nvSpPr>
          <p:cNvPr id="1648" name="Google Shape;1648;p30"/>
          <p:cNvSpPr txBox="1">
            <a:spLocks noGrp="1"/>
          </p:cNvSpPr>
          <p:nvPr>
            <p:ph type="subTitle" idx="8"/>
          </p:nvPr>
        </p:nvSpPr>
        <p:spPr>
          <a:xfrm>
            <a:off x="3580948" y="1941402"/>
            <a:ext cx="1978200" cy="44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awarabi Gothic"/>
              <a:buNone/>
              <a:defRPr sz="2400">
                <a:solidFill>
                  <a:schemeClr val="dk1"/>
                </a:solidFill>
                <a:latin typeface="Sawarabi Gothic"/>
                <a:ea typeface="Sawarabi Gothic"/>
                <a:cs typeface="Sawarabi Gothic"/>
                <a:sym typeface="Sawarabi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awarabi Gothic"/>
              <a:buNone/>
              <a:defRPr sz="2400">
                <a:latin typeface="Sawarabi Gothic"/>
                <a:ea typeface="Sawarabi Gothic"/>
                <a:cs typeface="Sawarabi Gothic"/>
                <a:sym typeface="Sawarabi Goth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awarabi Gothic"/>
              <a:buNone/>
              <a:defRPr sz="2400">
                <a:latin typeface="Sawarabi Gothic"/>
                <a:ea typeface="Sawarabi Gothic"/>
                <a:cs typeface="Sawarabi Gothic"/>
                <a:sym typeface="Sawarabi Goth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awarabi Gothic"/>
              <a:buNone/>
              <a:defRPr sz="2400">
                <a:latin typeface="Sawarabi Gothic"/>
                <a:ea typeface="Sawarabi Gothic"/>
                <a:cs typeface="Sawarabi Gothic"/>
                <a:sym typeface="Sawarabi Goth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awarabi Gothic"/>
              <a:buNone/>
              <a:defRPr sz="2400">
                <a:latin typeface="Sawarabi Gothic"/>
                <a:ea typeface="Sawarabi Gothic"/>
                <a:cs typeface="Sawarabi Gothic"/>
                <a:sym typeface="Sawarabi Goth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awarabi Gothic"/>
              <a:buNone/>
              <a:defRPr sz="2400">
                <a:latin typeface="Sawarabi Gothic"/>
                <a:ea typeface="Sawarabi Gothic"/>
                <a:cs typeface="Sawarabi Gothic"/>
                <a:sym typeface="Sawarabi Goth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awarabi Gothic"/>
              <a:buNone/>
              <a:defRPr sz="2400">
                <a:latin typeface="Sawarabi Gothic"/>
                <a:ea typeface="Sawarabi Gothic"/>
                <a:cs typeface="Sawarabi Gothic"/>
                <a:sym typeface="Sawarabi Goth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awarabi Gothic"/>
              <a:buNone/>
              <a:defRPr sz="2400">
                <a:latin typeface="Sawarabi Gothic"/>
                <a:ea typeface="Sawarabi Gothic"/>
                <a:cs typeface="Sawarabi Gothic"/>
                <a:sym typeface="Sawarabi Goth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awarabi Gothic"/>
              <a:buNone/>
              <a:defRPr sz="2400">
                <a:latin typeface="Sawarabi Gothic"/>
                <a:ea typeface="Sawarabi Gothic"/>
                <a:cs typeface="Sawarabi Gothic"/>
                <a:sym typeface="Sawarabi Gothic"/>
              </a:defRPr>
            </a:lvl9pPr>
          </a:lstStyle>
          <a:p>
            <a:endParaRPr/>
          </a:p>
        </p:txBody>
      </p:sp>
      <p:sp>
        <p:nvSpPr>
          <p:cNvPr id="1649" name="Google Shape;1649;p30"/>
          <p:cNvSpPr txBox="1">
            <a:spLocks noGrp="1"/>
          </p:cNvSpPr>
          <p:nvPr>
            <p:ph type="subTitle" idx="9"/>
          </p:nvPr>
        </p:nvSpPr>
        <p:spPr>
          <a:xfrm>
            <a:off x="6050797" y="1941402"/>
            <a:ext cx="1978200" cy="44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awarabi Gothic"/>
              <a:buNone/>
              <a:defRPr sz="2400">
                <a:solidFill>
                  <a:schemeClr val="dk1"/>
                </a:solidFill>
                <a:latin typeface="Sawarabi Gothic"/>
                <a:ea typeface="Sawarabi Gothic"/>
                <a:cs typeface="Sawarabi Gothic"/>
                <a:sym typeface="Sawarabi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awarabi Gothic"/>
              <a:buNone/>
              <a:defRPr sz="2400">
                <a:latin typeface="Sawarabi Gothic"/>
                <a:ea typeface="Sawarabi Gothic"/>
                <a:cs typeface="Sawarabi Gothic"/>
                <a:sym typeface="Sawarabi Goth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awarabi Gothic"/>
              <a:buNone/>
              <a:defRPr sz="2400">
                <a:latin typeface="Sawarabi Gothic"/>
                <a:ea typeface="Sawarabi Gothic"/>
                <a:cs typeface="Sawarabi Gothic"/>
                <a:sym typeface="Sawarabi Goth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awarabi Gothic"/>
              <a:buNone/>
              <a:defRPr sz="2400">
                <a:latin typeface="Sawarabi Gothic"/>
                <a:ea typeface="Sawarabi Gothic"/>
                <a:cs typeface="Sawarabi Gothic"/>
                <a:sym typeface="Sawarabi Goth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awarabi Gothic"/>
              <a:buNone/>
              <a:defRPr sz="2400">
                <a:latin typeface="Sawarabi Gothic"/>
                <a:ea typeface="Sawarabi Gothic"/>
                <a:cs typeface="Sawarabi Gothic"/>
                <a:sym typeface="Sawarabi Goth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awarabi Gothic"/>
              <a:buNone/>
              <a:defRPr sz="2400">
                <a:latin typeface="Sawarabi Gothic"/>
                <a:ea typeface="Sawarabi Gothic"/>
                <a:cs typeface="Sawarabi Gothic"/>
                <a:sym typeface="Sawarabi Goth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awarabi Gothic"/>
              <a:buNone/>
              <a:defRPr sz="2400">
                <a:latin typeface="Sawarabi Gothic"/>
                <a:ea typeface="Sawarabi Gothic"/>
                <a:cs typeface="Sawarabi Gothic"/>
                <a:sym typeface="Sawarabi Goth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awarabi Gothic"/>
              <a:buNone/>
              <a:defRPr sz="2400">
                <a:latin typeface="Sawarabi Gothic"/>
                <a:ea typeface="Sawarabi Gothic"/>
                <a:cs typeface="Sawarabi Gothic"/>
                <a:sym typeface="Sawarabi Goth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awarabi Gothic"/>
              <a:buNone/>
              <a:defRPr sz="2400">
                <a:latin typeface="Sawarabi Gothic"/>
                <a:ea typeface="Sawarabi Gothic"/>
                <a:cs typeface="Sawarabi Gothic"/>
                <a:sym typeface="Sawarabi Gothic"/>
              </a:defRPr>
            </a:lvl9pPr>
          </a:lstStyle>
          <a:p>
            <a:endParaRPr/>
          </a:p>
        </p:txBody>
      </p:sp>
      <p:sp>
        <p:nvSpPr>
          <p:cNvPr id="1650" name="Google Shape;1650;p30"/>
          <p:cNvSpPr txBox="1">
            <a:spLocks noGrp="1"/>
          </p:cNvSpPr>
          <p:nvPr>
            <p:ph type="subTitle" idx="13"/>
          </p:nvPr>
        </p:nvSpPr>
        <p:spPr>
          <a:xfrm>
            <a:off x="1111100" y="3617850"/>
            <a:ext cx="1978200" cy="44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awarabi Gothic"/>
              <a:buNone/>
              <a:defRPr sz="2400">
                <a:solidFill>
                  <a:schemeClr val="dk1"/>
                </a:solidFill>
                <a:latin typeface="Sawarabi Gothic"/>
                <a:ea typeface="Sawarabi Gothic"/>
                <a:cs typeface="Sawarabi Gothic"/>
                <a:sym typeface="Sawarabi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awarabi Gothic"/>
              <a:buNone/>
              <a:defRPr sz="2400">
                <a:latin typeface="Sawarabi Gothic"/>
                <a:ea typeface="Sawarabi Gothic"/>
                <a:cs typeface="Sawarabi Gothic"/>
                <a:sym typeface="Sawarabi Goth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awarabi Gothic"/>
              <a:buNone/>
              <a:defRPr sz="2400">
                <a:latin typeface="Sawarabi Gothic"/>
                <a:ea typeface="Sawarabi Gothic"/>
                <a:cs typeface="Sawarabi Gothic"/>
                <a:sym typeface="Sawarabi Goth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awarabi Gothic"/>
              <a:buNone/>
              <a:defRPr sz="2400">
                <a:latin typeface="Sawarabi Gothic"/>
                <a:ea typeface="Sawarabi Gothic"/>
                <a:cs typeface="Sawarabi Gothic"/>
                <a:sym typeface="Sawarabi Goth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awarabi Gothic"/>
              <a:buNone/>
              <a:defRPr sz="2400">
                <a:latin typeface="Sawarabi Gothic"/>
                <a:ea typeface="Sawarabi Gothic"/>
                <a:cs typeface="Sawarabi Gothic"/>
                <a:sym typeface="Sawarabi Goth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awarabi Gothic"/>
              <a:buNone/>
              <a:defRPr sz="2400">
                <a:latin typeface="Sawarabi Gothic"/>
                <a:ea typeface="Sawarabi Gothic"/>
                <a:cs typeface="Sawarabi Gothic"/>
                <a:sym typeface="Sawarabi Goth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awarabi Gothic"/>
              <a:buNone/>
              <a:defRPr sz="2400">
                <a:latin typeface="Sawarabi Gothic"/>
                <a:ea typeface="Sawarabi Gothic"/>
                <a:cs typeface="Sawarabi Gothic"/>
                <a:sym typeface="Sawarabi Goth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awarabi Gothic"/>
              <a:buNone/>
              <a:defRPr sz="2400">
                <a:latin typeface="Sawarabi Gothic"/>
                <a:ea typeface="Sawarabi Gothic"/>
                <a:cs typeface="Sawarabi Gothic"/>
                <a:sym typeface="Sawarabi Goth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awarabi Gothic"/>
              <a:buNone/>
              <a:defRPr sz="2400">
                <a:latin typeface="Sawarabi Gothic"/>
                <a:ea typeface="Sawarabi Gothic"/>
                <a:cs typeface="Sawarabi Gothic"/>
                <a:sym typeface="Sawarabi Gothic"/>
              </a:defRPr>
            </a:lvl9pPr>
          </a:lstStyle>
          <a:p>
            <a:endParaRPr/>
          </a:p>
        </p:txBody>
      </p:sp>
      <p:sp>
        <p:nvSpPr>
          <p:cNvPr id="1651" name="Google Shape;1651;p30"/>
          <p:cNvSpPr txBox="1">
            <a:spLocks noGrp="1"/>
          </p:cNvSpPr>
          <p:nvPr>
            <p:ph type="subTitle" idx="14"/>
          </p:nvPr>
        </p:nvSpPr>
        <p:spPr>
          <a:xfrm>
            <a:off x="3580948" y="3617850"/>
            <a:ext cx="1978200" cy="44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awarabi Gothic"/>
              <a:buNone/>
              <a:defRPr sz="2400">
                <a:solidFill>
                  <a:schemeClr val="dk1"/>
                </a:solidFill>
                <a:latin typeface="Sawarabi Gothic"/>
                <a:ea typeface="Sawarabi Gothic"/>
                <a:cs typeface="Sawarabi Gothic"/>
                <a:sym typeface="Sawarabi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awarabi Gothic"/>
              <a:buNone/>
              <a:defRPr sz="2400">
                <a:latin typeface="Sawarabi Gothic"/>
                <a:ea typeface="Sawarabi Gothic"/>
                <a:cs typeface="Sawarabi Gothic"/>
                <a:sym typeface="Sawarabi Goth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awarabi Gothic"/>
              <a:buNone/>
              <a:defRPr sz="2400">
                <a:latin typeface="Sawarabi Gothic"/>
                <a:ea typeface="Sawarabi Gothic"/>
                <a:cs typeface="Sawarabi Gothic"/>
                <a:sym typeface="Sawarabi Goth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awarabi Gothic"/>
              <a:buNone/>
              <a:defRPr sz="2400">
                <a:latin typeface="Sawarabi Gothic"/>
                <a:ea typeface="Sawarabi Gothic"/>
                <a:cs typeface="Sawarabi Gothic"/>
                <a:sym typeface="Sawarabi Goth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awarabi Gothic"/>
              <a:buNone/>
              <a:defRPr sz="2400">
                <a:latin typeface="Sawarabi Gothic"/>
                <a:ea typeface="Sawarabi Gothic"/>
                <a:cs typeface="Sawarabi Gothic"/>
                <a:sym typeface="Sawarabi Goth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awarabi Gothic"/>
              <a:buNone/>
              <a:defRPr sz="2400">
                <a:latin typeface="Sawarabi Gothic"/>
                <a:ea typeface="Sawarabi Gothic"/>
                <a:cs typeface="Sawarabi Gothic"/>
                <a:sym typeface="Sawarabi Goth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awarabi Gothic"/>
              <a:buNone/>
              <a:defRPr sz="2400">
                <a:latin typeface="Sawarabi Gothic"/>
                <a:ea typeface="Sawarabi Gothic"/>
                <a:cs typeface="Sawarabi Gothic"/>
                <a:sym typeface="Sawarabi Goth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awarabi Gothic"/>
              <a:buNone/>
              <a:defRPr sz="2400">
                <a:latin typeface="Sawarabi Gothic"/>
                <a:ea typeface="Sawarabi Gothic"/>
                <a:cs typeface="Sawarabi Gothic"/>
                <a:sym typeface="Sawarabi Goth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awarabi Gothic"/>
              <a:buNone/>
              <a:defRPr sz="2400">
                <a:latin typeface="Sawarabi Gothic"/>
                <a:ea typeface="Sawarabi Gothic"/>
                <a:cs typeface="Sawarabi Gothic"/>
                <a:sym typeface="Sawarabi Gothic"/>
              </a:defRPr>
            </a:lvl9pPr>
          </a:lstStyle>
          <a:p>
            <a:endParaRPr/>
          </a:p>
        </p:txBody>
      </p:sp>
      <p:sp>
        <p:nvSpPr>
          <p:cNvPr id="1652" name="Google Shape;1652;p30"/>
          <p:cNvSpPr txBox="1">
            <a:spLocks noGrp="1"/>
          </p:cNvSpPr>
          <p:nvPr>
            <p:ph type="subTitle" idx="15"/>
          </p:nvPr>
        </p:nvSpPr>
        <p:spPr>
          <a:xfrm>
            <a:off x="6050797" y="3617850"/>
            <a:ext cx="1978200" cy="44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awarabi Gothic"/>
              <a:buNone/>
              <a:defRPr sz="2400">
                <a:solidFill>
                  <a:schemeClr val="dk1"/>
                </a:solidFill>
                <a:latin typeface="Sawarabi Gothic"/>
                <a:ea typeface="Sawarabi Gothic"/>
                <a:cs typeface="Sawarabi Gothic"/>
                <a:sym typeface="Sawarabi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awarabi Gothic"/>
              <a:buNone/>
              <a:defRPr sz="2400">
                <a:latin typeface="Sawarabi Gothic"/>
                <a:ea typeface="Sawarabi Gothic"/>
                <a:cs typeface="Sawarabi Gothic"/>
                <a:sym typeface="Sawarabi Goth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awarabi Gothic"/>
              <a:buNone/>
              <a:defRPr sz="2400">
                <a:latin typeface="Sawarabi Gothic"/>
                <a:ea typeface="Sawarabi Gothic"/>
                <a:cs typeface="Sawarabi Gothic"/>
                <a:sym typeface="Sawarabi Goth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awarabi Gothic"/>
              <a:buNone/>
              <a:defRPr sz="2400">
                <a:latin typeface="Sawarabi Gothic"/>
                <a:ea typeface="Sawarabi Gothic"/>
                <a:cs typeface="Sawarabi Gothic"/>
                <a:sym typeface="Sawarabi Goth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awarabi Gothic"/>
              <a:buNone/>
              <a:defRPr sz="2400">
                <a:latin typeface="Sawarabi Gothic"/>
                <a:ea typeface="Sawarabi Gothic"/>
                <a:cs typeface="Sawarabi Gothic"/>
                <a:sym typeface="Sawarabi Goth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awarabi Gothic"/>
              <a:buNone/>
              <a:defRPr sz="2400">
                <a:latin typeface="Sawarabi Gothic"/>
                <a:ea typeface="Sawarabi Gothic"/>
                <a:cs typeface="Sawarabi Gothic"/>
                <a:sym typeface="Sawarabi Goth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awarabi Gothic"/>
              <a:buNone/>
              <a:defRPr sz="2400">
                <a:latin typeface="Sawarabi Gothic"/>
                <a:ea typeface="Sawarabi Gothic"/>
                <a:cs typeface="Sawarabi Gothic"/>
                <a:sym typeface="Sawarabi Goth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awarabi Gothic"/>
              <a:buNone/>
              <a:defRPr sz="2400">
                <a:latin typeface="Sawarabi Gothic"/>
                <a:ea typeface="Sawarabi Gothic"/>
                <a:cs typeface="Sawarabi Gothic"/>
                <a:sym typeface="Sawarabi Goth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awarabi Gothic"/>
              <a:buNone/>
              <a:defRPr sz="2400">
                <a:latin typeface="Sawarabi Gothic"/>
                <a:ea typeface="Sawarabi Gothic"/>
                <a:cs typeface="Sawarabi Gothic"/>
                <a:sym typeface="Sawarabi Gothic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4"/>
          <p:cNvPicPr preferRelativeResize="0"/>
          <p:nvPr/>
        </p:nvPicPr>
        <p:blipFill>
          <a:blip r:embed="rId2">
            <a:alphaModFix amt="12000"/>
          </a:blip>
          <a:stretch>
            <a:fillRect/>
          </a:stretch>
        </p:blipFill>
        <p:spPr>
          <a:xfrm>
            <a:off x="0" y="12441"/>
            <a:ext cx="9144000" cy="514346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7" name="Google Shape;147;p4"/>
          <p:cNvGrpSpPr/>
          <p:nvPr/>
        </p:nvGrpSpPr>
        <p:grpSpPr>
          <a:xfrm rot="-3801419">
            <a:off x="8247364" y="267447"/>
            <a:ext cx="1408007" cy="801555"/>
            <a:chOff x="2213401" y="1272925"/>
            <a:chExt cx="549276" cy="312737"/>
          </a:xfrm>
        </p:grpSpPr>
        <p:sp>
          <p:nvSpPr>
            <p:cNvPr id="148" name="Google Shape;148;p4"/>
            <p:cNvSpPr/>
            <p:nvPr/>
          </p:nvSpPr>
          <p:spPr>
            <a:xfrm>
              <a:off x="2361039" y="1461838"/>
              <a:ext cx="254000" cy="123825"/>
            </a:xfrm>
            <a:custGeom>
              <a:avLst/>
              <a:gdLst/>
              <a:ahLst/>
              <a:cxnLst/>
              <a:rect l="l" t="t" r="r" b="b"/>
              <a:pathLst>
                <a:path w="392" h="190" extrusionOk="0">
                  <a:moveTo>
                    <a:pt x="392" y="95"/>
                  </a:moveTo>
                  <a:cubicBezTo>
                    <a:pt x="384" y="84"/>
                    <a:pt x="375" y="74"/>
                    <a:pt x="366" y="65"/>
                  </a:cubicBezTo>
                  <a:cubicBezTo>
                    <a:pt x="261" y="129"/>
                    <a:pt x="261" y="129"/>
                    <a:pt x="261" y="129"/>
                  </a:cubicBezTo>
                  <a:cubicBezTo>
                    <a:pt x="259" y="130"/>
                    <a:pt x="259" y="130"/>
                    <a:pt x="259" y="130"/>
                  </a:cubicBezTo>
                  <a:cubicBezTo>
                    <a:pt x="256" y="125"/>
                    <a:pt x="252" y="120"/>
                    <a:pt x="248" y="115"/>
                  </a:cubicBezTo>
                  <a:cubicBezTo>
                    <a:pt x="248" y="115"/>
                    <a:pt x="248" y="115"/>
                    <a:pt x="248" y="115"/>
                  </a:cubicBezTo>
                  <a:cubicBezTo>
                    <a:pt x="335" y="40"/>
                    <a:pt x="335" y="40"/>
                    <a:pt x="335" y="40"/>
                  </a:cubicBezTo>
                  <a:cubicBezTo>
                    <a:pt x="325" y="34"/>
                    <a:pt x="316" y="28"/>
                    <a:pt x="305" y="23"/>
                  </a:cubicBezTo>
                  <a:cubicBezTo>
                    <a:pt x="243" y="110"/>
                    <a:pt x="243" y="110"/>
                    <a:pt x="243" y="110"/>
                  </a:cubicBezTo>
                  <a:cubicBezTo>
                    <a:pt x="243" y="110"/>
                    <a:pt x="243" y="110"/>
                    <a:pt x="243" y="110"/>
                  </a:cubicBezTo>
                  <a:cubicBezTo>
                    <a:pt x="239" y="106"/>
                    <a:pt x="234" y="103"/>
                    <a:pt x="229" y="100"/>
                  </a:cubicBezTo>
                  <a:cubicBezTo>
                    <a:pt x="274" y="12"/>
                    <a:pt x="274" y="12"/>
                    <a:pt x="274" y="12"/>
                  </a:cubicBezTo>
                  <a:cubicBezTo>
                    <a:pt x="265" y="8"/>
                    <a:pt x="255" y="6"/>
                    <a:pt x="244" y="4"/>
                  </a:cubicBezTo>
                  <a:cubicBezTo>
                    <a:pt x="221" y="96"/>
                    <a:pt x="221" y="96"/>
                    <a:pt x="221" y="96"/>
                  </a:cubicBezTo>
                  <a:cubicBezTo>
                    <a:pt x="215" y="94"/>
                    <a:pt x="209" y="92"/>
                    <a:pt x="203" y="91"/>
                  </a:cubicBezTo>
                  <a:cubicBezTo>
                    <a:pt x="201" y="91"/>
                    <a:pt x="201" y="91"/>
                    <a:pt x="201" y="91"/>
                  </a:cubicBezTo>
                  <a:cubicBezTo>
                    <a:pt x="212" y="1"/>
                    <a:pt x="212" y="1"/>
                    <a:pt x="212" y="1"/>
                  </a:cubicBezTo>
                  <a:cubicBezTo>
                    <a:pt x="206" y="0"/>
                    <a:pt x="201" y="0"/>
                    <a:pt x="196" y="0"/>
                  </a:cubicBezTo>
                  <a:cubicBezTo>
                    <a:pt x="191" y="0"/>
                    <a:pt x="186" y="0"/>
                    <a:pt x="181" y="1"/>
                  </a:cubicBezTo>
                  <a:cubicBezTo>
                    <a:pt x="191" y="90"/>
                    <a:pt x="191" y="90"/>
                    <a:pt x="191" y="90"/>
                  </a:cubicBezTo>
                  <a:cubicBezTo>
                    <a:pt x="189" y="91"/>
                    <a:pt x="189" y="91"/>
                    <a:pt x="189" y="91"/>
                  </a:cubicBezTo>
                  <a:cubicBezTo>
                    <a:pt x="183" y="92"/>
                    <a:pt x="177" y="94"/>
                    <a:pt x="172" y="96"/>
                  </a:cubicBezTo>
                  <a:cubicBezTo>
                    <a:pt x="149" y="3"/>
                    <a:pt x="149" y="3"/>
                    <a:pt x="149" y="3"/>
                  </a:cubicBezTo>
                  <a:cubicBezTo>
                    <a:pt x="138" y="5"/>
                    <a:pt x="128" y="8"/>
                    <a:pt x="118" y="11"/>
                  </a:cubicBezTo>
                  <a:cubicBezTo>
                    <a:pt x="164" y="100"/>
                    <a:pt x="164" y="100"/>
                    <a:pt x="164" y="100"/>
                  </a:cubicBezTo>
                  <a:cubicBezTo>
                    <a:pt x="159" y="102"/>
                    <a:pt x="154" y="106"/>
                    <a:pt x="149" y="110"/>
                  </a:cubicBezTo>
                  <a:cubicBezTo>
                    <a:pt x="149" y="109"/>
                    <a:pt x="149" y="109"/>
                    <a:pt x="149" y="109"/>
                  </a:cubicBezTo>
                  <a:cubicBezTo>
                    <a:pt x="87" y="22"/>
                    <a:pt x="87" y="22"/>
                    <a:pt x="87" y="22"/>
                  </a:cubicBezTo>
                  <a:cubicBezTo>
                    <a:pt x="77" y="27"/>
                    <a:pt x="67" y="33"/>
                    <a:pt x="57" y="39"/>
                  </a:cubicBezTo>
                  <a:cubicBezTo>
                    <a:pt x="144" y="115"/>
                    <a:pt x="144" y="115"/>
                    <a:pt x="144" y="115"/>
                  </a:cubicBezTo>
                  <a:cubicBezTo>
                    <a:pt x="144" y="115"/>
                    <a:pt x="144" y="115"/>
                    <a:pt x="144" y="115"/>
                  </a:cubicBezTo>
                  <a:cubicBezTo>
                    <a:pt x="140" y="119"/>
                    <a:pt x="136" y="124"/>
                    <a:pt x="134" y="130"/>
                  </a:cubicBezTo>
                  <a:cubicBezTo>
                    <a:pt x="131" y="129"/>
                    <a:pt x="131" y="129"/>
                    <a:pt x="131" y="129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16" y="74"/>
                    <a:pt x="7" y="84"/>
                    <a:pt x="0" y="95"/>
                  </a:cubicBezTo>
                  <a:cubicBezTo>
                    <a:pt x="186" y="161"/>
                    <a:pt x="186" y="161"/>
                    <a:pt x="186" y="161"/>
                  </a:cubicBezTo>
                  <a:cubicBezTo>
                    <a:pt x="168" y="169"/>
                    <a:pt x="168" y="169"/>
                    <a:pt x="168" y="169"/>
                  </a:cubicBezTo>
                  <a:cubicBezTo>
                    <a:pt x="168" y="169"/>
                    <a:pt x="174" y="190"/>
                    <a:pt x="196" y="190"/>
                  </a:cubicBezTo>
                  <a:cubicBezTo>
                    <a:pt x="219" y="190"/>
                    <a:pt x="225" y="170"/>
                    <a:pt x="225" y="170"/>
                  </a:cubicBezTo>
                  <a:cubicBezTo>
                    <a:pt x="206" y="161"/>
                    <a:pt x="206" y="161"/>
                    <a:pt x="206" y="161"/>
                  </a:cubicBezTo>
                  <a:lnTo>
                    <a:pt x="392" y="95"/>
                  </a:lnTo>
                  <a:close/>
                  <a:moveTo>
                    <a:pt x="205" y="164"/>
                  </a:moveTo>
                  <a:cubicBezTo>
                    <a:pt x="205" y="169"/>
                    <a:pt x="201" y="173"/>
                    <a:pt x="196" y="173"/>
                  </a:cubicBezTo>
                  <a:cubicBezTo>
                    <a:pt x="191" y="173"/>
                    <a:pt x="187" y="169"/>
                    <a:pt x="187" y="164"/>
                  </a:cubicBezTo>
                  <a:cubicBezTo>
                    <a:pt x="187" y="163"/>
                    <a:pt x="188" y="162"/>
                    <a:pt x="188" y="161"/>
                  </a:cubicBezTo>
                  <a:cubicBezTo>
                    <a:pt x="196" y="161"/>
                    <a:pt x="196" y="161"/>
                    <a:pt x="196" y="161"/>
                  </a:cubicBezTo>
                  <a:cubicBezTo>
                    <a:pt x="204" y="161"/>
                    <a:pt x="204" y="161"/>
                    <a:pt x="204" y="161"/>
                  </a:cubicBezTo>
                  <a:cubicBezTo>
                    <a:pt x="205" y="162"/>
                    <a:pt x="205" y="163"/>
                    <a:pt x="205" y="16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" name="Google Shape;149;p4"/>
            <p:cNvSpPr/>
            <p:nvPr/>
          </p:nvSpPr>
          <p:spPr>
            <a:xfrm>
              <a:off x="2397551" y="1476125"/>
              <a:ext cx="33338" cy="25400"/>
            </a:xfrm>
            <a:custGeom>
              <a:avLst/>
              <a:gdLst/>
              <a:ahLst/>
              <a:cxnLst/>
              <a:rect l="l" t="t" r="r" b="b"/>
              <a:pathLst>
                <a:path w="50" h="39" extrusionOk="0">
                  <a:moveTo>
                    <a:pt x="0" y="17"/>
                  </a:moveTo>
                  <a:cubicBezTo>
                    <a:pt x="26" y="39"/>
                    <a:pt x="26" y="39"/>
                    <a:pt x="26" y="39"/>
                  </a:cubicBezTo>
                  <a:cubicBezTo>
                    <a:pt x="34" y="35"/>
                    <a:pt x="42" y="32"/>
                    <a:pt x="50" y="29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0" y="5"/>
                    <a:pt x="10" y="11"/>
                    <a:pt x="0" y="17"/>
                  </a:cubicBezTo>
                  <a:close/>
                </a:path>
              </a:pathLst>
            </a:custGeom>
            <a:solidFill>
              <a:srgbClr val="730302">
                <a:alpha val="455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" name="Google Shape;150;p4"/>
            <p:cNvSpPr/>
            <p:nvPr/>
          </p:nvSpPr>
          <p:spPr>
            <a:xfrm>
              <a:off x="2546776" y="1477713"/>
              <a:ext cx="31750" cy="23813"/>
            </a:xfrm>
            <a:custGeom>
              <a:avLst/>
              <a:gdLst/>
              <a:ahLst/>
              <a:cxnLst/>
              <a:rect l="l" t="t" r="r" b="b"/>
              <a:pathLst>
                <a:path w="50" h="38" extrusionOk="0">
                  <a:moveTo>
                    <a:pt x="0" y="28"/>
                  </a:moveTo>
                  <a:cubicBezTo>
                    <a:pt x="9" y="31"/>
                    <a:pt x="17" y="35"/>
                    <a:pt x="25" y="3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0" y="11"/>
                    <a:pt x="31" y="5"/>
                    <a:pt x="20" y="0"/>
                  </a:cubicBezTo>
                  <a:lnTo>
                    <a:pt x="0" y="28"/>
                  </a:lnTo>
                  <a:close/>
                </a:path>
              </a:pathLst>
            </a:custGeom>
            <a:solidFill>
              <a:srgbClr val="730302">
                <a:alpha val="455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" name="Google Shape;151;p4"/>
            <p:cNvSpPr/>
            <p:nvPr/>
          </p:nvSpPr>
          <p:spPr>
            <a:xfrm>
              <a:off x="2437239" y="1465013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39" h="40" extrusionOk="0">
                  <a:moveTo>
                    <a:pt x="0" y="8"/>
                  </a:moveTo>
                  <a:cubicBezTo>
                    <a:pt x="17" y="40"/>
                    <a:pt x="17" y="40"/>
                    <a:pt x="17" y="40"/>
                  </a:cubicBezTo>
                  <a:cubicBezTo>
                    <a:pt x="24" y="38"/>
                    <a:pt x="32" y="36"/>
                    <a:pt x="39" y="35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20" y="2"/>
                    <a:pt x="10" y="5"/>
                    <a:pt x="0" y="8"/>
                  </a:cubicBezTo>
                  <a:close/>
                </a:path>
              </a:pathLst>
            </a:custGeom>
            <a:solidFill>
              <a:srgbClr val="730302">
                <a:alpha val="455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Google Shape;152;p4"/>
            <p:cNvSpPr/>
            <p:nvPr/>
          </p:nvSpPr>
          <p:spPr>
            <a:xfrm>
              <a:off x="2361039" y="1504700"/>
              <a:ext cx="31750" cy="23812"/>
            </a:xfrm>
            <a:custGeom>
              <a:avLst/>
              <a:gdLst/>
              <a:ahLst/>
              <a:cxnLst/>
              <a:rect l="l" t="t" r="r" b="b"/>
              <a:pathLst>
                <a:path w="50" h="37" extrusionOk="0">
                  <a:moveTo>
                    <a:pt x="50" y="14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16" y="9"/>
                    <a:pt x="7" y="19"/>
                    <a:pt x="0" y="30"/>
                  </a:cubicBezTo>
                  <a:cubicBezTo>
                    <a:pt x="21" y="37"/>
                    <a:pt x="21" y="37"/>
                    <a:pt x="21" y="37"/>
                  </a:cubicBezTo>
                  <a:cubicBezTo>
                    <a:pt x="30" y="29"/>
                    <a:pt x="40" y="21"/>
                    <a:pt x="50" y="14"/>
                  </a:cubicBezTo>
                  <a:close/>
                </a:path>
              </a:pathLst>
            </a:custGeom>
            <a:solidFill>
              <a:srgbClr val="730302">
                <a:alpha val="455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" name="Google Shape;153;p4"/>
            <p:cNvSpPr/>
            <p:nvPr/>
          </p:nvSpPr>
          <p:spPr>
            <a:xfrm>
              <a:off x="2513439" y="1465013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39" h="39" extrusionOk="0">
                  <a:moveTo>
                    <a:pt x="0" y="34"/>
                  </a:moveTo>
                  <a:cubicBezTo>
                    <a:pt x="8" y="36"/>
                    <a:pt x="16" y="37"/>
                    <a:pt x="23" y="39"/>
                  </a:cubicBezTo>
                  <a:cubicBezTo>
                    <a:pt x="39" y="8"/>
                    <a:pt x="39" y="8"/>
                    <a:pt x="39" y="8"/>
                  </a:cubicBezTo>
                  <a:cubicBezTo>
                    <a:pt x="30" y="4"/>
                    <a:pt x="20" y="2"/>
                    <a:pt x="9" y="0"/>
                  </a:cubicBezTo>
                  <a:lnTo>
                    <a:pt x="0" y="34"/>
                  </a:lnTo>
                  <a:close/>
                </a:path>
              </a:pathLst>
            </a:custGeom>
            <a:solidFill>
              <a:srgbClr val="730302">
                <a:alpha val="455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Google Shape;154;p4"/>
            <p:cNvSpPr/>
            <p:nvPr/>
          </p:nvSpPr>
          <p:spPr>
            <a:xfrm>
              <a:off x="2583289" y="1504700"/>
              <a:ext cx="31750" cy="23812"/>
            </a:xfrm>
            <a:custGeom>
              <a:avLst/>
              <a:gdLst/>
              <a:ahLst/>
              <a:cxnLst/>
              <a:rect l="l" t="t" r="r" b="b"/>
              <a:pathLst>
                <a:path w="50" h="37" extrusionOk="0">
                  <a:moveTo>
                    <a:pt x="24" y="0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10" y="22"/>
                    <a:pt x="20" y="29"/>
                    <a:pt x="29" y="37"/>
                  </a:cubicBezTo>
                  <a:cubicBezTo>
                    <a:pt x="50" y="30"/>
                    <a:pt x="50" y="30"/>
                    <a:pt x="50" y="30"/>
                  </a:cubicBezTo>
                  <a:cubicBezTo>
                    <a:pt x="42" y="19"/>
                    <a:pt x="33" y="9"/>
                    <a:pt x="24" y="0"/>
                  </a:cubicBezTo>
                  <a:close/>
                </a:path>
              </a:pathLst>
            </a:custGeom>
            <a:solidFill>
              <a:srgbClr val="730302">
                <a:alpha val="455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155;p4"/>
            <p:cNvSpPr/>
            <p:nvPr/>
          </p:nvSpPr>
          <p:spPr>
            <a:xfrm>
              <a:off x="2478514" y="1461838"/>
              <a:ext cx="20637" cy="23812"/>
            </a:xfrm>
            <a:custGeom>
              <a:avLst/>
              <a:gdLst/>
              <a:ahLst/>
              <a:cxnLst/>
              <a:rect l="l" t="t" r="r" b="b"/>
              <a:pathLst>
                <a:path w="31" h="36" extrusionOk="0">
                  <a:moveTo>
                    <a:pt x="0" y="1"/>
                  </a:moveTo>
                  <a:cubicBezTo>
                    <a:pt x="4" y="36"/>
                    <a:pt x="4" y="36"/>
                    <a:pt x="4" y="36"/>
                  </a:cubicBezTo>
                  <a:cubicBezTo>
                    <a:pt x="8" y="36"/>
                    <a:pt x="11" y="35"/>
                    <a:pt x="15" y="35"/>
                  </a:cubicBezTo>
                  <a:cubicBezTo>
                    <a:pt x="19" y="35"/>
                    <a:pt x="23" y="36"/>
                    <a:pt x="27" y="36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25" y="0"/>
                    <a:pt x="20" y="0"/>
                    <a:pt x="15" y="0"/>
                  </a:cubicBezTo>
                  <a:cubicBezTo>
                    <a:pt x="10" y="0"/>
                    <a:pt x="5" y="0"/>
                    <a:pt x="0" y="1"/>
                  </a:cubicBezTo>
                  <a:close/>
                </a:path>
              </a:pathLst>
            </a:custGeom>
            <a:solidFill>
              <a:srgbClr val="730302">
                <a:alpha val="455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156;p4"/>
            <p:cNvSpPr/>
            <p:nvPr/>
          </p:nvSpPr>
          <p:spPr>
            <a:xfrm>
              <a:off x="2213401" y="1272925"/>
              <a:ext cx="549276" cy="266700"/>
            </a:xfrm>
            <a:custGeom>
              <a:avLst/>
              <a:gdLst/>
              <a:ahLst/>
              <a:cxnLst/>
              <a:rect l="l" t="t" r="r" b="b"/>
              <a:pathLst>
                <a:path w="846" h="410" extrusionOk="0">
                  <a:moveTo>
                    <a:pt x="423" y="294"/>
                  </a:moveTo>
                  <a:cubicBezTo>
                    <a:pt x="511" y="294"/>
                    <a:pt x="588" y="340"/>
                    <a:pt x="636" y="410"/>
                  </a:cubicBezTo>
                  <a:cubicBezTo>
                    <a:pt x="846" y="344"/>
                    <a:pt x="846" y="344"/>
                    <a:pt x="846" y="344"/>
                  </a:cubicBezTo>
                  <a:cubicBezTo>
                    <a:pt x="797" y="143"/>
                    <a:pt x="617" y="4"/>
                    <a:pt x="413" y="0"/>
                  </a:cubicBezTo>
                  <a:cubicBezTo>
                    <a:pt x="209" y="4"/>
                    <a:pt x="49" y="143"/>
                    <a:pt x="0" y="344"/>
                  </a:cubicBezTo>
                  <a:cubicBezTo>
                    <a:pt x="210" y="410"/>
                    <a:pt x="210" y="410"/>
                    <a:pt x="210" y="410"/>
                  </a:cubicBezTo>
                  <a:cubicBezTo>
                    <a:pt x="258" y="340"/>
                    <a:pt x="335" y="294"/>
                    <a:pt x="423" y="29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" name="Google Shape;157;p4"/>
            <p:cNvSpPr/>
            <p:nvPr/>
          </p:nvSpPr>
          <p:spPr>
            <a:xfrm>
              <a:off x="2459464" y="1299913"/>
              <a:ext cx="58738" cy="144463"/>
            </a:xfrm>
            <a:custGeom>
              <a:avLst/>
              <a:gdLst/>
              <a:ahLst/>
              <a:cxnLst/>
              <a:rect l="l" t="t" r="r" b="b"/>
              <a:pathLst>
                <a:path w="91" h="223" extrusionOk="0">
                  <a:moveTo>
                    <a:pt x="66" y="223"/>
                  </a:moveTo>
                  <a:cubicBezTo>
                    <a:pt x="91" y="0"/>
                    <a:pt x="91" y="0"/>
                    <a:pt x="91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5" y="223"/>
                    <a:pt x="25" y="223"/>
                    <a:pt x="25" y="223"/>
                  </a:cubicBezTo>
                  <a:cubicBezTo>
                    <a:pt x="31" y="222"/>
                    <a:pt x="38" y="222"/>
                    <a:pt x="44" y="222"/>
                  </a:cubicBezTo>
                  <a:cubicBezTo>
                    <a:pt x="52" y="222"/>
                    <a:pt x="59" y="222"/>
                    <a:pt x="66" y="22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158;p4"/>
            <p:cNvSpPr/>
            <p:nvPr/>
          </p:nvSpPr>
          <p:spPr>
            <a:xfrm>
              <a:off x="2365801" y="1304675"/>
              <a:ext cx="88900" cy="149225"/>
            </a:xfrm>
            <a:custGeom>
              <a:avLst/>
              <a:gdLst/>
              <a:ahLst/>
              <a:cxnLst/>
              <a:rect l="l" t="t" r="r" b="b"/>
              <a:pathLst>
                <a:path w="138" h="228" extrusionOk="0">
                  <a:moveTo>
                    <a:pt x="84" y="0"/>
                  </a:moveTo>
                  <a:cubicBezTo>
                    <a:pt x="42" y="18"/>
                    <a:pt x="42" y="18"/>
                    <a:pt x="42" y="18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97" y="228"/>
                    <a:pt x="97" y="228"/>
                    <a:pt x="97" y="228"/>
                  </a:cubicBezTo>
                  <a:cubicBezTo>
                    <a:pt x="110" y="223"/>
                    <a:pt x="124" y="220"/>
                    <a:pt x="138" y="217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" name="Google Shape;159;p4"/>
            <p:cNvSpPr/>
            <p:nvPr/>
          </p:nvSpPr>
          <p:spPr>
            <a:xfrm>
              <a:off x="2286426" y="1349125"/>
              <a:ext cx="120650" cy="128588"/>
            </a:xfrm>
            <a:custGeom>
              <a:avLst/>
              <a:gdLst/>
              <a:ahLst/>
              <a:cxnLst/>
              <a:rect l="l" t="t" r="r" b="b"/>
              <a:pathLst>
                <a:path w="187" h="198" extrusionOk="0">
                  <a:moveTo>
                    <a:pt x="66" y="0"/>
                  </a:moveTo>
                  <a:cubicBezTo>
                    <a:pt x="33" y="33"/>
                    <a:pt x="33" y="33"/>
                    <a:pt x="33" y="33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147" y="198"/>
                    <a:pt x="147" y="198"/>
                    <a:pt x="147" y="198"/>
                  </a:cubicBezTo>
                  <a:cubicBezTo>
                    <a:pt x="160" y="189"/>
                    <a:pt x="173" y="181"/>
                    <a:pt x="187" y="174"/>
                  </a:cubicBezTo>
                  <a:lnTo>
                    <a:pt x="6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" name="Google Shape;160;p4"/>
            <p:cNvSpPr/>
            <p:nvPr/>
          </p:nvSpPr>
          <p:spPr>
            <a:xfrm>
              <a:off x="2235626" y="1433263"/>
              <a:ext cx="125412" cy="90488"/>
            </a:xfrm>
            <a:custGeom>
              <a:avLst/>
              <a:gdLst/>
              <a:ahLst/>
              <a:cxnLst/>
              <a:rect l="l" t="t" r="r" b="b"/>
              <a:pathLst>
                <a:path w="192" h="139" extrusionOk="0">
                  <a:moveTo>
                    <a:pt x="192" y="97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156" y="139"/>
                    <a:pt x="156" y="139"/>
                    <a:pt x="156" y="139"/>
                  </a:cubicBezTo>
                  <a:cubicBezTo>
                    <a:pt x="167" y="124"/>
                    <a:pt x="179" y="110"/>
                    <a:pt x="192" y="9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Google Shape;161;p4"/>
            <p:cNvSpPr/>
            <p:nvPr/>
          </p:nvSpPr>
          <p:spPr>
            <a:xfrm>
              <a:off x="2521376" y="1304675"/>
              <a:ext cx="90488" cy="149225"/>
            </a:xfrm>
            <a:custGeom>
              <a:avLst/>
              <a:gdLst/>
              <a:ahLst/>
              <a:cxnLst/>
              <a:rect l="l" t="t" r="r" b="b"/>
              <a:pathLst>
                <a:path w="138" h="229" extrusionOk="0">
                  <a:moveTo>
                    <a:pt x="138" y="35"/>
                  </a:moveTo>
                  <a:cubicBezTo>
                    <a:pt x="96" y="18"/>
                    <a:pt x="96" y="18"/>
                    <a:pt x="96" y="18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0" y="218"/>
                    <a:pt x="0" y="218"/>
                    <a:pt x="0" y="218"/>
                  </a:cubicBezTo>
                  <a:cubicBezTo>
                    <a:pt x="14" y="220"/>
                    <a:pt x="28" y="224"/>
                    <a:pt x="41" y="229"/>
                  </a:cubicBezTo>
                  <a:lnTo>
                    <a:pt x="138" y="3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Google Shape;162;p4"/>
            <p:cNvSpPr/>
            <p:nvPr/>
          </p:nvSpPr>
          <p:spPr>
            <a:xfrm>
              <a:off x="2569001" y="1349125"/>
              <a:ext cx="122238" cy="130175"/>
            </a:xfrm>
            <a:custGeom>
              <a:avLst/>
              <a:gdLst/>
              <a:ahLst/>
              <a:cxnLst/>
              <a:rect l="l" t="t" r="r" b="b"/>
              <a:pathLst>
                <a:path w="187" h="199" extrusionOk="0">
                  <a:moveTo>
                    <a:pt x="187" y="66"/>
                  </a:moveTo>
                  <a:cubicBezTo>
                    <a:pt x="154" y="33"/>
                    <a:pt x="154" y="33"/>
                    <a:pt x="154" y="33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13" y="182"/>
                    <a:pt x="26" y="190"/>
                    <a:pt x="39" y="199"/>
                  </a:cubicBezTo>
                  <a:lnTo>
                    <a:pt x="187" y="6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163;p4"/>
            <p:cNvSpPr/>
            <p:nvPr/>
          </p:nvSpPr>
          <p:spPr>
            <a:xfrm>
              <a:off x="2615039" y="1433263"/>
              <a:ext cx="125412" cy="90488"/>
            </a:xfrm>
            <a:custGeom>
              <a:avLst/>
              <a:gdLst/>
              <a:ahLst/>
              <a:cxnLst/>
              <a:rect l="l" t="t" r="r" b="b"/>
              <a:pathLst>
                <a:path w="193" h="139" extrusionOk="0">
                  <a:moveTo>
                    <a:pt x="35" y="139"/>
                  </a:moveTo>
                  <a:cubicBezTo>
                    <a:pt x="193" y="88"/>
                    <a:pt x="193" y="88"/>
                    <a:pt x="193" y="88"/>
                  </a:cubicBezTo>
                  <a:cubicBezTo>
                    <a:pt x="175" y="44"/>
                    <a:pt x="175" y="44"/>
                    <a:pt x="175" y="44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13" y="111"/>
                    <a:pt x="24" y="125"/>
                    <a:pt x="35" y="13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" name="Google Shape;164;p4"/>
            <p:cNvSpPr/>
            <p:nvPr/>
          </p:nvSpPr>
          <p:spPr>
            <a:xfrm>
              <a:off x="2475339" y="1307850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" name="Google Shape;165;p4"/>
            <p:cNvSpPr/>
            <p:nvPr/>
          </p:nvSpPr>
          <p:spPr>
            <a:xfrm>
              <a:off x="2476926" y="1358650"/>
              <a:ext cx="22200" cy="20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" name="Google Shape;166;p4"/>
            <p:cNvSpPr/>
            <p:nvPr/>
          </p:nvSpPr>
          <p:spPr>
            <a:xfrm>
              <a:off x="2478514" y="1406275"/>
              <a:ext cx="19200" cy="19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" name="Google Shape;167;p4"/>
            <p:cNvSpPr/>
            <p:nvPr/>
          </p:nvSpPr>
          <p:spPr>
            <a:xfrm>
              <a:off x="2561064" y="1323725"/>
              <a:ext cx="26988" cy="26988"/>
            </a:xfrm>
            <a:custGeom>
              <a:avLst/>
              <a:gdLst/>
              <a:ahLst/>
              <a:cxnLst/>
              <a:rect l="l" t="t" r="r" b="b"/>
              <a:pathLst>
                <a:path w="42" h="42" extrusionOk="0">
                  <a:moveTo>
                    <a:pt x="38" y="27"/>
                  </a:moveTo>
                  <a:cubicBezTo>
                    <a:pt x="35" y="37"/>
                    <a:pt x="24" y="42"/>
                    <a:pt x="14" y="39"/>
                  </a:cubicBezTo>
                  <a:cubicBezTo>
                    <a:pt x="5" y="35"/>
                    <a:pt x="0" y="25"/>
                    <a:pt x="3" y="15"/>
                  </a:cubicBezTo>
                  <a:cubicBezTo>
                    <a:pt x="6" y="5"/>
                    <a:pt x="17" y="0"/>
                    <a:pt x="27" y="3"/>
                  </a:cubicBezTo>
                  <a:cubicBezTo>
                    <a:pt x="37" y="7"/>
                    <a:pt x="42" y="18"/>
                    <a:pt x="38" y="2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" name="Google Shape;168;p4"/>
            <p:cNvSpPr/>
            <p:nvPr/>
          </p:nvSpPr>
          <p:spPr>
            <a:xfrm>
              <a:off x="2546776" y="1366588"/>
              <a:ext cx="23812" cy="23812"/>
            </a:xfrm>
            <a:custGeom>
              <a:avLst/>
              <a:gdLst/>
              <a:ahLst/>
              <a:cxnLst/>
              <a:rect l="l" t="t" r="r" b="b"/>
              <a:pathLst>
                <a:path w="36" h="36" extrusionOk="0">
                  <a:moveTo>
                    <a:pt x="33" y="24"/>
                  </a:moveTo>
                  <a:cubicBezTo>
                    <a:pt x="30" y="32"/>
                    <a:pt x="21" y="36"/>
                    <a:pt x="13" y="33"/>
                  </a:cubicBezTo>
                  <a:cubicBezTo>
                    <a:pt x="4" y="30"/>
                    <a:pt x="0" y="21"/>
                    <a:pt x="3" y="13"/>
                  </a:cubicBezTo>
                  <a:cubicBezTo>
                    <a:pt x="6" y="5"/>
                    <a:pt x="15" y="0"/>
                    <a:pt x="23" y="3"/>
                  </a:cubicBezTo>
                  <a:cubicBezTo>
                    <a:pt x="32" y="6"/>
                    <a:pt x="36" y="15"/>
                    <a:pt x="33" y="2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" name="Google Shape;169;p4"/>
            <p:cNvSpPr/>
            <p:nvPr/>
          </p:nvSpPr>
          <p:spPr>
            <a:xfrm>
              <a:off x="2534076" y="1411038"/>
              <a:ext cx="20637" cy="19050"/>
            </a:xfrm>
            <a:custGeom>
              <a:avLst/>
              <a:gdLst/>
              <a:ahLst/>
              <a:cxnLst/>
              <a:rect l="l" t="t" r="r" b="b"/>
              <a:pathLst>
                <a:path w="31" h="30" extrusionOk="0">
                  <a:moveTo>
                    <a:pt x="28" y="19"/>
                  </a:moveTo>
                  <a:cubicBezTo>
                    <a:pt x="26" y="26"/>
                    <a:pt x="18" y="30"/>
                    <a:pt x="11" y="27"/>
                  </a:cubicBezTo>
                  <a:cubicBezTo>
                    <a:pt x="4" y="25"/>
                    <a:pt x="0" y="17"/>
                    <a:pt x="3" y="10"/>
                  </a:cubicBezTo>
                  <a:cubicBezTo>
                    <a:pt x="5" y="3"/>
                    <a:pt x="13" y="0"/>
                    <a:pt x="20" y="2"/>
                  </a:cubicBezTo>
                  <a:cubicBezTo>
                    <a:pt x="27" y="5"/>
                    <a:pt x="31" y="12"/>
                    <a:pt x="28" y="1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Google Shape;170;p4"/>
            <p:cNvSpPr/>
            <p:nvPr/>
          </p:nvSpPr>
          <p:spPr>
            <a:xfrm>
              <a:off x="2640439" y="1376113"/>
              <a:ext cx="26988" cy="254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33" y="32"/>
                  </a:moveTo>
                  <a:cubicBezTo>
                    <a:pt x="26" y="40"/>
                    <a:pt x="15" y="40"/>
                    <a:pt x="8" y="33"/>
                  </a:cubicBezTo>
                  <a:cubicBezTo>
                    <a:pt x="0" y="26"/>
                    <a:pt x="0" y="15"/>
                    <a:pt x="7" y="8"/>
                  </a:cubicBezTo>
                  <a:cubicBezTo>
                    <a:pt x="14" y="1"/>
                    <a:pt x="25" y="0"/>
                    <a:pt x="32" y="7"/>
                  </a:cubicBezTo>
                  <a:cubicBezTo>
                    <a:pt x="39" y="14"/>
                    <a:pt x="40" y="25"/>
                    <a:pt x="33" y="3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71;p4"/>
            <p:cNvSpPr/>
            <p:nvPr/>
          </p:nvSpPr>
          <p:spPr>
            <a:xfrm>
              <a:off x="2615039" y="1407863"/>
              <a:ext cx="20637" cy="22225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28" y="28"/>
                  </a:moveTo>
                  <a:cubicBezTo>
                    <a:pt x="22" y="34"/>
                    <a:pt x="13" y="34"/>
                    <a:pt x="7" y="29"/>
                  </a:cubicBezTo>
                  <a:cubicBezTo>
                    <a:pt x="0" y="23"/>
                    <a:pt x="0" y="13"/>
                    <a:pt x="6" y="7"/>
                  </a:cubicBezTo>
                  <a:cubicBezTo>
                    <a:pt x="12" y="1"/>
                    <a:pt x="21" y="0"/>
                    <a:pt x="27" y="6"/>
                  </a:cubicBezTo>
                  <a:cubicBezTo>
                    <a:pt x="34" y="12"/>
                    <a:pt x="34" y="22"/>
                    <a:pt x="28" y="2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" name="Google Shape;172;p4"/>
            <p:cNvSpPr/>
            <p:nvPr/>
          </p:nvSpPr>
          <p:spPr>
            <a:xfrm>
              <a:off x="2588051" y="1441200"/>
              <a:ext cx="17462" cy="17462"/>
            </a:xfrm>
            <a:custGeom>
              <a:avLst/>
              <a:gdLst/>
              <a:ahLst/>
              <a:cxnLst/>
              <a:rect l="l" t="t" r="r" b="b"/>
              <a:pathLst>
                <a:path w="28" h="29" extrusionOk="0">
                  <a:moveTo>
                    <a:pt x="24" y="24"/>
                  </a:moveTo>
                  <a:cubicBezTo>
                    <a:pt x="19" y="29"/>
                    <a:pt x="10" y="29"/>
                    <a:pt x="5" y="24"/>
                  </a:cubicBezTo>
                  <a:cubicBezTo>
                    <a:pt x="0" y="19"/>
                    <a:pt x="0" y="11"/>
                    <a:pt x="4" y="6"/>
                  </a:cubicBezTo>
                  <a:cubicBezTo>
                    <a:pt x="9" y="1"/>
                    <a:pt x="18" y="0"/>
                    <a:pt x="23" y="5"/>
                  </a:cubicBezTo>
                  <a:cubicBezTo>
                    <a:pt x="28" y="10"/>
                    <a:pt x="28" y="18"/>
                    <a:pt x="24" y="2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" name="Google Shape;173;p4"/>
            <p:cNvSpPr/>
            <p:nvPr/>
          </p:nvSpPr>
          <p:spPr>
            <a:xfrm>
              <a:off x="2699176" y="1461838"/>
              <a:ext cx="22225" cy="22225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23" y="31"/>
                  </a:moveTo>
                  <a:cubicBezTo>
                    <a:pt x="15" y="34"/>
                    <a:pt x="6" y="31"/>
                    <a:pt x="3" y="23"/>
                  </a:cubicBezTo>
                  <a:cubicBezTo>
                    <a:pt x="0" y="15"/>
                    <a:pt x="3" y="7"/>
                    <a:pt x="11" y="3"/>
                  </a:cubicBezTo>
                  <a:cubicBezTo>
                    <a:pt x="19" y="0"/>
                    <a:pt x="28" y="3"/>
                    <a:pt x="31" y="11"/>
                  </a:cubicBezTo>
                  <a:cubicBezTo>
                    <a:pt x="34" y="19"/>
                    <a:pt x="31" y="28"/>
                    <a:pt x="23" y="3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174;p4"/>
            <p:cNvSpPr/>
            <p:nvPr/>
          </p:nvSpPr>
          <p:spPr>
            <a:xfrm>
              <a:off x="2669014" y="1476125"/>
              <a:ext cx="19050" cy="20638"/>
            </a:xfrm>
            <a:custGeom>
              <a:avLst/>
              <a:gdLst/>
              <a:ahLst/>
              <a:cxnLst/>
              <a:rect l="l" t="t" r="r" b="b"/>
              <a:pathLst>
                <a:path w="30" h="30" extrusionOk="0">
                  <a:moveTo>
                    <a:pt x="20" y="27"/>
                  </a:moveTo>
                  <a:cubicBezTo>
                    <a:pt x="13" y="30"/>
                    <a:pt x="6" y="27"/>
                    <a:pt x="3" y="20"/>
                  </a:cubicBezTo>
                  <a:cubicBezTo>
                    <a:pt x="0" y="13"/>
                    <a:pt x="3" y="6"/>
                    <a:pt x="10" y="3"/>
                  </a:cubicBezTo>
                  <a:cubicBezTo>
                    <a:pt x="16" y="0"/>
                    <a:pt x="24" y="3"/>
                    <a:pt x="27" y="10"/>
                  </a:cubicBezTo>
                  <a:cubicBezTo>
                    <a:pt x="30" y="16"/>
                    <a:pt x="27" y="24"/>
                    <a:pt x="20" y="2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" name="Google Shape;175;p4"/>
            <p:cNvSpPr/>
            <p:nvPr/>
          </p:nvSpPr>
          <p:spPr>
            <a:xfrm>
              <a:off x="2637264" y="1492000"/>
              <a:ext cx="15875" cy="17463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17" y="23"/>
                  </a:moveTo>
                  <a:cubicBezTo>
                    <a:pt x="12" y="25"/>
                    <a:pt x="5" y="23"/>
                    <a:pt x="3" y="17"/>
                  </a:cubicBezTo>
                  <a:cubicBezTo>
                    <a:pt x="0" y="11"/>
                    <a:pt x="3" y="5"/>
                    <a:pt x="8" y="3"/>
                  </a:cubicBezTo>
                  <a:cubicBezTo>
                    <a:pt x="14" y="0"/>
                    <a:pt x="20" y="3"/>
                    <a:pt x="23" y="8"/>
                  </a:cubicBezTo>
                  <a:cubicBezTo>
                    <a:pt x="25" y="14"/>
                    <a:pt x="23" y="20"/>
                    <a:pt x="17" y="2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Google Shape;176;p4"/>
            <p:cNvSpPr/>
            <p:nvPr/>
          </p:nvSpPr>
          <p:spPr>
            <a:xfrm>
              <a:off x="2388026" y="1323725"/>
              <a:ext cx="28575" cy="26988"/>
            </a:xfrm>
            <a:custGeom>
              <a:avLst/>
              <a:gdLst/>
              <a:ahLst/>
              <a:cxnLst/>
              <a:rect l="l" t="t" r="r" b="b"/>
              <a:pathLst>
                <a:path w="42" h="42" extrusionOk="0">
                  <a:moveTo>
                    <a:pt x="4" y="27"/>
                  </a:moveTo>
                  <a:cubicBezTo>
                    <a:pt x="7" y="37"/>
                    <a:pt x="18" y="42"/>
                    <a:pt x="27" y="39"/>
                  </a:cubicBezTo>
                  <a:cubicBezTo>
                    <a:pt x="37" y="35"/>
                    <a:pt x="42" y="25"/>
                    <a:pt x="39" y="15"/>
                  </a:cubicBezTo>
                  <a:cubicBezTo>
                    <a:pt x="35" y="5"/>
                    <a:pt x="25" y="0"/>
                    <a:pt x="15" y="3"/>
                  </a:cubicBezTo>
                  <a:cubicBezTo>
                    <a:pt x="5" y="7"/>
                    <a:pt x="0" y="18"/>
                    <a:pt x="4" y="2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Google Shape;177;p4"/>
            <p:cNvSpPr/>
            <p:nvPr/>
          </p:nvSpPr>
          <p:spPr>
            <a:xfrm>
              <a:off x="2405489" y="1366588"/>
              <a:ext cx="23812" cy="23812"/>
            </a:xfrm>
            <a:custGeom>
              <a:avLst/>
              <a:gdLst/>
              <a:ahLst/>
              <a:cxnLst/>
              <a:rect l="l" t="t" r="r" b="b"/>
              <a:pathLst>
                <a:path w="36" h="36" extrusionOk="0">
                  <a:moveTo>
                    <a:pt x="3" y="24"/>
                  </a:moveTo>
                  <a:cubicBezTo>
                    <a:pt x="6" y="32"/>
                    <a:pt x="15" y="36"/>
                    <a:pt x="23" y="33"/>
                  </a:cubicBezTo>
                  <a:cubicBezTo>
                    <a:pt x="31" y="30"/>
                    <a:pt x="36" y="21"/>
                    <a:pt x="33" y="13"/>
                  </a:cubicBezTo>
                  <a:cubicBezTo>
                    <a:pt x="30" y="5"/>
                    <a:pt x="21" y="0"/>
                    <a:pt x="12" y="3"/>
                  </a:cubicBezTo>
                  <a:cubicBezTo>
                    <a:pt x="4" y="6"/>
                    <a:pt x="0" y="15"/>
                    <a:pt x="3" y="2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" name="Google Shape;178;p4"/>
            <p:cNvSpPr/>
            <p:nvPr/>
          </p:nvSpPr>
          <p:spPr>
            <a:xfrm>
              <a:off x="2421364" y="1411038"/>
              <a:ext cx="20637" cy="19050"/>
            </a:xfrm>
            <a:custGeom>
              <a:avLst/>
              <a:gdLst/>
              <a:ahLst/>
              <a:cxnLst/>
              <a:rect l="l" t="t" r="r" b="b"/>
              <a:pathLst>
                <a:path w="31" h="30" extrusionOk="0">
                  <a:moveTo>
                    <a:pt x="3" y="19"/>
                  </a:moveTo>
                  <a:cubicBezTo>
                    <a:pt x="5" y="26"/>
                    <a:pt x="13" y="30"/>
                    <a:pt x="20" y="27"/>
                  </a:cubicBezTo>
                  <a:cubicBezTo>
                    <a:pt x="27" y="25"/>
                    <a:pt x="31" y="17"/>
                    <a:pt x="28" y="10"/>
                  </a:cubicBezTo>
                  <a:cubicBezTo>
                    <a:pt x="26" y="3"/>
                    <a:pt x="18" y="0"/>
                    <a:pt x="11" y="2"/>
                  </a:cubicBezTo>
                  <a:cubicBezTo>
                    <a:pt x="4" y="5"/>
                    <a:pt x="0" y="12"/>
                    <a:pt x="3" y="1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Google Shape;179;p4"/>
            <p:cNvSpPr/>
            <p:nvPr/>
          </p:nvSpPr>
          <p:spPr>
            <a:xfrm>
              <a:off x="2308651" y="1376113"/>
              <a:ext cx="26988" cy="254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7" y="32"/>
                  </a:moveTo>
                  <a:cubicBezTo>
                    <a:pt x="13" y="40"/>
                    <a:pt x="25" y="40"/>
                    <a:pt x="32" y="33"/>
                  </a:cubicBezTo>
                  <a:cubicBezTo>
                    <a:pt x="39" y="26"/>
                    <a:pt x="40" y="15"/>
                    <a:pt x="33" y="8"/>
                  </a:cubicBezTo>
                  <a:cubicBezTo>
                    <a:pt x="26" y="1"/>
                    <a:pt x="15" y="0"/>
                    <a:pt x="8" y="7"/>
                  </a:cubicBezTo>
                  <a:cubicBezTo>
                    <a:pt x="0" y="14"/>
                    <a:pt x="0" y="25"/>
                    <a:pt x="7" y="3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180;p4"/>
            <p:cNvSpPr/>
            <p:nvPr/>
          </p:nvSpPr>
          <p:spPr>
            <a:xfrm>
              <a:off x="2340401" y="1407863"/>
              <a:ext cx="22225" cy="22225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6" y="28"/>
                  </a:moveTo>
                  <a:cubicBezTo>
                    <a:pt x="11" y="34"/>
                    <a:pt x="21" y="34"/>
                    <a:pt x="27" y="29"/>
                  </a:cubicBezTo>
                  <a:cubicBezTo>
                    <a:pt x="33" y="23"/>
                    <a:pt x="34" y="13"/>
                    <a:pt x="28" y="7"/>
                  </a:cubicBezTo>
                  <a:cubicBezTo>
                    <a:pt x="22" y="1"/>
                    <a:pt x="13" y="0"/>
                    <a:pt x="6" y="6"/>
                  </a:cubicBezTo>
                  <a:cubicBezTo>
                    <a:pt x="0" y="12"/>
                    <a:pt x="0" y="22"/>
                    <a:pt x="6" y="2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" name="Google Shape;181;p4"/>
            <p:cNvSpPr/>
            <p:nvPr/>
          </p:nvSpPr>
          <p:spPr>
            <a:xfrm>
              <a:off x="2370564" y="1441200"/>
              <a:ext cx="17462" cy="17462"/>
            </a:xfrm>
            <a:custGeom>
              <a:avLst/>
              <a:gdLst/>
              <a:ahLst/>
              <a:cxnLst/>
              <a:rect l="l" t="t" r="r" b="b"/>
              <a:pathLst>
                <a:path w="29" h="29" extrusionOk="0">
                  <a:moveTo>
                    <a:pt x="5" y="24"/>
                  </a:moveTo>
                  <a:cubicBezTo>
                    <a:pt x="10" y="29"/>
                    <a:pt x="18" y="29"/>
                    <a:pt x="24" y="24"/>
                  </a:cubicBezTo>
                  <a:cubicBezTo>
                    <a:pt x="29" y="19"/>
                    <a:pt x="29" y="11"/>
                    <a:pt x="24" y="6"/>
                  </a:cubicBezTo>
                  <a:cubicBezTo>
                    <a:pt x="19" y="1"/>
                    <a:pt x="11" y="0"/>
                    <a:pt x="6" y="5"/>
                  </a:cubicBezTo>
                  <a:cubicBezTo>
                    <a:pt x="1" y="10"/>
                    <a:pt x="0" y="18"/>
                    <a:pt x="5" y="2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182;p4"/>
            <p:cNvSpPr/>
            <p:nvPr/>
          </p:nvSpPr>
          <p:spPr>
            <a:xfrm>
              <a:off x="2254676" y="1461838"/>
              <a:ext cx="22225" cy="22225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11" y="31"/>
                  </a:moveTo>
                  <a:cubicBezTo>
                    <a:pt x="18" y="34"/>
                    <a:pt x="27" y="31"/>
                    <a:pt x="31" y="23"/>
                  </a:cubicBezTo>
                  <a:cubicBezTo>
                    <a:pt x="34" y="15"/>
                    <a:pt x="31" y="7"/>
                    <a:pt x="23" y="3"/>
                  </a:cubicBezTo>
                  <a:cubicBezTo>
                    <a:pt x="15" y="0"/>
                    <a:pt x="6" y="3"/>
                    <a:pt x="3" y="11"/>
                  </a:cubicBezTo>
                  <a:cubicBezTo>
                    <a:pt x="0" y="19"/>
                    <a:pt x="3" y="28"/>
                    <a:pt x="11" y="3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Google Shape;183;p4"/>
            <p:cNvSpPr/>
            <p:nvPr/>
          </p:nvSpPr>
          <p:spPr>
            <a:xfrm>
              <a:off x="2288014" y="1476125"/>
              <a:ext cx="20638" cy="20638"/>
            </a:xfrm>
            <a:custGeom>
              <a:avLst/>
              <a:gdLst/>
              <a:ahLst/>
              <a:cxnLst/>
              <a:rect l="l" t="t" r="r" b="b"/>
              <a:pathLst>
                <a:path w="30" h="30" extrusionOk="0">
                  <a:moveTo>
                    <a:pt x="10" y="27"/>
                  </a:moveTo>
                  <a:cubicBezTo>
                    <a:pt x="16" y="30"/>
                    <a:pt x="24" y="27"/>
                    <a:pt x="27" y="20"/>
                  </a:cubicBezTo>
                  <a:cubicBezTo>
                    <a:pt x="30" y="13"/>
                    <a:pt x="27" y="6"/>
                    <a:pt x="20" y="3"/>
                  </a:cubicBezTo>
                  <a:cubicBezTo>
                    <a:pt x="14" y="0"/>
                    <a:pt x="6" y="3"/>
                    <a:pt x="3" y="10"/>
                  </a:cubicBezTo>
                  <a:cubicBezTo>
                    <a:pt x="0" y="16"/>
                    <a:pt x="3" y="24"/>
                    <a:pt x="10" y="2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p4"/>
            <p:cNvSpPr/>
            <p:nvPr/>
          </p:nvSpPr>
          <p:spPr>
            <a:xfrm>
              <a:off x="2322939" y="1492000"/>
              <a:ext cx="15875" cy="17463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8" y="23"/>
                  </a:moveTo>
                  <a:cubicBezTo>
                    <a:pt x="13" y="25"/>
                    <a:pt x="20" y="23"/>
                    <a:pt x="22" y="17"/>
                  </a:cubicBezTo>
                  <a:cubicBezTo>
                    <a:pt x="25" y="11"/>
                    <a:pt x="22" y="5"/>
                    <a:pt x="16" y="3"/>
                  </a:cubicBezTo>
                  <a:cubicBezTo>
                    <a:pt x="11" y="0"/>
                    <a:pt x="4" y="3"/>
                    <a:pt x="2" y="8"/>
                  </a:cubicBezTo>
                  <a:cubicBezTo>
                    <a:pt x="0" y="14"/>
                    <a:pt x="2" y="20"/>
                    <a:pt x="8" y="2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5" name="Google Shape;185;p4"/>
          <p:cNvGrpSpPr/>
          <p:nvPr/>
        </p:nvGrpSpPr>
        <p:grpSpPr>
          <a:xfrm>
            <a:off x="253588" y="234453"/>
            <a:ext cx="7955062" cy="4741896"/>
            <a:chOff x="253588" y="234453"/>
            <a:chExt cx="7955062" cy="4741896"/>
          </a:xfrm>
        </p:grpSpPr>
        <p:sp>
          <p:nvSpPr>
            <p:cNvPr id="186" name="Google Shape;186;p4"/>
            <p:cNvSpPr/>
            <p:nvPr/>
          </p:nvSpPr>
          <p:spPr>
            <a:xfrm>
              <a:off x="253588" y="4784424"/>
              <a:ext cx="191699" cy="191925"/>
            </a:xfrm>
            <a:custGeom>
              <a:avLst/>
              <a:gdLst/>
              <a:ahLst/>
              <a:cxnLst/>
              <a:rect l="l" t="t" r="r" b="b"/>
              <a:pathLst>
                <a:path w="777" h="778" extrusionOk="0">
                  <a:moveTo>
                    <a:pt x="431" y="389"/>
                  </a:moveTo>
                  <a:cubicBezTo>
                    <a:pt x="623" y="370"/>
                    <a:pt x="772" y="208"/>
                    <a:pt x="771" y="9"/>
                  </a:cubicBezTo>
                  <a:cubicBezTo>
                    <a:pt x="771" y="8"/>
                    <a:pt x="771" y="7"/>
                    <a:pt x="770" y="7"/>
                  </a:cubicBezTo>
                  <a:cubicBezTo>
                    <a:pt x="770" y="7"/>
                    <a:pt x="769" y="7"/>
                    <a:pt x="768" y="7"/>
                  </a:cubicBezTo>
                  <a:cubicBezTo>
                    <a:pt x="570" y="5"/>
                    <a:pt x="408" y="154"/>
                    <a:pt x="388" y="347"/>
                  </a:cubicBezTo>
                  <a:cubicBezTo>
                    <a:pt x="366" y="153"/>
                    <a:pt x="201" y="2"/>
                    <a:pt x="2" y="1"/>
                  </a:cubicBezTo>
                  <a:cubicBezTo>
                    <a:pt x="1" y="0"/>
                    <a:pt x="1" y="1"/>
                    <a:pt x="0" y="0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2" y="201"/>
                    <a:pt x="153" y="366"/>
                    <a:pt x="347" y="388"/>
                  </a:cubicBezTo>
                  <a:cubicBezTo>
                    <a:pt x="154" y="408"/>
                    <a:pt x="5" y="570"/>
                    <a:pt x="6" y="769"/>
                  </a:cubicBezTo>
                  <a:cubicBezTo>
                    <a:pt x="6" y="770"/>
                    <a:pt x="6" y="770"/>
                    <a:pt x="6" y="772"/>
                  </a:cubicBezTo>
                  <a:cubicBezTo>
                    <a:pt x="8" y="771"/>
                    <a:pt x="8" y="771"/>
                    <a:pt x="8" y="771"/>
                  </a:cubicBezTo>
                  <a:cubicBezTo>
                    <a:pt x="207" y="773"/>
                    <a:pt x="370" y="624"/>
                    <a:pt x="389" y="430"/>
                  </a:cubicBezTo>
                  <a:cubicBezTo>
                    <a:pt x="411" y="624"/>
                    <a:pt x="576" y="776"/>
                    <a:pt x="775" y="778"/>
                  </a:cubicBezTo>
                  <a:cubicBezTo>
                    <a:pt x="776" y="778"/>
                    <a:pt x="776" y="778"/>
                    <a:pt x="777" y="778"/>
                  </a:cubicBezTo>
                  <a:cubicBezTo>
                    <a:pt x="777" y="777"/>
                    <a:pt x="777" y="776"/>
                    <a:pt x="777" y="775"/>
                  </a:cubicBezTo>
                  <a:cubicBezTo>
                    <a:pt x="776" y="577"/>
                    <a:pt x="623" y="411"/>
                    <a:pt x="431" y="3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" name="Google Shape;187;p4"/>
            <p:cNvSpPr/>
            <p:nvPr/>
          </p:nvSpPr>
          <p:spPr>
            <a:xfrm>
              <a:off x="8071375" y="234453"/>
              <a:ext cx="137275" cy="137426"/>
            </a:xfrm>
            <a:custGeom>
              <a:avLst/>
              <a:gdLst/>
              <a:ahLst/>
              <a:cxnLst/>
              <a:rect l="l" t="t" r="r" b="b"/>
              <a:pathLst>
                <a:path w="777" h="778" extrusionOk="0">
                  <a:moveTo>
                    <a:pt x="431" y="389"/>
                  </a:moveTo>
                  <a:cubicBezTo>
                    <a:pt x="623" y="370"/>
                    <a:pt x="772" y="208"/>
                    <a:pt x="771" y="9"/>
                  </a:cubicBezTo>
                  <a:cubicBezTo>
                    <a:pt x="771" y="8"/>
                    <a:pt x="771" y="7"/>
                    <a:pt x="770" y="7"/>
                  </a:cubicBezTo>
                  <a:cubicBezTo>
                    <a:pt x="770" y="7"/>
                    <a:pt x="769" y="7"/>
                    <a:pt x="768" y="7"/>
                  </a:cubicBezTo>
                  <a:cubicBezTo>
                    <a:pt x="570" y="5"/>
                    <a:pt x="408" y="154"/>
                    <a:pt x="388" y="347"/>
                  </a:cubicBezTo>
                  <a:cubicBezTo>
                    <a:pt x="366" y="153"/>
                    <a:pt x="201" y="2"/>
                    <a:pt x="2" y="1"/>
                  </a:cubicBezTo>
                  <a:cubicBezTo>
                    <a:pt x="1" y="0"/>
                    <a:pt x="1" y="1"/>
                    <a:pt x="0" y="0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2" y="201"/>
                    <a:pt x="153" y="366"/>
                    <a:pt x="347" y="388"/>
                  </a:cubicBezTo>
                  <a:cubicBezTo>
                    <a:pt x="154" y="408"/>
                    <a:pt x="5" y="570"/>
                    <a:pt x="6" y="769"/>
                  </a:cubicBezTo>
                  <a:cubicBezTo>
                    <a:pt x="6" y="770"/>
                    <a:pt x="6" y="770"/>
                    <a:pt x="6" y="772"/>
                  </a:cubicBezTo>
                  <a:cubicBezTo>
                    <a:pt x="8" y="771"/>
                    <a:pt x="8" y="771"/>
                    <a:pt x="8" y="771"/>
                  </a:cubicBezTo>
                  <a:cubicBezTo>
                    <a:pt x="207" y="773"/>
                    <a:pt x="370" y="624"/>
                    <a:pt x="389" y="430"/>
                  </a:cubicBezTo>
                  <a:cubicBezTo>
                    <a:pt x="411" y="624"/>
                    <a:pt x="576" y="776"/>
                    <a:pt x="775" y="778"/>
                  </a:cubicBezTo>
                  <a:cubicBezTo>
                    <a:pt x="776" y="778"/>
                    <a:pt x="776" y="778"/>
                    <a:pt x="777" y="778"/>
                  </a:cubicBezTo>
                  <a:cubicBezTo>
                    <a:pt x="777" y="777"/>
                    <a:pt x="777" y="776"/>
                    <a:pt x="777" y="775"/>
                  </a:cubicBezTo>
                  <a:cubicBezTo>
                    <a:pt x="776" y="577"/>
                    <a:pt x="623" y="411"/>
                    <a:pt x="431" y="3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8" name="Google Shape;188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4"/>
          <p:cNvSpPr txBox="1">
            <a:spLocks noGrp="1"/>
          </p:cNvSpPr>
          <p:nvPr>
            <p:ph type="body" idx="1"/>
          </p:nvPr>
        </p:nvSpPr>
        <p:spPr>
          <a:xfrm>
            <a:off x="720000" y="1125601"/>
            <a:ext cx="7704000" cy="35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1pPr>
            <a:lvl2pPr marL="91440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2pPr>
            <a:lvl3pPr marL="137160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3pPr>
            <a:lvl4pPr marL="182880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4pPr>
            <a:lvl5pPr marL="228600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marL="274320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marL="320040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7pPr>
            <a:lvl8pPr marL="365760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8pPr>
            <a:lvl9pPr marL="411480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8">
    <p:spTree>
      <p:nvGrpSpPr>
        <p:cNvPr id="1" name="Shape 1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4" name="Google Shape;1654;p31"/>
          <p:cNvPicPr preferRelativeResize="0"/>
          <p:nvPr/>
        </p:nvPicPr>
        <p:blipFill>
          <a:blip r:embed="rId2">
            <a:alphaModFix amt="12000"/>
          </a:blip>
          <a:stretch>
            <a:fillRect/>
          </a:stretch>
        </p:blipFill>
        <p:spPr>
          <a:xfrm>
            <a:off x="0" y="12441"/>
            <a:ext cx="9144000" cy="5143460"/>
          </a:xfrm>
          <a:prstGeom prst="rect">
            <a:avLst/>
          </a:prstGeom>
          <a:noFill/>
          <a:ln>
            <a:noFill/>
          </a:ln>
        </p:spPr>
      </p:pic>
      <p:sp>
        <p:nvSpPr>
          <p:cNvPr id="1655" name="Google Shape;1655;p31"/>
          <p:cNvSpPr/>
          <p:nvPr/>
        </p:nvSpPr>
        <p:spPr>
          <a:xfrm>
            <a:off x="8357922" y="259840"/>
            <a:ext cx="145699" cy="145875"/>
          </a:xfrm>
          <a:custGeom>
            <a:avLst/>
            <a:gdLst/>
            <a:ahLst/>
            <a:cxnLst/>
            <a:rect l="l" t="t" r="r" b="b"/>
            <a:pathLst>
              <a:path w="777" h="778" extrusionOk="0">
                <a:moveTo>
                  <a:pt x="431" y="389"/>
                </a:moveTo>
                <a:cubicBezTo>
                  <a:pt x="623" y="370"/>
                  <a:pt x="772" y="208"/>
                  <a:pt x="771" y="9"/>
                </a:cubicBezTo>
                <a:cubicBezTo>
                  <a:pt x="771" y="8"/>
                  <a:pt x="771" y="7"/>
                  <a:pt x="770" y="7"/>
                </a:cubicBezTo>
                <a:cubicBezTo>
                  <a:pt x="770" y="7"/>
                  <a:pt x="769" y="7"/>
                  <a:pt x="768" y="7"/>
                </a:cubicBezTo>
                <a:cubicBezTo>
                  <a:pt x="570" y="5"/>
                  <a:pt x="408" y="154"/>
                  <a:pt x="388" y="347"/>
                </a:cubicBezTo>
                <a:cubicBezTo>
                  <a:pt x="366" y="153"/>
                  <a:pt x="201" y="2"/>
                  <a:pt x="2" y="1"/>
                </a:cubicBezTo>
                <a:cubicBezTo>
                  <a:pt x="1" y="0"/>
                  <a:pt x="1" y="1"/>
                  <a:pt x="0" y="0"/>
                </a:cubicBezTo>
                <a:cubicBezTo>
                  <a:pt x="0" y="1"/>
                  <a:pt x="0" y="1"/>
                  <a:pt x="0" y="3"/>
                </a:cubicBezTo>
                <a:cubicBezTo>
                  <a:pt x="2" y="201"/>
                  <a:pt x="153" y="366"/>
                  <a:pt x="347" y="388"/>
                </a:cubicBezTo>
                <a:cubicBezTo>
                  <a:pt x="154" y="408"/>
                  <a:pt x="5" y="570"/>
                  <a:pt x="6" y="769"/>
                </a:cubicBezTo>
                <a:cubicBezTo>
                  <a:pt x="6" y="770"/>
                  <a:pt x="6" y="770"/>
                  <a:pt x="6" y="772"/>
                </a:cubicBezTo>
                <a:cubicBezTo>
                  <a:pt x="8" y="771"/>
                  <a:pt x="8" y="771"/>
                  <a:pt x="8" y="771"/>
                </a:cubicBezTo>
                <a:cubicBezTo>
                  <a:pt x="207" y="773"/>
                  <a:pt x="370" y="624"/>
                  <a:pt x="389" y="430"/>
                </a:cubicBezTo>
                <a:cubicBezTo>
                  <a:pt x="411" y="624"/>
                  <a:pt x="576" y="776"/>
                  <a:pt x="775" y="778"/>
                </a:cubicBezTo>
                <a:cubicBezTo>
                  <a:pt x="776" y="778"/>
                  <a:pt x="776" y="778"/>
                  <a:pt x="777" y="778"/>
                </a:cubicBezTo>
                <a:cubicBezTo>
                  <a:pt x="777" y="777"/>
                  <a:pt x="777" y="776"/>
                  <a:pt x="777" y="775"/>
                </a:cubicBezTo>
                <a:cubicBezTo>
                  <a:pt x="776" y="577"/>
                  <a:pt x="623" y="411"/>
                  <a:pt x="431" y="389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56" name="Google Shape;1656;p31"/>
          <p:cNvGrpSpPr/>
          <p:nvPr/>
        </p:nvGrpSpPr>
        <p:grpSpPr>
          <a:xfrm>
            <a:off x="-188168" y="-1115034"/>
            <a:ext cx="908230" cy="3309154"/>
            <a:chOff x="-188168" y="-1115034"/>
            <a:chExt cx="908230" cy="3309154"/>
          </a:xfrm>
        </p:grpSpPr>
        <p:grpSp>
          <p:nvGrpSpPr>
            <p:cNvPr id="1657" name="Google Shape;1657;p31"/>
            <p:cNvGrpSpPr/>
            <p:nvPr/>
          </p:nvGrpSpPr>
          <p:grpSpPr>
            <a:xfrm>
              <a:off x="-188168" y="868866"/>
              <a:ext cx="908230" cy="1325254"/>
              <a:chOff x="2712001" y="2082563"/>
              <a:chExt cx="252412" cy="368300"/>
            </a:xfrm>
          </p:grpSpPr>
          <p:sp>
            <p:nvSpPr>
              <p:cNvPr id="1658" name="Google Shape;1658;p31"/>
              <p:cNvSpPr/>
              <p:nvPr/>
            </p:nvSpPr>
            <p:spPr>
              <a:xfrm>
                <a:off x="2832651" y="2349263"/>
                <a:ext cx="9600" cy="237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9" name="Google Shape;1659;p31"/>
              <p:cNvSpPr/>
              <p:nvPr/>
            </p:nvSpPr>
            <p:spPr>
              <a:xfrm>
                <a:off x="2813601" y="2373076"/>
                <a:ext cx="28575" cy="68263"/>
              </a:xfrm>
              <a:custGeom>
                <a:avLst/>
                <a:gdLst/>
                <a:ahLst/>
                <a:cxnLst/>
                <a:rect l="l" t="t" r="r" b="b"/>
                <a:pathLst>
                  <a:path w="18" h="43" extrusionOk="0">
                    <a:moveTo>
                      <a:pt x="11" y="43"/>
                    </a:moveTo>
                    <a:lnTo>
                      <a:pt x="0" y="40"/>
                    </a:lnTo>
                    <a:lnTo>
                      <a:pt x="11" y="1"/>
                    </a:lnTo>
                    <a:lnTo>
                      <a:pt x="18" y="0"/>
                    </a:lnTo>
                    <a:lnTo>
                      <a:pt x="11" y="43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0" name="Google Shape;1660;p31"/>
              <p:cNvSpPr/>
              <p:nvPr/>
            </p:nvSpPr>
            <p:spPr>
              <a:xfrm>
                <a:off x="2835826" y="2373076"/>
                <a:ext cx="22225" cy="68263"/>
              </a:xfrm>
              <a:custGeom>
                <a:avLst/>
                <a:gdLst/>
                <a:ahLst/>
                <a:cxnLst/>
                <a:rect l="l" t="t" r="r" b="b"/>
                <a:pathLst>
                  <a:path w="14" h="43" extrusionOk="0">
                    <a:moveTo>
                      <a:pt x="7" y="43"/>
                    </a:moveTo>
                    <a:lnTo>
                      <a:pt x="14" y="40"/>
                    </a:lnTo>
                    <a:lnTo>
                      <a:pt x="5" y="0"/>
                    </a:lnTo>
                    <a:lnTo>
                      <a:pt x="0" y="1"/>
                    </a:lnTo>
                    <a:lnTo>
                      <a:pt x="7" y="43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1" name="Google Shape;1661;p31"/>
              <p:cNvSpPr/>
              <p:nvPr/>
            </p:nvSpPr>
            <p:spPr>
              <a:xfrm>
                <a:off x="2827888" y="2373076"/>
                <a:ext cx="15875" cy="77788"/>
              </a:xfrm>
              <a:custGeom>
                <a:avLst/>
                <a:gdLst/>
                <a:ahLst/>
                <a:cxnLst/>
                <a:rect l="l" t="t" r="r" b="b"/>
                <a:pathLst>
                  <a:path w="10" h="49" extrusionOk="0">
                    <a:moveTo>
                      <a:pt x="0" y="49"/>
                    </a:moveTo>
                    <a:lnTo>
                      <a:pt x="10" y="49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2" name="Google Shape;1662;p31"/>
              <p:cNvSpPr/>
              <p:nvPr/>
            </p:nvSpPr>
            <p:spPr>
              <a:xfrm>
                <a:off x="2831063" y="2082563"/>
                <a:ext cx="12600" cy="318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3" name="Google Shape;1663;p31"/>
              <p:cNvSpPr/>
              <p:nvPr/>
            </p:nvSpPr>
            <p:spPr>
              <a:xfrm>
                <a:off x="2829476" y="2363551"/>
                <a:ext cx="17400" cy="192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4" name="Google Shape;1664;p31"/>
              <p:cNvSpPr/>
              <p:nvPr/>
            </p:nvSpPr>
            <p:spPr>
              <a:xfrm>
                <a:off x="2712001" y="2123838"/>
                <a:ext cx="252412" cy="212725"/>
              </a:xfrm>
              <a:custGeom>
                <a:avLst/>
                <a:gdLst/>
                <a:ahLst/>
                <a:cxnLst/>
                <a:rect l="l" t="t" r="r" b="b"/>
                <a:pathLst>
                  <a:path w="388" h="327" extrusionOk="0">
                    <a:moveTo>
                      <a:pt x="260" y="0"/>
                    </a:moveTo>
                    <a:cubicBezTo>
                      <a:pt x="194" y="0"/>
                      <a:pt x="194" y="0"/>
                      <a:pt x="194" y="0"/>
                    </a:cubicBezTo>
                    <a:cubicBezTo>
                      <a:pt x="129" y="0"/>
                      <a:pt x="129" y="0"/>
                      <a:pt x="129" y="0"/>
                    </a:cubicBezTo>
                    <a:cubicBezTo>
                      <a:pt x="129" y="0"/>
                      <a:pt x="0" y="19"/>
                      <a:pt x="35" y="127"/>
                    </a:cubicBezTo>
                    <a:cubicBezTo>
                      <a:pt x="70" y="236"/>
                      <a:pt x="137" y="327"/>
                      <a:pt x="137" y="327"/>
                    </a:cubicBezTo>
                    <a:cubicBezTo>
                      <a:pt x="194" y="327"/>
                      <a:pt x="194" y="327"/>
                      <a:pt x="194" y="327"/>
                    </a:cubicBezTo>
                    <a:cubicBezTo>
                      <a:pt x="252" y="327"/>
                      <a:pt x="252" y="327"/>
                      <a:pt x="252" y="327"/>
                    </a:cubicBezTo>
                    <a:cubicBezTo>
                      <a:pt x="252" y="327"/>
                      <a:pt x="318" y="236"/>
                      <a:pt x="353" y="127"/>
                    </a:cubicBezTo>
                    <a:cubicBezTo>
                      <a:pt x="388" y="19"/>
                      <a:pt x="260" y="0"/>
                      <a:pt x="26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5" name="Google Shape;1665;p31"/>
              <p:cNvSpPr/>
              <p:nvPr/>
            </p:nvSpPr>
            <p:spPr>
              <a:xfrm>
                <a:off x="2861226" y="2123838"/>
                <a:ext cx="84138" cy="212725"/>
              </a:xfrm>
              <a:custGeom>
                <a:avLst/>
                <a:gdLst/>
                <a:ahLst/>
                <a:cxnLst/>
                <a:rect l="l" t="t" r="r" b="b"/>
                <a:pathLst>
                  <a:path w="130" h="327" extrusionOk="0">
                    <a:moveTo>
                      <a:pt x="21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82" y="19"/>
                      <a:pt x="61" y="127"/>
                    </a:cubicBezTo>
                    <a:cubicBezTo>
                      <a:pt x="40" y="236"/>
                      <a:pt x="0" y="327"/>
                      <a:pt x="0" y="327"/>
                    </a:cubicBezTo>
                    <a:cubicBezTo>
                      <a:pt x="14" y="327"/>
                      <a:pt x="14" y="327"/>
                      <a:pt x="14" y="327"/>
                    </a:cubicBezTo>
                    <a:cubicBezTo>
                      <a:pt x="14" y="327"/>
                      <a:pt x="71" y="236"/>
                      <a:pt x="100" y="127"/>
                    </a:cubicBezTo>
                    <a:cubicBezTo>
                      <a:pt x="130" y="19"/>
                      <a:pt x="21" y="0"/>
                      <a:pt x="21" y="0"/>
                    </a:cubicBezTo>
                    <a:close/>
                  </a:path>
                </a:pathLst>
              </a:custGeom>
              <a:solidFill>
                <a:srgbClr val="FFF4E3">
                  <a:alpha val="557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6" name="Google Shape;1666;p31"/>
              <p:cNvSpPr/>
              <p:nvPr/>
            </p:nvSpPr>
            <p:spPr>
              <a:xfrm>
                <a:off x="2731050" y="2123838"/>
                <a:ext cx="84137" cy="212725"/>
              </a:xfrm>
              <a:custGeom>
                <a:avLst/>
                <a:gdLst/>
                <a:ahLst/>
                <a:cxnLst/>
                <a:rect l="l" t="t" r="r" b="b"/>
                <a:pathLst>
                  <a:path w="131" h="327" extrusionOk="0">
                    <a:moveTo>
                      <a:pt x="126" y="0"/>
                    </a:moveTo>
                    <a:cubicBezTo>
                      <a:pt x="109" y="0"/>
                      <a:pt x="109" y="0"/>
                      <a:pt x="109" y="0"/>
                    </a:cubicBezTo>
                    <a:cubicBezTo>
                      <a:pt x="109" y="0"/>
                      <a:pt x="0" y="19"/>
                      <a:pt x="30" y="127"/>
                    </a:cubicBezTo>
                    <a:cubicBezTo>
                      <a:pt x="60" y="236"/>
                      <a:pt x="116" y="327"/>
                      <a:pt x="116" y="327"/>
                    </a:cubicBezTo>
                    <a:cubicBezTo>
                      <a:pt x="131" y="327"/>
                      <a:pt x="131" y="327"/>
                      <a:pt x="131" y="327"/>
                    </a:cubicBezTo>
                    <a:cubicBezTo>
                      <a:pt x="131" y="327"/>
                      <a:pt x="91" y="236"/>
                      <a:pt x="70" y="127"/>
                    </a:cubicBezTo>
                    <a:cubicBezTo>
                      <a:pt x="49" y="19"/>
                      <a:pt x="126" y="0"/>
                      <a:pt x="126" y="0"/>
                    </a:cubicBezTo>
                    <a:close/>
                  </a:path>
                </a:pathLst>
              </a:custGeom>
              <a:solidFill>
                <a:srgbClr val="FFF4E3">
                  <a:alpha val="557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7" name="Google Shape;1667;p31"/>
              <p:cNvSpPr/>
              <p:nvPr/>
            </p:nvSpPr>
            <p:spPr>
              <a:xfrm>
                <a:off x="2846938" y="2123838"/>
                <a:ext cx="50800" cy="212725"/>
              </a:xfrm>
              <a:custGeom>
                <a:avLst/>
                <a:gdLst/>
                <a:ahLst/>
                <a:cxnLst/>
                <a:rect l="l" t="t" r="r" b="b"/>
                <a:pathLst>
                  <a:path w="79" h="327" extrusionOk="0">
                    <a:moveTo>
                      <a:pt x="18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30" y="19"/>
                      <a:pt x="23" y="127"/>
                    </a:cubicBezTo>
                    <a:cubicBezTo>
                      <a:pt x="15" y="236"/>
                      <a:pt x="0" y="327"/>
                      <a:pt x="0" y="327"/>
                    </a:cubicBezTo>
                    <a:cubicBezTo>
                      <a:pt x="14" y="327"/>
                      <a:pt x="14" y="327"/>
                      <a:pt x="14" y="327"/>
                    </a:cubicBezTo>
                    <a:cubicBezTo>
                      <a:pt x="14" y="327"/>
                      <a:pt x="46" y="236"/>
                      <a:pt x="62" y="127"/>
                    </a:cubicBezTo>
                    <a:cubicBezTo>
                      <a:pt x="79" y="19"/>
                      <a:pt x="18" y="0"/>
                      <a:pt x="18" y="0"/>
                    </a:cubicBezTo>
                    <a:close/>
                  </a:path>
                </a:pathLst>
              </a:custGeom>
              <a:solidFill>
                <a:srgbClr val="FFF4E3">
                  <a:alpha val="557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8" name="Google Shape;1668;p31"/>
              <p:cNvSpPr/>
              <p:nvPr/>
            </p:nvSpPr>
            <p:spPr>
              <a:xfrm>
                <a:off x="2778676" y="2123838"/>
                <a:ext cx="50800" cy="212725"/>
              </a:xfrm>
              <a:custGeom>
                <a:avLst/>
                <a:gdLst/>
                <a:ahLst/>
                <a:cxnLst/>
                <a:rect l="l" t="t" r="r" b="b"/>
                <a:pathLst>
                  <a:path w="78" h="327" extrusionOk="0">
                    <a:moveTo>
                      <a:pt x="77" y="0"/>
                    </a:moveTo>
                    <a:cubicBezTo>
                      <a:pt x="60" y="0"/>
                      <a:pt x="60" y="0"/>
                      <a:pt x="60" y="0"/>
                    </a:cubicBezTo>
                    <a:cubicBezTo>
                      <a:pt x="60" y="0"/>
                      <a:pt x="0" y="19"/>
                      <a:pt x="16" y="127"/>
                    </a:cubicBezTo>
                    <a:cubicBezTo>
                      <a:pt x="33" y="236"/>
                      <a:pt x="64" y="327"/>
                      <a:pt x="64" y="327"/>
                    </a:cubicBezTo>
                    <a:cubicBezTo>
                      <a:pt x="78" y="327"/>
                      <a:pt x="78" y="327"/>
                      <a:pt x="78" y="327"/>
                    </a:cubicBezTo>
                    <a:cubicBezTo>
                      <a:pt x="78" y="327"/>
                      <a:pt x="64" y="236"/>
                      <a:pt x="56" y="127"/>
                    </a:cubicBezTo>
                    <a:cubicBezTo>
                      <a:pt x="48" y="19"/>
                      <a:pt x="77" y="0"/>
                      <a:pt x="77" y="0"/>
                    </a:cubicBezTo>
                    <a:close/>
                  </a:path>
                </a:pathLst>
              </a:custGeom>
              <a:solidFill>
                <a:srgbClr val="FFF4E3">
                  <a:alpha val="557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9" name="Google Shape;1669;p31"/>
              <p:cNvSpPr/>
              <p:nvPr/>
            </p:nvSpPr>
            <p:spPr>
              <a:xfrm>
                <a:off x="2823126" y="2123838"/>
                <a:ext cx="28575" cy="212725"/>
              </a:xfrm>
              <a:custGeom>
                <a:avLst/>
                <a:gdLst/>
                <a:ahLst/>
                <a:cxnLst/>
                <a:rect l="l" t="t" r="r" b="b"/>
                <a:pathLst>
                  <a:path w="44" h="327" extrusionOk="0">
                    <a:moveTo>
                      <a:pt x="30" y="0"/>
                    </a:moveTo>
                    <a:cubicBezTo>
                      <a:pt x="22" y="0"/>
                      <a:pt x="22" y="0"/>
                      <a:pt x="22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5" y="0"/>
                      <a:pt x="0" y="19"/>
                      <a:pt x="4" y="127"/>
                    </a:cubicBezTo>
                    <a:cubicBezTo>
                      <a:pt x="8" y="236"/>
                      <a:pt x="16" y="327"/>
                      <a:pt x="16" y="327"/>
                    </a:cubicBezTo>
                    <a:cubicBezTo>
                      <a:pt x="22" y="327"/>
                      <a:pt x="22" y="327"/>
                      <a:pt x="22" y="327"/>
                    </a:cubicBezTo>
                    <a:cubicBezTo>
                      <a:pt x="29" y="327"/>
                      <a:pt x="29" y="327"/>
                      <a:pt x="29" y="327"/>
                    </a:cubicBezTo>
                    <a:cubicBezTo>
                      <a:pt x="29" y="327"/>
                      <a:pt x="36" y="236"/>
                      <a:pt x="40" y="127"/>
                    </a:cubicBezTo>
                    <a:cubicBezTo>
                      <a:pt x="44" y="19"/>
                      <a:pt x="30" y="0"/>
                      <a:pt x="30" y="0"/>
                    </a:cubicBezTo>
                    <a:close/>
                  </a:path>
                </a:pathLst>
              </a:custGeom>
              <a:solidFill>
                <a:srgbClr val="FFF4E3">
                  <a:alpha val="557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70" name="Google Shape;1670;p31"/>
              <p:cNvSpPr/>
              <p:nvPr/>
            </p:nvSpPr>
            <p:spPr>
              <a:xfrm>
                <a:off x="2799313" y="2336563"/>
                <a:ext cx="76200" cy="126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71" name="Google Shape;1671;p31"/>
              <p:cNvSpPr/>
              <p:nvPr/>
            </p:nvSpPr>
            <p:spPr>
              <a:xfrm>
                <a:off x="2791376" y="2111138"/>
                <a:ext cx="93600" cy="126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cxnSp>
          <p:nvCxnSpPr>
            <p:cNvPr id="1672" name="Google Shape;1672;p31"/>
            <p:cNvCxnSpPr>
              <a:stCxn id="1662" idx="0"/>
            </p:cNvCxnSpPr>
            <p:nvPr/>
          </p:nvCxnSpPr>
          <p:spPr>
            <a:xfrm rot="10800000">
              <a:off x="262911" y="-1115034"/>
              <a:ext cx="0" cy="1983900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673" name="Google Shape;1673;p31"/>
          <p:cNvSpPr/>
          <p:nvPr/>
        </p:nvSpPr>
        <p:spPr>
          <a:xfrm>
            <a:off x="262847" y="4771465"/>
            <a:ext cx="145699" cy="145875"/>
          </a:xfrm>
          <a:custGeom>
            <a:avLst/>
            <a:gdLst/>
            <a:ahLst/>
            <a:cxnLst/>
            <a:rect l="l" t="t" r="r" b="b"/>
            <a:pathLst>
              <a:path w="777" h="778" extrusionOk="0">
                <a:moveTo>
                  <a:pt x="431" y="389"/>
                </a:moveTo>
                <a:cubicBezTo>
                  <a:pt x="623" y="370"/>
                  <a:pt x="772" y="208"/>
                  <a:pt x="771" y="9"/>
                </a:cubicBezTo>
                <a:cubicBezTo>
                  <a:pt x="771" y="8"/>
                  <a:pt x="771" y="7"/>
                  <a:pt x="770" y="7"/>
                </a:cubicBezTo>
                <a:cubicBezTo>
                  <a:pt x="770" y="7"/>
                  <a:pt x="769" y="7"/>
                  <a:pt x="768" y="7"/>
                </a:cubicBezTo>
                <a:cubicBezTo>
                  <a:pt x="570" y="5"/>
                  <a:pt x="408" y="154"/>
                  <a:pt x="388" y="347"/>
                </a:cubicBezTo>
                <a:cubicBezTo>
                  <a:pt x="366" y="153"/>
                  <a:pt x="201" y="2"/>
                  <a:pt x="2" y="1"/>
                </a:cubicBezTo>
                <a:cubicBezTo>
                  <a:pt x="1" y="0"/>
                  <a:pt x="1" y="1"/>
                  <a:pt x="0" y="0"/>
                </a:cubicBezTo>
                <a:cubicBezTo>
                  <a:pt x="0" y="1"/>
                  <a:pt x="0" y="1"/>
                  <a:pt x="0" y="3"/>
                </a:cubicBezTo>
                <a:cubicBezTo>
                  <a:pt x="2" y="201"/>
                  <a:pt x="153" y="366"/>
                  <a:pt x="347" y="388"/>
                </a:cubicBezTo>
                <a:cubicBezTo>
                  <a:pt x="154" y="408"/>
                  <a:pt x="5" y="570"/>
                  <a:pt x="6" y="769"/>
                </a:cubicBezTo>
                <a:cubicBezTo>
                  <a:pt x="6" y="770"/>
                  <a:pt x="6" y="770"/>
                  <a:pt x="6" y="772"/>
                </a:cubicBezTo>
                <a:cubicBezTo>
                  <a:pt x="8" y="771"/>
                  <a:pt x="8" y="771"/>
                  <a:pt x="8" y="771"/>
                </a:cubicBezTo>
                <a:cubicBezTo>
                  <a:pt x="207" y="773"/>
                  <a:pt x="370" y="624"/>
                  <a:pt x="389" y="430"/>
                </a:cubicBezTo>
                <a:cubicBezTo>
                  <a:pt x="411" y="624"/>
                  <a:pt x="576" y="776"/>
                  <a:pt x="775" y="778"/>
                </a:cubicBezTo>
                <a:cubicBezTo>
                  <a:pt x="776" y="778"/>
                  <a:pt x="776" y="778"/>
                  <a:pt x="777" y="778"/>
                </a:cubicBezTo>
                <a:cubicBezTo>
                  <a:pt x="777" y="777"/>
                  <a:pt x="777" y="776"/>
                  <a:pt x="777" y="775"/>
                </a:cubicBezTo>
                <a:cubicBezTo>
                  <a:pt x="776" y="577"/>
                  <a:pt x="623" y="411"/>
                  <a:pt x="431" y="389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74" name="Google Shape;1674;p31"/>
          <p:cNvGrpSpPr/>
          <p:nvPr/>
        </p:nvGrpSpPr>
        <p:grpSpPr>
          <a:xfrm>
            <a:off x="8522409" y="-74581"/>
            <a:ext cx="720318" cy="5053179"/>
            <a:chOff x="8522409" y="-74581"/>
            <a:chExt cx="720318" cy="5053179"/>
          </a:xfrm>
        </p:grpSpPr>
        <p:grpSp>
          <p:nvGrpSpPr>
            <p:cNvPr id="1675" name="Google Shape;1675;p31"/>
            <p:cNvGrpSpPr/>
            <p:nvPr/>
          </p:nvGrpSpPr>
          <p:grpSpPr>
            <a:xfrm>
              <a:off x="8522409" y="3971219"/>
              <a:ext cx="720318" cy="1007379"/>
              <a:chOff x="2983359" y="1767508"/>
              <a:chExt cx="306375" cy="428471"/>
            </a:xfrm>
          </p:grpSpPr>
          <p:sp>
            <p:nvSpPr>
              <p:cNvPr id="1676" name="Google Shape;1676;p31"/>
              <p:cNvSpPr/>
              <p:nvPr/>
            </p:nvSpPr>
            <p:spPr>
              <a:xfrm>
                <a:off x="3108179" y="1855453"/>
                <a:ext cx="56736" cy="243978"/>
              </a:xfrm>
              <a:custGeom>
                <a:avLst/>
                <a:gdLst/>
                <a:ahLst/>
                <a:cxnLst/>
                <a:rect l="l" t="t" r="r" b="b"/>
                <a:pathLst>
                  <a:path w="51" h="209" extrusionOk="0">
                    <a:moveTo>
                      <a:pt x="20" y="209"/>
                    </a:moveTo>
                    <a:cubicBezTo>
                      <a:pt x="30" y="209"/>
                      <a:pt x="30" y="209"/>
                      <a:pt x="30" y="209"/>
                    </a:cubicBezTo>
                    <a:cubicBezTo>
                      <a:pt x="30" y="208"/>
                      <a:pt x="31" y="208"/>
                      <a:pt x="31" y="208"/>
                    </a:cubicBezTo>
                    <a:cubicBezTo>
                      <a:pt x="44" y="176"/>
                      <a:pt x="51" y="141"/>
                      <a:pt x="51" y="104"/>
                    </a:cubicBezTo>
                    <a:cubicBezTo>
                      <a:pt x="51" y="68"/>
                      <a:pt x="44" y="33"/>
                      <a:pt x="31" y="1"/>
                    </a:cubicBezTo>
                    <a:cubicBezTo>
                      <a:pt x="31" y="0"/>
                      <a:pt x="29" y="0"/>
                      <a:pt x="28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0" y="0"/>
                      <a:pt x="20" y="0"/>
                      <a:pt x="20" y="1"/>
                    </a:cubicBezTo>
                    <a:cubicBezTo>
                      <a:pt x="7" y="33"/>
                      <a:pt x="0" y="68"/>
                      <a:pt x="0" y="104"/>
                    </a:cubicBezTo>
                    <a:cubicBezTo>
                      <a:pt x="0" y="141"/>
                      <a:pt x="6" y="176"/>
                      <a:pt x="19" y="208"/>
                    </a:cubicBezTo>
                    <a:lnTo>
                      <a:pt x="20" y="209"/>
                    </a:ln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77" name="Google Shape;1677;p31"/>
              <p:cNvSpPr/>
              <p:nvPr/>
            </p:nvSpPr>
            <p:spPr>
              <a:xfrm>
                <a:off x="3023075" y="1858290"/>
                <a:ext cx="99288" cy="238304"/>
              </a:xfrm>
              <a:custGeom>
                <a:avLst/>
                <a:gdLst/>
                <a:ahLst/>
                <a:cxnLst/>
                <a:rect l="l" t="t" r="r" b="b"/>
                <a:pathLst>
                  <a:path w="85" h="205" extrusionOk="0">
                    <a:moveTo>
                      <a:pt x="0" y="102"/>
                    </a:moveTo>
                    <a:cubicBezTo>
                      <a:pt x="0" y="151"/>
                      <a:pt x="36" y="193"/>
                      <a:pt x="85" y="205"/>
                    </a:cubicBezTo>
                    <a:cubicBezTo>
                      <a:pt x="54" y="180"/>
                      <a:pt x="35" y="143"/>
                      <a:pt x="35" y="102"/>
                    </a:cubicBezTo>
                    <a:cubicBezTo>
                      <a:pt x="35" y="62"/>
                      <a:pt x="54" y="25"/>
                      <a:pt x="85" y="0"/>
                    </a:cubicBezTo>
                    <a:cubicBezTo>
                      <a:pt x="36" y="12"/>
                      <a:pt x="0" y="53"/>
                      <a:pt x="0" y="102"/>
                    </a:cubicBezTo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78" name="Google Shape;1678;p31"/>
              <p:cNvSpPr/>
              <p:nvPr/>
            </p:nvSpPr>
            <p:spPr>
              <a:xfrm>
                <a:off x="3150731" y="1858290"/>
                <a:ext cx="96451" cy="238304"/>
              </a:xfrm>
              <a:custGeom>
                <a:avLst/>
                <a:gdLst/>
                <a:ahLst/>
                <a:cxnLst/>
                <a:rect l="l" t="t" r="r" b="b"/>
                <a:pathLst>
                  <a:path w="84" h="205" extrusionOk="0">
                    <a:moveTo>
                      <a:pt x="84" y="102"/>
                    </a:moveTo>
                    <a:cubicBezTo>
                      <a:pt x="84" y="53"/>
                      <a:pt x="48" y="12"/>
                      <a:pt x="0" y="0"/>
                    </a:cubicBezTo>
                    <a:cubicBezTo>
                      <a:pt x="30" y="25"/>
                      <a:pt x="49" y="62"/>
                      <a:pt x="49" y="102"/>
                    </a:cubicBezTo>
                    <a:cubicBezTo>
                      <a:pt x="49" y="143"/>
                      <a:pt x="30" y="180"/>
                      <a:pt x="0" y="205"/>
                    </a:cubicBezTo>
                    <a:cubicBezTo>
                      <a:pt x="48" y="193"/>
                      <a:pt x="84" y="151"/>
                      <a:pt x="84" y="102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79" name="Google Shape;1679;p31"/>
              <p:cNvSpPr/>
              <p:nvPr/>
            </p:nvSpPr>
            <p:spPr>
              <a:xfrm>
                <a:off x="3125200" y="1767508"/>
                <a:ext cx="19800" cy="741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0" name="Google Shape;1680;p31"/>
              <p:cNvSpPr/>
              <p:nvPr/>
            </p:nvSpPr>
            <p:spPr>
              <a:xfrm>
                <a:off x="3108179" y="1812899"/>
                <a:ext cx="56700" cy="54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1" name="Google Shape;1681;p31"/>
              <p:cNvSpPr/>
              <p:nvPr/>
            </p:nvSpPr>
            <p:spPr>
              <a:xfrm>
                <a:off x="2983359" y="1855453"/>
                <a:ext cx="141840" cy="243978"/>
              </a:xfrm>
              <a:custGeom>
                <a:avLst/>
                <a:gdLst/>
                <a:ahLst/>
                <a:cxnLst/>
                <a:rect l="l" t="t" r="r" b="b"/>
                <a:pathLst>
                  <a:path w="122" h="209" extrusionOk="0">
                    <a:moveTo>
                      <a:pt x="122" y="209"/>
                    </a:moveTo>
                    <a:cubicBezTo>
                      <a:pt x="121" y="208"/>
                      <a:pt x="120" y="207"/>
                      <a:pt x="120" y="207"/>
                    </a:cubicBezTo>
                    <a:cubicBezTo>
                      <a:pt x="71" y="195"/>
                      <a:pt x="35" y="153"/>
                      <a:pt x="35" y="104"/>
                    </a:cubicBezTo>
                    <a:cubicBezTo>
                      <a:pt x="35" y="55"/>
                      <a:pt x="71" y="14"/>
                      <a:pt x="120" y="2"/>
                    </a:cubicBezTo>
                    <a:cubicBezTo>
                      <a:pt x="120" y="1"/>
                      <a:pt x="121" y="1"/>
                      <a:pt x="122" y="0"/>
                    </a:cubicBezTo>
                    <a:cubicBezTo>
                      <a:pt x="119" y="0"/>
                      <a:pt x="119" y="0"/>
                      <a:pt x="119" y="0"/>
                    </a:cubicBezTo>
                    <a:cubicBezTo>
                      <a:pt x="51" y="8"/>
                      <a:pt x="0" y="52"/>
                      <a:pt x="0" y="104"/>
                    </a:cubicBezTo>
                    <a:cubicBezTo>
                      <a:pt x="0" y="156"/>
                      <a:pt x="50" y="200"/>
                      <a:pt x="116" y="209"/>
                    </a:cubicBezTo>
                    <a:cubicBezTo>
                      <a:pt x="122" y="209"/>
                      <a:pt x="122" y="209"/>
                      <a:pt x="122" y="209"/>
                    </a:cubicBez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2" name="Google Shape;1682;p31"/>
              <p:cNvSpPr/>
              <p:nvPr/>
            </p:nvSpPr>
            <p:spPr>
              <a:xfrm>
                <a:off x="3145057" y="1855453"/>
                <a:ext cx="144677" cy="243978"/>
              </a:xfrm>
              <a:custGeom>
                <a:avLst/>
                <a:gdLst/>
                <a:ahLst/>
                <a:cxnLst/>
                <a:rect l="l" t="t" r="r" b="b"/>
                <a:pathLst>
                  <a:path w="123" h="209" extrusionOk="0">
                    <a:moveTo>
                      <a:pt x="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2" y="1"/>
                      <a:pt x="3" y="2"/>
                    </a:cubicBezTo>
                    <a:cubicBezTo>
                      <a:pt x="51" y="14"/>
                      <a:pt x="87" y="55"/>
                      <a:pt x="87" y="104"/>
                    </a:cubicBezTo>
                    <a:cubicBezTo>
                      <a:pt x="87" y="153"/>
                      <a:pt x="51" y="195"/>
                      <a:pt x="3" y="207"/>
                    </a:cubicBezTo>
                    <a:cubicBezTo>
                      <a:pt x="2" y="207"/>
                      <a:pt x="1" y="208"/>
                      <a:pt x="0" y="209"/>
                    </a:cubicBezTo>
                    <a:cubicBezTo>
                      <a:pt x="6" y="209"/>
                      <a:pt x="6" y="209"/>
                      <a:pt x="6" y="209"/>
                    </a:cubicBezTo>
                    <a:cubicBezTo>
                      <a:pt x="72" y="200"/>
                      <a:pt x="123" y="156"/>
                      <a:pt x="123" y="104"/>
                    </a:cubicBezTo>
                    <a:cubicBezTo>
                      <a:pt x="123" y="52"/>
                      <a:pt x="71" y="8"/>
                      <a:pt x="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3" name="Google Shape;1683;p31"/>
              <p:cNvSpPr/>
              <p:nvPr/>
            </p:nvSpPr>
            <p:spPr>
              <a:xfrm>
                <a:off x="3065627" y="1855453"/>
                <a:ext cx="141840" cy="243978"/>
              </a:xfrm>
              <a:custGeom>
                <a:avLst/>
                <a:gdLst/>
                <a:ahLst/>
                <a:cxnLst/>
                <a:rect l="l" t="t" r="r" b="b"/>
                <a:pathLst>
                  <a:path w="122" h="209" extrusionOk="0">
                    <a:moveTo>
                      <a:pt x="50" y="207"/>
                    </a:moveTo>
                    <a:cubicBezTo>
                      <a:pt x="50" y="207"/>
                      <a:pt x="51" y="208"/>
                      <a:pt x="51" y="209"/>
                    </a:cubicBezTo>
                    <a:cubicBezTo>
                      <a:pt x="59" y="209"/>
                      <a:pt x="59" y="209"/>
                      <a:pt x="59" y="209"/>
                    </a:cubicBezTo>
                    <a:cubicBezTo>
                      <a:pt x="58" y="209"/>
                      <a:pt x="57" y="208"/>
                      <a:pt x="56" y="208"/>
                    </a:cubicBezTo>
                    <a:cubicBezTo>
                      <a:pt x="56" y="208"/>
                      <a:pt x="56" y="208"/>
                      <a:pt x="56" y="208"/>
                    </a:cubicBezTo>
                    <a:cubicBezTo>
                      <a:pt x="43" y="176"/>
                      <a:pt x="36" y="141"/>
                      <a:pt x="36" y="104"/>
                    </a:cubicBezTo>
                    <a:cubicBezTo>
                      <a:pt x="36" y="68"/>
                      <a:pt x="43" y="33"/>
                      <a:pt x="56" y="1"/>
                    </a:cubicBezTo>
                    <a:cubicBezTo>
                      <a:pt x="56" y="1"/>
                      <a:pt x="56" y="1"/>
                      <a:pt x="56" y="1"/>
                    </a:cubicBezTo>
                    <a:cubicBezTo>
                      <a:pt x="57" y="0"/>
                      <a:pt x="59" y="0"/>
                      <a:pt x="61" y="0"/>
                    </a:cubicBezTo>
                    <a:cubicBezTo>
                      <a:pt x="62" y="0"/>
                      <a:pt x="62" y="0"/>
                      <a:pt x="62" y="0"/>
                    </a:cubicBezTo>
                    <a:cubicBezTo>
                      <a:pt x="63" y="0"/>
                      <a:pt x="64" y="0"/>
                      <a:pt x="65" y="0"/>
                    </a:cubicBezTo>
                    <a:cubicBezTo>
                      <a:pt x="66" y="1"/>
                      <a:pt x="66" y="1"/>
                      <a:pt x="67" y="1"/>
                    </a:cubicBezTo>
                    <a:cubicBezTo>
                      <a:pt x="80" y="33"/>
                      <a:pt x="87" y="68"/>
                      <a:pt x="87" y="104"/>
                    </a:cubicBezTo>
                    <a:cubicBezTo>
                      <a:pt x="87" y="141"/>
                      <a:pt x="80" y="176"/>
                      <a:pt x="67" y="208"/>
                    </a:cubicBezTo>
                    <a:cubicBezTo>
                      <a:pt x="66" y="208"/>
                      <a:pt x="66" y="208"/>
                      <a:pt x="65" y="208"/>
                    </a:cubicBezTo>
                    <a:cubicBezTo>
                      <a:pt x="65" y="208"/>
                      <a:pt x="64" y="209"/>
                      <a:pt x="63" y="209"/>
                    </a:cubicBezTo>
                    <a:cubicBezTo>
                      <a:pt x="72" y="209"/>
                      <a:pt x="72" y="209"/>
                      <a:pt x="72" y="209"/>
                    </a:cubicBezTo>
                    <a:cubicBezTo>
                      <a:pt x="72" y="208"/>
                      <a:pt x="72" y="207"/>
                      <a:pt x="73" y="207"/>
                    </a:cubicBezTo>
                    <a:cubicBezTo>
                      <a:pt x="103" y="182"/>
                      <a:pt x="122" y="145"/>
                      <a:pt x="122" y="104"/>
                    </a:cubicBezTo>
                    <a:cubicBezTo>
                      <a:pt x="122" y="64"/>
                      <a:pt x="103" y="27"/>
                      <a:pt x="73" y="2"/>
                    </a:cubicBezTo>
                    <a:cubicBezTo>
                      <a:pt x="72" y="2"/>
                      <a:pt x="72" y="1"/>
                      <a:pt x="71" y="1"/>
                    </a:cubicBezTo>
                    <a:cubicBezTo>
                      <a:pt x="71" y="0"/>
                      <a:pt x="70" y="0"/>
                      <a:pt x="70" y="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52" y="0"/>
                      <a:pt x="51" y="0"/>
                      <a:pt x="51" y="1"/>
                    </a:cubicBezTo>
                    <a:cubicBezTo>
                      <a:pt x="50" y="1"/>
                      <a:pt x="50" y="2"/>
                      <a:pt x="50" y="2"/>
                    </a:cubicBezTo>
                    <a:cubicBezTo>
                      <a:pt x="19" y="27"/>
                      <a:pt x="0" y="64"/>
                      <a:pt x="0" y="104"/>
                    </a:cubicBezTo>
                    <a:cubicBezTo>
                      <a:pt x="0" y="145"/>
                      <a:pt x="19" y="182"/>
                      <a:pt x="50" y="207"/>
                    </a:cubicBez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4" name="Google Shape;1684;p31"/>
              <p:cNvSpPr/>
              <p:nvPr/>
            </p:nvSpPr>
            <p:spPr>
              <a:xfrm>
                <a:off x="3076974" y="1846943"/>
                <a:ext cx="122100" cy="19800"/>
              </a:xfrm>
              <a:prstGeom prst="rect">
                <a:avLst/>
              </a:prstGeom>
              <a:solidFill>
                <a:srgbClr val="F0463E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5" name="Google Shape;1685;p31"/>
              <p:cNvSpPr/>
              <p:nvPr/>
            </p:nvSpPr>
            <p:spPr>
              <a:xfrm>
                <a:off x="3076974" y="1846943"/>
                <a:ext cx="122100" cy="198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6" name="Google Shape;1686;p31"/>
              <p:cNvSpPr/>
              <p:nvPr/>
            </p:nvSpPr>
            <p:spPr>
              <a:xfrm>
                <a:off x="3062790" y="1838432"/>
                <a:ext cx="144600" cy="17100"/>
              </a:xfrm>
              <a:prstGeom prst="rect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7" name="Google Shape;1687;p31"/>
              <p:cNvSpPr/>
              <p:nvPr/>
            </p:nvSpPr>
            <p:spPr>
              <a:xfrm>
                <a:off x="3093995" y="2096595"/>
                <a:ext cx="85200" cy="138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8" name="Google Shape;1688;p31"/>
              <p:cNvSpPr/>
              <p:nvPr/>
            </p:nvSpPr>
            <p:spPr>
              <a:xfrm>
                <a:off x="3088321" y="2090921"/>
                <a:ext cx="96600" cy="11400"/>
              </a:xfrm>
              <a:prstGeom prst="rect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9" name="Google Shape;1689;p31"/>
              <p:cNvSpPr/>
              <p:nvPr/>
            </p:nvSpPr>
            <p:spPr>
              <a:xfrm>
                <a:off x="3093995" y="2110779"/>
                <a:ext cx="6000" cy="852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0" name="Google Shape;1690;p31"/>
              <p:cNvSpPr/>
              <p:nvPr/>
            </p:nvSpPr>
            <p:spPr>
              <a:xfrm>
                <a:off x="3102505" y="2110779"/>
                <a:ext cx="6000" cy="852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1" name="Google Shape;1691;p31"/>
              <p:cNvSpPr/>
              <p:nvPr/>
            </p:nvSpPr>
            <p:spPr>
              <a:xfrm>
                <a:off x="3111016" y="2110779"/>
                <a:ext cx="2700" cy="852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2" name="Google Shape;1692;p31"/>
              <p:cNvSpPr/>
              <p:nvPr/>
            </p:nvSpPr>
            <p:spPr>
              <a:xfrm>
                <a:off x="3119526" y="2110779"/>
                <a:ext cx="2700" cy="852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3" name="Google Shape;1693;p31"/>
              <p:cNvSpPr/>
              <p:nvPr/>
            </p:nvSpPr>
            <p:spPr>
              <a:xfrm>
                <a:off x="3125200" y="2110779"/>
                <a:ext cx="6000" cy="852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4" name="Google Shape;1694;p31"/>
              <p:cNvSpPr/>
              <p:nvPr/>
            </p:nvSpPr>
            <p:spPr>
              <a:xfrm>
                <a:off x="3133710" y="2110779"/>
                <a:ext cx="6000" cy="852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5" name="Google Shape;1695;p31"/>
              <p:cNvSpPr/>
              <p:nvPr/>
            </p:nvSpPr>
            <p:spPr>
              <a:xfrm>
                <a:off x="3142220" y="2110779"/>
                <a:ext cx="2700" cy="852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6" name="Google Shape;1696;p31"/>
              <p:cNvSpPr/>
              <p:nvPr/>
            </p:nvSpPr>
            <p:spPr>
              <a:xfrm>
                <a:off x="3150731" y="2110779"/>
                <a:ext cx="2700" cy="852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7" name="Google Shape;1697;p31"/>
              <p:cNvSpPr/>
              <p:nvPr/>
            </p:nvSpPr>
            <p:spPr>
              <a:xfrm>
                <a:off x="3159241" y="2110779"/>
                <a:ext cx="2700" cy="852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8" name="Google Shape;1698;p31"/>
              <p:cNvSpPr/>
              <p:nvPr/>
            </p:nvSpPr>
            <p:spPr>
              <a:xfrm>
                <a:off x="3164915" y="2110779"/>
                <a:ext cx="6000" cy="852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9" name="Google Shape;1699;p31"/>
              <p:cNvSpPr/>
              <p:nvPr/>
            </p:nvSpPr>
            <p:spPr>
              <a:xfrm>
                <a:off x="3173425" y="2110779"/>
                <a:ext cx="6000" cy="852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00" name="Google Shape;1700;p31"/>
              <p:cNvSpPr/>
              <p:nvPr/>
            </p:nvSpPr>
            <p:spPr>
              <a:xfrm>
                <a:off x="3093995" y="2110779"/>
                <a:ext cx="85200" cy="6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cxnSp>
          <p:nvCxnSpPr>
            <p:cNvPr id="1701" name="Google Shape;1701;p31"/>
            <p:cNvCxnSpPr>
              <a:stCxn id="1679" idx="0"/>
            </p:cNvCxnSpPr>
            <p:nvPr/>
          </p:nvCxnSpPr>
          <p:spPr>
            <a:xfrm rot="10800000">
              <a:off x="8879165" y="-74581"/>
              <a:ext cx="0" cy="4045800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702" name="Google Shape;1702;p31"/>
          <p:cNvSpPr txBox="1">
            <a:spLocks noGrp="1"/>
          </p:cNvSpPr>
          <p:nvPr>
            <p:ph type="title" hasCustomPrompt="1"/>
          </p:nvPr>
        </p:nvSpPr>
        <p:spPr>
          <a:xfrm>
            <a:off x="1082438" y="539500"/>
            <a:ext cx="4696800" cy="768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703" name="Google Shape;1703;p31"/>
          <p:cNvSpPr txBox="1">
            <a:spLocks noGrp="1"/>
          </p:cNvSpPr>
          <p:nvPr>
            <p:ph type="subTitle" idx="1"/>
          </p:nvPr>
        </p:nvSpPr>
        <p:spPr>
          <a:xfrm>
            <a:off x="1082438" y="1231326"/>
            <a:ext cx="4696800" cy="37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704" name="Google Shape;1704;p31"/>
          <p:cNvSpPr txBox="1">
            <a:spLocks noGrp="1"/>
          </p:cNvSpPr>
          <p:nvPr>
            <p:ph type="title" idx="2" hasCustomPrompt="1"/>
          </p:nvPr>
        </p:nvSpPr>
        <p:spPr>
          <a:xfrm>
            <a:off x="2223600" y="2035694"/>
            <a:ext cx="4696800" cy="768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705" name="Google Shape;1705;p31"/>
          <p:cNvSpPr txBox="1">
            <a:spLocks noGrp="1"/>
          </p:cNvSpPr>
          <p:nvPr>
            <p:ph type="subTitle" idx="3"/>
          </p:nvPr>
        </p:nvSpPr>
        <p:spPr>
          <a:xfrm>
            <a:off x="2223600" y="2730091"/>
            <a:ext cx="4696800" cy="37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706" name="Google Shape;1706;p31"/>
          <p:cNvSpPr txBox="1">
            <a:spLocks noGrp="1"/>
          </p:cNvSpPr>
          <p:nvPr>
            <p:ph type="title" idx="4" hasCustomPrompt="1"/>
          </p:nvPr>
        </p:nvSpPr>
        <p:spPr>
          <a:xfrm>
            <a:off x="3364763" y="3534438"/>
            <a:ext cx="4696800" cy="768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707" name="Google Shape;1707;p31"/>
          <p:cNvSpPr txBox="1">
            <a:spLocks noGrp="1"/>
          </p:cNvSpPr>
          <p:nvPr>
            <p:ph type="subTitle" idx="5"/>
          </p:nvPr>
        </p:nvSpPr>
        <p:spPr>
          <a:xfrm>
            <a:off x="3364763" y="4231406"/>
            <a:ext cx="4696800" cy="37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3_1">
    <p:spTree>
      <p:nvGrpSpPr>
        <p:cNvPr id="1" name="Shape 1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9" name="Google Shape;1709;p32"/>
          <p:cNvPicPr preferRelativeResize="0"/>
          <p:nvPr/>
        </p:nvPicPr>
        <p:blipFill>
          <a:blip r:embed="rId2">
            <a:alphaModFix amt="12000"/>
          </a:blip>
          <a:stretch>
            <a:fillRect/>
          </a:stretch>
        </p:blipFill>
        <p:spPr>
          <a:xfrm>
            <a:off x="0" y="12441"/>
            <a:ext cx="9144000" cy="5143460"/>
          </a:xfrm>
          <a:prstGeom prst="rect">
            <a:avLst/>
          </a:prstGeom>
          <a:noFill/>
          <a:ln>
            <a:noFill/>
          </a:ln>
        </p:spPr>
      </p:pic>
      <p:sp>
        <p:nvSpPr>
          <p:cNvPr id="1710" name="Google Shape;1710;p32"/>
          <p:cNvSpPr txBox="1"/>
          <p:nvPr/>
        </p:nvSpPr>
        <p:spPr>
          <a:xfrm>
            <a:off x="3982675" y="3611950"/>
            <a:ext cx="4448100" cy="5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CREDITS:</a:t>
            </a:r>
            <a:r>
              <a:rPr lang="en" sz="11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 This presentation template was created by </a:t>
            </a:r>
            <a:r>
              <a:rPr lang="en" sz="1100" b="1" u="sng">
                <a:solidFill>
                  <a:schemeClr val="hlink"/>
                </a:solidFill>
                <a:latin typeface="Arimo"/>
                <a:ea typeface="Arimo"/>
                <a:cs typeface="Arimo"/>
                <a:sym typeface="Arimo"/>
                <a:hlinkClick r:id="rId3"/>
              </a:rPr>
              <a:t>Slidesgo</a:t>
            </a:r>
            <a:r>
              <a:rPr lang="en" sz="11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, and includes icons by </a:t>
            </a:r>
            <a:r>
              <a:rPr lang="en" sz="1100" b="1" u="sng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1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, and infographics &amp; images by </a:t>
            </a:r>
            <a:r>
              <a:rPr lang="en" sz="1100" b="1" u="sng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100" u="sng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endParaRPr sz="1100" b="1" u="sng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grpSp>
        <p:nvGrpSpPr>
          <p:cNvPr id="1711" name="Google Shape;1711;p32"/>
          <p:cNvGrpSpPr/>
          <p:nvPr/>
        </p:nvGrpSpPr>
        <p:grpSpPr>
          <a:xfrm>
            <a:off x="228188" y="183186"/>
            <a:ext cx="8667724" cy="4810150"/>
            <a:chOff x="228188" y="183186"/>
            <a:chExt cx="8667724" cy="4810150"/>
          </a:xfrm>
        </p:grpSpPr>
        <p:sp>
          <p:nvSpPr>
            <p:cNvPr id="1712" name="Google Shape;1712;p32"/>
            <p:cNvSpPr/>
            <p:nvPr/>
          </p:nvSpPr>
          <p:spPr>
            <a:xfrm>
              <a:off x="228188" y="183186"/>
              <a:ext cx="191699" cy="191925"/>
            </a:xfrm>
            <a:custGeom>
              <a:avLst/>
              <a:gdLst/>
              <a:ahLst/>
              <a:cxnLst/>
              <a:rect l="l" t="t" r="r" b="b"/>
              <a:pathLst>
                <a:path w="777" h="778" extrusionOk="0">
                  <a:moveTo>
                    <a:pt x="431" y="389"/>
                  </a:moveTo>
                  <a:cubicBezTo>
                    <a:pt x="623" y="370"/>
                    <a:pt x="772" y="208"/>
                    <a:pt x="771" y="9"/>
                  </a:cubicBezTo>
                  <a:cubicBezTo>
                    <a:pt x="771" y="8"/>
                    <a:pt x="771" y="7"/>
                    <a:pt x="770" y="7"/>
                  </a:cubicBezTo>
                  <a:cubicBezTo>
                    <a:pt x="770" y="7"/>
                    <a:pt x="769" y="7"/>
                    <a:pt x="768" y="7"/>
                  </a:cubicBezTo>
                  <a:cubicBezTo>
                    <a:pt x="570" y="5"/>
                    <a:pt x="408" y="154"/>
                    <a:pt x="388" y="347"/>
                  </a:cubicBezTo>
                  <a:cubicBezTo>
                    <a:pt x="366" y="153"/>
                    <a:pt x="201" y="2"/>
                    <a:pt x="2" y="1"/>
                  </a:cubicBezTo>
                  <a:cubicBezTo>
                    <a:pt x="1" y="0"/>
                    <a:pt x="1" y="1"/>
                    <a:pt x="0" y="0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2" y="201"/>
                    <a:pt x="153" y="366"/>
                    <a:pt x="347" y="388"/>
                  </a:cubicBezTo>
                  <a:cubicBezTo>
                    <a:pt x="154" y="408"/>
                    <a:pt x="5" y="570"/>
                    <a:pt x="6" y="769"/>
                  </a:cubicBezTo>
                  <a:cubicBezTo>
                    <a:pt x="6" y="770"/>
                    <a:pt x="6" y="770"/>
                    <a:pt x="6" y="772"/>
                  </a:cubicBezTo>
                  <a:cubicBezTo>
                    <a:pt x="8" y="771"/>
                    <a:pt x="8" y="771"/>
                    <a:pt x="8" y="771"/>
                  </a:cubicBezTo>
                  <a:cubicBezTo>
                    <a:pt x="207" y="773"/>
                    <a:pt x="370" y="624"/>
                    <a:pt x="389" y="430"/>
                  </a:cubicBezTo>
                  <a:cubicBezTo>
                    <a:pt x="411" y="624"/>
                    <a:pt x="576" y="776"/>
                    <a:pt x="775" y="778"/>
                  </a:cubicBezTo>
                  <a:cubicBezTo>
                    <a:pt x="776" y="778"/>
                    <a:pt x="776" y="778"/>
                    <a:pt x="777" y="778"/>
                  </a:cubicBezTo>
                  <a:cubicBezTo>
                    <a:pt x="777" y="777"/>
                    <a:pt x="777" y="776"/>
                    <a:pt x="777" y="775"/>
                  </a:cubicBezTo>
                  <a:cubicBezTo>
                    <a:pt x="776" y="577"/>
                    <a:pt x="623" y="411"/>
                    <a:pt x="431" y="3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3" name="Google Shape;1713;p32"/>
            <p:cNvSpPr/>
            <p:nvPr/>
          </p:nvSpPr>
          <p:spPr>
            <a:xfrm>
              <a:off x="1920450" y="4828641"/>
              <a:ext cx="137275" cy="137426"/>
            </a:xfrm>
            <a:custGeom>
              <a:avLst/>
              <a:gdLst/>
              <a:ahLst/>
              <a:cxnLst/>
              <a:rect l="l" t="t" r="r" b="b"/>
              <a:pathLst>
                <a:path w="777" h="778" extrusionOk="0">
                  <a:moveTo>
                    <a:pt x="431" y="389"/>
                  </a:moveTo>
                  <a:cubicBezTo>
                    <a:pt x="623" y="370"/>
                    <a:pt x="772" y="208"/>
                    <a:pt x="771" y="9"/>
                  </a:cubicBezTo>
                  <a:cubicBezTo>
                    <a:pt x="771" y="8"/>
                    <a:pt x="771" y="7"/>
                    <a:pt x="770" y="7"/>
                  </a:cubicBezTo>
                  <a:cubicBezTo>
                    <a:pt x="770" y="7"/>
                    <a:pt x="769" y="7"/>
                    <a:pt x="768" y="7"/>
                  </a:cubicBezTo>
                  <a:cubicBezTo>
                    <a:pt x="570" y="5"/>
                    <a:pt x="408" y="154"/>
                    <a:pt x="388" y="347"/>
                  </a:cubicBezTo>
                  <a:cubicBezTo>
                    <a:pt x="366" y="153"/>
                    <a:pt x="201" y="2"/>
                    <a:pt x="2" y="1"/>
                  </a:cubicBezTo>
                  <a:cubicBezTo>
                    <a:pt x="1" y="0"/>
                    <a:pt x="1" y="1"/>
                    <a:pt x="0" y="0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2" y="201"/>
                    <a:pt x="153" y="366"/>
                    <a:pt x="347" y="388"/>
                  </a:cubicBezTo>
                  <a:cubicBezTo>
                    <a:pt x="154" y="408"/>
                    <a:pt x="5" y="570"/>
                    <a:pt x="6" y="769"/>
                  </a:cubicBezTo>
                  <a:cubicBezTo>
                    <a:pt x="6" y="770"/>
                    <a:pt x="6" y="770"/>
                    <a:pt x="6" y="772"/>
                  </a:cubicBezTo>
                  <a:cubicBezTo>
                    <a:pt x="8" y="771"/>
                    <a:pt x="8" y="771"/>
                    <a:pt x="8" y="771"/>
                  </a:cubicBezTo>
                  <a:cubicBezTo>
                    <a:pt x="207" y="773"/>
                    <a:pt x="370" y="624"/>
                    <a:pt x="389" y="430"/>
                  </a:cubicBezTo>
                  <a:cubicBezTo>
                    <a:pt x="411" y="624"/>
                    <a:pt x="576" y="776"/>
                    <a:pt x="775" y="778"/>
                  </a:cubicBezTo>
                  <a:cubicBezTo>
                    <a:pt x="776" y="778"/>
                    <a:pt x="776" y="778"/>
                    <a:pt x="777" y="778"/>
                  </a:cubicBezTo>
                  <a:cubicBezTo>
                    <a:pt x="777" y="777"/>
                    <a:pt x="777" y="776"/>
                    <a:pt x="777" y="775"/>
                  </a:cubicBezTo>
                  <a:cubicBezTo>
                    <a:pt x="776" y="577"/>
                    <a:pt x="623" y="411"/>
                    <a:pt x="431" y="3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4" name="Google Shape;1714;p32"/>
            <p:cNvSpPr/>
            <p:nvPr/>
          </p:nvSpPr>
          <p:spPr>
            <a:xfrm>
              <a:off x="8704213" y="4801411"/>
              <a:ext cx="191699" cy="191925"/>
            </a:xfrm>
            <a:custGeom>
              <a:avLst/>
              <a:gdLst/>
              <a:ahLst/>
              <a:cxnLst/>
              <a:rect l="l" t="t" r="r" b="b"/>
              <a:pathLst>
                <a:path w="777" h="778" extrusionOk="0">
                  <a:moveTo>
                    <a:pt x="431" y="389"/>
                  </a:moveTo>
                  <a:cubicBezTo>
                    <a:pt x="623" y="370"/>
                    <a:pt x="772" y="208"/>
                    <a:pt x="771" y="9"/>
                  </a:cubicBezTo>
                  <a:cubicBezTo>
                    <a:pt x="771" y="8"/>
                    <a:pt x="771" y="7"/>
                    <a:pt x="770" y="7"/>
                  </a:cubicBezTo>
                  <a:cubicBezTo>
                    <a:pt x="770" y="7"/>
                    <a:pt x="769" y="7"/>
                    <a:pt x="768" y="7"/>
                  </a:cubicBezTo>
                  <a:cubicBezTo>
                    <a:pt x="570" y="5"/>
                    <a:pt x="408" y="154"/>
                    <a:pt x="388" y="347"/>
                  </a:cubicBezTo>
                  <a:cubicBezTo>
                    <a:pt x="366" y="153"/>
                    <a:pt x="201" y="2"/>
                    <a:pt x="2" y="1"/>
                  </a:cubicBezTo>
                  <a:cubicBezTo>
                    <a:pt x="1" y="0"/>
                    <a:pt x="1" y="1"/>
                    <a:pt x="0" y="0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2" y="201"/>
                    <a:pt x="153" y="366"/>
                    <a:pt x="347" y="388"/>
                  </a:cubicBezTo>
                  <a:cubicBezTo>
                    <a:pt x="154" y="408"/>
                    <a:pt x="5" y="570"/>
                    <a:pt x="6" y="769"/>
                  </a:cubicBezTo>
                  <a:cubicBezTo>
                    <a:pt x="6" y="770"/>
                    <a:pt x="6" y="770"/>
                    <a:pt x="6" y="772"/>
                  </a:cubicBezTo>
                  <a:cubicBezTo>
                    <a:pt x="8" y="771"/>
                    <a:pt x="8" y="771"/>
                    <a:pt x="8" y="771"/>
                  </a:cubicBezTo>
                  <a:cubicBezTo>
                    <a:pt x="207" y="773"/>
                    <a:pt x="370" y="624"/>
                    <a:pt x="389" y="430"/>
                  </a:cubicBezTo>
                  <a:cubicBezTo>
                    <a:pt x="411" y="624"/>
                    <a:pt x="576" y="776"/>
                    <a:pt x="775" y="778"/>
                  </a:cubicBezTo>
                  <a:cubicBezTo>
                    <a:pt x="776" y="778"/>
                    <a:pt x="776" y="778"/>
                    <a:pt x="777" y="778"/>
                  </a:cubicBezTo>
                  <a:cubicBezTo>
                    <a:pt x="777" y="777"/>
                    <a:pt x="777" y="776"/>
                    <a:pt x="777" y="775"/>
                  </a:cubicBezTo>
                  <a:cubicBezTo>
                    <a:pt x="776" y="577"/>
                    <a:pt x="623" y="411"/>
                    <a:pt x="431" y="3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15" name="Google Shape;1715;p32"/>
          <p:cNvGrpSpPr/>
          <p:nvPr/>
        </p:nvGrpSpPr>
        <p:grpSpPr>
          <a:xfrm rot="-8100095">
            <a:off x="7949761" y="64304"/>
            <a:ext cx="1407977" cy="801539"/>
            <a:chOff x="2213401" y="1272925"/>
            <a:chExt cx="549276" cy="312737"/>
          </a:xfrm>
        </p:grpSpPr>
        <p:sp>
          <p:nvSpPr>
            <p:cNvPr id="1716" name="Google Shape;1716;p32"/>
            <p:cNvSpPr/>
            <p:nvPr/>
          </p:nvSpPr>
          <p:spPr>
            <a:xfrm>
              <a:off x="2361039" y="1461838"/>
              <a:ext cx="254000" cy="123825"/>
            </a:xfrm>
            <a:custGeom>
              <a:avLst/>
              <a:gdLst/>
              <a:ahLst/>
              <a:cxnLst/>
              <a:rect l="l" t="t" r="r" b="b"/>
              <a:pathLst>
                <a:path w="392" h="190" extrusionOk="0">
                  <a:moveTo>
                    <a:pt x="392" y="95"/>
                  </a:moveTo>
                  <a:cubicBezTo>
                    <a:pt x="384" y="84"/>
                    <a:pt x="375" y="74"/>
                    <a:pt x="366" y="65"/>
                  </a:cubicBezTo>
                  <a:cubicBezTo>
                    <a:pt x="261" y="129"/>
                    <a:pt x="261" y="129"/>
                    <a:pt x="261" y="129"/>
                  </a:cubicBezTo>
                  <a:cubicBezTo>
                    <a:pt x="259" y="130"/>
                    <a:pt x="259" y="130"/>
                    <a:pt x="259" y="130"/>
                  </a:cubicBezTo>
                  <a:cubicBezTo>
                    <a:pt x="256" y="125"/>
                    <a:pt x="252" y="120"/>
                    <a:pt x="248" y="115"/>
                  </a:cubicBezTo>
                  <a:cubicBezTo>
                    <a:pt x="248" y="115"/>
                    <a:pt x="248" y="115"/>
                    <a:pt x="248" y="115"/>
                  </a:cubicBezTo>
                  <a:cubicBezTo>
                    <a:pt x="335" y="40"/>
                    <a:pt x="335" y="40"/>
                    <a:pt x="335" y="40"/>
                  </a:cubicBezTo>
                  <a:cubicBezTo>
                    <a:pt x="325" y="34"/>
                    <a:pt x="316" y="28"/>
                    <a:pt x="305" y="23"/>
                  </a:cubicBezTo>
                  <a:cubicBezTo>
                    <a:pt x="243" y="110"/>
                    <a:pt x="243" y="110"/>
                    <a:pt x="243" y="110"/>
                  </a:cubicBezTo>
                  <a:cubicBezTo>
                    <a:pt x="243" y="110"/>
                    <a:pt x="243" y="110"/>
                    <a:pt x="243" y="110"/>
                  </a:cubicBezTo>
                  <a:cubicBezTo>
                    <a:pt x="239" y="106"/>
                    <a:pt x="234" y="103"/>
                    <a:pt x="229" y="100"/>
                  </a:cubicBezTo>
                  <a:cubicBezTo>
                    <a:pt x="274" y="12"/>
                    <a:pt x="274" y="12"/>
                    <a:pt x="274" y="12"/>
                  </a:cubicBezTo>
                  <a:cubicBezTo>
                    <a:pt x="265" y="8"/>
                    <a:pt x="255" y="6"/>
                    <a:pt x="244" y="4"/>
                  </a:cubicBezTo>
                  <a:cubicBezTo>
                    <a:pt x="221" y="96"/>
                    <a:pt x="221" y="96"/>
                    <a:pt x="221" y="96"/>
                  </a:cubicBezTo>
                  <a:cubicBezTo>
                    <a:pt x="215" y="94"/>
                    <a:pt x="209" y="92"/>
                    <a:pt x="203" y="91"/>
                  </a:cubicBezTo>
                  <a:cubicBezTo>
                    <a:pt x="201" y="91"/>
                    <a:pt x="201" y="91"/>
                    <a:pt x="201" y="91"/>
                  </a:cubicBezTo>
                  <a:cubicBezTo>
                    <a:pt x="212" y="1"/>
                    <a:pt x="212" y="1"/>
                    <a:pt x="212" y="1"/>
                  </a:cubicBezTo>
                  <a:cubicBezTo>
                    <a:pt x="206" y="0"/>
                    <a:pt x="201" y="0"/>
                    <a:pt x="196" y="0"/>
                  </a:cubicBezTo>
                  <a:cubicBezTo>
                    <a:pt x="191" y="0"/>
                    <a:pt x="186" y="0"/>
                    <a:pt x="181" y="1"/>
                  </a:cubicBezTo>
                  <a:cubicBezTo>
                    <a:pt x="191" y="90"/>
                    <a:pt x="191" y="90"/>
                    <a:pt x="191" y="90"/>
                  </a:cubicBezTo>
                  <a:cubicBezTo>
                    <a:pt x="189" y="91"/>
                    <a:pt x="189" y="91"/>
                    <a:pt x="189" y="91"/>
                  </a:cubicBezTo>
                  <a:cubicBezTo>
                    <a:pt x="183" y="92"/>
                    <a:pt x="177" y="94"/>
                    <a:pt x="172" y="96"/>
                  </a:cubicBezTo>
                  <a:cubicBezTo>
                    <a:pt x="149" y="3"/>
                    <a:pt x="149" y="3"/>
                    <a:pt x="149" y="3"/>
                  </a:cubicBezTo>
                  <a:cubicBezTo>
                    <a:pt x="138" y="5"/>
                    <a:pt x="128" y="8"/>
                    <a:pt x="118" y="11"/>
                  </a:cubicBezTo>
                  <a:cubicBezTo>
                    <a:pt x="164" y="100"/>
                    <a:pt x="164" y="100"/>
                    <a:pt x="164" y="100"/>
                  </a:cubicBezTo>
                  <a:cubicBezTo>
                    <a:pt x="159" y="102"/>
                    <a:pt x="154" y="106"/>
                    <a:pt x="149" y="110"/>
                  </a:cubicBezTo>
                  <a:cubicBezTo>
                    <a:pt x="149" y="109"/>
                    <a:pt x="149" y="109"/>
                    <a:pt x="149" y="109"/>
                  </a:cubicBezTo>
                  <a:cubicBezTo>
                    <a:pt x="87" y="22"/>
                    <a:pt x="87" y="22"/>
                    <a:pt x="87" y="22"/>
                  </a:cubicBezTo>
                  <a:cubicBezTo>
                    <a:pt x="77" y="27"/>
                    <a:pt x="67" y="33"/>
                    <a:pt x="57" y="39"/>
                  </a:cubicBezTo>
                  <a:cubicBezTo>
                    <a:pt x="144" y="115"/>
                    <a:pt x="144" y="115"/>
                    <a:pt x="144" y="115"/>
                  </a:cubicBezTo>
                  <a:cubicBezTo>
                    <a:pt x="144" y="115"/>
                    <a:pt x="144" y="115"/>
                    <a:pt x="144" y="115"/>
                  </a:cubicBezTo>
                  <a:cubicBezTo>
                    <a:pt x="140" y="119"/>
                    <a:pt x="136" y="124"/>
                    <a:pt x="134" y="130"/>
                  </a:cubicBezTo>
                  <a:cubicBezTo>
                    <a:pt x="131" y="129"/>
                    <a:pt x="131" y="129"/>
                    <a:pt x="131" y="129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16" y="74"/>
                    <a:pt x="7" y="84"/>
                    <a:pt x="0" y="95"/>
                  </a:cubicBezTo>
                  <a:cubicBezTo>
                    <a:pt x="186" y="161"/>
                    <a:pt x="186" y="161"/>
                    <a:pt x="186" y="161"/>
                  </a:cubicBezTo>
                  <a:cubicBezTo>
                    <a:pt x="168" y="169"/>
                    <a:pt x="168" y="169"/>
                    <a:pt x="168" y="169"/>
                  </a:cubicBezTo>
                  <a:cubicBezTo>
                    <a:pt x="168" y="169"/>
                    <a:pt x="174" y="190"/>
                    <a:pt x="196" y="190"/>
                  </a:cubicBezTo>
                  <a:cubicBezTo>
                    <a:pt x="219" y="190"/>
                    <a:pt x="225" y="170"/>
                    <a:pt x="225" y="170"/>
                  </a:cubicBezTo>
                  <a:cubicBezTo>
                    <a:pt x="206" y="161"/>
                    <a:pt x="206" y="161"/>
                    <a:pt x="206" y="161"/>
                  </a:cubicBezTo>
                  <a:lnTo>
                    <a:pt x="392" y="95"/>
                  </a:lnTo>
                  <a:close/>
                  <a:moveTo>
                    <a:pt x="205" y="164"/>
                  </a:moveTo>
                  <a:cubicBezTo>
                    <a:pt x="205" y="169"/>
                    <a:pt x="201" y="173"/>
                    <a:pt x="196" y="173"/>
                  </a:cubicBezTo>
                  <a:cubicBezTo>
                    <a:pt x="191" y="173"/>
                    <a:pt x="187" y="169"/>
                    <a:pt x="187" y="164"/>
                  </a:cubicBezTo>
                  <a:cubicBezTo>
                    <a:pt x="187" y="163"/>
                    <a:pt x="188" y="162"/>
                    <a:pt x="188" y="161"/>
                  </a:cubicBezTo>
                  <a:cubicBezTo>
                    <a:pt x="196" y="161"/>
                    <a:pt x="196" y="161"/>
                    <a:pt x="196" y="161"/>
                  </a:cubicBezTo>
                  <a:cubicBezTo>
                    <a:pt x="204" y="161"/>
                    <a:pt x="204" y="161"/>
                    <a:pt x="204" y="161"/>
                  </a:cubicBezTo>
                  <a:cubicBezTo>
                    <a:pt x="205" y="162"/>
                    <a:pt x="205" y="163"/>
                    <a:pt x="205" y="16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7" name="Google Shape;1717;p32"/>
            <p:cNvSpPr/>
            <p:nvPr/>
          </p:nvSpPr>
          <p:spPr>
            <a:xfrm>
              <a:off x="2397551" y="1476125"/>
              <a:ext cx="33338" cy="25400"/>
            </a:xfrm>
            <a:custGeom>
              <a:avLst/>
              <a:gdLst/>
              <a:ahLst/>
              <a:cxnLst/>
              <a:rect l="l" t="t" r="r" b="b"/>
              <a:pathLst>
                <a:path w="50" h="39" extrusionOk="0">
                  <a:moveTo>
                    <a:pt x="0" y="17"/>
                  </a:moveTo>
                  <a:cubicBezTo>
                    <a:pt x="26" y="39"/>
                    <a:pt x="26" y="39"/>
                    <a:pt x="26" y="39"/>
                  </a:cubicBezTo>
                  <a:cubicBezTo>
                    <a:pt x="34" y="35"/>
                    <a:pt x="42" y="32"/>
                    <a:pt x="50" y="29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0" y="5"/>
                    <a:pt x="10" y="11"/>
                    <a:pt x="0" y="17"/>
                  </a:cubicBezTo>
                  <a:close/>
                </a:path>
              </a:pathLst>
            </a:custGeom>
            <a:solidFill>
              <a:srgbClr val="730302">
                <a:alpha val="455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8" name="Google Shape;1718;p32"/>
            <p:cNvSpPr/>
            <p:nvPr/>
          </p:nvSpPr>
          <p:spPr>
            <a:xfrm>
              <a:off x="2546776" y="1477713"/>
              <a:ext cx="31750" cy="23813"/>
            </a:xfrm>
            <a:custGeom>
              <a:avLst/>
              <a:gdLst/>
              <a:ahLst/>
              <a:cxnLst/>
              <a:rect l="l" t="t" r="r" b="b"/>
              <a:pathLst>
                <a:path w="50" h="38" extrusionOk="0">
                  <a:moveTo>
                    <a:pt x="0" y="28"/>
                  </a:moveTo>
                  <a:cubicBezTo>
                    <a:pt x="9" y="31"/>
                    <a:pt x="17" y="35"/>
                    <a:pt x="25" y="3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0" y="11"/>
                    <a:pt x="31" y="5"/>
                    <a:pt x="20" y="0"/>
                  </a:cubicBezTo>
                  <a:lnTo>
                    <a:pt x="0" y="28"/>
                  </a:lnTo>
                  <a:close/>
                </a:path>
              </a:pathLst>
            </a:custGeom>
            <a:solidFill>
              <a:srgbClr val="730302">
                <a:alpha val="455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9" name="Google Shape;1719;p32"/>
            <p:cNvSpPr/>
            <p:nvPr/>
          </p:nvSpPr>
          <p:spPr>
            <a:xfrm>
              <a:off x="2437239" y="1465013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39" h="40" extrusionOk="0">
                  <a:moveTo>
                    <a:pt x="0" y="8"/>
                  </a:moveTo>
                  <a:cubicBezTo>
                    <a:pt x="17" y="40"/>
                    <a:pt x="17" y="40"/>
                    <a:pt x="17" y="40"/>
                  </a:cubicBezTo>
                  <a:cubicBezTo>
                    <a:pt x="24" y="38"/>
                    <a:pt x="32" y="36"/>
                    <a:pt x="39" y="35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20" y="2"/>
                    <a:pt x="10" y="5"/>
                    <a:pt x="0" y="8"/>
                  </a:cubicBezTo>
                  <a:close/>
                </a:path>
              </a:pathLst>
            </a:custGeom>
            <a:solidFill>
              <a:srgbClr val="730302">
                <a:alpha val="455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0" name="Google Shape;1720;p32"/>
            <p:cNvSpPr/>
            <p:nvPr/>
          </p:nvSpPr>
          <p:spPr>
            <a:xfrm>
              <a:off x="2361039" y="1504700"/>
              <a:ext cx="31750" cy="23812"/>
            </a:xfrm>
            <a:custGeom>
              <a:avLst/>
              <a:gdLst/>
              <a:ahLst/>
              <a:cxnLst/>
              <a:rect l="l" t="t" r="r" b="b"/>
              <a:pathLst>
                <a:path w="50" h="37" extrusionOk="0">
                  <a:moveTo>
                    <a:pt x="50" y="14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16" y="9"/>
                    <a:pt x="7" y="19"/>
                    <a:pt x="0" y="30"/>
                  </a:cubicBezTo>
                  <a:cubicBezTo>
                    <a:pt x="21" y="37"/>
                    <a:pt x="21" y="37"/>
                    <a:pt x="21" y="37"/>
                  </a:cubicBezTo>
                  <a:cubicBezTo>
                    <a:pt x="30" y="29"/>
                    <a:pt x="40" y="21"/>
                    <a:pt x="50" y="14"/>
                  </a:cubicBezTo>
                  <a:close/>
                </a:path>
              </a:pathLst>
            </a:custGeom>
            <a:solidFill>
              <a:srgbClr val="730302">
                <a:alpha val="455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1" name="Google Shape;1721;p32"/>
            <p:cNvSpPr/>
            <p:nvPr/>
          </p:nvSpPr>
          <p:spPr>
            <a:xfrm>
              <a:off x="2513439" y="1465013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39" h="39" extrusionOk="0">
                  <a:moveTo>
                    <a:pt x="0" y="34"/>
                  </a:moveTo>
                  <a:cubicBezTo>
                    <a:pt x="8" y="36"/>
                    <a:pt x="16" y="37"/>
                    <a:pt x="23" y="39"/>
                  </a:cubicBezTo>
                  <a:cubicBezTo>
                    <a:pt x="39" y="8"/>
                    <a:pt x="39" y="8"/>
                    <a:pt x="39" y="8"/>
                  </a:cubicBezTo>
                  <a:cubicBezTo>
                    <a:pt x="30" y="4"/>
                    <a:pt x="20" y="2"/>
                    <a:pt x="9" y="0"/>
                  </a:cubicBezTo>
                  <a:lnTo>
                    <a:pt x="0" y="34"/>
                  </a:lnTo>
                  <a:close/>
                </a:path>
              </a:pathLst>
            </a:custGeom>
            <a:solidFill>
              <a:srgbClr val="730302">
                <a:alpha val="455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2" name="Google Shape;1722;p32"/>
            <p:cNvSpPr/>
            <p:nvPr/>
          </p:nvSpPr>
          <p:spPr>
            <a:xfrm>
              <a:off x="2583289" y="1504700"/>
              <a:ext cx="31750" cy="23812"/>
            </a:xfrm>
            <a:custGeom>
              <a:avLst/>
              <a:gdLst/>
              <a:ahLst/>
              <a:cxnLst/>
              <a:rect l="l" t="t" r="r" b="b"/>
              <a:pathLst>
                <a:path w="50" h="37" extrusionOk="0">
                  <a:moveTo>
                    <a:pt x="24" y="0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10" y="22"/>
                    <a:pt x="20" y="29"/>
                    <a:pt x="29" y="37"/>
                  </a:cubicBezTo>
                  <a:cubicBezTo>
                    <a:pt x="50" y="30"/>
                    <a:pt x="50" y="30"/>
                    <a:pt x="50" y="30"/>
                  </a:cubicBezTo>
                  <a:cubicBezTo>
                    <a:pt x="42" y="19"/>
                    <a:pt x="33" y="9"/>
                    <a:pt x="24" y="0"/>
                  </a:cubicBezTo>
                  <a:close/>
                </a:path>
              </a:pathLst>
            </a:custGeom>
            <a:solidFill>
              <a:srgbClr val="730302">
                <a:alpha val="455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3" name="Google Shape;1723;p32"/>
            <p:cNvSpPr/>
            <p:nvPr/>
          </p:nvSpPr>
          <p:spPr>
            <a:xfrm>
              <a:off x="2478514" y="1461838"/>
              <a:ext cx="20637" cy="23812"/>
            </a:xfrm>
            <a:custGeom>
              <a:avLst/>
              <a:gdLst/>
              <a:ahLst/>
              <a:cxnLst/>
              <a:rect l="l" t="t" r="r" b="b"/>
              <a:pathLst>
                <a:path w="31" h="36" extrusionOk="0">
                  <a:moveTo>
                    <a:pt x="0" y="1"/>
                  </a:moveTo>
                  <a:cubicBezTo>
                    <a:pt x="4" y="36"/>
                    <a:pt x="4" y="36"/>
                    <a:pt x="4" y="36"/>
                  </a:cubicBezTo>
                  <a:cubicBezTo>
                    <a:pt x="8" y="36"/>
                    <a:pt x="11" y="35"/>
                    <a:pt x="15" y="35"/>
                  </a:cubicBezTo>
                  <a:cubicBezTo>
                    <a:pt x="19" y="35"/>
                    <a:pt x="23" y="36"/>
                    <a:pt x="27" y="36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25" y="0"/>
                    <a:pt x="20" y="0"/>
                    <a:pt x="15" y="0"/>
                  </a:cubicBezTo>
                  <a:cubicBezTo>
                    <a:pt x="10" y="0"/>
                    <a:pt x="5" y="0"/>
                    <a:pt x="0" y="1"/>
                  </a:cubicBezTo>
                  <a:close/>
                </a:path>
              </a:pathLst>
            </a:custGeom>
            <a:solidFill>
              <a:srgbClr val="730302">
                <a:alpha val="455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4" name="Google Shape;1724;p32"/>
            <p:cNvSpPr/>
            <p:nvPr/>
          </p:nvSpPr>
          <p:spPr>
            <a:xfrm>
              <a:off x="2213401" y="1272925"/>
              <a:ext cx="549276" cy="266700"/>
            </a:xfrm>
            <a:custGeom>
              <a:avLst/>
              <a:gdLst/>
              <a:ahLst/>
              <a:cxnLst/>
              <a:rect l="l" t="t" r="r" b="b"/>
              <a:pathLst>
                <a:path w="846" h="410" extrusionOk="0">
                  <a:moveTo>
                    <a:pt x="423" y="294"/>
                  </a:moveTo>
                  <a:cubicBezTo>
                    <a:pt x="511" y="294"/>
                    <a:pt x="588" y="340"/>
                    <a:pt x="636" y="410"/>
                  </a:cubicBezTo>
                  <a:cubicBezTo>
                    <a:pt x="846" y="344"/>
                    <a:pt x="846" y="344"/>
                    <a:pt x="846" y="344"/>
                  </a:cubicBezTo>
                  <a:cubicBezTo>
                    <a:pt x="797" y="143"/>
                    <a:pt x="617" y="4"/>
                    <a:pt x="413" y="0"/>
                  </a:cubicBezTo>
                  <a:cubicBezTo>
                    <a:pt x="209" y="4"/>
                    <a:pt x="49" y="143"/>
                    <a:pt x="0" y="344"/>
                  </a:cubicBezTo>
                  <a:cubicBezTo>
                    <a:pt x="210" y="410"/>
                    <a:pt x="210" y="410"/>
                    <a:pt x="210" y="410"/>
                  </a:cubicBezTo>
                  <a:cubicBezTo>
                    <a:pt x="258" y="340"/>
                    <a:pt x="335" y="294"/>
                    <a:pt x="423" y="29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5" name="Google Shape;1725;p32"/>
            <p:cNvSpPr/>
            <p:nvPr/>
          </p:nvSpPr>
          <p:spPr>
            <a:xfrm>
              <a:off x="2459464" y="1299913"/>
              <a:ext cx="58738" cy="144463"/>
            </a:xfrm>
            <a:custGeom>
              <a:avLst/>
              <a:gdLst/>
              <a:ahLst/>
              <a:cxnLst/>
              <a:rect l="l" t="t" r="r" b="b"/>
              <a:pathLst>
                <a:path w="91" h="223" extrusionOk="0">
                  <a:moveTo>
                    <a:pt x="66" y="223"/>
                  </a:moveTo>
                  <a:cubicBezTo>
                    <a:pt x="91" y="0"/>
                    <a:pt x="91" y="0"/>
                    <a:pt x="91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5" y="223"/>
                    <a:pt x="25" y="223"/>
                    <a:pt x="25" y="223"/>
                  </a:cubicBezTo>
                  <a:cubicBezTo>
                    <a:pt x="31" y="222"/>
                    <a:pt x="38" y="222"/>
                    <a:pt x="44" y="222"/>
                  </a:cubicBezTo>
                  <a:cubicBezTo>
                    <a:pt x="52" y="222"/>
                    <a:pt x="59" y="222"/>
                    <a:pt x="66" y="22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6" name="Google Shape;1726;p32"/>
            <p:cNvSpPr/>
            <p:nvPr/>
          </p:nvSpPr>
          <p:spPr>
            <a:xfrm>
              <a:off x="2365801" y="1304675"/>
              <a:ext cx="88900" cy="149225"/>
            </a:xfrm>
            <a:custGeom>
              <a:avLst/>
              <a:gdLst/>
              <a:ahLst/>
              <a:cxnLst/>
              <a:rect l="l" t="t" r="r" b="b"/>
              <a:pathLst>
                <a:path w="138" h="228" extrusionOk="0">
                  <a:moveTo>
                    <a:pt x="84" y="0"/>
                  </a:moveTo>
                  <a:cubicBezTo>
                    <a:pt x="42" y="18"/>
                    <a:pt x="42" y="18"/>
                    <a:pt x="42" y="18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97" y="228"/>
                    <a:pt x="97" y="228"/>
                    <a:pt x="97" y="228"/>
                  </a:cubicBezTo>
                  <a:cubicBezTo>
                    <a:pt x="110" y="223"/>
                    <a:pt x="124" y="220"/>
                    <a:pt x="138" y="217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7" name="Google Shape;1727;p32"/>
            <p:cNvSpPr/>
            <p:nvPr/>
          </p:nvSpPr>
          <p:spPr>
            <a:xfrm>
              <a:off x="2286426" y="1349125"/>
              <a:ext cx="120650" cy="128588"/>
            </a:xfrm>
            <a:custGeom>
              <a:avLst/>
              <a:gdLst/>
              <a:ahLst/>
              <a:cxnLst/>
              <a:rect l="l" t="t" r="r" b="b"/>
              <a:pathLst>
                <a:path w="187" h="198" extrusionOk="0">
                  <a:moveTo>
                    <a:pt x="66" y="0"/>
                  </a:moveTo>
                  <a:cubicBezTo>
                    <a:pt x="33" y="33"/>
                    <a:pt x="33" y="33"/>
                    <a:pt x="33" y="33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147" y="198"/>
                    <a:pt x="147" y="198"/>
                    <a:pt x="147" y="198"/>
                  </a:cubicBezTo>
                  <a:cubicBezTo>
                    <a:pt x="160" y="189"/>
                    <a:pt x="173" y="181"/>
                    <a:pt x="187" y="174"/>
                  </a:cubicBezTo>
                  <a:lnTo>
                    <a:pt x="6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8" name="Google Shape;1728;p32"/>
            <p:cNvSpPr/>
            <p:nvPr/>
          </p:nvSpPr>
          <p:spPr>
            <a:xfrm>
              <a:off x="2235626" y="1433263"/>
              <a:ext cx="125412" cy="90488"/>
            </a:xfrm>
            <a:custGeom>
              <a:avLst/>
              <a:gdLst/>
              <a:ahLst/>
              <a:cxnLst/>
              <a:rect l="l" t="t" r="r" b="b"/>
              <a:pathLst>
                <a:path w="192" h="139" extrusionOk="0">
                  <a:moveTo>
                    <a:pt x="192" y="97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156" y="139"/>
                    <a:pt x="156" y="139"/>
                    <a:pt x="156" y="139"/>
                  </a:cubicBezTo>
                  <a:cubicBezTo>
                    <a:pt x="167" y="124"/>
                    <a:pt x="179" y="110"/>
                    <a:pt x="192" y="9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9" name="Google Shape;1729;p32"/>
            <p:cNvSpPr/>
            <p:nvPr/>
          </p:nvSpPr>
          <p:spPr>
            <a:xfrm>
              <a:off x="2521376" y="1304675"/>
              <a:ext cx="90488" cy="149225"/>
            </a:xfrm>
            <a:custGeom>
              <a:avLst/>
              <a:gdLst/>
              <a:ahLst/>
              <a:cxnLst/>
              <a:rect l="l" t="t" r="r" b="b"/>
              <a:pathLst>
                <a:path w="138" h="229" extrusionOk="0">
                  <a:moveTo>
                    <a:pt x="138" y="35"/>
                  </a:moveTo>
                  <a:cubicBezTo>
                    <a:pt x="96" y="18"/>
                    <a:pt x="96" y="18"/>
                    <a:pt x="96" y="18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0" y="218"/>
                    <a:pt x="0" y="218"/>
                    <a:pt x="0" y="218"/>
                  </a:cubicBezTo>
                  <a:cubicBezTo>
                    <a:pt x="14" y="220"/>
                    <a:pt x="28" y="224"/>
                    <a:pt x="41" y="229"/>
                  </a:cubicBezTo>
                  <a:lnTo>
                    <a:pt x="138" y="3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0" name="Google Shape;1730;p32"/>
            <p:cNvSpPr/>
            <p:nvPr/>
          </p:nvSpPr>
          <p:spPr>
            <a:xfrm>
              <a:off x="2569001" y="1349125"/>
              <a:ext cx="122238" cy="130175"/>
            </a:xfrm>
            <a:custGeom>
              <a:avLst/>
              <a:gdLst/>
              <a:ahLst/>
              <a:cxnLst/>
              <a:rect l="l" t="t" r="r" b="b"/>
              <a:pathLst>
                <a:path w="187" h="199" extrusionOk="0">
                  <a:moveTo>
                    <a:pt x="187" y="66"/>
                  </a:moveTo>
                  <a:cubicBezTo>
                    <a:pt x="154" y="33"/>
                    <a:pt x="154" y="33"/>
                    <a:pt x="154" y="33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13" y="182"/>
                    <a:pt x="26" y="190"/>
                    <a:pt x="39" y="199"/>
                  </a:cubicBezTo>
                  <a:lnTo>
                    <a:pt x="187" y="6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1" name="Google Shape;1731;p32"/>
            <p:cNvSpPr/>
            <p:nvPr/>
          </p:nvSpPr>
          <p:spPr>
            <a:xfrm>
              <a:off x="2615039" y="1433263"/>
              <a:ext cx="125412" cy="90488"/>
            </a:xfrm>
            <a:custGeom>
              <a:avLst/>
              <a:gdLst/>
              <a:ahLst/>
              <a:cxnLst/>
              <a:rect l="l" t="t" r="r" b="b"/>
              <a:pathLst>
                <a:path w="193" h="139" extrusionOk="0">
                  <a:moveTo>
                    <a:pt x="35" y="139"/>
                  </a:moveTo>
                  <a:cubicBezTo>
                    <a:pt x="193" y="88"/>
                    <a:pt x="193" y="88"/>
                    <a:pt x="193" y="88"/>
                  </a:cubicBezTo>
                  <a:cubicBezTo>
                    <a:pt x="175" y="44"/>
                    <a:pt x="175" y="44"/>
                    <a:pt x="175" y="44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13" y="111"/>
                    <a:pt x="24" y="125"/>
                    <a:pt x="35" y="13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2" name="Google Shape;1732;p32"/>
            <p:cNvSpPr/>
            <p:nvPr/>
          </p:nvSpPr>
          <p:spPr>
            <a:xfrm>
              <a:off x="2475339" y="1307850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3" name="Google Shape;1733;p32"/>
            <p:cNvSpPr/>
            <p:nvPr/>
          </p:nvSpPr>
          <p:spPr>
            <a:xfrm>
              <a:off x="2476926" y="1358650"/>
              <a:ext cx="22200" cy="20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4" name="Google Shape;1734;p32"/>
            <p:cNvSpPr/>
            <p:nvPr/>
          </p:nvSpPr>
          <p:spPr>
            <a:xfrm>
              <a:off x="2478514" y="1406275"/>
              <a:ext cx="19200" cy="19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5" name="Google Shape;1735;p32"/>
            <p:cNvSpPr/>
            <p:nvPr/>
          </p:nvSpPr>
          <p:spPr>
            <a:xfrm>
              <a:off x="2561064" y="1323725"/>
              <a:ext cx="26988" cy="26988"/>
            </a:xfrm>
            <a:custGeom>
              <a:avLst/>
              <a:gdLst/>
              <a:ahLst/>
              <a:cxnLst/>
              <a:rect l="l" t="t" r="r" b="b"/>
              <a:pathLst>
                <a:path w="42" h="42" extrusionOk="0">
                  <a:moveTo>
                    <a:pt x="38" y="27"/>
                  </a:moveTo>
                  <a:cubicBezTo>
                    <a:pt x="35" y="37"/>
                    <a:pt x="24" y="42"/>
                    <a:pt x="14" y="39"/>
                  </a:cubicBezTo>
                  <a:cubicBezTo>
                    <a:pt x="5" y="35"/>
                    <a:pt x="0" y="25"/>
                    <a:pt x="3" y="15"/>
                  </a:cubicBezTo>
                  <a:cubicBezTo>
                    <a:pt x="6" y="5"/>
                    <a:pt x="17" y="0"/>
                    <a:pt x="27" y="3"/>
                  </a:cubicBezTo>
                  <a:cubicBezTo>
                    <a:pt x="37" y="7"/>
                    <a:pt x="42" y="18"/>
                    <a:pt x="38" y="2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6" name="Google Shape;1736;p32"/>
            <p:cNvSpPr/>
            <p:nvPr/>
          </p:nvSpPr>
          <p:spPr>
            <a:xfrm>
              <a:off x="2546776" y="1366588"/>
              <a:ext cx="23812" cy="23812"/>
            </a:xfrm>
            <a:custGeom>
              <a:avLst/>
              <a:gdLst/>
              <a:ahLst/>
              <a:cxnLst/>
              <a:rect l="l" t="t" r="r" b="b"/>
              <a:pathLst>
                <a:path w="36" h="36" extrusionOk="0">
                  <a:moveTo>
                    <a:pt x="33" y="24"/>
                  </a:moveTo>
                  <a:cubicBezTo>
                    <a:pt x="30" y="32"/>
                    <a:pt x="21" y="36"/>
                    <a:pt x="13" y="33"/>
                  </a:cubicBezTo>
                  <a:cubicBezTo>
                    <a:pt x="4" y="30"/>
                    <a:pt x="0" y="21"/>
                    <a:pt x="3" y="13"/>
                  </a:cubicBezTo>
                  <a:cubicBezTo>
                    <a:pt x="6" y="5"/>
                    <a:pt x="15" y="0"/>
                    <a:pt x="23" y="3"/>
                  </a:cubicBezTo>
                  <a:cubicBezTo>
                    <a:pt x="32" y="6"/>
                    <a:pt x="36" y="15"/>
                    <a:pt x="33" y="2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7" name="Google Shape;1737;p32"/>
            <p:cNvSpPr/>
            <p:nvPr/>
          </p:nvSpPr>
          <p:spPr>
            <a:xfrm>
              <a:off x="2534076" y="1411038"/>
              <a:ext cx="20637" cy="19050"/>
            </a:xfrm>
            <a:custGeom>
              <a:avLst/>
              <a:gdLst/>
              <a:ahLst/>
              <a:cxnLst/>
              <a:rect l="l" t="t" r="r" b="b"/>
              <a:pathLst>
                <a:path w="31" h="30" extrusionOk="0">
                  <a:moveTo>
                    <a:pt x="28" y="19"/>
                  </a:moveTo>
                  <a:cubicBezTo>
                    <a:pt x="26" y="26"/>
                    <a:pt x="18" y="30"/>
                    <a:pt x="11" y="27"/>
                  </a:cubicBezTo>
                  <a:cubicBezTo>
                    <a:pt x="4" y="25"/>
                    <a:pt x="0" y="17"/>
                    <a:pt x="3" y="10"/>
                  </a:cubicBezTo>
                  <a:cubicBezTo>
                    <a:pt x="5" y="3"/>
                    <a:pt x="13" y="0"/>
                    <a:pt x="20" y="2"/>
                  </a:cubicBezTo>
                  <a:cubicBezTo>
                    <a:pt x="27" y="5"/>
                    <a:pt x="31" y="12"/>
                    <a:pt x="28" y="1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8" name="Google Shape;1738;p32"/>
            <p:cNvSpPr/>
            <p:nvPr/>
          </p:nvSpPr>
          <p:spPr>
            <a:xfrm>
              <a:off x="2640439" y="1376113"/>
              <a:ext cx="26988" cy="254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33" y="32"/>
                  </a:moveTo>
                  <a:cubicBezTo>
                    <a:pt x="26" y="40"/>
                    <a:pt x="15" y="40"/>
                    <a:pt x="8" y="33"/>
                  </a:cubicBezTo>
                  <a:cubicBezTo>
                    <a:pt x="0" y="26"/>
                    <a:pt x="0" y="15"/>
                    <a:pt x="7" y="8"/>
                  </a:cubicBezTo>
                  <a:cubicBezTo>
                    <a:pt x="14" y="1"/>
                    <a:pt x="25" y="0"/>
                    <a:pt x="32" y="7"/>
                  </a:cubicBezTo>
                  <a:cubicBezTo>
                    <a:pt x="39" y="14"/>
                    <a:pt x="40" y="25"/>
                    <a:pt x="33" y="3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9" name="Google Shape;1739;p32"/>
            <p:cNvSpPr/>
            <p:nvPr/>
          </p:nvSpPr>
          <p:spPr>
            <a:xfrm>
              <a:off x="2615039" y="1407863"/>
              <a:ext cx="20637" cy="22225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28" y="28"/>
                  </a:moveTo>
                  <a:cubicBezTo>
                    <a:pt x="22" y="34"/>
                    <a:pt x="13" y="34"/>
                    <a:pt x="7" y="29"/>
                  </a:cubicBezTo>
                  <a:cubicBezTo>
                    <a:pt x="0" y="23"/>
                    <a:pt x="0" y="13"/>
                    <a:pt x="6" y="7"/>
                  </a:cubicBezTo>
                  <a:cubicBezTo>
                    <a:pt x="12" y="1"/>
                    <a:pt x="21" y="0"/>
                    <a:pt x="27" y="6"/>
                  </a:cubicBezTo>
                  <a:cubicBezTo>
                    <a:pt x="34" y="12"/>
                    <a:pt x="34" y="22"/>
                    <a:pt x="28" y="2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0" name="Google Shape;1740;p32"/>
            <p:cNvSpPr/>
            <p:nvPr/>
          </p:nvSpPr>
          <p:spPr>
            <a:xfrm>
              <a:off x="2588051" y="1441200"/>
              <a:ext cx="17462" cy="17462"/>
            </a:xfrm>
            <a:custGeom>
              <a:avLst/>
              <a:gdLst/>
              <a:ahLst/>
              <a:cxnLst/>
              <a:rect l="l" t="t" r="r" b="b"/>
              <a:pathLst>
                <a:path w="28" h="29" extrusionOk="0">
                  <a:moveTo>
                    <a:pt x="24" y="24"/>
                  </a:moveTo>
                  <a:cubicBezTo>
                    <a:pt x="19" y="29"/>
                    <a:pt x="10" y="29"/>
                    <a:pt x="5" y="24"/>
                  </a:cubicBezTo>
                  <a:cubicBezTo>
                    <a:pt x="0" y="19"/>
                    <a:pt x="0" y="11"/>
                    <a:pt x="4" y="6"/>
                  </a:cubicBezTo>
                  <a:cubicBezTo>
                    <a:pt x="9" y="1"/>
                    <a:pt x="18" y="0"/>
                    <a:pt x="23" y="5"/>
                  </a:cubicBezTo>
                  <a:cubicBezTo>
                    <a:pt x="28" y="10"/>
                    <a:pt x="28" y="18"/>
                    <a:pt x="24" y="2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1" name="Google Shape;1741;p32"/>
            <p:cNvSpPr/>
            <p:nvPr/>
          </p:nvSpPr>
          <p:spPr>
            <a:xfrm>
              <a:off x="2699176" y="1461838"/>
              <a:ext cx="22225" cy="22225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23" y="31"/>
                  </a:moveTo>
                  <a:cubicBezTo>
                    <a:pt x="15" y="34"/>
                    <a:pt x="6" y="31"/>
                    <a:pt x="3" y="23"/>
                  </a:cubicBezTo>
                  <a:cubicBezTo>
                    <a:pt x="0" y="15"/>
                    <a:pt x="3" y="7"/>
                    <a:pt x="11" y="3"/>
                  </a:cubicBezTo>
                  <a:cubicBezTo>
                    <a:pt x="19" y="0"/>
                    <a:pt x="28" y="3"/>
                    <a:pt x="31" y="11"/>
                  </a:cubicBezTo>
                  <a:cubicBezTo>
                    <a:pt x="34" y="19"/>
                    <a:pt x="31" y="28"/>
                    <a:pt x="23" y="3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2" name="Google Shape;1742;p32"/>
            <p:cNvSpPr/>
            <p:nvPr/>
          </p:nvSpPr>
          <p:spPr>
            <a:xfrm>
              <a:off x="2669014" y="1476125"/>
              <a:ext cx="19050" cy="20638"/>
            </a:xfrm>
            <a:custGeom>
              <a:avLst/>
              <a:gdLst/>
              <a:ahLst/>
              <a:cxnLst/>
              <a:rect l="l" t="t" r="r" b="b"/>
              <a:pathLst>
                <a:path w="30" h="30" extrusionOk="0">
                  <a:moveTo>
                    <a:pt x="20" y="27"/>
                  </a:moveTo>
                  <a:cubicBezTo>
                    <a:pt x="13" y="30"/>
                    <a:pt x="6" y="27"/>
                    <a:pt x="3" y="20"/>
                  </a:cubicBezTo>
                  <a:cubicBezTo>
                    <a:pt x="0" y="13"/>
                    <a:pt x="3" y="6"/>
                    <a:pt x="10" y="3"/>
                  </a:cubicBezTo>
                  <a:cubicBezTo>
                    <a:pt x="16" y="0"/>
                    <a:pt x="24" y="3"/>
                    <a:pt x="27" y="10"/>
                  </a:cubicBezTo>
                  <a:cubicBezTo>
                    <a:pt x="30" y="16"/>
                    <a:pt x="27" y="24"/>
                    <a:pt x="20" y="2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3" name="Google Shape;1743;p32"/>
            <p:cNvSpPr/>
            <p:nvPr/>
          </p:nvSpPr>
          <p:spPr>
            <a:xfrm>
              <a:off x="2637264" y="1492000"/>
              <a:ext cx="15875" cy="17463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17" y="23"/>
                  </a:moveTo>
                  <a:cubicBezTo>
                    <a:pt x="12" y="25"/>
                    <a:pt x="5" y="23"/>
                    <a:pt x="3" y="17"/>
                  </a:cubicBezTo>
                  <a:cubicBezTo>
                    <a:pt x="0" y="11"/>
                    <a:pt x="3" y="5"/>
                    <a:pt x="8" y="3"/>
                  </a:cubicBezTo>
                  <a:cubicBezTo>
                    <a:pt x="14" y="0"/>
                    <a:pt x="20" y="3"/>
                    <a:pt x="23" y="8"/>
                  </a:cubicBezTo>
                  <a:cubicBezTo>
                    <a:pt x="25" y="14"/>
                    <a:pt x="23" y="20"/>
                    <a:pt x="17" y="2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4" name="Google Shape;1744;p32"/>
            <p:cNvSpPr/>
            <p:nvPr/>
          </p:nvSpPr>
          <p:spPr>
            <a:xfrm>
              <a:off x="2388026" y="1323725"/>
              <a:ext cx="28575" cy="26988"/>
            </a:xfrm>
            <a:custGeom>
              <a:avLst/>
              <a:gdLst/>
              <a:ahLst/>
              <a:cxnLst/>
              <a:rect l="l" t="t" r="r" b="b"/>
              <a:pathLst>
                <a:path w="42" h="42" extrusionOk="0">
                  <a:moveTo>
                    <a:pt x="4" y="27"/>
                  </a:moveTo>
                  <a:cubicBezTo>
                    <a:pt x="7" y="37"/>
                    <a:pt x="18" y="42"/>
                    <a:pt x="27" y="39"/>
                  </a:cubicBezTo>
                  <a:cubicBezTo>
                    <a:pt x="37" y="35"/>
                    <a:pt x="42" y="25"/>
                    <a:pt x="39" y="15"/>
                  </a:cubicBezTo>
                  <a:cubicBezTo>
                    <a:pt x="35" y="5"/>
                    <a:pt x="25" y="0"/>
                    <a:pt x="15" y="3"/>
                  </a:cubicBezTo>
                  <a:cubicBezTo>
                    <a:pt x="5" y="7"/>
                    <a:pt x="0" y="18"/>
                    <a:pt x="4" y="2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5" name="Google Shape;1745;p32"/>
            <p:cNvSpPr/>
            <p:nvPr/>
          </p:nvSpPr>
          <p:spPr>
            <a:xfrm>
              <a:off x="2405489" y="1366588"/>
              <a:ext cx="23812" cy="23812"/>
            </a:xfrm>
            <a:custGeom>
              <a:avLst/>
              <a:gdLst/>
              <a:ahLst/>
              <a:cxnLst/>
              <a:rect l="l" t="t" r="r" b="b"/>
              <a:pathLst>
                <a:path w="36" h="36" extrusionOk="0">
                  <a:moveTo>
                    <a:pt x="3" y="24"/>
                  </a:moveTo>
                  <a:cubicBezTo>
                    <a:pt x="6" y="32"/>
                    <a:pt x="15" y="36"/>
                    <a:pt x="23" y="33"/>
                  </a:cubicBezTo>
                  <a:cubicBezTo>
                    <a:pt x="31" y="30"/>
                    <a:pt x="36" y="21"/>
                    <a:pt x="33" y="13"/>
                  </a:cubicBezTo>
                  <a:cubicBezTo>
                    <a:pt x="30" y="5"/>
                    <a:pt x="21" y="0"/>
                    <a:pt x="12" y="3"/>
                  </a:cubicBezTo>
                  <a:cubicBezTo>
                    <a:pt x="4" y="6"/>
                    <a:pt x="0" y="15"/>
                    <a:pt x="3" y="2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6" name="Google Shape;1746;p32"/>
            <p:cNvSpPr/>
            <p:nvPr/>
          </p:nvSpPr>
          <p:spPr>
            <a:xfrm>
              <a:off x="2421364" y="1411038"/>
              <a:ext cx="20637" cy="19050"/>
            </a:xfrm>
            <a:custGeom>
              <a:avLst/>
              <a:gdLst/>
              <a:ahLst/>
              <a:cxnLst/>
              <a:rect l="l" t="t" r="r" b="b"/>
              <a:pathLst>
                <a:path w="31" h="30" extrusionOk="0">
                  <a:moveTo>
                    <a:pt x="3" y="19"/>
                  </a:moveTo>
                  <a:cubicBezTo>
                    <a:pt x="5" y="26"/>
                    <a:pt x="13" y="30"/>
                    <a:pt x="20" y="27"/>
                  </a:cubicBezTo>
                  <a:cubicBezTo>
                    <a:pt x="27" y="25"/>
                    <a:pt x="31" y="17"/>
                    <a:pt x="28" y="10"/>
                  </a:cubicBezTo>
                  <a:cubicBezTo>
                    <a:pt x="26" y="3"/>
                    <a:pt x="18" y="0"/>
                    <a:pt x="11" y="2"/>
                  </a:cubicBezTo>
                  <a:cubicBezTo>
                    <a:pt x="4" y="5"/>
                    <a:pt x="0" y="12"/>
                    <a:pt x="3" y="1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7" name="Google Shape;1747;p32"/>
            <p:cNvSpPr/>
            <p:nvPr/>
          </p:nvSpPr>
          <p:spPr>
            <a:xfrm>
              <a:off x="2308651" y="1376113"/>
              <a:ext cx="26988" cy="254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7" y="32"/>
                  </a:moveTo>
                  <a:cubicBezTo>
                    <a:pt x="13" y="40"/>
                    <a:pt x="25" y="40"/>
                    <a:pt x="32" y="33"/>
                  </a:cubicBezTo>
                  <a:cubicBezTo>
                    <a:pt x="39" y="26"/>
                    <a:pt x="40" y="15"/>
                    <a:pt x="33" y="8"/>
                  </a:cubicBezTo>
                  <a:cubicBezTo>
                    <a:pt x="26" y="1"/>
                    <a:pt x="15" y="0"/>
                    <a:pt x="8" y="7"/>
                  </a:cubicBezTo>
                  <a:cubicBezTo>
                    <a:pt x="0" y="14"/>
                    <a:pt x="0" y="25"/>
                    <a:pt x="7" y="3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8" name="Google Shape;1748;p32"/>
            <p:cNvSpPr/>
            <p:nvPr/>
          </p:nvSpPr>
          <p:spPr>
            <a:xfrm>
              <a:off x="2340401" y="1407863"/>
              <a:ext cx="22225" cy="22225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6" y="28"/>
                  </a:moveTo>
                  <a:cubicBezTo>
                    <a:pt x="11" y="34"/>
                    <a:pt x="21" y="34"/>
                    <a:pt x="27" y="29"/>
                  </a:cubicBezTo>
                  <a:cubicBezTo>
                    <a:pt x="33" y="23"/>
                    <a:pt x="34" y="13"/>
                    <a:pt x="28" y="7"/>
                  </a:cubicBezTo>
                  <a:cubicBezTo>
                    <a:pt x="22" y="1"/>
                    <a:pt x="13" y="0"/>
                    <a:pt x="6" y="6"/>
                  </a:cubicBezTo>
                  <a:cubicBezTo>
                    <a:pt x="0" y="12"/>
                    <a:pt x="0" y="22"/>
                    <a:pt x="6" y="2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9" name="Google Shape;1749;p32"/>
            <p:cNvSpPr/>
            <p:nvPr/>
          </p:nvSpPr>
          <p:spPr>
            <a:xfrm>
              <a:off x="2370564" y="1441200"/>
              <a:ext cx="17462" cy="17462"/>
            </a:xfrm>
            <a:custGeom>
              <a:avLst/>
              <a:gdLst/>
              <a:ahLst/>
              <a:cxnLst/>
              <a:rect l="l" t="t" r="r" b="b"/>
              <a:pathLst>
                <a:path w="29" h="29" extrusionOk="0">
                  <a:moveTo>
                    <a:pt x="5" y="24"/>
                  </a:moveTo>
                  <a:cubicBezTo>
                    <a:pt x="10" y="29"/>
                    <a:pt x="18" y="29"/>
                    <a:pt x="24" y="24"/>
                  </a:cubicBezTo>
                  <a:cubicBezTo>
                    <a:pt x="29" y="19"/>
                    <a:pt x="29" y="11"/>
                    <a:pt x="24" y="6"/>
                  </a:cubicBezTo>
                  <a:cubicBezTo>
                    <a:pt x="19" y="1"/>
                    <a:pt x="11" y="0"/>
                    <a:pt x="6" y="5"/>
                  </a:cubicBezTo>
                  <a:cubicBezTo>
                    <a:pt x="1" y="10"/>
                    <a:pt x="0" y="18"/>
                    <a:pt x="5" y="2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0" name="Google Shape;1750;p32"/>
            <p:cNvSpPr/>
            <p:nvPr/>
          </p:nvSpPr>
          <p:spPr>
            <a:xfrm>
              <a:off x="2254676" y="1461838"/>
              <a:ext cx="22225" cy="22225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11" y="31"/>
                  </a:moveTo>
                  <a:cubicBezTo>
                    <a:pt x="18" y="34"/>
                    <a:pt x="27" y="31"/>
                    <a:pt x="31" y="23"/>
                  </a:cubicBezTo>
                  <a:cubicBezTo>
                    <a:pt x="34" y="15"/>
                    <a:pt x="31" y="7"/>
                    <a:pt x="23" y="3"/>
                  </a:cubicBezTo>
                  <a:cubicBezTo>
                    <a:pt x="15" y="0"/>
                    <a:pt x="6" y="3"/>
                    <a:pt x="3" y="11"/>
                  </a:cubicBezTo>
                  <a:cubicBezTo>
                    <a:pt x="0" y="19"/>
                    <a:pt x="3" y="28"/>
                    <a:pt x="11" y="3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1" name="Google Shape;1751;p32"/>
            <p:cNvSpPr/>
            <p:nvPr/>
          </p:nvSpPr>
          <p:spPr>
            <a:xfrm>
              <a:off x="2288014" y="1476125"/>
              <a:ext cx="20638" cy="20638"/>
            </a:xfrm>
            <a:custGeom>
              <a:avLst/>
              <a:gdLst/>
              <a:ahLst/>
              <a:cxnLst/>
              <a:rect l="l" t="t" r="r" b="b"/>
              <a:pathLst>
                <a:path w="30" h="30" extrusionOk="0">
                  <a:moveTo>
                    <a:pt x="10" y="27"/>
                  </a:moveTo>
                  <a:cubicBezTo>
                    <a:pt x="16" y="30"/>
                    <a:pt x="24" y="27"/>
                    <a:pt x="27" y="20"/>
                  </a:cubicBezTo>
                  <a:cubicBezTo>
                    <a:pt x="30" y="13"/>
                    <a:pt x="27" y="6"/>
                    <a:pt x="20" y="3"/>
                  </a:cubicBezTo>
                  <a:cubicBezTo>
                    <a:pt x="14" y="0"/>
                    <a:pt x="6" y="3"/>
                    <a:pt x="3" y="10"/>
                  </a:cubicBezTo>
                  <a:cubicBezTo>
                    <a:pt x="0" y="16"/>
                    <a:pt x="3" y="24"/>
                    <a:pt x="10" y="2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2" name="Google Shape;1752;p32"/>
            <p:cNvSpPr/>
            <p:nvPr/>
          </p:nvSpPr>
          <p:spPr>
            <a:xfrm>
              <a:off x="2322939" y="1492000"/>
              <a:ext cx="15875" cy="17463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8" y="23"/>
                  </a:moveTo>
                  <a:cubicBezTo>
                    <a:pt x="13" y="25"/>
                    <a:pt x="20" y="23"/>
                    <a:pt x="22" y="17"/>
                  </a:cubicBezTo>
                  <a:cubicBezTo>
                    <a:pt x="25" y="11"/>
                    <a:pt x="22" y="5"/>
                    <a:pt x="16" y="3"/>
                  </a:cubicBezTo>
                  <a:cubicBezTo>
                    <a:pt x="11" y="0"/>
                    <a:pt x="4" y="3"/>
                    <a:pt x="2" y="8"/>
                  </a:cubicBezTo>
                  <a:cubicBezTo>
                    <a:pt x="0" y="14"/>
                    <a:pt x="2" y="20"/>
                    <a:pt x="8" y="2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53" name="Google Shape;1753;p32"/>
          <p:cNvSpPr txBox="1">
            <a:spLocks noGrp="1"/>
          </p:cNvSpPr>
          <p:nvPr>
            <p:ph type="title"/>
          </p:nvPr>
        </p:nvSpPr>
        <p:spPr>
          <a:xfrm>
            <a:off x="3982675" y="707777"/>
            <a:ext cx="4448100" cy="122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9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754" name="Google Shape;1754;p32"/>
          <p:cNvSpPr txBox="1">
            <a:spLocks noGrp="1"/>
          </p:cNvSpPr>
          <p:nvPr>
            <p:ph type="subTitle" idx="1"/>
          </p:nvPr>
        </p:nvSpPr>
        <p:spPr>
          <a:xfrm>
            <a:off x="3982625" y="1841450"/>
            <a:ext cx="4448100" cy="105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1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6" name="Google Shape;1756;p33"/>
          <p:cNvPicPr preferRelativeResize="0"/>
          <p:nvPr/>
        </p:nvPicPr>
        <p:blipFill>
          <a:blip r:embed="rId2">
            <a:alphaModFix amt="12000"/>
          </a:blip>
          <a:stretch>
            <a:fillRect/>
          </a:stretch>
        </p:blipFill>
        <p:spPr>
          <a:xfrm>
            <a:off x="0" y="12441"/>
            <a:ext cx="9144000" cy="514346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57" name="Google Shape;1757;p33"/>
          <p:cNvGrpSpPr/>
          <p:nvPr/>
        </p:nvGrpSpPr>
        <p:grpSpPr>
          <a:xfrm rot="2485519" flipH="1">
            <a:off x="-107810" y="3302485"/>
            <a:ext cx="2356218" cy="2037357"/>
            <a:chOff x="6755781" y="864379"/>
            <a:chExt cx="3068850" cy="2653550"/>
          </a:xfrm>
        </p:grpSpPr>
        <p:sp>
          <p:nvSpPr>
            <p:cNvPr id="1758" name="Google Shape;1758;p33"/>
            <p:cNvSpPr/>
            <p:nvPr/>
          </p:nvSpPr>
          <p:spPr>
            <a:xfrm>
              <a:off x="7817484" y="2094764"/>
              <a:ext cx="470604" cy="1423164"/>
            </a:xfrm>
            <a:custGeom>
              <a:avLst/>
              <a:gdLst/>
              <a:ahLst/>
              <a:cxnLst/>
              <a:rect l="l" t="t" r="r" b="b"/>
              <a:pathLst>
                <a:path w="94" h="287" extrusionOk="0">
                  <a:moveTo>
                    <a:pt x="1" y="274"/>
                  </a:moveTo>
                  <a:cubicBezTo>
                    <a:pt x="0" y="275"/>
                    <a:pt x="0" y="276"/>
                    <a:pt x="0" y="278"/>
                  </a:cubicBezTo>
                  <a:cubicBezTo>
                    <a:pt x="6" y="281"/>
                    <a:pt x="13" y="284"/>
                    <a:pt x="19" y="287"/>
                  </a:cubicBezTo>
                  <a:cubicBezTo>
                    <a:pt x="20" y="281"/>
                    <a:pt x="21" y="276"/>
                    <a:pt x="21" y="275"/>
                  </a:cubicBezTo>
                  <a:cubicBezTo>
                    <a:pt x="34" y="206"/>
                    <a:pt x="57" y="109"/>
                    <a:pt x="94" y="4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53" y="75"/>
                    <a:pt x="23" y="168"/>
                    <a:pt x="1" y="274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9" name="Google Shape;1759;p33"/>
            <p:cNvSpPr/>
            <p:nvPr/>
          </p:nvSpPr>
          <p:spPr>
            <a:xfrm>
              <a:off x="8083968" y="2474650"/>
              <a:ext cx="85050" cy="289171"/>
            </a:xfrm>
            <a:custGeom>
              <a:avLst/>
              <a:gdLst/>
              <a:ahLst/>
              <a:cxnLst/>
              <a:rect l="l" t="t" r="r" b="b"/>
              <a:pathLst>
                <a:path w="17" h="59" extrusionOk="0">
                  <a:moveTo>
                    <a:pt x="17" y="0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11" y="20"/>
                    <a:pt x="5" y="40"/>
                    <a:pt x="0" y="5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5" y="40"/>
                    <a:pt x="11" y="20"/>
                    <a:pt x="17" y="0"/>
                  </a:cubicBezTo>
                </a:path>
              </a:pathLst>
            </a:custGeom>
            <a:solidFill>
              <a:srgbClr val="26A06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0" name="Google Shape;1760;p33"/>
            <p:cNvSpPr/>
            <p:nvPr/>
          </p:nvSpPr>
          <p:spPr>
            <a:xfrm>
              <a:off x="7993249" y="2474650"/>
              <a:ext cx="175769" cy="300511"/>
            </a:xfrm>
            <a:custGeom>
              <a:avLst/>
              <a:gdLst/>
              <a:ahLst/>
              <a:cxnLst/>
              <a:rect l="l" t="t" r="r" b="b"/>
              <a:pathLst>
                <a:path w="35" h="61" extrusionOk="0">
                  <a:moveTo>
                    <a:pt x="35" y="0"/>
                  </a:moveTo>
                  <a:cubicBezTo>
                    <a:pt x="29" y="5"/>
                    <a:pt x="22" y="10"/>
                    <a:pt x="15" y="14"/>
                  </a:cubicBezTo>
                  <a:cubicBezTo>
                    <a:pt x="10" y="29"/>
                    <a:pt x="5" y="45"/>
                    <a:pt x="0" y="61"/>
                  </a:cubicBezTo>
                  <a:cubicBezTo>
                    <a:pt x="5" y="60"/>
                    <a:pt x="11" y="59"/>
                    <a:pt x="16" y="59"/>
                  </a:cubicBezTo>
                  <a:cubicBezTo>
                    <a:pt x="17" y="59"/>
                    <a:pt x="17" y="59"/>
                    <a:pt x="18" y="59"/>
                  </a:cubicBezTo>
                  <a:cubicBezTo>
                    <a:pt x="23" y="40"/>
                    <a:pt x="29" y="20"/>
                    <a:pt x="35" y="0"/>
                  </a:cubicBezTo>
                </a:path>
              </a:pathLst>
            </a:custGeom>
            <a:solidFill>
              <a:srgbClr val="171516">
                <a:alpha val="259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1" name="Google Shape;1761;p33"/>
            <p:cNvSpPr/>
            <p:nvPr/>
          </p:nvSpPr>
          <p:spPr>
            <a:xfrm>
              <a:off x="8276745" y="1023138"/>
              <a:ext cx="935536" cy="941214"/>
            </a:xfrm>
            <a:custGeom>
              <a:avLst/>
              <a:gdLst/>
              <a:ahLst/>
              <a:cxnLst/>
              <a:rect l="l" t="t" r="r" b="b"/>
              <a:pathLst>
                <a:path w="189" h="190" extrusionOk="0">
                  <a:moveTo>
                    <a:pt x="134" y="23"/>
                  </a:moveTo>
                  <a:cubicBezTo>
                    <a:pt x="121" y="30"/>
                    <a:pt x="109" y="38"/>
                    <a:pt x="99" y="48"/>
                  </a:cubicBezTo>
                  <a:cubicBezTo>
                    <a:pt x="90" y="56"/>
                    <a:pt x="82" y="65"/>
                    <a:pt x="74" y="75"/>
                  </a:cubicBezTo>
                  <a:cubicBezTo>
                    <a:pt x="47" y="106"/>
                    <a:pt x="18" y="141"/>
                    <a:pt x="2" y="181"/>
                  </a:cubicBezTo>
                  <a:cubicBezTo>
                    <a:pt x="1" y="184"/>
                    <a:pt x="0" y="188"/>
                    <a:pt x="2" y="190"/>
                  </a:cubicBezTo>
                  <a:cubicBezTo>
                    <a:pt x="19" y="188"/>
                    <a:pt x="35" y="182"/>
                    <a:pt x="49" y="176"/>
                  </a:cubicBezTo>
                  <a:cubicBezTo>
                    <a:pt x="54" y="174"/>
                    <a:pt x="59" y="172"/>
                    <a:pt x="63" y="169"/>
                  </a:cubicBezTo>
                  <a:cubicBezTo>
                    <a:pt x="74" y="162"/>
                    <a:pt x="79" y="152"/>
                    <a:pt x="85" y="142"/>
                  </a:cubicBezTo>
                  <a:cubicBezTo>
                    <a:pt x="92" y="130"/>
                    <a:pt x="102" y="119"/>
                    <a:pt x="113" y="110"/>
                  </a:cubicBezTo>
                  <a:cubicBezTo>
                    <a:pt x="120" y="104"/>
                    <a:pt x="127" y="98"/>
                    <a:pt x="133" y="92"/>
                  </a:cubicBezTo>
                  <a:cubicBezTo>
                    <a:pt x="142" y="83"/>
                    <a:pt x="148" y="72"/>
                    <a:pt x="156" y="62"/>
                  </a:cubicBezTo>
                  <a:cubicBezTo>
                    <a:pt x="163" y="53"/>
                    <a:pt x="173" y="45"/>
                    <a:pt x="179" y="35"/>
                  </a:cubicBezTo>
                  <a:cubicBezTo>
                    <a:pt x="186" y="25"/>
                    <a:pt x="189" y="12"/>
                    <a:pt x="182" y="0"/>
                  </a:cubicBezTo>
                  <a:cubicBezTo>
                    <a:pt x="166" y="6"/>
                    <a:pt x="150" y="14"/>
                    <a:pt x="134" y="23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2" name="Google Shape;1762;p33"/>
            <p:cNvSpPr/>
            <p:nvPr/>
          </p:nvSpPr>
          <p:spPr>
            <a:xfrm>
              <a:off x="8286656" y="1023138"/>
              <a:ext cx="924197" cy="941214"/>
            </a:xfrm>
            <a:custGeom>
              <a:avLst/>
              <a:gdLst/>
              <a:ahLst/>
              <a:cxnLst/>
              <a:rect l="l" t="t" r="r" b="b"/>
              <a:pathLst>
                <a:path w="187" h="190" extrusionOk="0">
                  <a:moveTo>
                    <a:pt x="132" y="23"/>
                  </a:moveTo>
                  <a:cubicBezTo>
                    <a:pt x="119" y="30"/>
                    <a:pt x="107" y="38"/>
                    <a:pt x="97" y="48"/>
                  </a:cubicBezTo>
                  <a:cubicBezTo>
                    <a:pt x="92" y="52"/>
                    <a:pt x="88" y="56"/>
                    <a:pt x="84" y="61"/>
                  </a:cubicBezTo>
                  <a:cubicBezTo>
                    <a:pt x="84" y="61"/>
                    <a:pt x="85" y="60"/>
                    <a:pt x="85" y="60"/>
                  </a:cubicBezTo>
                  <a:cubicBezTo>
                    <a:pt x="95" y="51"/>
                    <a:pt x="107" y="43"/>
                    <a:pt x="118" y="37"/>
                  </a:cubicBezTo>
                  <a:cubicBezTo>
                    <a:pt x="134" y="28"/>
                    <a:pt x="149" y="21"/>
                    <a:pt x="165" y="15"/>
                  </a:cubicBezTo>
                  <a:cubicBezTo>
                    <a:pt x="171" y="27"/>
                    <a:pt x="168" y="39"/>
                    <a:pt x="162" y="48"/>
                  </a:cubicBezTo>
                  <a:cubicBezTo>
                    <a:pt x="156" y="57"/>
                    <a:pt x="147" y="64"/>
                    <a:pt x="139" y="73"/>
                  </a:cubicBezTo>
                  <a:cubicBezTo>
                    <a:pt x="132" y="82"/>
                    <a:pt x="127" y="92"/>
                    <a:pt x="118" y="101"/>
                  </a:cubicBezTo>
                  <a:cubicBezTo>
                    <a:pt x="112" y="107"/>
                    <a:pt x="105" y="112"/>
                    <a:pt x="98" y="117"/>
                  </a:cubicBezTo>
                  <a:cubicBezTo>
                    <a:pt x="88" y="126"/>
                    <a:pt x="79" y="136"/>
                    <a:pt x="71" y="147"/>
                  </a:cubicBezTo>
                  <a:cubicBezTo>
                    <a:pt x="66" y="156"/>
                    <a:pt x="61" y="166"/>
                    <a:pt x="51" y="172"/>
                  </a:cubicBezTo>
                  <a:cubicBezTo>
                    <a:pt x="47" y="174"/>
                    <a:pt x="42" y="176"/>
                    <a:pt x="37" y="178"/>
                  </a:cubicBezTo>
                  <a:cubicBezTo>
                    <a:pt x="25" y="183"/>
                    <a:pt x="13" y="188"/>
                    <a:pt x="0" y="190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17" y="188"/>
                    <a:pt x="33" y="182"/>
                    <a:pt x="47" y="176"/>
                  </a:cubicBezTo>
                  <a:cubicBezTo>
                    <a:pt x="52" y="174"/>
                    <a:pt x="57" y="172"/>
                    <a:pt x="61" y="169"/>
                  </a:cubicBezTo>
                  <a:cubicBezTo>
                    <a:pt x="72" y="162"/>
                    <a:pt x="77" y="152"/>
                    <a:pt x="83" y="142"/>
                  </a:cubicBezTo>
                  <a:cubicBezTo>
                    <a:pt x="90" y="130"/>
                    <a:pt x="100" y="119"/>
                    <a:pt x="111" y="110"/>
                  </a:cubicBezTo>
                  <a:cubicBezTo>
                    <a:pt x="118" y="104"/>
                    <a:pt x="125" y="98"/>
                    <a:pt x="131" y="92"/>
                  </a:cubicBezTo>
                  <a:cubicBezTo>
                    <a:pt x="140" y="83"/>
                    <a:pt x="146" y="72"/>
                    <a:pt x="154" y="62"/>
                  </a:cubicBezTo>
                  <a:cubicBezTo>
                    <a:pt x="161" y="53"/>
                    <a:pt x="171" y="45"/>
                    <a:pt x="177" y="35"/>
                  </a:cubicBezTo>
                  <a:cubicBezTo>
                    <a:pt x="184" y="25"/>
                    <a:pt x="187" y="12"/>
                    <a:pt x="180" y="0"/>
                  </a:cubicBezTo>
                  <a:cubicBezTo>
                    <a:pt x="164" y="6"/>
                    <a:pt x="148" y="14"/>
                    <a:pt x="132" y="23"/>
                  </a:cubicBezTo>
                </a:path>
              </a:pathLst>
            </a:custGeom>
            <a:solidFill>
              <a:srgbClr val="FFF4E3">
                <a:alpha val="493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3" name="Google Shape;1763;p33"/>
            <p:cNvSpPr/>
            <p:nvPr/>
          </p:nvSpPr>
          <p:spPr>
            <a:xfrm>
              <a:off x="8429834" y="1408696"/>
              <a:ext cx="532971" cy="311850"/>
            </a:xfrm>
            <a:custGeom>
              <a:avLst/>
              <a:gdLst/>
              <a:ahLst/>
              <a:cxnLst/>
              <a:rect l="l" t="t" r="r" b="b"/>
              <a:pathLst>
                <a:path w="107" h="63" extrusionOk="0">
                  <a:moveTo>
                    <a:pt x="107" y="0"/>
                  </a:moveTo>
                  <a:cubicBezTo>
                    <a:pt x="82" y="5"/>
                    <a:pt x="74" y="23"/>
                    <a:pt x="53" y="35"/>
                  </a:cubicBezTo>
                  <a:cubicBezTo>
                    <a:pt x="45" y="39"/>
                    <a:pt x="33" y="43"/>
                    <a:pt x="22" y="43"/>
                  </a:cubicBezTo>
                  <a:cubicBezTo>
                    <a:pt x="18" y="43"/>
                    <a:pt x="15" y="42"/>
                    <a:pt x="12" y="42"/>
                  </a:cubicBezTo>
                  <a:cubicBezTo>
                    <a:pt x="9" y="45"/>
                    <a:pt x="6" y="49"/>
                    <a:pt x="4" y="53"/>
                  </a:cubicBezTo>
                  <a:cubicBezTo>
                    <a:pt x="3" y="55"/>
                    <a:pt x="1" y="57"/>
                    <a:pt x="0" y="59"/>
                  </a:cubicBezTo>
                  <a:cubicBezTo>
                    <a:pt x="0" y="60"/>
                    <a:pt x="0" y="61"/>
                    <a:pt x="0" y="63"/>
                  </a:cubicBezTo>
                  <a:cubicBezTo>
                    <a:pt x="7" y="59"/>
                    <a:pt x="15" y="56"/>
                    <a:pt x="23" y="56"/>
                  </a:cubicBezTo>
                  <a:cubicBezTo>
                    <a:pt x="26" y="56"/>
                    <a:pt x="28" y="56"/>
                    <a:pt x="31" y="57"/>
                  </a:cubicBezTo>
                  <a:cubicBezTo>
                    <a:pt x="36" y="58"/>
                    <a:pt x="42" y="62"/>
                    <a:pt x="47" y="62"/>
                  </a:cubicBezTo>
                  <a:cubicBezTo>
                    <a:pt x="50" y="58"/>
                    <a:pt x="54" y="54"/>
                    <a:pt x="57" y="50"/>
                  </a:cubicBezTo>
                  <a:cubicBezTo>
                    <a:pt x="64" y="42"/>
                    <a:pt x="71" y="34"/>
                    <a:pt x="79" y="27"/>
                  </a:cubicBezTo>
                  <a:cubicBezTo>
                    <a:pt x="86" y="21"/>
                    <a:pt x="93" y="16"/>
                    <a:pt x="99" y="10"/>
                  </a:cubicBezTo>
                  <a:cubicBezTo>
                    <a:pt x="100" y="9"/>
                    <a:pt x="101" y="8"/>
                    <a:pt x="101" y="8"/>
                  </a:cubicBezTo>
                  <a:cubicBezTo>
                    <a:pt x="103" y="5"/>
                    <a:pt x="105" y="2"/>
                    <a:pt x="107" y="0"/>
                  </a:cubicBezTo>
                </a:path>
              </a:pathLst>
            </a:custGeom>
            <a:solidFill>
              <a:srgbClr val="B9222F">
                <a:alpha val="297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4" name="Google Shape;1764;p33"/>
            <p:cNvSpPr/>
            <p:nvPr/>
          </p:nvSpPr>
          <p:spPr>
            <a:xfrm>
              <a:off x="8662298" y="1403028"/>
              <a:ext cx="306175" cy="317518"/>
            </a:xfrm>
            <a:custGeom>
              <a:avLst/>
              <a:gdLst/>
              <a:ahLst/>
              <a:cxnLst/>
              <a:rect l="l" t="t" r="r" b="b"/>
              <a:pathLst>
                <a:path w="61" h="63" extrusionOk="0">
                  <a:moveTo>
                    <a:pt x="10" y="51"/>
                  </a:moveTo>
                  <a:cubicBezTo>
                    <a:pt x="7" y="55"/>
                    <a:pt x="3" y="59"/>
                    <a:pt x="0" y="63"/>
                  </a:cubicBezTo>
                  <a:cubicBezTo>
                    <a:pt x="0" y="63"/>
                    <a:pt x="1" y="63"/>
                    <a:pt x="1" y="63"/>
                  </a:cubicBezTo>
                  <a:cubicBezTo>
                    <a:pt x="1" y="63"/>
                    <a:pt x="2" y="63"/>
                    <a:pt x="2" y="63"/>
                  </a:cubicBezTo>
                  <a:cubicBezTo>
                    <a:pt x="3" y="63"/>
                    <a:pt x="3" y="62"/>
                    <a:pt x="4" y="61"/>
                  </a:cubicBezTo>
                  <a:cubicBezTo>
                    <a:pt x="6" y="58"/>
                    <a:pt x="8" y="54"/>
                    <a:pt x="10" y="51"/>
                  </a:cubicBezTo>
                  <a:moveTo>
                    <a:pt x="61" y="0"/>
                  </a:moveTo>
                  <a:cubicBezTo>
                    <a:pt x="60" y="0"/>
                    <a:pt x="60" y="0"/>
                    <a:pt x="60" y="1"/>
                  </a:cubicBezTo>
                  <a:cubicBezTo>
                    <a:pt x="58" y="3"/>
                    <a:pt x="56" y="6"/>
                    <a:pt x="54" y="9"/>
                  </a:cubicBezTo>
                  <a:cubicBezTo>
                    <a:pt x="56" y="6"/>
                    <a:pt x="59" y="3"/>
                    <a:pt x="61" y="0"/>
                  </a:cubicBezTo>
                </a:path>
              </a:pathLst>
            </a:custGeom>
            <a:solidFill>
              <a:srgbClr val="DB88C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5" name="Google Shape;1765;p33"/>
            <p:cNvSpPr/>
            <p:nvPr/>
          </p:nvSpPr>
          <p:spPr>
            <a:xfrm>
              <a:off x="8296612" y="1516427"/>
              <a:ext cx="1496856" cy="515969"/>
            </a:xfrm>
            <a:custGeom>
              <a:avLst/>
              <a:gdLst/>
              <a:ahLst/>
              <a:cxnLst/>
              <a:rect l="l" t="t" r="r" b="b"/>
              <a:pathLst>
                <a:path w="301" h="104" extrusionOk="0">
                  <a:moveTo>
                    <a:pt x="296" y="7"/>
                  </a:moveTo>
                  <a:cubicBezTo>
                    <a:pt x="260" y="1"/>
                    <a:pt x="223" y="0"/>
                    <a:pt x="187" y="7"/>
                  </a:cubicBezTo>
                  <a:cubicBezTo>
                    <a:pt x="155" y="12"/>
                    <a:pt x="126" y="24"/>
                    <a:pt x="96" y="35"/>
                  </a:cubicBezTo>
                  <a:cubicBezTo>
                    <a:pt x="64" y="47"/>
                    <a:pt x="32" y="59"/>
                    <a:pt x="7" y="83"/>
                  </a:cubicBezTo>
                  <a:cubicBezTo>
                    <a:pt x="3" y="86"/>
                    <a:pt x="0" y="91"/>
                    <a:pt x="1" y="96"/>
                  </a:cubicBezTo>
                  <a:cubicBezTo>
                    <a:pt x="16" y="100"/>
                    <a:pt x="32" y="104"/>
                    <a:pt x="48" y="103"/>
                  </a:cubicBezTo>
                  <a:cubicBezTo>
                    <a:pt x="73" y="103"/>
                    <a:pt x="97" y="92"/>
                    <a:pt x="121" y="85"/>
                  </a:cubicBezTo>
                  <a:cubicBezTo>
                    <a:pt x="160" y="74"/>
                    <a:pt x="201" y="72"/>
                    <a:pt x="237" y="56"/>
                  </a:cubicBezTo>
                  <a:cubicBezTo>
                    <a:pt x="259" y="46"/>
                    <a:pt x="278" y="31"/>
                    <a:pt x="296" y="16"/>
                  </a:cubicBezTo>
                  <a:cubicBezTo>
                    <a:pt x="299" y="14"/>
                    <a:pt x="301" y="10"/>
                    <a:pt x="299" y="8"/>
                  </a:cubicBezTo>
                  <a:cubicBezTo>
                    <a:pt x="298" y="7"/>
                    <a:pt x="297" y="7"/>
                    <a:pt x="296" y="7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6" name="Google Shape;1766;p33"/>
            <p:cNvSpPr/>
            <p:nvPr/>
          </p:nvSpPr>
          <p:spPr>
            <a:xfrm>
              <a:off x="8601358" y="1516427"/>
              <a:ext cx="1190680" cy="306179"/>
            </a:xfrm>
            <a:custGeom>
              <a:avLst/>
              <a:gdLst/>
              <a:ahLst/>
              <a:cxnLst/>
              <a:rect l="l" t="t" r="r" b="b"/>
              <a:pathLst>
                <a:path w="240" h="62" extrusionOk="0">
                  <a:moveTo>
                    <a:pt x="235" y="7"/>
                  </a:moveTo>
                  <a:cubicBezTo>
                    <a:pt x="199" y="1"/>
                    <a:pt x="162" y="0"/>
                    <a:pt x="126" y="7"/>
                  </a:cubicBezTo>
                  <a:cubicBezTo>
                    <a:pt x="94" y="12"/>
                    <a:pt x="65" y="24"/>
                    <a:pt x="35" y="35"/>
                  </a:cubicBezTo>
                  <a:cubicBezTo>
                    <a:pt x="23" y="39"/>
                    <a:pt x="12" y="44"/>
                    <a:pt x="0" y="49"/>
                  </a:cubicBezTo>
                  <a:cubicBezTo>
                    <a:pt x="5" y="47"/>
                    <a:pt x="10" y="45"/>
                    <a:pt x="16" y="43"/>
                  </a:cubicBezTo>
                  <a:cubicBezTo>
                    <a:pt x="45" y="32"/>
                    <a:pt x="75" y="20"/>
                    <a:pt x="106" y="15"/>
                  </a:cubicBezTo>
                  <a:cubicBezTo>
                    <a:pt x="143" y="8"/>
                    <a:pt x="180" y="9"/>
                    <a:pt x="216" y="15"/>
                  </a:cubicBezTo>
                  <a:cubicBezTo>
                    <a:pt x="217" y="15"/>
                    <a:pt x="218" y="15"/>
                    <a:pt x="219" y="16"/>
                  </a:cubicBezTo>
                  <a:cubicBezTo>
                    <a:pt x="221" y="18"/>
                    <a:pt x="219" y="22"/>
                    <a:pt x="216" y="24"/>
                  </a:cubicBezTo>
                  <a:cubicBezTo>
                    <a:pt x="198" y="38"/>
                    <a:pt x="181" y="52"/>
                    <a:pt x="161" y="62"/>
                  </a:cubicBezTo>
                  <a:cubicBezTo>
                    <a:pt x="166" y="60"/>
                    <a:pt x="171" y="58"/>
                    <a:pt x="176" y="56"/>
                  </a:cubicBezTo>
                  <a:cubicBezTo>
                    <a:pt x="198" y="46"/>
                    <a:pt x="217" y="31"/>
                    <a:pt x="235" y="16"/>
                  </a:cubicBezTo>
                  <a:cubicBezTo>
                    <a:pt x="238" y="14"/>
                    <a:pt x="240" y="10"/>
                    <a:pt x="238" y="8"/>
                  </a:cubicBezTo>
                  <a:cubicBezTo>
                    <a:pt x="237" y="7"/>
                    <a:pt x="236" y="7"/>
                    <a:pt x="235" y="7"/>
                  </a:cubicBezTo>
                </a:path>
              </a:pathLst>
            </a:custGeom>
            <a:solidFill>
              <a:srgbClr val="FFF4E3">
                <a:alpha val="493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7" name="Google Shape;1767;p33"/>
            <p:cNvSpPr/>
            <p:nvPr/>
          </p:nvSpPr>
          <p:spPr>
            <a:xfrm>
              <a:off x="8492201" y="1720546"/>
              <a:ext cx="1077283" cy="198451"/>
            </a:xfrm>
            <a:custGeom>
              <a:avLst/>
              <a:gdLst/>
              <a:ahLst/>
              <a:cxnLst/>
              <a:rect l="l" t="t" r="r" b="b"/>
              <a:pathLst>
                <a:path w="217" h="41" extrusionOk="0">
                  <a:moveTo>
                    <a:pt x="217" y="0"/>
                  </a:moveTo>
                  <a:cubicBezTo>
                    <a:pt x="202" y="3"/>
                    <a:pt x="188" y="5"/>
                    <a:pt x="175" y="6"/>
                  </a:cubicBezTo>
                  <a:cubicBezTo>
                    <a:pt x="156" y="9"/>
                    <a:pt x="137" y="14"/>
                    <a:pt x="118" y="16"/>
                  </a:cubicBezTo>
                  <a:cubicBezTo>
                    <a:pt x="108" y="17"/>
                    <a:pt x="94" y="23"/>
                    <a:pt x="83" y="23"/>
                  </a:cubicBezTo>
                  <a:cubicBezTo>
                    <a:pt x="81" y="23"/>
                    <a:pt x="80" y="23"/>
                    <a:pt x="78" y="22"/>
                  </a:cubicBezTo>
                  <a:cubicBezTo>
                    <a:pt x="71" y="21"/>
                    <a:pt x="60" y="18"/>
                    <a:pt x="59" y="10"/>
                  </a:cubicBezTo>
                  <a:cubicBezTo>
                    <a:pt x="58" y="7"/>
                    <a:pt x="57" y="6"/>
                    <a:pt x="56" y="4"/>
                  </a:cubicBezTo>
                  <a:cubicBezTo>
                    <a:pt x="57" y="5"/>
                    <a:pt x="57" y="7"/>
                    <a:pt x="57" y="8"/>
                  </a:cubicBezTo>
                  <a:cubicBezTo>
                    <a:pt x="57" y="11"/>
                    <a:pt x="55" y="14"/>
                    <a:pt x="53" y="15"/>
                  </a:cubicBezTo>
                  <a:cubicBezTo>
                    <a:pt x="53" y="15"/>
                    <a:pt x="53" y="15"/>
                    <a:pt x="53" y="15"/>
                  </a:cubicBezTo>
                  <a:cubicBezTo>
                    <a:pt x="53" y="16"/>
                    <a:pt x="53" y="16"/>
                    <a:pt x="52" y="16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49" y="18"/>
                    <a:pt x="46" y="19"/>
                    <a:pt x="42" y="19"/>
                  </a:cubicBezTo>
                  <a:cubicBezTo>
                    <a:pt x="42" y="19"/>
                    <a:pt x="41" y="19"/>
                    <a:pt x="41" y="19"/>
                  </a:cubicBezTo>
                  <a:cubicBezTo>
                    <a:pt x="39" y="19"/>
                    <a:pt x="38" y="18"/>
                    <a:pt x="36" y="18"/>
                  </a:cubicBezTo>
                  <a:cubicBezTo>
                    <a:pt x="34" y="18"/>
                    <a:pt x="33" y="19"/>
                    <a:pt x="31" y="19"/>
                  </a:cubicBezTo>
                  <a:cubicBezTo>
                    <a:pt x="29" y="20"/>
                    <a:pt x="27" y="22"/>
                    <a:pt x="25" y="24"/>
                  </a:cubicBezTo>
                  <a:cubicBezTo>
                    <a:pt x="18" y="30"/>
                    <a:pt x="9" y="33"/>
                    <a:pt x="0" y="37"/>
                  </a:cubicBezTo>
                  <a:cubicBezTo>
                    <a:pt x="7" y="37"/>
                    <a:pt x="14" y="39"/>
                    <a:pt x="21" y="41"/>
                  </a:cubicBezTo>
                  <a:cubicBezTo>
                    <a:pt x="30" y="39"/>
                    <a:pt x="38" y="39"/>
                    <a:pt x="47" y="38"/>
                  </a:cubicBezTo>
                  <a:cubicBezTo>
                    <a:pt x="48" y="38"/>
                    <a:pt x="49" y="38"/>
                    <a:pt x="50" y="38"/>
                  </a:cubicBezTo>
                  <a:cubicBezTo>
                    <a:pt x="60" y="38"/>
                    <a:pt x="71" y="39"/>
                    <a:pt x="81" y="41"/>
                  </a:cubicBezTo>
                  <a:cubicBezTo>
                    <a:pt x="95" y="36"/>
                    <a:pt x="109" y="30"/>
                    <a:pt x="123" y="27"/>
                  </a:cubicBezTo>
                  <a:cubicBezTo>
                    <a:pt x="145" y="21"/>
                    <a:pt x="173" y="21"/>
                    <a:pt x="196" y="14"/>
                  </a:cubicBezTo>
                  <a:cubicBezTo>
                    <a:pt x="203" y="10"/>
                    <a:pt x="210" y="5"/>
                    <a:pt x="217" y="0"/>
                  </a:cubicBezTo>
                </a:path>
              </a:pathLst>
            </a:custGeom>
            <a:solidFill>
              <a:srgbClr val="B9222F">
                <a:alpha val="297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8" name="Google Shape;1768;p33"/>
            <p:cNvSpPr/>
            <p:nvPr/>
          </p:nvSpPr>
          <p:spPr>
            <a:xfrm>
              <a:off x="8690650" y="1709206"/>
              <a:ext cx="907185" cy="79380"/>
            </a:xfrm>
            <a:custGeom>
              <a:avLst/>
              <a:gdLst/>
              <a:ahLst/>
              <a:cxnLst/>
              <a:rect l="l" t="t" r="r" b="b"/>
              <a:pathLst>
                <a:path w="182" h="16" extrusionOk="0">
                  <a:moveTo>
                    <a:pt x="1" y="2"/>
                  </a:moveTo>
                  <a:cubicBezTo>
                    <a:pt x="1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82" y="0"/>
                  </a:moveTo>
                  <a:cubicBezTo>
                    <a:pt x="180" y="1"/>
                    <a:pt x="178" y="1"/>
                    <a:pt x="176" y="2"/>
                  </a:cubicBezTo>
                  <a:cubicBezTo>
                    <a:pt x="169" y="7"/>
                    <a:pt x="162" y="12"/>
                    <a:pt x="155" y="16"/>
                  </a:cubicBezTo>
                  <a:cubicBezTo>
                    <a:pt x="165" y="13"/>
                    <a:pt x="175" y="8"/>
                    <a:pt x="182" y="0"/>
                  </a:cubicBezTo>
                </a:path>
              </a:pathLst>
            </a:custGeom>
            <a:solidFill>
              <a:srgbClr val="DB88C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9" name="Google Shape;1769;p33"/>
            <p:cNvSpPr/>
            <p:nvPr/>
          </p:nvSpPr>
          <p:spPr>
            <a:xfrm>
              <a:off x="8316436" y="1907653"/>
              <a:ext cx="1508195" cy="345870"/>
            </a:xfrm>
            <a:custGeom>
              <a:avLst/>
              <a:gdLst/>
              <a:ahLst/>
              <a:cxnLst/>
              <a:rect l="l" t="t" r="r" b="b"/>
              <a:pathLst>
                <a:path w="304" h="70" extrusionOk="0">
                  <a:moveTo>
                    <a:pt x="288" y="37"/>
                  </a:moveTo>
                  <a:cubicBezTo>
                    <a:pt x="243" y="28"/>
                    <a:pt x="198" y="19"/>
                    <a:pt x="153" y="10"/>
                  </a:cubicBezTo>
                  <a:cubicBezTo>
                    <a:pt x="129" y="5"/>
                    <a:pt x="106" y="0"/>
                    <a:pt x="82" y="0"/>
                  </a:cubicBezTo>
                  <a:cubicBezTo>
                    <a:pt x="54" y="1"/>
                    <a:pt x="26" y="9"/>
                    <a:pt x="0" y="19"/>
                  </a:cubicBezTo>
                  <a:cubicBezTo>
                    <a:pt x="12" y="19"/>
                    <a:pt x="19" y="31"/>
                    <a:pt x="27" y="39"/>
                  </a:cubicBezTo>
                  <a:cubicBezTo>
                    <a:pt x="38" y="50"/>
                    <a:pt x="55" y="53"/>
                    <a:pt x="70" y="54"/>
                  </a:cubicBezTo>
                  <a:cubicBezTo>
                    <a:pt x="76" y="54"/>
                    <a:pt x="82" y="53"/>
                    <a:pt x="88" y="53"/>
                  </a:cubicBezTo>
                  <a:cubicBezTo>
                    <a:pt x="98" y="53"/>
                    <a:pt x="107" y="52"/>
                    <a:pt x="116" y="53"/>
                  </a:cubicBezTo>
                  <a:cubicBezTo>
                    <a:pt x="124" y="54"/>
                    <a:pt x="131" y="56"/>
                    <a:pt x="139" y="57"/>
                  </a:cubicBezTo>
                  <a:cubicBezTo>
                    <a:pt x="167" y="63"/>
                    <a:pt x="195" y="67"/>
                    <a:pt x="224" y="69"/>
                  </a:cubicBezTo>
                  <a:cubicBezTo>
                    <a:pt x="234" y="70"/>
                    <a:pt x="244" y="70"/>
                    <a:pt x="255" y="69"/>
                  </a:cubicBezTo>
                  <a:cubicBezTo>
                    <a:pt x="272" y="66"/>
                    <a:pt x="288" y="58"/>
                    <a:pt x="304" y="50"/>
                  </a:cubicBezTo>
                  <a:cubicBezTo>
                    <a:pt x="304" y="42"/>
                    <a:pt x="295" y="39"/>
                    <a:pt x="288" y="37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0" name="Google Shape;1770;p33"/>
            <p:cNvSpPr/>
            <p:nvPr/>
          </p:nvSpPr>
          <p:spPr>
            <a:xfrm>
              <a:off x="9043611" y="1947345"/>
              <a:ext cx="776779" cy="277831"/>
            </a:xfrm>
            <a:custGeom>
              <a:avLst/>
              <a:gdLst/>
              <a:ahLst/>
              <a:cxnLst/>
              <a:rect l="l" t="t" r="r" b="b"/>
              <a:pathLst>
                <a:path w="157" h="56" extrusionOk="0">
                  <a:moveTo>
                    <a:pt x="141" y="29"/>
                  </a:moveTo>
                  <a:cubicBezTo>
                    <a:pt x="96" y="20"/>
                    <a:pt x="51" y="11"/>
                    <a:pt x="6" y="2"/>
                  </a:cubicBezTo>
                  <a:cubicBezTo>
                    <a:pt x="4" y="1"/>
                    <a:pt x="2" y="1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42" y="11"/>
                    <a:pt x="85" y="21"/>
                    <a:pt x="127" y="31"/>
                  </a:cubicBezTo>
                  <a:cubicBezTo>
                    <a:pt x="134" y="32"/>
                    <a:pt x="144" y="36"/>
                    <a:pt x="143" y="44"/>
                  </a:cubicBezTo>
                  <a:cubicBezTo>
                    <a:pt x="136" y="47"/>
                    <a:pt x="124" y="55"/>
                    <a:pt x="125" y="56"/>
                  </a:cubicBezTo>
                  <a:cubicBezTo>
                    <a:pt x="136" y="53"/>
                    <a:pt x="147" y="47"/>
                    <a:pt x="157" y="42"/>
                  </a:cubicBezTo>
                  <a:cubicBezTo>
                    <a:pt x="157" y="34"/>
                    <a:pt x="148" y="31"/>
                    <a:pt x="141" y="29"/>
                  </a:cubicBezTo>
                </a:path>
              </a:pathLst>
            </a:custGeom>
            <a:solidFill>
              <a:srgbClr val="FFF4E3">
                <a:alpha val="493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1" name="Google Shape;1771;p33"/>
            <p:cNvSpPr/>
            <p:nvPr/>
          </p:nvSpPr>
          <p:spPr>
            <a:xfrm>
              <a:off x="8684978" y="1947345"/>
              <a:ext cx="680389" cy="130411"/>
            </a:xfrm>
            <a:custGeom>
              <a:avLst/>
              <a:gdLst/>
              <a:ahLst/>
              <a:cxnLst/>
              <a:rect l="l" t="t" r="r" b="b"/>
              <a:pathLst>
                <a:path w="138" h="27" extrusionOk="0">
                  <a:moveTo>
                    <a:pt x="0" y="0"/>
                  </a:moveTo>
                  <a:cubicBezTo>
                    <a:pt x="9" y="3"/>
                    <a:pt x="18" y="5"/>
                    <a:pt x="25" y="10"/>
                  </a:cubicBezTo>
                  <a:cubicBezTo>
                    <a:pt x="40" y="19"/>
                    <a:pt x="72" y="27"/>
                    <a:pt x="85" y="27"/>
                  </a:cubicBezTo>
                  <a:cubicBezTo>
                    <a:pt x="87" y="27"/>
                    <a:pt x="89" y="27"/>
                    <a:pt x="90" y="27"/>
                  </a:cubicBezTo>
                  <a:cubicBezTo>
                    <a:pt x="106" y="23"/>
                    <a:pt x="122" y="21"/>
                    <a:pt x="138" y="20"/>
                  </a:cubicBezTo>
                  <a:cubicBezTo>
                    <a:pt x="122" y="17"/>
                    <a:pt x="106" y="13"/>
                    <a:pt x="91" y="10"/>
                  </a:cubicBezTo>
                  <a:cubicBezTo>
                    <a:pt x="68" y="6"/>
                    <a:pt x="46" y="1"/>
                    <a:pt x="23" y="1"/>
                  </a:cubicBezTo>
                  <a:cubicBezTo>
                    <a:pt x="22" y="1"/>
                    <a:pt x="21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17" y="1"/>
                    <a:pt x="8" y="0"/>
                    <a:pt x="0" y="0"/>
                  </a:cubicBezTo>
                </a:path>
              </a:pathLst>
            </a:custGeom>
            <a:solidFill>
              <a:srgbClr val="B9222F">
                <a:alpha val="297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2" name="Google Shape;1772;p33"/>
            <p:cNvSpPr/>
            <p:nvPr/>
          </p:nvSpPr>
          <p:spPr>
            <a:xfrm>
              <a:off x="8594259" y="1981365"/>
              <a:ext cx="1150993" cy="272159"/>
            </a:xfrm>
            <a:custGeom>
              <a:avLst/>
              <a:gdLst/>
              <a:ahLst/>
              <a:cxnLst/>
              <a:rect l="l" t="t" r="r" b="b"/>
              <a:pathLst>
                <a:path w="232" h="55" extrusionOk="0">
                  <a:moveTo>
                    <a:pt x="0" y="23"/>
                  </a:moveTo>
                  <a:cubicBezTo>
                    <a:pt x="3" y="26"/>
                    <a:pt x="6" y="28"/>
                    <a:pt x="8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10" y="31"/>
                    <a:pt x="11" y="32"/>
                    <a:pt x="12" y="32"/>
                  </a:cubicBezTo>
                  <a:cubicBezTo>
                    <a:pt x="10" y="31"/>
                    <a:pt x="9" y="29"/>
                    <a:pt x="8" y="28"/>
                  </a:cubicBezTo>
                  <a:cubicBezTo>
                    <a:pt x="7" y="27"/>
                    <a:pt x="6" y="27"/>
                    <a:pt x="6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4" y="25"/>
                    <a:pt x="2" y="24"/>
                    <a:pt x="0" y="23"/>
                  </a:cubicBezTo>
                  <a:moveTo>
                    <a:pt x="22" y="0"/>
                  </a:moveTo>
                  <a:cubicBezTo>
                    <a:pt x="28" y="5"/>
                    <a:pt x="32" y="11"/>
                    <a:pt x="35" y="18"/>
                  </a:cubicBezTo>
                  <a:cubicBezTo>
                    <a:pt x="37" y="21"/>
                    <a:pt x="38" y="24"/>
                    <a:pt x="41" y="27"/>
                  </a:cubicBezTo>
                  <a:cubicBezTo>
                    <a:pt x="43" y="29"/>
                    <a:pt x="46" y="30"/>
                    <a:pt x="48" y="32"/>
                  </a:cubicBezTo>
                  <a:cubicBezTo>
                    <a:pt x="48" y="32"/>
                    <a:pt x="49" y="32"/>
                    <a:pt x="49" y="32"/>
                  </a:cubicBezTo>
                  <a:cubicBezTo>
                    <a:pt x="50" y="33"/>
                    <a:pt x="52" y="36"/>
                    <a:pt x="52" y="38"/>
                  </a:cubicBezTo>
                  <a:cubicBezTo>
                    <a:pt x="55" y="38"/>
                    <a:pt x="58" y="38"/>
                    <a:pt x="60" y="38"/>
                  </a:cubicBezTo>
                  <a:cubicBezTo>
                    <a:pt x="68" y="39"/>
                    <a:pt x="75" y="41"/>
                    <a:pt x="83" y="42"/>
                  </a:cubicBezTo>
                  <a:cubicBezTo>
                    <a:pt x="111" y="48"/>
                    <a:pt x="139" y="52"/>
                    <a:pt x="168" y="54"/>
                  </a:cubicBezTo>
                  <a:cubicBezTo>
                    <a:pt x="173" y="55"/>
                    <a:pt x="178" y="55"/>
                    <a:pt x="183" y="55"/>
                  </a:cubicBezTo>
                  <a:cubicBezTo>
                    <a:pt x="188" y="55"/>
                    <a:pt x="193" y="55"/>
                    <a:pt x="199" y="54"/>
                  </a:cubicBezTo>
                  <a:cubicBezTo>
                    <a:pt x="199" y="54"/>
                    <a:pt x="199" y="54"/>
                    <a:pt x="199" y="54"/>
                  </a:cubicBezTo>
                  <a:cubicBezTo>
                    <a:pt x="199" y="54"/>
                    <a:pt x="199" y="54"/>
                    <a:pt x="199" y="54"/>
                  </a:cubicBezTo>
                  <a:cubicBezTo>
                    <a:pt x="211" y="52"/>
                    <a:pt x="221" y="48"/>
                    <a:pt x="232" y="43"/>
                  </a:cubicBezTo>
                  <a:cubicBezTo>
                    <a:pt x="227" y="45"/>
                    <a:pt x="221" y="48"/>
                    <a:pt x="216" y="49"/>
                  </a:cubicBezTo>
                  <a:cubicBezTo>
                    <a:pt x="215" y="49"/>
                    <a:pt x="223" y="43"/>
                    <a:pt x="229" y="40"/>
                  </a:cubicBezTo>
                  <a:cubicBezTo>
                    <a:pt x="227" y="39"/>
                    <a:pt x="225" y="38"/>
                    <a:pt x="223" y="38"/>
                  </a:cubicBezTo>
                  <a:cubicBezTo>
                    <a:pt x="215" y="38"/>
                    <a:pt x="206" y="43"/>
                    <a:pt x="197" y="44"/>
                  </a:cubicBezTo>
                  <a:cubicBezTo>
                    <a:pt x="191" y="44"/>
                    <a:pt x="185" y="44"/>
                    <a:pt x="178" y="44"/>
                  </a:cubicBezTo>
                  <a:cubicBezTo>
                    <a:pt x="157" y="44"/>
                    <a:pt x="135" y="42"/>
                    <a:pt x="115" y="37"/>
                  </a:cubicBezTo>
                  <a:cubicBezTo>
                    <a:pt x="91" y="31"/>
                    <a:pt x="62" y="30"/>
                    <a:pt x="43" y="12"/>
                  </a:cubicBezTo>
                  <a:cubicBezTo>
                    <a:pt x="36" y="7"/>
                    <a:pt x="29" y="3"/>
                    <a:pt x="22" y="0"/>
                  </a:cubicBezTo>
                </a:path>
              </a:pathLst>
            </a:custGeom>
            <a:solidFill>
              <a:srgbClr val="B9222F">
                <a:alpha val="297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3" name="Google Shape;1773;p33"/>
            <p:cNvSpPr/>
            <p:nvPr/>
          </p:nvSpPr>
          <p:spPr>
            <a:xfrm>
              <a:off x="7970570" y="864379"/>
              <a:ext cx="470604" cy="1128326"/>
            </a:xfrm>
            <a:custGeom>
              <a:avLst/>
              <a:gdLst/>
              <a:ahLst/>
              <a:cxnLst/>
              <a:rect l="l" t="t" r="r" b="b"/>
              <a:pathLst>
                <a:path w="94" h="227" extrusionOk="0">
                  <a:moveTo>
                    <a:pt x="70" y="81"/>
                  </a:moveTo>
                  <a:cubicBezTo>
                    <a:pt x="67" y="73"/>
                    <a:pt x="63" y="64"/>
                    <a:pt x="60" y="56"/>
                  </a:cubicBezTo>
                  <a:cubicBezTo>
                    <a:pt x="53" y="39"/>
                    <a:pt x="47" y="24"/>
                    <a:pt x="41" y="9"/>
                  </a:cubicBezTo>
                  <a:cubicBezTo>
                    <a:pt x="37" y="5"/>
                    <a:pt x="32" y="5"/>
                    <a:pt x="31" y="7"/>
                  </a:cubicBezTo>
                  <a:cubicBezTo>
                    <a:pt x="30" y="9"/>
                    <a:pt x="28" y="12"/>
                    <a:pt x="22" y="9"/>
                  </a:cubicBezTo>
                  <a:cubicBezTo>
                    <a:pt x="18" y="6"/>
                    <a:pt x="16" y="3"/>
                    <a:pt x="14" y="0"/>
                  </a:cubicBezTo>
                  <a:cubicBezTo>
                    <a:pt x="8" y="0"/>
                    <a:pt x="6" y="4"/>
                    <a:pt x="4" y="9"/>
                  </a:cubicBezTo>
                  <a:cubicBezTo>
                    <a:pt x="0" y="28"/>
                    <a:pt x="5" y="54"/>
                    <a:pt x="12" y="84"/>
                  </a:cubicBezTo>
                  <a:cubicBezTo>
                    <a:pt x="15" y="102"/>
                    <a:pt x="20" y="121"/>
                    <a:pt x="30" y="142"/>
                  </a:cubicBezTo>
                  <a:cubicBezTo>
                    <a:pt x="37" y="157"/>
                    <a:pt x="47" y="172"/>
                    <a:pt x="57" y="187"/>
                  </a:cubicBezTo>
                  <a:cubicBezTo>
                    <a:pt x="65" y="200"/>
                    <a:pt x="74" y="214"/>
                    <a:pt x="83" y="227"/>
                  </a:cubicBezTo>
                  <a:cubicBezTo>
                    <a:pt x="83" y="200"/>
                    <a:pt x="94" y="180"/>
                    <a:pt x="93" y="159"/>
                  </a:cubicBezTo>
                  <a:cubicBezTo>
                    <a:pt x="92" y="146"/>
                    <a:pt x="88" y="133"/>
                    <a:pt x="84" y="121"/>
                  </a:cubicBezTo>
                  <a:cubicBezTo>
                    <a:pt x="79" y="107"/>
                    <a:pt x="75" y="94"/>
                    <a:pt x="70" y="81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4" name="Google Shape;1774;p33"/>
            <p:cNvSpPr/>
            <p:nvPr/>
          </p:nvSpPr>
          <p:spPr>
            <a:xfrm>
              <a:off x="7970570" y="864379"/>
              <a:ext cx="323186" cy="986575"/>
            </a:xfrm>
            <a:custGeom>
              <a:avLst/>
              <a:gdLst/>
              <a:ahLst/>
              <a:cxnLst/>
              <a:rect l="l" t="t" r="r" b="b"/>
              <a:pathLst>
                <a:path w="65" h="199" extrusionOk="0">
                  <a:moveTo>
                    <a:pt x="32" y="142"/>
                  </a:moveTo>
                  <a:cubicBezTo>
                    <a:pt x="23" y="123"/>
                    <a:pt x="19" y="106"/>
                    <a:pt x="16" y="89"/>
                  </a:cubicBezTo>
                  <a:cubicBezTo>
                    <a:pt x="10" y="63"/>
                    <a:pt x="5" y="39"/>
                    <a:pt x="9" y="23"/>
                  </a:cubicBezTo>
                  <a:cubicBezTo>
                    <a:pt x="10" y="18"/>
                    <a:pt x="12" y="15"/>
                    <a:pt x="18" y="15"/>
                  </a:cubicBezTo>
                  <a:cubicBezTo>
                    <a:pt x="20" y="17"/>
                    <a:pt x="22" y="20"/>
                    <a:pt x="25" y="22"/>
                  </a:cubicBezTo>
                  <a:cubicBezTo>
                    <a:pt x="30" y="25"/>
                    <a:pt x="32" y="23"/>
                    <a:pt x="33" y="21"/>
                  </a:cubicBezTo>
                  <a:cubicBezTo>
                    <a:pt x="34" y="20"/>
                    <a:pt x="52" y="39"/>
                    <a:pt x="54" y="40"/>
                  </a:cubicBezTo>
                  <a:cubicBezTo>
                    <a:pt x="49" y="29"/>
                    <a:pt x="45" y="19"/>
                    <a:pt x="41" y="9"/>
                  </a:cubicBezTo>
                  <a:cubicBezTo>
                    <a:pt x="37" y="5"/>
                    <a:pt x="32" y="5"/>
                    <a:pt x="31" y="7"/>
                  </a:cubicBezTo>
                  <a:cubicBezTo>
                    <a:pt x="30" y="9"/>
                    <a:pt x="28" y="12"/>
                    <a:pt x="22" y="9"/>
                  </a:cubicBezTo>
                  <a:cubicBezTo>
                    <a:pt x="18" y="6"/>
                    <a:pt x="16" y="3"/>
                    <a:pt x="14" y="0"/>
                  </a:cubicBezTo>
                  <a:cubicBezTo>
                    <a:pt x="8" y="0"/>
                    <a:pt x="6" y="4"/>
                    <a:pt x="4" y="9"/>
                  </a:cubicBezTo>
                  <a:cubicBezTo>
                    <a:pt x="0" y="28"/>
                    <a:pt x="5" y="54"/>
                    <a:pt x="12" y="84"/>
                  </a:cubicBezTo>
                  <a:cubicBezTo>
                    <a:pt x="15" y="102"/>
                    <a:pt x="20" y="121"/>
                    <a:pt x="30" y="142"/>
                  </a:cubicBezTo>
                  <a:cubicBezTo>
                    <a:pt x="37" y="157"/>
                    <a:pt x="47" y="172"/>
                    <a:pt x="57" y="187"/>
                  </a:cubicBezTo>
                  <a:cubicBezTo>
                    <a:pt x="59" y="191"/>
                    <a:pt x="62" y="195"/>
                    <a:pt x="65" y="199"/>
                  </a:cubicBezTo>
                  <a:cubicBezTo>
                    <a:pt x="65" y="195"/>
                    <a:pt x="65" y="195"/>
                    <a:pt x="65" y="195"/>
                  </a:cubicBezTo>
                  <a:cubicBezTo>
                    <a:pt x="62" y="191"/>
                    <a:pt x="59" y="186"/>
                    <a:pt x="56" y="182"/>
                  </a:cubicBezTo>
                  <a:cubicBezTo>
                    <a:pt x="47" y="169"/>
                    <a:pt x="38" y="155"/>
                    <a:pt x="32" y="142"/>
                  </a:cubicBezTo>
                </a:path>
              </a:pathLst>
            </a:custGeom>
            <a:solidFill>
              <a:srgbClr val="FFF4E3">
                <a:alpha val="493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5" name="Google Shape;1775;p33"/>
            <p:cNvSpPr/>
            <p:nvPr/>
          </p:nvSpPr>
          <p:spPr>
            <a:xfrm>
              <a:off x="8010261" y="949430"/>
              <a:ext cx="181437" cy="663389"/>
            </a:xfrm>
            <a:custGeom>
              <a:avLst/>
              <a:gdLst/>
              <a:ahLst/>
              <a:cxnLst/>
              <a:rect l="l" t="t" r="r" b="b"/>
              <a:pathLst>
                <a:path w="36" h="134" extrusionOk="0">
                  <a:moveTo>
                    <a:pt x="4" y="0"/>
                  </a:moveTo>
                  <a:cubicBezTo>
                    <a:pt x="3" y="2"/>
                    <a:pt x="2" y="4"/>
                    <a:pt x="1" y="6"/>
                  </a:cubicBezTo>
                  <a:cubicBezTo>
                    <a:pt x="1" y="8"/>
                    <a:pt x="0" y="11"/>
                    <a:pt x="0" y="15"/>
                  </a:cubicBezTo>
                  <a:cubicBezTo>
                    <a:pt x="1" y="30"/>
                    <a:pt x="5" y="48"/>
                    <a:pt x="9" y="67"/>
                  </a:cubicBezTo>
                  <a:cubicBezTo>
                    <a:pt x="13" y="85"/>
                    <a:pt x="17" y="104"/>
                    <a:pt x="27" y="125"/>
                  </a:cubicBezTo>
                  <a:cubicBezTo>
                    <a:pt x="28" y="128"/>
                    <a:pt x="30" y="131"/>
                    <a:pt x="31" y="134"/>
                  </a:cubicBezTo>
                  <a:cubicBezTo>
                    <a:pt x="33" y="129"/>
                    <a:pt x="35" y="124"/>
                    <a:pt x="36" y="119"/>
                  </a:cubicBezTo>
                  <a:cubicBezTo>
                    <a:pt x="31" y="109"/>
                    <a:pt x="26" y="99"/>
                    <a:pt x="23" y="88"/>
                  </a:cubicBezTo>
                  <a:cubicBezTo>
                    <a:pt x="15" y="61"/>
                    <a:pt x="8" y="30"/>
                    <a:pt x="4" y="0"/>
                  </a:cubicBezTo>
                </a:path>
              </a:pathLst>
            </a:custGeom>
            <a:solidFill>
              <a:srgbClr val="B9222F">
                <a:alpha val="297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6" name="Google Shape;1776;p33"/>
            <p:cNvSpPr/>
            <p:nvPr/>
          </p:nvSpPr>
          <p:spPr>
            <a:xfrm>
              <a:off x="8010261" y="898398"/>
              <a:ext cx="22680" cy="124739"/>
            </a:xfrm>
            <a:custGeom>
              <a:avLst/>
              <a:gdLst/>
              <a:ahLst/>
              <a:cxnLst/>
              <a:rect l="l" t="t" r="r" b="b"/>
              <a:pathLst>
                <a:path w="5" h="25" extrusionOk="0">
                  <a:moveTo>
                    <a:pt x="3" y="0"/>
                  </a:moveTo>
                  <a:cubicBezTo>
                    <a:pt x="3" y="0"/>
                    <a:pt x="3" y="1"/>
                    <a:pt x="3" y="2"/>
                  </a:cubicBezTo>
                  <a:cubicBezTo>
                    <a:pt x="1" y="8"/>
                    <a:pt x="0" y="16"/>
                    <a:pt x="1" y="25"/>
                  </a:cubicBezTo>
                  <a:cubicBezTo>
                    <a:pt x="1" y="21"/>
                    <a:pt x="2" y="18"/>
                    <a:pt x="2" y="16"/>
                  </a:cubicBezTo>
                  <a:cubicBezTo>
                    <a:pt x="3" y="14"/>
                    <a:pt x="4" y="12"/>
                    <a:pt x="5" y="10"/>
                  </a:cubicBezTo>
                  <a:cubicBezTo>
                    <a:pt x="4" y="7"/>
                    <a:pt x="4" y="3"/>
                    <a:pt x="3" y="0"/>
                  </a:cubicBezTo>
                </a:path>
              </a:pathLst>
            </a:custGeom>
            <a:solidFill>
              <a:srgbClr val="DB88C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7" name="Google Shape;1777;p33"/>
            <p:cNvSpPr/>
            <p:nvPr/>
          </p:nvSpPr>
          <p:spPr>
            <a:xfrm>
              <a:off x="7307192" y="1000458"/>
              <a:ext cx="963884" cy="958227"/>
            </a:xfrm>
            <a:custGeom>
              <a:avLst/>
              <a:gdLst/>
              <a:ahLst/>
              <a:cxnLst/>
              <a:rect l="l" t="t" r="r" b="b"/>
              <a:pathLst>
                <a:path w="194" h="193" extrusionOk="0">
                  <a:moveTo>
                    <a:pt x="164" y="120"/>
                  </a:moveTo>
                  <a:cubicBezTo>
                    <a:pt x="143" y="81"/>
                    <a:pt x="108" y="53"/>
                    <a:pt x="73" y="25"/>
                  </a:cubicBezTo>
                  <a:cubicBezTo>
                    <a:pt x="57" y="13"/>
                    <a:pt x="41" y="1"/>
                    <a:pt x="21" y="0"/>
                  </a:cubicBezTo>
                  <a:cubicBezTo>
                    <a:pt x="18" y="2"/>
                    <a:pt x="21" y="7"/>
                    <a:pt x="23" y="9"/>
                  </a:cubicBezTo>
                  <a:cubicBezTo>
                    <a:pt x="26" y="11"/>
                    <a:pt x="30" y="14"/>
                    <a:pt x="28" y="18"/>
                  </a:cubicBezTo>
                  <a:cubicBezTo>
                    <a:pt x="19" y="14"/>
                    <a:pt x="7" y="17"/>
                    <a:pt x="0" y="25"/>
                  </a:cubicBezTo>
                  <a:cubicBezTo>
                    <a:pt x="21" y="38"/>
                    <a:pt x="38" y="56"/>
                    <a:pt x="55" y="74"/>
                  </a:cubicBezTo>
                  <a:cubicBezTo>
                    <a:pt x="67" y="86"/>
                    <a:pt x="79" y="99"/>
                    <a:pt x="84" y="116"/>
                  </a:cubicBezTo>
                  <a:cubicBezTo>
                    <a:pt x="85" y="120"/>
                    <a:pt x="86" y="124"/>
                    <a:pt x="88" y="128"/>
                  </a:cubicBezTo>
                  <a:cubicBezTo>
                    <a:pt x="91" y="131"/>
                    <a:pt x="95" y="133"/>
                    <a:pt x="98" y="136"/>
                  </a:cubicBezTo>
                  <a:cubicBezTo>
                    <a:pt x="111" y="143"/>
                    <a:pt x="125" y="151"/>
                    <a:pt x="138" y="158"/>
                  </a:cubicBezTo>
                  <a:cubicBezTo>
                    <a:pt x="147" y="164"/>
                    <a:pt x="156" y="169"/>
                    <a:pt x="163" y="176"/>
                  </a:cubicBezTo>
                  <a:cubicBezTo>
                    <a:pt x="168" y="180"/>
                    <a:pt x="172" y="185"/>
                    <a:pt x="177" y="188"/>
                  </a:cubicBezTo>
                  <a:cubicBezTo>
                    <a:pt x="182" y="192"/>
                    <a:pt x="188" y="193"/>
                    <a:pt x="194" y="191"/>
                  </a:cubicBezTo>
                  <a:cubicBezTo>
                    <a:pt x="189" y="179"/>
                    <a:pt x="185" y="168"/>
                    <a:pt x="181" y="157"/>
                  </a:cubicBezTo>
                  <a:cubicBezTo>
                    <a:pt x="176" y="144"/>
                    <a:pt x="171" y="132"/>
                    <a:pt x="164" y="12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8" name="Google Shape;1778;p33"/>
            <p:cNvSpPr/>
            <p:nvPr/>
          </p:nvSpPr>
          <p:spPr>
            <a:xfrm>
              <a:off x="7307192" y="1000458"/>
              <a:ext cx="618022" cy="334530"/>
            </a:xfrm>
            <a:custGeom>
              <a:avLst/>
              <a:gdLst/>
              <a:ahLst/>
              <a:cxnLst/>
              <a:rect l="l" t="t" r="r" b="b"/>
              <a:pathLst>
                <a:path w="124" h="68" extrusionOk="0">
                  <a:moveTo>
                    <a:pt x="21" y="0"/>
                  </a:moveTo>
                  <a:cubicBezTo>
                    <a:pt x="18" y="2"/>
                    <a:pt x="21" y="7"/>
                    <a:pt x="23" y="9"/>
                  </a:cubicBezTo>
                  <a:cubicBezTo>
                    <a:pt x="26" y="11"/>
                    <a:pt x="30" y="14"/>
                    <a:pt x="28" y="18"/>
                  </a:cubicBezTo>
                  <a:cubicBezTo>
                    <a:pt x="19" y="14"/>
                    <a:pt x="7" y="17"/>
                    <a:pt x="0" y="25"/>
                  </a:cubicBezTo>
                  <a:cubicBezTo>
                    <a:pt x="2" y="26"/>
                    <a:pt x="4" y="28"/>
                    <a:pt x="6" y="29"/>
                  </a:cubicBezTo>
                  <a:cubicBezTo>
                    <a:pt x="5" y="24"/>
                    <a:pt x="34" y="24"/>
                    <a:pt x="42" y="27"/>
                  </a:cubicBezTo>
                  <a:cubicBezTo>
                    <a:pt x="43" y="24"/>
                    <a:pt x="41" y="18"/>
                    <a:pt x="39" y="16"/>
                  </a:cubicBezTo>
                  <a:cubicBezTo>
                    <a:pt x="36" y="14"/>
                    <a:pt x="34" y="14"/>
                    <a:pt x="36" y="12"/>
                  </a:cubicBezTo>
                  <a:cubicBezTo>
                    <a:pt x="53" y="12"/>
                    <a:pt x="59" y="19"/>
                    <a:pt x="72" y="29"/>
                  </a:cubicBezTo>
                  <a:cubicBezTo>
                    <a:pt x="87" y="41"/>
                    <a:pt x="121" y="67"/>
                    <a:pt x="124" y="68"/>
                  </a:cubicBezTo>
                  <a:cubicBezTo>
                    <a:pt x="108" y="53"/>
                    <a:pt x="90" y="39"/>
                    <a:pt x="73" y="25"/>
                  </a:cubicBezTo>
                  <a:cubicBezTo>
                    <a:pt x="57" y="13"/>
                    <a:pt x="41" y="1"/>
                    <a:pt x="21" y="0"/>
                  </a:cubicBezTo>
                  <a:close/>
                </a:path>
              </a:pathLst>
            </a:custGeom>
            <a:solidFill>
              <a:srgbClr val="FFF4E3">
                <a:alpha val="493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9" name="Google Shape;1779;p33"/>
            <p:cNvSpPr/>
            <p:nvPr/>
          </p:nvSpPr>
          <p:spPr>
            <a:xfrm>
              <a:off x="7346880" y="1147877"/>
              <a:ext cx="232468" cy="215459"/>
            </a:xfrm>
            <a:custGeom>
              <a:avLst/>
              <a:gdLst/>
              <a:ahLst/>
              <a:cxnLst/>
              <a:rect l="l" t="t" r="r" b="b"/>
              <a:pathLst>
                <a:path w="47" h="44" extrusionOk="0">
                  <a:moveTo>
                    <a:pt x="0" y="0"/>
                  </a:moveTo>
                  <a:cubicBezTo>
                    <a:pt x="18" y="13"/>
                    <a:pt x="33" y="28"/>
                    <a:pt x="47" y="44"/>
                  </a:cubicBezTo>
                  <a:cubicBezTo>
                    <a:pt x="33" y="28"/>
                    <a:pt x="18" y="13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8A5C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0" name="Google Shape;1780;p33"/>
            <p:cNvSpPr/>
            <p:nvPr/>
          </p:nvSpPr>
          <p:spPr>
            <a:xfrm>
              <a:off x="7346880" y="1147877"/>
              <a:ext cx="799458" cy="561329"/>
            </a:xfrm>
            <a:custGeom>
              <a:avLst/>
              <a:gdLst/>
              <a:ahLst/>
              <a:cxnLst/>
              <a:rect l="l" t="t" r="r" b="b"/>
              <a:pathLst>
                <a:path w="161" h="113" extrusionOk="0">
                  <a:moveTo>
                    <a:pt x="0" y="0"/>
                  </a:moveTo>
                  <a:cubicBezTo>
                    <a:pt x="18" y="13"/>
                    <a:pt x="33" y="28"/>
                    <a:pt x="47" y="44"/>
                  </a:cubicBezTo>
                  <a:cubicBezTo>
                    <a:pt x="47" y="44"/>
                    <a:pt x="47" y="44"/>
                    <a:pt x="47" y="44"/>
                  </a:cubicBezTo>
                  <a:cubicBezTo>
                    <a:pt x="59" y="56"/>
                    <a:pt x="71" y="69"/>
                    <a:pt x="76" y="86"/>
                  </a:cubicBezTo>
                  <a:cubicBezTo>
                    <a:pt x="77" y="90"/>
                    <a:pt x="78" y="94"/>
                    <a:pt x="80" y="98"/>
                  </a:cubicBezTo>
                  <a:cubicBezTo>
                    <a:pt x="80" y="98"/>
                    <a:pt x="81" y="98"/>
                    <a:pt x="81" y="98"/>
                  </a:cubicBezTo>
                  <a:cubicBezTo>
                    <a:pt x="86" y="100"/>
                    <a:pt x="92" y="102"/>
                    <a:pt x="98" y="104"/>
                  </a:cubicBezTo>
                  <a:cubicBezTo>
                    <a:pt x="104" y="107"/>
                    <a:pt x="110" y="109"/>
                    <a:pt x="116" y="113"/>
                  </a:cubicBezTo>
                  <a:cubicBezTo>
                    <a:pt x="116" y="109"/>
                    <a:pt x="117" y="106"/>
                    <a:pt x="117" y="103"/>
                  </a:cubicBezTo>
                  <a:cubicBezTo>
                    <a:pt x="117" y="103"/>
                    <a:pt x="117" y="103"/>
                    <a:pt x="117" y="103"/>
                  </a:cubicBezTo>
                  <a:cubicBezTo>
                    <a:pt x="118" y="103"/>
                    <a:pt x="118" y="102"/>
                    <a:pt x="118" y="102"/>
                  </a:cubicBezTo>
                  <a:cubicBezTo>
                    <a:pt x="118" y="101"/>
                    <a:pt x="117" y="99"/>
                    <a:pt x="117" y="98"/>
                  </a:cubicBezTo>
                  <a:cubicBezTo>
                    <a:pt x="117" y="98"/>
                    <a:pt x="117" y="98"/>
                    <a:pt x="117" y="98"/>
                  </a:cubicBezTo>
                  <a:cubicBezTo>
                    <a:pt x="117" y="98"/>
                    <a:pt x="117" y="98"/>
                    <a:pt x="117" y="98"/>
                  </a:cubicBezTo>
                  <a:cubicBezTo>
                    <a:pt x="125" y="97"/>
                    <a:pt x="133" y="97"/>
                    <a:pt x="141" y="96"/>
                  </a:cubicBezTo>
                  <a:cubicBezTo>
                    <a:pt x="143" y="96"/>
                    <a:pt x="145" y="96"/>
                    <a:pt x="147" y="96"/>
                  </a:cubicBezTo>
                  <a:cubicBezTo>
                    <a:pt x="152" y="96"/>
                    <a:pt x="156" y="97"/>
                    <a:pt x="160" y="99"/>
                  </a:cubicBezTo>
                  <a:cubicBezTo>
                    <a:pt x="160" y="99"/>
                    <a:pt x="161" y="99"/>
                    <a:pt x="161" y="100"/>
                  </a:cubicBezTo>
                  <a:cubicBezTo>
                    <a:pt x="161" y="100"/>
                    <a:pt x="161" y="100"/>
                    <a:pt x="161" y="100"/>
                  </a:cubicBezTo>
                  <a:cubicBezTo>
                    <a:pt x="160" y="97"/>
                    <a:pt x="158" y="93"/>
                    <a:pt x="156" y="90"/>
                  </a:cubicBezTo>
                  <a:cubicBezTo>
                    <a:pt x="156" y="90"/>
                    <a:pt x="156" y="90"/>
                    <a:pt x="156" y="90"/>
                  </a:cubicBezTo>
                  <a:cubicBezTo>
                    <a:pt x="155" y="87"/>
                    <a:pt x="154" y="85"/>
                    <a:pt x="152" y="83"/>
                  </a:cubicBezTo>
                  <a:cubicBezTo>
                    <a:pt x="147" y="90"/>
                    <a:pt x="134" y="92"/>
                    <a:pt x="123" y="92"/>
                  </a:cubicBezTo>
                  <a:cubicBezTo>
                    <a:pt x="119" y="92"/>
                    <a:pt x="115" y="91"/>
                    <a:pt x="112" y="91"/>
                  </a:cubicBezTo>
                  <a:cubicBezTo>
                    <a:pt x="84" y="89"/>
                    <a:pt x="81" y="61"/>
                    <a:pt x="62" y="44"/>
                  </a:cubicBezTo>
                  <a:cubicBezTo>
                    <a:pt x="47" y="29"/>
                    <a:pt x="28" y="6"/>
                    <a:pt x="7" y="2"/>
                  </a:cubicBezTo>
                  <a:cubicBezTo>
                    <a:pt x="4" y="2"/>
                    <a:pt x="2" y="1"/>
                    <a:pt x="0" y="0"/>
                  </a:cubicBezTo>
                </a:path>
              </a:pathLst>
            </a:custGeom>
            <a:solidFill>
              <a:srgbClr val="B9222F">
                <a:alpha val="297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1" name="Google Shape;1781;p33"/>
            <p:cNvSpPr/>
            <p:nvPr/>
          </p:nvSpPr>
          <p:spPr>
            <a:xfrm>
              <a:off x="7057716" y="1266948"/>
              <a:ext cx="1230371" cy="725756"/>
            </a:xfrm>
            <a:custGeom>
              <a:avLst/>
              <a:gdLst/>
              <a:ahLst/>
              <a:cxnLst/>
              <a:rect l="l" t="t" r="r" b="b"/>
              <a:pathLst>
                <a:path w="247" h="146" extrusionOk="0">
                  <a:moveTo>
                    <a:pt x="234" y="129"/>
                  </a:moveTo>
                  <a:cubicBezTo>
                    <a:pt x="210" y="110"/>
                    <a:pt x="185" y="91"/>
                    <a:pt x="156" y="80"/>
                  </a:cubicBezTo>
                  <a:cubicBezTo>
                    <a:pt x="142" y="75"/>
                    <a:pt x="127" y="72"/>
                    <a:pt x="116" y="62"/>
                  </a:cubicBezTo>
                  <a:cubicBezTo>
                    <a:pt x="110" y="58"/>
                    <a:pt x="106" y="52"/>
                    <a:pt x="100" y="47"/>
                  </a:cubicBezTo>
                  <a:cubicBezTo>
                    <a:pt x="89" y="39"/>
                    <a:pt x="75" y="36"/>
                    <a:pt x="63" y="29"/>
                  </a:cubicBezTo>
                  <a:cubicBezTo>
                    <a:pt x="48" y="20"/>
                    <a:pt x="35" y="4"/>
                    <a:pt x="17" y="1"/>
                  </a:cubicBezTo>
                  <a:cubicBezTo>
                    <a:pt x="10" y="0"/>
                    <a:pt x="2" y="2"/>
                    <a:pt x="1" y="8"/>
                  </a:cubicBezTo>
                  <a:cubicBezTo>
                    <a:pt x="0" y="13"/>
                    <a:pt x="3" y="17"/>
                    <a:pt x="6" y="19"/>
                  </a:cubicBezTo>
                  <a:cubicBezTo>
                    <a:pt x="10" y="22"/>
                    <a:pt x="14" y="23"/>
                    <a:pt x="18" y="25"/>
                  </a:cubicBezTo>
                  <a:cubicBezTo>
                    <a:pt x="24" y="27"/>
                    <a:pt x="30" y="32"/>
                    <a:pt x="35" y="36"/>
                  </a:cubicBezTo>
                  <a:cubicBezTo>
                    <a:pt x="50" y="48"/>
                    <a:pt x="65" y="62"/>
                    <a:pt x="79" y="76"/>
                  </a:cubicBezTo>
                  <a:cubicBezTo>
                    <a:pt x="85" y="83"/>
                    <a:pt x="91" y="90"/>
                    <a:pt x="98" y="95"/>
                  </a:cubicBezTo>
                  <a:cubicBezTo>
                    <a:pt x="115" y="108"/>
                    <a:pt x="137" y="111"/>
                    <a:pt x="158" y="114"/>
                  </a:cubicBezTo>
                  <a:cubicBezTo>
                    <a:pt x="166" y="114"/>
                    <a:pt x="175" y="115"/>
                    <a:pt x="183" y="118"/>
                  </a:cubicBezTo>
                  <a:cubicBezTo>
                    <a:pt x="190" y="120"/>
                    <a:pt x="196" y="124"/>
                    <a:pt x="202" y="128"/>
                  </a:cubicBezTo>
                  <a:cubicBezTo>
                    <a:pt x="216" y="136"/>
                    <a:pt x="232" y="142"/>
                    <a:pt x="247" y="146"/>
                  </a:cubicBezTo>
                  <a:cubicBezTo>
                    <a:pt x="247" y="139"/>
                    <a:pt x="240" y="133"/>
                    <a:pt x="234" y="129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2" name="Google Shape;1782;p33"/>
            <p:cNvSpPr/>
            <p:nvPr/>
          </p:nvSpPr>
          <p:spPr>
            <a:xfrm>
              <a:off x="7057716" y="1266948"/>
              <a:ext cx="198449" cy="119071"/>
            </a:xfrm>
            <a:custGeom>
              <a:avLst/>
              <a:gdLst/>
              <a:ahLst/>
              <a:cxnLst/>
              <a:rect l="l" t="t" r="r" b="b"/>
              <a:pathLst>
                <a:path w="40" h="24" extrusionOk="0">
                  <a:moveTo>
                    <a:pt x="1" y="8"/>
                  </a:moveTo>
                  <a:cubicBezTo>
                    <a:pt x="0" y="13"/>
                    <a:pt x="3" y="17"/>
                    <a:pt x="6" y="19"/>
                  </a:cubicBezTo>
                  <a:cubicBezTo>
                    <a:pt x="9" y="21"/>
                    <a:pt x="12" y="22"/>
                    <a:pt x="15" y="24"/>
                  </a:cubicBezTo>
                  <a:cubicBezTo>
                    <a:pt x="14" y="21"/>
                    <a:pt x="13" y="19"/>
                    <a:pt x="13" y="16"/>
                  </a:cubicBezTo>
                  <a:cubicBezTo>
                    <a:pt x="15" y="10"/>
                    <a:pt x="23" y="8"/>
                    <a:pt x="29" y="9"/>
                  </a:cubicBezTo>
                  <a:cubicBezTo>
                    <a:pt x="33" y="10"/>
                    <a:pt x="37" y="11"/>
                    <a:pt x="40" y="13"/>
                  </a:cubicBezTo>
                  <a:cubicBezTo>
                    <a:pt x="33" y="7"/>
                    <a:pt x="25" y="3"/>
                    <a:pt x="17" y="1"/>
                  </a:cubicBezTo>
                  <a:cubicBezTo>
                    <a:pt x="10" y="0"/>
                    <a:pt x="2" y="2"/>
                    <a:pt x="1" y="8"/>
                  </a:cubicBezTo>
                </a:path>
              </a:pathLst>
            </a:custGeom>
            <a:solidFill>
              <a:srgbClr val="FFF4E3">
                <a:alpha val="493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3" name="Google Shape;1783;p33"/>
            <p:cNvSpPr/>
            <p:nvPr/>
          </p:nvSpPr>
          <p:spPr>
            <a:xfrm>
              <a:off x="7086064" y="1357668"/>
              <a:ext cx="459264" cy="379890"/>
            </a:xfrm>
            <a:custGeom>
              <a:avLst/>
              <a:gdLst/>
              <a:ahLst/>
              <a:cxnLst/>
              <a:rect l="l" t="t" r="r" b="b"/>
              <a:pathLst>
                <a:path w="93" h="77" extrusionOk="0">
                  <a:moveTo>
                    <a:pt x="74" y="59"/>
                  </a:moveTo>
                  <a:cubicBezTo>
                    <a:pt x="80" y="65"/>
                    <a:pt x="86" y="72"/>
                    <a:pt x="93" y="77"/>
                  </a:cubicBezTo>
                  <a:cubicBezTo>
                    <a:pt x="86" y="72"/>
                    <a:pt x="80" y="65"/>
                    <a:pt x="74" y="59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0" y="1"/>
                  </a:move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8A5C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4" name="Google Shape;1784;p33"/>
            <p:cNvSpPr/>
            <p:nvPr/>
          </p:nvSpPr>
          <p:spPr>
            <a:xfrm>
              <a:off x="7091736" y="1346328"/>
              <a:ext cx="980895" cy="493289"/>
            </a:xfrm>
            <a:custGeom>
              <a:avLst/>
              <a:gdLst/>
              <a:ahLst/>
              <a:cxnLst/>
              <a:rect l="l" t="t" r="r" b="b"/>
              <a:pathLst>
                <a:path w="198" h="99" extrusionOk="0"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2" y="5"/>
                  </a:moveTo>
                  <a:cubicBezTo>
                    <a:pt x="2" y="5"/>
                    <a:pt x="3" y="5"/>
                    <a:pt x="3" y="5"/>
                  </a:cubicBezTo>
                  <a:cubicBezTo>
                    <a:pt x="3" y="5"/>
                    <a:pt x="2" y="5"/>
                    <a:pt x="2" y="5"/>
                  </a:cubicBezTo>
                  <a:moveTo>
                    <a:pt x="1" y="4"/>
                  </a:moveTo>
                  <a:cubicBezTo>
                    <a:pt x="1" y="4"/>
                    <a:pt x="2" y="4"/>
                    <a:pt x="2" y="5"/>
                  </a:cubicBezTo>
                  <a:cubicBezTo>
                    <a:pt x="2" y="4"/>
                    <a:pt x="1" y="4"/>
                    <a:pt x="1" y="4"/>
                  </a:cubicBezTo>
                  <a:moveTo>
                    <a:pt x="0" y="3"/>
                  </a:moveTo>
                  <a:cubicBezTo>
                    <a:pt x="0" y="3"/>
                    <a:pt x="0" y="4"/>
                    <a:pt x="0" y="4"/>
                  </a:cubicBezTo>
                  <a:cubicBezTo>
                    <a:pt x="0" y="4"/>
                    <a:pt x="0" y="3"/>
                    <a:pt x="0" y="3"/>
                  </a:cubicBezTo>
                  <a:moveTo>
                    <a:pt x="7" y="0"/>
                  </a:moveTo>
                  <a:cubicBezTo>
                    <a:pt x="7" y="3"/>
                    <a:pt x="8" y="5"/>
                    <a:pt x="9" y="8"/>
                  </a:cubicBezTo>
                  <a:cubicBezTo>
                    <a:pt x="10" y="8"/>
                    <a:pt x="11" y="8"/>
                    <a:pt x="12" y="9"/>
                  </a:cubicBezTo>
                  <a:cubicBezTo>
                    <a:pt x="18" y="11"/>
                    <a:pt x="24" y="16"/>
                    <a:pt x="29" y="20"/>
                  </a:cubicBezTo>
                  <a:cubicBezTo>
                    <a:pt x="44" y="32"/>
                    <a:pt x="59" y="46"/>
                    <a:pt x="73" y="60"/>
                  </a:cubicBezTo>
                  <a:cubicBezTo>
                    <a:pt x="73" y="61"/>
                    <a:pt x="73" y="61"/>
                    <a:pt x="73" y="61"/>
                  </a:cubicBezTo>
                  <a:cubicBezTo>
                    <a:pt x="79" y="67"/>
                    <a:pt x="85" y="74"/>
                    <a:pt x="92" y="79"/>
                  </a:cubicBezTo>
                  <a:cubicBezTo>
                    <a:pt x="92" y="79"/>
                    <a:pt x="92" y="79"/>
                    <a:pt x="92" y="79"/>
                  </a:cubicBezTo>
                  <a:cubicBezTo>
                    <a:pt x="103" y="88"/>
                    <a:pt x="117" y="92"/>
                    <a:pt x="131" y="95"/>
                  </a:cubicBezTo>
                  <a:cubicBezTo>
                    <a:pt x="132" y="94"/>
                    <a:pt x="134" y="94"/>
                    <a:pt x="135" y="94"/>
                  </a:cubicBezTo>
                  <a:cubicBezTo>
                    <a:pt x="135" y="94"/>
                    <a:pt x="135" y="94"/>
                    <a:pt x="135" y="94"/>
                  </a:cubicBezTo>
                  <a:cubicBezTo>
                    <a:pt x="141" y="93"/>
                    <a:pt x="148" y="93"/>
                    <a:pt x="155" y="93"/>
                  </a:cubicBezTo>
                  <a:cubicBezTo>
                    <a:pt x="169" y="93"/>
                    <a:pt x="184" y="95"/>
                    <a:pt x="198" y="99"/>
                  </a:cubicBezTo>
                  <a:cubicBezTo>
                    <a:pt x="198" y="98"/>
                    <a:pt x="198" y="97"/>
                    <a:pt x="198" y="95"/>
                  </a:cubicBezTo>
                  <a:cubicBezTo>
                    <a:pt x="188" y="92"/>
                    <a:pt x="177" y="89"/>
                    <a:pt x="166" y="88"/>
                  </a:cubicBezTo>
                  <a:cubicBezTo>
                    <a:pt x="149" y="86"/>
                    <a:pt x="132" y="82"/>
                    <a:pt x="119" y="77"/>
                  </a:cubicBezTo>
                  <a:cubicBezTo>
                    <a:pt x="94" y="67"/>
                    <a:pt x="72" y="44"/>
                    <a:pt x="53" y="25"/>
                  </a:cubicBezTo>
                  <a:cubicBezTo>
                    <a:pt x="40" y="13"/>
                    <a:pt x="23" y="7"/>
                    <a:pt x="7" y="0"/>
                  </a:cubicBezTo>
                </a:path>
              </a:pathLst>
            </a:custGeom>
            <a:solidFill>
              <a:srgbClr val="B9222F">
                <a:alpha val="297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5" name="Google Shape;1785;p33"/>
            <p:cNvSpPr/>
            <p:nvPr/>
          </p:nvSpPr>
          <p:spPr>
            <a:xfrm>
              <a:off x="7063384" y="1317976"/>
              <a:ext cx="68039" cy="68040"/>
            </a:xfrm>
            <a:custGeom>
              <a:avLst/>
              <a:gdLst/>
              <a:ahLst/>
              <a:cxnLst/>
              <a:rect l="l" t="t" r="r" b="b"/>
              <a:pathLst>
                <a:path w="14" h="14" extrusionOk="0">
                  <a:moveTo>
                    <a:pt x="0" y="0"/>
                  </a:moveTo>
                  <a:cubicBezTo>
                    <a:pt x="0" y="3"/>
                    <a:pt x="1" y="6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10"/>
                    <a:pt x="5" y="10"/>
                  </a:cubicBezTo>
                  <a:cubicBezTo>
                    <a:pt x="5" y="10"/>
                    <a:pt x="5" y="10"/>
                    <a:pt x="6" y="10"/>
                  </a:cubicBezTo>
                  <a:cubicBezTo>
                    <a:pt x="6" y="10"/>
                    <a:pt x="7" y="10"/>
                    <a:pt x="7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1"/>
                    <a:pt x="8" y="11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10" y="12"/>
                    <a:pt x="12" y="13"/>
                    <a:pt x="14" y="14"/>
                  </a:cubicBezTo>
                  <a:cubicBezTo>
                    <a:pt x="13" y="11"/>
                    <a:pt x="12" y="9"/>
                    <a:pt x="12" y="6"/>
                  </a:cubicBezTo>
                  <a:cubicBezTo>
                    <a:pt x="8" y="4"/>
                    <a:pt x="4" y="2"/>
                    <a:pt x="0" y="0"/>
                  </a:cubicBezTo>
                </a:path>
              </a:pathLst>
            </a:custGeom>
            <a:solidFill>
              <a:srgbClr val="DB88C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6" name="Google Shape;1786;p33"/>
            <p:cNvSpPr/>
            <p:nvPr/>
          </p:nvSpPr>
          <p:spPr>
            <a:xfrm>
              <a:off x="6757209" y="1822606"/>
              <a:ext cx="1508195" cy="266491"/>
            </a:xfrm>
            <a:custGeom>
              <a:avLst/>
              <a:gdLst/>
              <a:ahLst/>
              <a:cxnLst/>
              <a:rect l="l" t="t" r="r" b="b"/>
              <a:pathLst>
                <a:path w="304" h="54" extrusionOk="0">
                  <a:moveTo>
                    <a:pt x="296" y="17"/>
                  </a:moveTo>
                  <a:cubicBezTo>
                    <a:pt x="292" y="16"/>
                    <a:pt x="288" y="16"/>
                    <a:pt x="283" y="16"/>
                  </a:cubicBezTo>
                  <a:cubicBezTo>
                    <a:pt x="264" y="15"/>
                    <a:pt x="246" y="8"/>
                    <a:pt x="227" y="9"/>
                  </a:cubicBezTo>
                  <a:cubicBezTo>
                    <a:pt x="218" y="10"/>
                    <a:pt x="210" y="12"/>
                    <a:pt x="202" y="13"/>
                  </a:cubicBezTo>
                  <a:cubicBezTo>
                    <a:pt x="168" y="19"/>
                    <a:pt x="134" y="9"/>
                    <a:pt x="100" y="4"/>
                  </a:cubicBezTo>
                  <a:cubicBezTo>
                    <a:pt x="65" y="0"/>
                    <a:pt x="27" y="3"/>
                    <a:pt x="3" y="28"/>
                  </a:cubicBezTo>
                  <a:cubicBezTo>
                    <a:pt x="2" y="29"/>
                    <a:pt x="1" y="29"/>
                    <a:pt x="1" y="30"/>
                  </a:cubicBezTo>
                  <a:cubicBezTo>
                    <a:pt x="0" y="33"/>
                    <a:pt x="4" y="36"/>
                    <a:pt x="7" y="36"/>
                  </a:cubicBezTo>
                  <a:cubicBezTo>
                    <a:pt x="23" y="41"/>
                    <a:pt x="39" y="40"/>
                    <a:pt x="56" y="40"/>
                  </a:cubicBezTo>
                  <a:cubicBezTo>
                    <a:pt x="67" y="40"/>
                    <a:pt x="78" y="40"/>
                    <a:pt x="89" y="41"/>
                  </a:cubicBezTo>
                  <a:cubicBezTo>
                    <a:pt x="115" y="43"/>
                    <a:pt x="141" y="54"/>
                    <a:pt x="167" y="53"/>
                  </a:cubicBezTo>
                  <a:cubicBezTo>
                    <a:pt x="191" y="52"/>
                    <a:pt x="214" y="42"/>
                    <a:pt x="237" y="38"/>
                  </a:cubicBezTo>
                  <a:cubicBezTo>
                    <a:pt x="254" y="36"/>
                    <a:pt x="271" y="36"/>
                    <a:pt x="288" y="36"/>
                  </a:cubicBezTo>
                  <a:cubicBezTo>
                    <a:pt x="294" y="36"/>
                    <a:pt x="302" y="34"/>
                    <a:pt x="303" y="28"/>
                  </a:cubicBezTo>
                  <a:cubicBezTo>
                    <a:pt x="304" y="24"/>
                    <a:pt x="301" y="19"/>
                    <a:pt x="296" y="17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7" name="Google Shape;1787;p33"/>
            <p:cNvSpPr/>
            <p:nvPr/>
          </p:nvSpPr>
          <p:spPr>
            <a:xfrm>
              <a:off x="6755781" y="1822606"/>
              <a:ext cx="538643" cy="192779"/>
            </a:xfrm>
            <a:custGeom>
              <a:avLst/>
              <a:gdLst/>
              <a:ahLst/>
              <a:cxnLst/>
              <a:rect l="l" t="t" r="r" b="b"/>
              <a:pathLst>
                <a:path w="109" h="39" extrusionOk="0">
                  <a:moveTo>
                    <a:pt x="3" y="28"/>
                  </a:moveTo>
                  <a:cubicBezTo>
                    <a:pt x="2" y="29"/>
                    <a:pt x="1" y="29"/>
                    <a:pt x="1" y="30"/>
                  </a:cubicBezTo>
                  <a:cubicBezTo>
                    <a:pt x="0" y="33"/>
                    <a:pt x="4" y="36"/>
                    <a:pt x="7" y="36"/>
                  </a:cubicBezTo>
                  <a:cubicBezTo>
                    <a:pt x="11" y="38"/>
                    <a:pt x="16" y="38"/>
                    <a:pt x="21" y="39"/>
                  </a:cubicBezTo>
                  <a:cubicBezTo>
                    <a:pt x="18" y="38"/>
                    <a:pt x="15" y="36"/>
                    <a:pt x="16" y="33"/>
                  </a:cubicBezTo>
                  <a:cubicBezTo>
                    <a:pt x="16" y="32"/>
                    <a:pt x="17" y="32"/>
                    <a:pt x="18" y="31"/>
                  </a:cubicBezTo>
                  <a:cubicBezTo>
                    <a:pt x="29" y="2"/>
                    <a:pt x="109" y="6"/>
                    <a:pt x="109" y="6"/>
                  </a:cubicBezTo>
                  <a:cubicBezTo>
                    <a:pt x="106" y="5"/>
                    <a:pt x="103" y="5"/>
                    <a:pt x="100" y="4"/>
                  </a:cubicBezTo>
                  <a:cubicBezTo>
                    <a:pt x="65" y="0"/>
                    <a:pt x="27" y="3"/>
                    <a:pt x="3" y="28"/>
                  </a:cubicBezTo>
                </a:path>
              </a:pathLst>
            </a:custGeom>
            <a:solidFill>
              <a:srgbClr val="FFF4E3">
                <a:alpha val="493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8" name="Google Shape;1788;p33"/>
            <p:cNvSpPr/>
            <p:nvPr/>
          </p:nvSpPr>
          <p:spPr>
            <a:xfrm>
              <a:off x="7647387" y="1896313"/>
              <a:ext cx="45359" cy="0"/>
            </a:xfrm>
            <a:custGeom>
              <a:avLst/>
              <a:gdLst/>
              <a:ahLst/>
              <a:cxnLst/>
              <a:rect l="l" t="t" r="r" b="b"/>
              <a:pathLst>
                <a:path w="10" h="120000" extrusionOk="0">
                  <a:moveTo>
                    <a:pt x="10" y="0"/>
                  </a:moveTo>
                  <a:cubicBezTo>
                    <a:pt x="7" y="0"/>
                    <a:pt x="5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5" y="0"/>
                    <a:pt x="7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8A5C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9" name="Google Shape;1789;p33"/>
            <p:cNvSpPr/>
            <p:nvPr/>
          </p:nvSpPr>
          <p:spPr>
            <a:xfrm>
              <a:off x="6847928" y="1896313"/>
              <a:ext cx="997904" cy="187111"/>
            </a:xfrm>
            <a:custGeom>
              <a:avLst/>
              <a:gdLst/>
              <a:ahLst/>
              <a:cxnLst/>
              <a:rect l="l" t="t" r="r" b="b"/>
              <a:pathLst>
                <a:path w="201" h="38" extrusionOk="0">
                  <a:moveTo>
                    <a:pt x="171" y="0"/>
                  </a:moveTo>
                  <a:cubicBezTo>
                    <a:pt x="168" y="0"/>
                    <a:pt x="166" y="0"/>
                    <a:pt x="163" y="0"/>
                  </a:cubicBezTo>
                  <a:cubicBezTo>
                    <a:pt x="162" y="0"/>
                    <a:pt x="162" y="0"/>
                    <a:pt x="161" y="0"/>
                  </a:cubicBezTo>
                  <a:cubicBezTo>
                    <a:pt x="163" y="5"/>
                    <a:pt x="166" y="10"/>
                    <a:pt x="166" y="12"/>
                  </a:cubicBezTo>
                  <a:cubicBezTo>
                    <a:pt x="165" y="17"/>
                    <a:pt x="164" y="22"/>
                    <a:pt x="161" y="25"/>
                  </a:cubicBezTo>
                  <a:cubicBezTo>
                    <a:pt x="132" y="21"/>
                    <a:pt x="104" y="9"/>
                    <a:pt x="74" y="7"/>
                  </a:cubicBezTo>
                  <a:cubicBezTo>
                    <a:pt x="73" y="7"/>
                    <a:pt x="72" y="7"/>
                    <a:pt x="71" y="7"/>
                  </a:cubicBezTo>
                  <a:cubicBezTo>
                    <a:pt x="64" y="7"/>
                    <a:pt x="57" y="8"/>
                    <a:pt x="49" y="8"/>
                  </a:cubicBezTo>
                  <a:cubicBezTo>
                    <a:pt x="42" y="9"/>
                    <a:pt x="34" y="10"/>
                    <a:pt x="26" y="10"/>
                  </a:cubicBezTo>
                  <a:cubicBezTo>
                    <a:pt x="19" y="10"/>
                    <a:pt x="12" y="9"/>
                    <a:pt x="5" y="8"/>
                  </a:cubicBezTo>
                  <a:cubicBezTo>
                    <a:pt x="3" y="10"/>
                    <a:pt x="1" y="12"/>
                    <a:pt x="0" y="14"/>
                  </a:cubicBezTo>
                  <a:cubicBezTo>
                    <a:pt x="31" y="22"/>
                    <a:pt x="69" y="16"/>
                    <a:pt x="98" y="25"/>
                  </a:cubicBezTo>
                  <a:cubicBezTo>
                    <a:pt x="117" y="31"/>
                    <a:pt x="134" y="37"/>
                    <a:pt x="154" y="38"/>
                  </a:cubicBezTo>
                  <a:cubicBezTo>
                    <a:pt x="155" y="38"/>
                    <a:pt x="156" y="37"/>
                    <a:pt x="157" y="37"/>
                  </a:cubicBezTo>
                  <a:cubicBezTo>
                    <a:pt x="158" y="37"/>
                    <a:pt x="159" y="36"/>
                    <a:pt x="160" y="35"/>
                  </a:cubicBezTo>
                  <a:cubicBezTo>
                    <a:pt x="172" y="27"/>
                    <a:pt x="186" y="20"/>
                    <a:pt x="201" y="17"/>
                  </a:cubicBezTo>
                  <a:cubicBezTo>
                    <a:pt x="199" y="15"/>
                    <a:pt x="197" y="13"/>
                    <a:pt x="195" y="11"/>
                  </a:cubicBezTo>
                  <a:cubicBezTo>
                    <a:pt x="195" y="11"/>
                    <a:pt x="195" y="11"/>
                    <a:pt x="195" y="11"/>
                  </a:cubicBezTo>
                  <a:cubicBezTo>
                    <a:pt x="194" y="10"/>
                    <a:pt x="193" y="10"/>
                    <a:pt x="192" y="9"/>
                  </a:cubicBezTo>
                  <a:cubicBezTo>
                    <a:pt x="192" y="9"/>
                    <a:pt x="193" y="9"/>
                    <a:pt x="193" y="10"/>
                  </a:cubicBezTo>
                  <a:cubicBezTo>
                    <a:pt x="188" y="6"/>
                    <a:pt x="182" y="5"/>
                    <a:pt x="176" y="3"/>
                  </a:cubicBezTo>
                  <a:cubicBezTo>
                    <a:pt x="174" y="2"/>
                    <a:pt x="172" y="1"/>
                    <a:pt x="171" y="0"/>
                  </a:cubicBezTo>
                </a:path>
              </a:pathLst>
            </a:custGeom>
            <a:solidFill>
              <a:srgbClr val="B9222F">
                <a:alpha val="297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0" name="Google Shape;1790;p33"/>
            <p:cNvSpPr/>
            <p:nvPr/>
          </p:nvSpPr>
          <p:spPr>
            <a:xfrm>
              <a:off x="7066244" y="1964353"/>
              <a:ext cx="1179341" cy="510297"/>
            </a:xfrm>
            <a:custGeom>
              <a:avLst/>
              <a:gdLst/>
              <a:ahLst/>
              <a:cxnLst/>
              <a:rect l="l" t="t" r="r" b="b"/>
              <a:pathLst>
                <a:path w="238" h="102" extrusionOk="0">
                  <a:moveTo>
                    <a:pt x="175" y="0"/>
                  </a:moveTo>
                  <a:cubicBezTo>
                    <a:pt x="153" y="0"/>
                    <a:pt x="133" y="10"/>
                    <a:pt x="115" y="21"/>
                  </a:cubicBezTo>
                  <a:cubicBezTo>
                    <a:pt x="96" y="33"/>
                    <a:pt x="79" y="47"/>
                    <a:pt x="60" y="56"/>
                  </a:cubicBezTo>
                  <a:cubicBezTo>
                    <a:pt x="41" y="64"/>
                    <a:pt x="19" y="69"/>
                    <a:pt x="5" y="85"/>
                  </a:cubicBezTo>
                  <a:cubicBezTo>
                    <a:pt x="3" y="88"/>
                    <a:pt x="0" y="92"/>
                    <a:pt x="2" y="96"/>
                  </a:cubicBezTo>
                  <a:cubicBezTo>
                    <a:pt x="4" y="102"/>
                    <a:pt x="13" y="102"/>
                    <a:pt x="20" y="100"/>
                  </a:cubicBezTo>
                  <a:cubicBezTo>
                    <a:pt x="39" y="95"/>
                    <a:pt x="57" y="90"/>
                    <a:pt x="76" y="85"/>
                  </a:cubicBezTo>
                  <a:cubicBezTo>
                    <a:pt x="88" y="81"/>
                    <a:pt x="100" y="78"/>
                    <a:pt x="112" y="74"/>
                  </a:cubicBezTo>
                  <a:cubicBezTo>
                    <a:pt x="153" y="63"/>
                    <a:pt x="194" y="51"/>
                    <a:pt x="227" y="26"/>
                  </a:cubicBezTo>
                  <a:cubicBezTo>
                    <a:pt x="232" y="21"/>
                    <a:pt x="238" y="13"/>
                    <a:pt x="234" y="8"/>
                  </a:cubicBezTo>
                  <a:cubicBezTo>
                    <a:pt x="214" y="9"/>
                    <a:pt x="195" y="1"/>
                    <a:pt x="175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1" name="Google Shape;1791;p33"/>
            <p:cNvSpPr/>
            <p:nvPr/>
          </p:nvSpPr>
          <p:spPr>
            <a:xfrm>
              <a:off x="7064815" y="2276203"/>
              <a:ext cx="209789" cy="192779"/>
            </a:xfrm>
            <a:custGeom>
              <a:avLst/>
              <a:gdLst/>
              <a:ahLst/>
              <a:cxnLst/>
              <a:rect l="l" t="t" r="r" b="b"/>
              <a:pathLst>
                <a:path w="42" h="38" extrusionOk="0">
                  <a:moveTo>
                    <a:pt x="42" y="0"/>
                  </a:moveTo>
                  <a:cubicBezTo>
                    <a:pt x="28" y="5"/>
                    <a:pt x="15" y="11"/>
                    <a:pt x="5" y="22"/>
                  </a:cubicBezTo>
                  <a:cubicBezTo>
                    <a:pt x="3" y="25"/>
                    <a:pt x="0" y="29"/>
                    <a:pt x="2" y="33"/>
                  </a:cubicBezTo>
                  <a:cubicBezTo>
                    <a:pt x="3" y="37"/>
                    <a:pt x="8" y="38"/>
                    <a:pt x="13" y="38"/>
                  </a:cubicBezTo>
                  <a:cubicBezTo>
                    <a:pt x="11" y="37"/>
                    <a:pt x="10" y="36"/>
                    <a:pt x="9" y="34"/>
                  </a:cubicBezTo>
                  <a:cubicBezTo>
                    <a:pt x="8" y="30"/>
                    <a:pt x="10" y="26"/>
                    <a:pt x="13" y="23"/>
                  </a:cubicBezTo>
                  <a:cubicBezTo>
                    <a:pt x="19" y="15"/>
                    <a:pt x="30" y="7"/>
                    <a:pt x="42" y="0"/>
                  </a:cubicBezTo>
                </a:path>
              </a:pathLst>
            </a:custGeom>
            <a:solidFill>
              <a:srgbClr val="FFF4E3">
                <a:alpha val="493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2" name="Google Shape;1792;p33"/>
            <p:cNvSpPr/>
            <p:nvPr/>
          </p:nvSpPr>
          <p:spPr>
            <a:xfrm>
              <a:off x="7114415" y="2009713"/>
              <a:ext cx="827807" cy="430918"/>
            </a:xfrm>
            <a:custGeom>
              <a:avLst/>
              <a:gdLst/>
              <a:ahLst/>
              <a:cxnLst/>
              <a:rect l="l" t="t" r="r" b="b"/>
              <a:pathLst>
                <a:path w="167" h="86" extrusionOk="0">
                  <a:moveTo>
                    <a:pt x="154" y="0"/>
                  </a:moveTo>
                  <a:cubicBezTo>
                    <a:pt x="151" y="1"/>
                    <a:pt x="149" y="1"/>
                    <a:pt x="146" y="2"/>
                  </a:cubicBezTo>
                  <a:cubicBezTo>
                    <a:pt x="148" y="6"/>
                    <a:pt x="149" y="9"/>
                    <a:pt x="149" y="13"/>
                  </a:cubicBezTo>
                  <a:cubicBezTo>
                    <a:pt x="149" y="28"/>
                    <a:pt x="131" y="26"/>
                    <a:pt x="118" y="32"/>
                  </a:cubicBezTo>
                  <a:cubicBezTo>
                    <a:pt x="95" y="43"/>
                    <a:pt x="79" y="58"/>
                    <a:pt x="56" y="65"/>
                  </a:cubicBezTo>
                  <a:cubicBezTo>
                    <a:pt x="39" y="70"/>
                    <a:pt x="20" y="78"/>
                    <a:pt x="2" y="79"/>
                  </a:cubicBezTo>
                  <a:cubicBezTo>
                    <a:pt x="1" y="81"/>
                    <a:pt x="0" y="82"/>
                    <a:pt x="0" y="84"/>
                  </a:cubicBezTo>
                  <a:cubicBezTo>
                    <a:pt x="2" y="86"/>
                    <a:pt x="4" y="86"/>
                    <a:pt x="8" y="86"/>
                  </a:cubicBezTo>
                  <a:cubicBezTo>
                    <a:pt x="10" y="86"/>
                    <a:pt x="13" y="86"/>
                    <a:pt x="16" y="85"/>
                  </a:cubicBezTo>
                  <a:cubicBezTo>
                    <a:pt x="34" y="80"/>
                    <a:pt x="53" y="75"/>
                    <a:pt x="71" y="70"/>
                  </a:cubicBezTo>
                  <a:cubicBezTo>
                    <a:pt x="84" y="66"/>
                    <a:pt x="96" y="63"/>
                    <a:pt x="108" y="59"/>
                  </a:cubicBezTo>
                  <a:cubicBezTo>
                    <a:pt x="119" y="56"/>
                    <a:pt x="130" y="53"/>
                    <a:pt x="140" y="50"/>
                  </a:cubicBezTo>
                  <a:cubicBezTo>
                    <a:pt x="141" y="47"/>
                    <a:pt x="142" y="44"/>
                    <a:pt x="143" y="41"/>
                  </a:cubicBezTo>
                  <a:cubicBezTo>
                    <a:pt x="144" y="35"/>
                    <a:pt x="146" y="30"/>
                    <a:pt x="149" y="24"/>
                  </a:cubicBezTo>
                  <a:cubicBezTo>
                    <a:pt x="149" y="24"/>
                    <a:pt x="149" y="24"/>
                    <a:pt x="149" y="24"/>
                  </a:cubicBezTo>
                  <a:cubicBezTo>
                    <a:pt x="149" y="24"/>
                    <a:pt x="149" y="24"/>
                    <a:pt x="149" y="24"/>
                  </a:cubicBezTo>
                  <a:cubicBezTo>
                    <a:pt x="149" y="24"/>
                    <a:pt x="149" y="24"/>
                    <a:pt x="149" y="24"/>
                  </a:cubicBezTo>
                  <a:cubicBezTo>
                    <a:pt x="153" y="16"/>
                    <a:pt x="160" y="10"/>
                    <a:pt x="167" y="5"/>
                  </a:cubicBezTo>
                  <a:cubicBezTo>
                    <a:pt x="162" y="4"/>
                    <a:pt x="158" y="3"/>
                    <a:pt x="154" y="0"/>
                  </a:cubicBezTo>
                  <a:cubicBezTo>
                    <a:pt x="154" y="0"/>
                    <a:pt x="154" y="0"/>
                    <a:pt x="154" y="0"/>
                  </a:cubicBezTo>
                </a:path>
              </a:pathLst>
            </a:custGeom>
            <a:solidFill>
              <a:srgbClr val="B9222F">
                <a:alpha val="297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3" name="Google Shape;1793;p33"/>
            <p:cNvSpPr/>
            <p:nvPr/>
          </p:nvSpPr>
          <p:spPr>
            <a:xfrm>
              <a:off x="7097404" y="2400943"/>
              <a:ext cx="28351" cy="28352"/>
            </a:xfrm>
            <a:custGeom>
              <a:avLst/>
              <a:gdLst/>
              <a:ahLst/>
              <a:cxnLst/>
              <a:rect l="l" t="t" r="r" b="b"/>
              <a:pathLst>
                <a:path w="5" h="5" extrusionOk="0">
                  <a:moveTo>
                    <a:pt x="5" y="0"/>
                  </a:moveTo>
                  <a:cubicBezTo>
                    <a:pt x="3" y="1"/>
                    <a:pt x="2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3"/>
                    <a:pt x="2" y="4"/>
                    <a:pt x="3" y="5"/>
                  </a:cubicBezTo>
                  <a:cubicBezTo>
                    <a:pt x="3" y="3"/>
                    <a:pt x="4" y="2"/>
                    <a:pt x="5" y="0"/>
                  </a:cubicBezTo>
                </a:path>
              </a:pathLst>
            </a:custGeom>
            <a:solidFill>
              <a:srgbClr val="DB88C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4" name="Google Shape;1794;p33"/>
            <p:cNvSpPr/>
            <p:nvPr/>
          </p:nvSpPr>
          <p:spPr>
            <a:xfrm>
              <a:off x="7681406" y="2004045"/>
              <a:ext cx="652041" cy="782456"/>
            </a:xfrm>
            <a:custGeom>
              <a:avLst/>
              <a:gdLst/>
              <a:ahLst/>
              <a:cxnLst/>
              <a:rect l="l" t="t" r="r" b="b"/>
              <a:pathLst>
                <a:path w="132" h="157" extrusionOk="0">
                  <a:moveTo>
                    <a:pt x="125" y="2"/>
                  </a:moveTo>
                  <a:cubicBezTo>
                    <a:pt x="121" y="0"/>
                    <a:pt x="116" y="1"/>
                    <a:pt x="112" y="4"/>
                  </a:cubicBezTo>
                  <a:cubicBezTo>
                    <a:pt x="108" y="6"/>
                    <a:pt x="106" y="9"/>
                    <a:pt x="103" y="12"/>
                  </a:cubicBezTo>
                  <a:cubicBezTo>
                    <a:pt x="91" y="25"/>
                    <a:pt x="74" y="35"/>
                    <a:pt x="60" y="47"/>
                  </a:cubicBezTo>
                  <a:cubicBezTo>
                    <a:pt x="47" y="58"/>
                    <a:pt x="37" y="71"/>
                    <a:pt x="31" y="86"/>
                  </a:cubicBezTo>
                  <a:cubicBezTo>
                    <a:pt x="26" y="96"/>
                    <a:pt x="23" y="106"/>
                    <a:pt x="16" y="115"/>
                  </a:cubicBezTo>
                  <a:cubicBezTo>
                    <a:pt x="13" y="119"/>
                    <a:pt x="8" y="122"/>
                    <a:pt x="6" y="127"/>
                  </a:cubicBezTo>
                  <a:cubicBezTo>
                    <a:pt x="2" y="132"/>
                    <a:pt x="2" y="138"/>
                    <a:pt x="1" y="144"/>
                  </a:cubicBezTo>
                  <a:cubicBezTo>
                    <a:pt x="1" y="146"/>
                    <a:pt x="0" y="149"/>
                    <a:pt x="1" y="152"/>
                  </a:cubicBezTo>
                  <a:cubicBezTo>
                    <a:pt x="3" y="155"/>
                    <a:pt x="6" y="157"/>
                    <a:pt x="9" y="157"/>
                  </a:cubicBezTo>
                  <a:cubicBezTo>
                    <a:pt x="14" y="156"/>
                    <a:pt x="16" y="152"/>
                    <a:pt x="18" y="149"/>
                  </a:cubicBezTo>
                  <a:cubicBezTo>
                    <a:pt x="35" y="124"/>
                    <a:pt x="76" y="115"/>
                    <a:pt x="100" y="93"/>
                  </a:cubicBezTo>
                  <a:cubicBezTo>
                    <a:pt x="122" y="73"/>
                    <a:pt x="127" y="44"/>
                    <a:pt x="131" y="18"/>
                  </a:cubicBezTo>
                  <a:cubicBezTo>
                    <a:pt x="132" y="12"/>
                    <a:pt x="132" y="4"/>
                    <a:pt x="125" y="2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5" name="Google Shape;1795;p33"/>
            <p:cNvSpPr/>
            <p:nvPr/>
          </p:nvSpPr>
          <p:spPr>
            <a:xfrm>
              <a:off x="7677165" y="2412283"/>
              <a:ext cx="164429" cy="374218"/>
            </a:xfrm>
            <a:custGeom>
              <a:avLst/>
              <a:gdLst/>
              <a:ahLst/>
              <a:cxnLst/>
              <a:rect l="l" t="t" r="r" b="b"/>
              <a:pathLst>
                <a:path w="33" h="75" extrusionOk="0">
                  <a:moveTo>
                    <a:pt x="16" y="33"/>
                  </a:moveTo>
                  <a:cubicBezTo>
                    <a:pt x="13" y="37"/>
                    <a:pt x="8" y="40"/>
                    <a:pt x="6" y="45"/>
                  </a:cubicBezTo>
                  <a:cubicBezTo>
                    <a:pt x="2" y="50"/>
                    <a:pt x="2" y="56"/>
                    <a:pt x="1" y="62"/>
                  </a:cubicBezTo>
                  <a:cubicBezTo>
                    <a:pt x="1" y="64"/>
                    <a:pt x="0" y="67"/>
                    <a:pt x="1" y="70"/>
                  </a:cubicBezTo>
                  <a:cubicBezTo>
                    <a:pt x="3" y="73"/>
                    <a:pt x="6" y="75"/>
                    <a:pt x="9" y="75"/>
                  </a:cubicBezTo>
                  <a:cubicBezTo>
                    <a:pt x="12" y="74"/>
                    <a:pt x="13" y="73"/>
                    <a:pt x="15" y="71"/>
                  </a:cubicBezTo>
                  <a:cubicBezTo>
                    <a:pt x="12" y="72"/>
                    <a:pt x="8" y="69"/>
                    <a:pt x="7" y="67"/>
                  </a:cubicBezTo>
                  <a:cubicBezTo>
                    <a:pt x="6" y="64"/>
                    <a:pt x="6" y="61"/>
                    <a:pt x="7" y="58"/>
                  </a:cubicBezTo>
                  <a:cubicBezTo>
                    <a:pt x="7" y="53"/>
                    <a:pt x="8" y="47"/>
                    <a:pt x="11" y="42"/>
                  </a:cubicBezTo>
                  <a:cubicBezTo>
                    <a:pt x="14" y="37"/>
                    <a:pt x="18" y="34"/>
                    <a:pt x="22" y="30"/>
                  </a:cubicBezTo>
                  <a:cubicBezTo>
                    <a:pt x="26" y="25"/>
                    <a:pt x="31" y="5"/>
                    <a:pt x="33" y="0"/>
                  </a:cubicBezTo>
                  <a:cubicBezTo>
                    <a:pt x="32" y="1"/>
                    <a:pt x="31" y="2"/>
                    <a:pt x="31" y="4"/>
                  </a:cubicBezTo>
                  <a:cubicBezTo>
                    <a:pt x="26" y="14"/>
                    <a:pt x="23" y="24"/>
                    <a:pt x="16" y="33"/>
                  </a:cubicBezTo>
                </a:path>
              </a:pathLst>
            </a:custGeom>
            <a:solidFill>
              <a:srgbClr val="FFF4E3">
                <a:alpha val="493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6" name="Google Shape;1796;p33"/>
            <p:cNvSpPr/>
            <p:nvPr/>
          </p:nvSpPr>
          <p:spPr>
            <a:xfrm>
              <a:off x="7726765" y="2434962"/>
              <a:ext cx="453593" cy="351538"/>
            </a:xfrm>
            <a:custGeom>
              <a:avLst/>
              <a:gdLst/>
              <a:ahLst/>
              <a:cxnLst/>
              <a:rect l="l" t="t" r="r" b="b"/>
              <a:pathLst>
                <a:path w="92" h="71" extrusionOk="0">
                  <a:moveTo>
                    <a:pt x="0" y="71"/>
                  </a:move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moveTo>
                    <a:pt x="13" y="58"/>
                  </a:moveTo>
                  <a:cubicBezTo>
                    <a:pt x="12" y="60"/>
                    <a:pt x="10" y="61"/>
                    <a:pt x="9" y="63"/>
                  </a:cubicBezTo>
                  <a:cubicBezTo>
                    <a:pt x="10" y="61"/>
                    <a:pt x="12" y="60"/>
                    <a:pt x="13" y="58"/>
                  </a:cubicBezTo>
                  <a:moveTo>
                    <a:pt x="13" y="58"/>
                  </a:moveTo>
                  <a:cubicBezTo>
                    <a:pt x="13" y="58"/>
                    <a:pt x="13" y="58"/>
                    <a:pt x="13" y="58"/>
                  </a:cubicBezTo>
                  <a:cubicBezTo>
                    <a:pt x="13" y="58"/>
                    <a:pt x="13" y="58"/>
                    <a:pt x="13" y="58"/>
                  </a:cubicBezTo>
                  <a:moveTo>
                    <a:pt x="14" y="57"/>
                  </a:moveTo>
                  <a:cubicBezTo>
                    <a:pt x="13" y="57"/>
                    <a:pt x="13" y="57"/>
                    <a:pt x="13" y="57"/>
                  </a:cubicBezTo>
                  <a:cubicBezTo>
                    <a:pt x="13" y="57"/>
                    <a:pt x="13" y="57"/>
                    <a:pt x="14" y="57"/>
                  </a:cubicBezTo>
                  <a:moveTo>
                    <a:pt x="14" y="57"/>
                  </a:moveTo>
                  <a:cubicBezTo>
                    <a:pt x="14" y="57"/>
                    <a:pt x="14" y="57"/>
                    <a:pt x="14" y="57"/>
                  </a:cubicBezTo>
                  <a:cubicBezTo>
                    <a:pt x="14" y="57"/>
                    <a:pt x="14" y="57"/>
                    <a:pt x="14" y="57"/>
                  </a:cubicBezTo>
                  <a:moveTo>
                    <a:pt x="14" y="57"/>
                  </a:moveTo>
                  <a:cubicBezTo>
                    <a:pt x="14" y="57"/>
                    <a:pt x="14" y="57"/>
                    <a:pt x="14" y="57"/>
                  </a:cubicBezTo>
                  <a:cubicBezTo>
                    <a:pt x="14" y="57"/>
                    <a:pt x="14" y="57"/>
                    <a:pt x="14" y="57"/>
                  </a:cubicBezTo>
                  <a:moveTo>
                    <a:pt x="14" y="56"/>
                  </a:moveTo>
                  <a:cubicBezTo>
                    <a:pt x="14" y="57"/>
                    <a:pt x="14" y="57"/>
                    <a:pt x="14" y="57"/>
                  </a:cubicBezTo>
                  <a:cubicBezTo>
                    <a:pt x="14" y="57"/>
                    <a:pt x="14" y="57"/>
                    <a:pt x="14" y="56"/>
                  </a:cubicBezTo>
                  <a:moveTo>
                    <a:pt x="14" y="56"/>
                  </a:moveTo>
                  <a:cubicBezTo>
                    <a:pt x="14" y="56"/>
                    <a:pt x="14" y="56"/>
                    <a:pt x="14" y="56"/>
                  </a:cubicBezTo>
                  <a:cubicBezTo>
                    <a:pt x="14" y="56"/>
                    <a:pt x="14" y="56"/>
                    <a:pt x="14" y="56"/>
                  </a:cubicBezTo>
                  <a:moveTo>
                    <a:pt x="15" y="56"/>
                  </a:moveTo>
                  <a:cubicBezTo>
                    <a:pt x="15" y="56"/>
                    <a:pt x="15" y="56"/>
                    <a:pt x="15" y="56"/>
                  </a:cubicBezTo>
                  <a:cubicBezTo>
                    <a:pt x="15" y="56"/>
                    <a:pt x="15" y="56"/>
                    <a:pt x="15" y="56"/>
                  </a:cubicBezTo>
                  <a:moveTo>
                    <a:pt x="15" y="56"/>
                  </a:moveTo>
                  <a:cubicBezTo>
                    <a:pt x="15" y="56"/>
                    <a:pt x="15" y="56"/>
                    <a:pt x="15" y="56"/>
                  </a:cubicBezTo>
                  <a:cubicBezTo>
                    <a:pt x="15" y="56"/>
                    <a:pt x="15" y="56"/>
                    <a:pt x="15" y="56"/>
                  </a:cubicBezTo>
                  <a:moveTo>
                    <a:pt x="91" y="6"/>
                  </a:moveTo>
                  <a:cubicBezTo>
                    <a:pt x="91" y="6"/>
                    <a:pt x="91" y="6"/>
                    <a:pt x="91" y="7"/>
                  </a:cubicBezTo>
                  <a:cubicBezTo>
                    <a:pt x="91" y="6"/>
                    <a:pt x="91" y="6"/>
                    <a:pt x="91" y="6"/>
                  </a:cubicBezTo>
                  <a:moveTo>
                    <a:pt x="92" y="6"/>
                  </a:moveTo>
                  <a:cubicBezTo>
                    <a:pt x="91" y="6"/>
                    <a:pt x="91" y="6"/>
                    <a:pt x="91" y="6"/>
                  </a:cubicBezTo>
                  <a:cubicBezTo>
                    <a:pt x="91" y="6"/>
                    <a:pt x="91" y="6"/>
                    <a:pt x="92" y="6"/>
                  </a:cubicBezTo>
                  <a:moveTo>
                    <a:pt x="21" y="1"/>
                  </a:moveTo>
                  <a:cubicBezTo>
                    <a:pt x="20" y="3"/>
                    <a:pt x="19" y="5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5"/>
                    <a:pt x="20" y="3"/>
                    <a:pt x="21" y="1"/>
                  </a:cubicBezTo>
                  <a:moveTo>
                    <a:pt x="21" y="1"/>
                  </a:move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moveTo>
                    <a:pt x="21" y="0"/>
                  </a:move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21" y="1"/>
                    <a:pt x="21" y="0"/>
                  </a:cubicBezTo>
                  <a:moveTo>
                    <a:pt x="22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21" y="0"/>
                    <a:pt x="21" y="0"/>
                    <a:pt x="22" y="0"/>
                  </a:cubicBezTo>
                </a:path>
              </a:pathLst>
            </a:custGeom>
            <a:solidFill>
              <a:srgbClr val="E8A5C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7" name="Google Shape;1797;p33"/>
            <p:cNvSpPr/>
            <p:nvPr/>
          </p:nvSpPr>
          <p:spPr>
            <a:xfrm>
              <a:off x="7721094" y="2157132"/>
              <a:ext cx="521632" cy="629369"/>
            </a:xfrm>
            <a:custGeom>
              <a:avLst/>
              <a:gdLst/>
              <a:ahLst/>
              <a:cxnLst/>
              <a:rect l="l" t="t" r="r" b="b"/>
              <a:pathLst>
                <a:path w="105" h="127" extrusionOk="0">
                  <a:moveTo>
                    <a:pt x="1" y="127"/>
                  </a:moveTo>
                  <a:cubicBezTo>
                    <a:pt x="1" y="127"/>
                    <a:pt x="1" y="127"/>
                    <a:pt x="1" y="127"/>
                  </a:cubicBezTo>
                  <a:cubicBezTo>
                    <a:pt x="1" y="127"/>
                    <a:pt x="1" y="127"/>
                    <a:pt x="1" y="127"/>
                  </a:cubicBezTo>
                  <a:moveTo>
                    <a:pt x="2" y="126"/>
                  </a:moveTo>
                  <a:cubicBezTo>
                    <a:pt x="2" y="126"/>
                    <a:pt x="2" y="126"/>
                    <a:pt x="2" y="127"/>
                  </a:cubicBezTo>
                  <a:cubicBezTo>
                    <a:pt x="2" y="126"/>
                    <a:pt x="2" y="126"/>
                    <a:pt x="2" y="126"/>
                  </a:cubicBezTo>
                  <a:moveTo>
                    <a:pt x="84" y="0"/>
                  </a:moveTo>
                  <a:cubicBezTo>
                    <a:pt x="83" y="1"/>
                    <a:pt x="81" y="2"/>
                    <a:pt x="80" y="3"/>
                  </a:cubicBezTo>
                  <a:cubicBezTo>
                    <a:pt x="70" y="12"/>
                    <a:pt x="63" y="24"/>
                    <a:pt x="54" y="34"/>
                  </a:cubicBezTo>
                  <a:cubicBezTo>
                    <a:pt x="46" y="42"/>
                    <a:pt x="36" y="49"/>
                    <a:pt x="26" y="50"/>
                  </a:cubicBezTo>
                  <a:cubicBezTo>
                    <a:pt x="25" y="52"/>
                    <a:pt x="24" y="54"/>
                    <a:pt x="23" y="56"/>
                  </a:cubicBezTo>
                  <a:cubicBezTo>
                    <a:pt x="23" y="54"/>
                    <a:pt x="24" y="53"/>
                    <a:pt x="25" y="52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24" y="54"/>
                    <a:pt x="23" y="58"/>
                    <a:pt x="22" y="63"/>
                  </a:cubicBezTo>
                  <a:cubicBezTo>
                    <a:pt x="29" y="61"/>
                    <a:pt x="35" y="59"/>
                    <a:pt x="41" y="55"/>
                  </a:cubicBezTo>
                  <a:cubicBezTo>
                    <a:pt x="56" y="44"/>
                    <a:pt x="61" y="26"/>
                    <a:pt x="76" y="16"/>
                  </a:cubicBezTo>
                  <a:cubicBezTo>
                    <a:pt x="79" y="14"/>
                    <a:pt x="81" y="14"/>
                    <a:pt x="82" y="14"/>
                  </a:cubicBezTo>
                  <a:cubicBezTo>
                    <a:pt x="89" y="14"/>
                    <a:pt x="95" y="21"/>
                    <a:pt x="94" y="29"/>
                  </a:cubicBezTo>
                  <a:cubicBezTo>
                    <a:pt x="93" y="33"/>
                    <a:pt x="92" y="39"/>
                    <a:pt x="91" y="46"/>
                  </a:cubicBezTo>
                  <a:cubicBezTo>
                    <a:pt x="87" y="50"/>
                    <a:pt x="82" y="54"/>
                    <a:pt x="77" y="58"/>
                  </a:cubicBezTo>
                  <a:cubicBezTo>
                    <a:pt x="61" y="71"/>
                    <a:pt x="22" y="82"/>
                    <a:pt x="12" y="102"/>
                  </a:cubicBezTo>
                  <a:cubicBezTo>
                    <a:pt x="9" y="108"/>
                    <a:pt x="5" y="114"/>
                    <a:pt x="0" y="120"/>
                  </a:cubicBezTo>
                  <a:cubicBezTo>
                    <a:pt x="1" y="122"/>
                    <a:pt x="4" y="123"/>
                    <a:pt x="7" y="123"/>
                  </a:cubicBezTo>
                  <a:cubicBezTo>
                    <a:pt x="7" y="123"/>
                    <a:pt x="7" y="123"/>
                    <a:pt x="7" y="123"/>
                  </a:cubicBezTo>
                  <a:cubicBezTo>
                    <a:pt x="6" y="125"/>
                    <a:pt x="4" y="126"/>
                    <a:pt x="2" y="126"/>
                  </a:cubicBezTo>
                  <a:cubicBezTo>
                    <a:pt x="6" y="126"/>
                    <a:pt x="8" y="122"/>
                    <a:pt x="10" y="119"/>
                  </a:cubicBezTo>
                  <a:cubicBezTo>
                    <a:pt x="10" y="119"/>
                    <a:pt x="10" y="119"/>
                    <a:pt x="10" y="119"/>
                  </a:cubicBezTo>
                  <a:cubicBezTo>
                    <a:pt x="11" y="117"/>
                    <a:pt x="13" y="116"/>
                    <a:pt x="14" y="114"/>
                  </a:cubicBezTo>
                  <a:cubicBezTo>
                    <a:pt x="14" y="114"/>
                    <a:pt x="14" y="114"/>
                    <a:pt x="14" y="114"/>
                  </a:cubicBezTo>
                  <a:cubicBezTo>
                    <a:pt x="14" y="114"/>
                    <a:pt x="14" y="114"/>
                    <a:pt x="14" y="114"/>
                  </a:cubicBezTo>
                  <a:cubicBezTo>
                    <a:pt x="14" y="114"/>
                    <a:pt x="14" y="113"/>
                    <a:pt x="14" y="113"/>
                  </a:cubicBezTo>
                  <a:cubicBezTo>
                    <a:pt x="14" y="113"/>
                    <a:pt x="14" y="113"/>
                    <a:pt x="15" y="113"/>
                  </a:cubicBezTo>
                  <a:cubicBezTo>
                    <a:pt x="15" y="113"/>
                    <a:pt x="15" y="113"/>
                    <a:pt x="15" y="113"/>
                  </a:cubicBezTo>
                  <a:cubicBezTo>
                    <a:pt x="15" y="113"/>
                    <a:pt x="15" y="113"/>
                    <a:pt x="15" y="113"/>
                  </a:cubicBezTo>
                  <a:cubicBezTo>
                    <a:pt x="15" y="113"/>
                    <a:pt x="15" y="113"/>
                    <a:pt x="15" y="113"/>
                  </a:cubicBezTo>
                  <a:cubicBezTo>
                    <a:pt x="15" y="113"/>
                    <a:pt x="15" y="113"/>
                    <a:pt x="15" y="113"/>
                  </a:cubicBezTo>
                  <a:cubicBezTo>
                    <a:pt x="15" y="113"/>
                    <a:pt x="15" y="113"/>
                    <a:pt x="15" y="113"/>
                  </a:cubicBezTo>
                  <a:cubicBezTo>
                    <a:pt x="15" y="113"/>
                    <a:pt x="15" y="113"/>
                    <a:pt x="15" y="112"/>
                  </a:cubicBezTo>
                  <a:cubicBezTo>
                    <a:pt x="15" y="112"/>
                    <a:pt x="15" y="112"/>
                    <a:pt x="15" y="112"/>
                  </a:cubicBezTo>
                  <a:cubicBezTo>
                    <a:pt x="15" y="112"/>
                    <a:pt x="15" y="112"/>
                    <a:pt x="15" y="112"/>
                  </a:cubicBezTo>
                  <a:cubicBezTo>
                    <a:pt x="16" y="112"/>
                    <a:pt x="16" y="112"/>
                    <a:pt x="16" y="112"/>
                  </a:cubicBezTo>
                  <a:cubicBezTo>
                    <a:pt x="16" y="112"/>
                    <a:pt x="16" y="112"/>
                    <a:pt x="16" y="112"/>
                  </a:cubicBezTo>
                  <a:cubicBezTo>
                    <a:pt x="16" y="112"/>
                    <a:pt x="16" y="112"/>
                    <a:pt x="16" y="112"/>
                  </a:cubicBezTo>
                  <a:cubicBezTo>
                    <a:pt x="16" y="112"/>
                    <a:pt x="16" y="112"/>
                    <a:pt x="16" y="112"/>
                  </a:cubicBezTo>
                  <a:cubicBezTo>
                    <a:pt x="35" y="92"/>
                    <a:pt x="69" y="83"/>
                    <a:pt x="90" y="64"/>
                  </a:cubicBezTo>
                  <a:cubicBezTo>
                    <a:pt x="91" y="63"/>
                    <a:pt x="91" y="63"/>
                    <a:pt x="92" y="63"/>
                  </a:cubicBezTo>
                  <a:cubicBezTo>
                    <a:pt x="92" y="63"/>
                    <a:pt x="92" y="63"/>
                    <a:pt x="92" y="63"/>
                  </a:cubicBezTo>
                  <a:cubicBezTo>
                    <a:pt x="92" y="62"/>
                    <a:pt x="92" y="62"/>
                    <a:pt x="92" y="62"/>
                  </a:cubicBezTo>
                  <a:cubicBezTo>
                    <a:pt x="92" y="62"/>
                    <a:pt x="92" y="62"/>
                    <a:pt x="92" y="62"/>
                  </a:cubicBezTo>
                  <a:cubicBezTo>
                    <a:pt x="92" y="62"/>
                    <a:pt x="92" y="62"/>
                    <a:pt x="93" y="62"/>
                  </a:cubicBezTo>
                  <a:cubicBezTo>
                    <a:pt x="94" y="61"/>
                    <a:pt x="95" y="60"/>
                    <a:pt x="96" y="59"/>
                  </a:cubicBezTo>
                  <a:cubicBezTo>
                    <a:pt x="96" y="58"/>
                    <a:pt x="96" y="58"/>
                    <a:pt x="97" y="57"/>
                  </a:cubicBezTo>
                  <a:cubicBezTo>
                    <a:pt x="98" y="56"/>
                    <a:pt x="99" y="55"/>
                    <a:pt x="99" y="54"/>
                  </a:cubicBezTo>
                  <a:cubicBezTo>
                    <a:pt x="99" y="52"/>
                    <a:pt x="99" y="50"/>
                    <a:pt x="99" y="48"/>
                  </a:cubicBezTo>
                  <a:cubicBezTo>
                    <a:pt x="99" y="41"/>
                    <a:pt x="101" y="34"/>
                    <a:pt x="103" y="26"/>
                  </a:cubicBezTo>
                  <a:cubicBezTo>
                    <a:pt x="104" y="20"/>
                    <a:pt x="105" y="13"/>
                    <a:pt x="105" y="7"/>
                  </a:cubicBezTo>
                  <a:cubicBezTo>
                    <a:pt x="98" y="5"/>
                    <a:pt x="91" y="2"/>
                    <a:pt x="84" y="0"/>
                  </a:cubicBezTo>
                </a:path>
              </a:pathLst>
            </a:custGeom>
            <a:solidFill>
              <a:srgbClr val="B9222F">
                <a:alpha val="297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8" name="Google Shape;1798;p33"/>
            <p:cNvSpPr/>
            <p:nvPr/>
          </p:nvSpPr>
          <p:spPr>
            <a:xfrm>
              <a:off x="7698414" y="2412283"/>
              <a:ext cx="147418" cy="374218"/>
            </a:xfrm>
            <a:custGeom>
              <a:avLst/>
              <a:gdLst/>
              <a:ahLst/>
              <a:cxnLst/>
              <a:rect l="l" t="t" r="r" b="b"/>
              <a:pathLst>
                <a:path w="29" h="75" extrusionOk="0">
                  <a:moveTo>
                    <a:pt x="4" y="68"/>
                  </a:moveTo>
                  <a:cubicBezTo>
                    <a:pt x="3" y="70"/>
                    <a:pt x="1" y="71"/>
                    <a:pt x="0" y="73"/>
                  </a:cubicBezTo>
                  <a:cubicBezTo>
                    <a:pt x="1" y="74"/>
                    <a:pt x="3" y="75"/>
                    <a:pt x="5" y="75"/>
                  </a:cubicBezTo>
                  <a:cubicBezTo>
                    <a:pt x="5" y="75"/>
                    <a:pt x="5" y="75"/>
                    <a:pt x="5" y="75"/>
                  </a:cubicBezTo>
                  <a:cubicBezTo>
                    <a:pt x="5" y="75"/>
                    <a:pt x="5" y="75"/>
                    <a:pt x="5" y="75"/>
                  </a:cubicBezTo>
                  <a:cubicBezTo>
                    <a:pt x="5" y="75"/>
                    <a:pt x="5" y="75"/>
                    <a:pt x="5" y="75"/>
                  </a:cubicBezTo>
                  <a:cubicBezTo>
                    <a:pt x="5" y="75"/>
                    <a:pt x="5" y="75"/>
                    <a:pt x="5" y="75"/>
                  </a:cubicBezTo>
                  <a:cubicBezTo>
                    <a:pt x="5" y="75"/>
                    <a:pt x="5" y="75"/>
                    <a:pt x="5" y="75"/>
                  </a:cubicBezTo>
                  <a:cubicBezTo>
                    <a:pt x="6" y="75"/>
                    <a:pt x="6" y="75"/>
                    <a:pt x="6" y="75"/>
                  </a:cubicBezTo>
                  <a:cubicBezTo>
                    <a:pt x="6" y="74"/>
                    <a:pt x="6" y="74"/>
                    <a:pt x="6" y="74"/>
                  </a:cubicBezTo>
                  <a:cubicBezTo>
                    <a:pt x="6" y="74"/>
                    <a:pt x="6" y="74"/>
                    <a:pt x="6" y="74"/>
                  </a:cubicBezTo>
                  <a:cubicBezTo>
                    <a:pt x="8" y="74"/>
                    <a:pt x="10" y="73"/>
                    <a:pt x="11" y="71"/>
                  </a:cubicBezTo>
                  <a:cubicBezTo>
                    <a:pt x="11" y="71"/>
                    <a:pt x="11" y="71"/>
                    <a:pt x="11" y="71"/>
                  </a:cubicBezTo>
                  <a:cubicBezTo>
                    <a:pt x="8" y="71"/>
                    <a:pt x="5" y="70"/>
                    <a:pt x="4" y="68"/>
                  </a:cubicBezTo>
                  <a:moveTo>
                    <a:pt x="29" y="0"/>
                  </a:moveTo>
                  <a:cubicBezTo>
                    <a:pt x="28" y="1"/>
                    <a:pt x="27" y="2"/>
                    <a:pt x="27" y="4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5" y="7"/>
                    <a:pt x="24" y="9"/>
                    <a:pt x="24" y="11"/>
                  </a:cubicBezTo>
                  <a:cubicBezTo>
                    <a:pt x="24" y="11"/>
                    <a:pt x="25" y="11"/>
                    <a:pt x="26" y="11"/>
                  </a:cubicBezTo>
                  <a:cubicBezTo>
                    <a:pt x="27" y="6"/>
                    <a:pt x="28" y="2"/>
                    <a:pt x="29" y="0"/>
                  </a:cubicBezTo>
                </a:path>
              </a:pathLst>
            </a:custGeom>
            <a:solidFill>
              <a:srgbClr val="DB88C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9" name="Google Shape;1799;p33"/>
            <p:cNvSpPr/>
            <p:nvPr/>
          </p:nvSpPr>
          <p:spPr>
            <a:xfrm>
              <a:off x="8197366" y="1975693"/>
              <a:ext cx="493283" cy="861836"/>
            </a:xfrm>
            <a:custGeom>
              <a:avLst/>
              <a:gdLst/>
              <a:ahLst/>
              <a:cxnLst/>
              <a:rect l="l" t="t" r="r" b="b"/>
              <a:pathLst>
                <a:path w="99" h="174" extrusionOk="0">
                  <a:moveTo>
                    <a:pt x="87" y="95"/>
                  </a:moveTo>
                  <a:cubicBezTo>
                    <a:pt x="75" y="77"/>
                    <a:pt x="67" y="57"/>
                    <a:pt x="63" y="37"/>
                  </a:cubicBezTo>
                  <a:cubicBezTo>
                    <a:pt x="62" y="26"/>
                    <a:pt x="60" y="13"/>
                    <a:pt x="49" y="6"/>
                  </a:cubicBezTo>
                  <a:cubicBezTo>
                    <a:pt x="39" y="0"/>
                    <a:pt x="23" y="2"/>
                    <a:pt x="15" y="10"/>
                  </a:cubicBezTo>
                  <a:cubicBezTo>
                    <a:pt x="9" y="18"/>
                    <a:pt x="9" y="28"/>
                    <a:pt x="9" y="37"/>
                  </a:cubicBezTo>
                  <a:cubicBezTo>
                    <a:pt x="9" y="45"/>
                    <a:pt x="9" y="54"/>
                    <a:pt x="7" y="62"/>
                  </a:cubicBezTo>
                  <a:cubicBezTo>
                    <a:pt x="4" y="73"/>
                    <a:pt x="0" y="85"/>
                    <a:pt x="5" y="96"/>
                  </a:cubicBezTo>
                  <a:cubicBezTo>
                    <a:pt x="11" y="108"/>
                    <a:pt x="28" y="115"/>
                    <a:pt x="39" y="124"/>
                  </a:cubicBezTo>
                  <a:cubicBezTo>
                    <a:pt x="57" y="139"/>
                    <a:pt x="63" y="161"/>
                    <a:pt x="83" y="174"/>
                  </a:cubicBezTo>
                  <a:cubicBezTo>
                    <a:pt x="88" y="161"/>
                    <a:pt x="93" y="149"/>
                    <a:pt x="96" y="136"/>
                  </a:cubicBezTo>
                  <a:cubicBezTo>
                    <a:pt x="98" y="129"/>
                    <a:pt x="99" y="122"/>
                    <a:pt x="98" y="116"/>
                  </a:cubicBezTo>
                  <a:cubicBezTo>
                    <a:pt x="96" y="108"/>
                    <a:pt x="91" y="101"/>
                    <a:pt x="87" y="95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0" name="Google Shape;1800;p33"/>
            <p:cNvSpPr/>
            <p:nvPr/>
          </p:nvSpPr>
          <p:spPr>
            <a:xfrm>
              <a:off x="8204464" y="2423623"/>
              <a:ext cx="481944" cy="413910"/>
            </a:xfrm>
            <a:custGeom>
              <a:avLst/>
              <a:gdLst/>
              <a:ahLst/>
              <a:cxnLst/>
              <a:rect l="l" t="t" r="r" b="b"/>
              <a:pathLst>
                <a:path w="96" h="84" extrusionOk="0">
                  <a:moveTo>
                    <a:pt x="93" y="19"/>
                  </a:moveTo>
                  <a:cubicBezTo>
                    <a:pt x="92" y="24"/>
                    <a:pt x="91" y="28"/>
                    <a:pt x="90" y="32"/>
                  </a:cubicBezTo>
                  <a:cubicBezTo>
                    <a:pt x="87" y="45"/>
                    <a:pt x="82" y="58"/>
                    <a:pt x="77" y="70"/>
                  </a:cubicBezTo>
                  <a:cubicBezTo>
                    <a:pt x="60" y="59"/>
                    <a:pt x="53" y="41"/>
                    <a:pt x="40" y="26"/>
                  </a:cubicBezTo>
                  <a:cubicBezTo>
                    <a:pt x="33" y="24"/>
                    <a:pt x="26" y="21"/>
                    <a:pt x="20" y="17"/>
                  </a:cubicBezTo>
                  <a:cubicBezTo>
                    <a:pt x="13" y="12"/>
                    <a:pt x="7" y="6"/>
                    <a:pt x="0" y="0"/>
                  </a:cubicBezTo>
                  <a:cubicBezTo>
                    <a:pt x="1" y="2"/>
                    <a:pt x="1" y="4"/>
                    <a:pt x="2" y="6"/>
                  </a:cubicBezTo>
                  <a:cubicBezTo>
                    <a:pt x="8" y="18"/>
                    <a:pt x="25" y="25"/>
                    <a:pt x="36" y="34"/>
                  </a:cubicBezTo>
                  <a:cubicBezTo>
                    <a:pt x="54" y="49"/>
                    <a:pt x="60" y="71"/>
                    <a:pt x="80" y="84"/>
                  </a:cubicBezTo>
                  <a:cubicBezTo>
                    <a:pt x="85" y="71"/>
                    <a:pt x="90" y="59"/>
                    <a:pt x="93" y="46"/>
                  </a:cubicBezTo>
                  <a:cubicBezTo>
                    <a:pt x="95" y="39"/>
                    <a:pt x="96" y="32"/>
                    <a:pt x="95" y="26"/>
                  </a:cubicBezTo>
                  <a:cubicBezTo>
                    <a:pt x="94" y="23"/>
                    <a:pt x="94" y="21"/>
                    <a:pt x="93" y="19"/>
                  </a:cubicBezTo>
                </a:path>
              </a:pathLst>
            </a:custGeom>
            <a:solidFill>
              <a:srgbClr val="FFF4E3">
                <a:alpha val="493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1" name="Google Shape;1801;p33"/>
            <p:cNvSpPr/>
            <p:nvPr/>
          </p:nvSpPr>
          <p:spPr>
            <a:xfrm>
              <a:off x="8390143" y="2593722"/>
              <a:ext cx="79379" cy="90720"/>
            </a:xfrm>
            <a:custGeom>
              <a:avLst/>
              <a:gdLst/>
              <a:ahLst/>
              <a:cxnLst/>
              <a:rect l="l" t="t" r="r" b="b"/>
              <a:pathLst>
                <a:path w="16" h="19" extrusionOk="0">
                  <a:moveTo>
                    <a:pt x="0" y="0"/>
                  </a:moveTo>
                  <a:cubicBezTo>
                    <a:pt x="3" y="2"/>
                    <a:pt x="5" y="4"/>
                    <a:pt x="6" y="6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11" y="11"/>
                    <a:pt x="14" y="15"/>
                    <a:pt x="16" y="19"/>
                  </a:cubicBezTo>
                  <a:cubicBezTo>
                    <a:pt x="12" y="12"/>
                    <a:pt x="7" y="6"/>
                    <a:pt x="0" y="0"/>
                  </a:cubicBezTo>
                </a:path>
              </a:pathLst>
            </a:custGeom>
            <a:solidFill>
              <a:srgbClr val="E8A5C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2" name="Google Shape;1802;p33"/>
            <p:cNvSpPr/>
            <p:nvPr/>
          </p:nvSpPr>
          <p:spPr>
            <a:xfrm>
              <a:off x="8208706" y="2191152"/>
              <a:ext cx="289167" cy="487618"/>
            </a:xfrm>
            <a:custGeom>
              <a:avLst/>
              <a:gdLst/>
              <a:ahLst/>
              <a:cxnLst/>
              <a:rect l="l" t="t" r="r" b="b"/>
              <a:pathLst>
                <a:path w="58" h="98" extrusionOk="0">
                  <a:moveTo>
                    <a:pt x="6" y="0"/>
                  </a:moveTo>
                  <a:cubicBezTo>
                    <a:pt x="6" y="6"/>
                    <a:pt x="5" y="13"/>
                    <a:pt x="4" y="19"/>
                  </a:cubicBezTo>
                  <a:cubicBezTo>
                    <a:pt x="2" y="27"/>
                    <a:pt x="0" y="34"/>
                    <a:pt x="0" y="41"/>
                  </a:cubicBezTo>
                  <a:cubicBezTo>
                    <a:pt x="0" y="45"/>
                    <a:pt x="0" y="49"/>
                    <a:pt x="2" y="52"/>
                  </a:cubicBezTo>
                  <a:cubicBezTo>
                    <a:pt x="1" y="51"/>
                    <a:pt x="1" y="49"/>
                    <a:pt x="0" y="47"/>
                  </a:cubicBezTo>
                  <a:cubicBezTo>
                    <a:pt x="7" y="53"/>
                    <a:pt x="13" y="59"/>
                    <a:pt x="20" y="64"/>
                  </a:cubicBezTo>
                  <a:cubicBezTo>
                    <a:pt x="26" y="68"/>
                    <a:pt x="33" y="71"/>
                    <a:pt x="40" y="73"/>
                  </a:cubicBezTo>
                  <a:cubicBezTo>
                    <a:pt x="47" y="81"/>
                    <a:pt x="52" y="90"/>
                    <a:pt x="58" y="98"/>
                  </a:cubicBezTo>
                  <a:cubicBezTo>
                    <a:pt x="58" y="97"/>
                    <a:pt x="58" y="96"/>
                    <a:pt x="57" y="95"/>
                  </a:cubicBezTo>
                  <a:cubicBezTo>
                    <a:pt x="52" y="66"/>
                    <a:pt x="42" y="51"/>
                    <a:pt x="20" y="32"/>
                  </a:cubicBezTo>
                  <a:cubicBezTo>
                    <a:pt x="16" y="30"/>
                    <a:pt x="13" y="16"/>
                    <a:pt x="11" y="4"/>
                  </a:cubicBezTo>
                  <a:cubicBezTo>
                    <a:pt x="10" y="3"/>
                    <a:pt x="9" y="2"/>
                    <a:pt x="8" y="1"/>
                  </a:cubicBezTo>
                  <a:cubicBezTo>
                    <a:pt x="7" y="0"/>
                    <a:pt x="7" y="0"/>
                    <a:pt x="6" y="0"/>
                  </a:cubicBezTo>
                </a:path>
              </a:pathLst>
            </a:custGeom>
            <a:solidFill>
              <a:srgbClr val="B9222F">
                <a:alpha val="297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3" name="Google Shape;1803;p33"/>
            <p:cNvSpPr/>
            <p:nvPr/>
          </p:nvSpPr>
          <p:spPr>
            <a:xfrm>
              <a:off x="8208706" y="2423623"/>
              <a:ext cx="391225" cy="413909"/>
            </a:xfrm>
            <a:custGeom>
              <a:avLst/>
              <a:gdLst/>
              <a:ahLst/>
              <a:cxnLst/>
              <a:rect l="l" t="t" r="r" b="b"/>
              <a:pathLst>
                <a:path w="78" h="83" extrusionOk="0">
                  <a:moveTo>
                    <a:pt x="0" y="0"/>
                  </a:moveTo>
                  <a:cubicBezTo>
                    <a:pt x="1" y="2"/>
                    <a:pt x="1" y="4"/>
                    <a:pt x="2" y="5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8" y="18"/>
                    <a:pt x="25" y="25"/>
                    <a:pt x="36" y="34"/>
                  </a:cubicBezTo>
                  <a:cubicBezTo>
                    <a:pt x="36" y="34"/>
                    <a:pt x="36" y="34"/>
                    <a:pt x="36" y="34"/>
                  </a:cubicBezTo>
                  <a:cubicBezTo>
                    <a:pt x="43" y="40"/>
                    <a:pt x="48" y="46"/>
                    <a:pt x="52" y="53"/>
                  </a:cubicBezTo>
                  <a:cubicBezTo>
                    <a:pt x="60" y="64"/>
                    <a:pt x="67" y="75"/>
                    <a:pt x="78" y="83"/>
                  </a:cubicBezTo>
                  <a:cubicBezTo>
                    <a:pt x="69" y="74"/>
                    <a:pt x="61" y="64"/>
                    <a:pt x="58" y="51"/>
                  </a:cubicBezTo>
                  <a:cubicBezTo>
                    <a:pt x="52" y="43"/>
                    <a:pt x="47" y="34"/>
                    <a:pt x="40" y="26"/>
                  </a:cubicBezTo>
                  <a:cubicBezTo>
                    <a:pt x="33" y="24"/>
                    <a:pt x="26" y="21"/>
                    <a:pt x="20" y="17"/>
                  </a:cubicBezTo>
                  <a:cubicBezTo>
                    <a:pt x="13" y="12"/>
                    <a:pt x="7" y="6"/>
                    <a:pt x="0" y="0"/>
                  </a:cubicBezTo>
                </a:path>
              </a:pathLst>
            </a:custGeom>
            <a:solidFill>
              <a:srgbClr val="DB88C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4" name="Google Shape;1804;p33"/>
            <p:cNvSpPr/>
            <p:nvPr/>
          </p:nvSpPr>
          <p:spPr>
            <a:xfrm>
              <a:off x="8237057" y="1913325"/>
              <a:ext cx="39691" cy="45360"/>
            </a:xfrm>
            <a:custGeom>
              <a:avLst/>
              <a:gdLst/>
              <a:ahLst/>
              <a:cxnLst/>
              <a:rect l="l" t="t" r="r" b="b"/>
              <a:pathLst>
                <a:path w="8" h="9" extrusionOk="0">
                  <a:moveTo>
                    <a:pt x="8" y="0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3" y="6"/>
                    <a:pt x="6" y="4"/>
                    <a:pt x="8" y="0"/>
                  </a:cubicBezTo>
                </a:path>
              </a:pathLst>
            </a:custGeom>
            <a:solidFill>
              <a:srgbClr val="FF80B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5" name="Google Shape;1805;p33"/>
            <p:cNvSpPr/>
            <p:nvPr/>
          </p:nvSpPr>
          <p:spPr>
            <a:xfrm>
              <a:off x="8089682" y="1947434"/>
              <a:ext cx="1309751" cy="708748"/>
            </a:xfrm>
            <a:custGeom>
              <a:avLst/>
              <a:gdLst/>
              <a:ahLst/>
              <a:cxnLst/>
              <a:rect l="l" t="t" r="r" b="b"/>
              <a:pathLst>
                <a:path w="264" h="143" extrusionOk="0">
                  <a:moveTo>
                    <a:pt x="256" y="126"/>
                  </a:moveTo>
                  <a:cubicBezTo>
                    <a:pt x="241" y="115"/>
                    <a:pt x="225" y="106"/>
                    <a:pt x="209" y="98"/>
                  </a:cubicBezTo>
                  <a:cubicBezTo>
                    <a:pt x="198" y="93"/>
                    <a:pt x="186" y="88"/>
                    <a:pt x="177" y="80"/>
                  </a:cubicBezTo>
                  <a:cubicBezTo>
                    <a:pt x="166" y="71"/>
                    <a:pt x="159" y="57"/>
                    <a:pt x="146" y="51"/>
                  </a:cubicBezTo>
                  <a:cubicBezTo>
                    <a:pt x="140" y="48"/>
                    <a:pt x="132" y="47"/>
                    <a:pt x="125" y="44"/>
                  </a:cubicBezTo>
                  <a:cubicBezTo>
                    <a:pt x="106" y="38"/>
                    <a:pt x="94" y="19"/>
                    <a:pt x="77" y="9"/>
                  </a:cubicBezTo>
                  <a:cubicBezTo>
                    <a:pt x="61" y="0"/>
                    <a:pt x="41" y="0"/>
                    <a:pt x="25" y="8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26" y="4"/>
                    <a:pt x="21" y="6"/>
                    <a:pt x="17" y="9"/>
                  </a:cubicBezTo>
                  <a:cubicBezTo>
                    <a:pt x="8" y="13"/>
                    <a:pt x="0" y="21"/>
                    <a:pt x="3" y="30"/>
                  </a:cubicBezTo>
                  <a:cubicBezTo>
                    <a:pt x="6" y="40"/>
                    <a:pt x="20" y="40"/>
                    <a:pt x="29" y="45"/>
                  </a:cubicBezTo>
                  <a:cubicBezTo>
                    <a:pt x="38" y="51"/>
                    <a:pt x="42" y="63"/>
                    <a:pt x="49" y="72"/>
                  </a:cubicBezTo>
                  <a:cubicBezTo>
                    <a:pt x="62" y="89"/>
                    <a:pt x="87" y="92"/>
                    <a:pt x="108" y="97"/>
                  </a:cubicBezTo>
                  <a:cubicBezTo>
                    <a:pt x="157" y="109"/>
                    <a:pt x="201" y="143"/>
                    <a:pt x="251" y="143"/>
                  </a:cubicBezTo>
                  <a:cubicBezTo>
                    <a:pt x="255" y="143"/>
                    <a:pt x="260" y="142"/>
                    <a:pt x="262" y="138"/>
                  </a:cubicBezTo>
                  <a:cubicBezTo>
                    <a:pt x="264" y="134"/>
                    <a:pt x="260" y="129"/>
                    <a:pt x="256" y="126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6" name="Google Shape;1806;p33"/>
            <p:cNvSpPr/>
            <p:nvPr/>
          </p:nvSpPr>
          <p:spPr>
            <a:xfrm>
              <a:off x="9071962" y="2434962"/>
              <a:ext cx="317515" cy="221131"/>
            </a:xfrm>
            <a:custGeom>
              <a:avLst/>
              <a:gdLst/>
              <a:ahLst/>
              <a:cxnLst/>
              <a:rect l="l" t="t" r="r" b="b"/>
              <a:pathLst>
                <a:path w="64" h="45" extrusionOk="0">
                  <a:moveTo>
                    <a:pt x="56" y="28"/>
                  </a:moveTo>
                  <a:cubicBezTo>
                    <a:pt x="41" y="17"/>
                    <a:pt x="25" y="8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21" y="6"/>
                    <a:pt x="33" y="14"/>
                    <a:pt x="44" y="23"/>
                  </a:cubicBezTo>
                  <a:cubicBezTo>
                    <a:pt x="48" y="25"/>
                    <a:pt x="52" y="30"/>
                    <a:pt x="50" y="34"/>
                  </a:cubicBezTo>
                  <a:cubicBezTo>
                    <a:pt x="49" y="38"/>
                    <a:pt x="44" y="39"/>
                    <a:pt x="40" y="39"/>
                  </a:cubicBezTo>
                  <a:cubicBezTo>
                    <a:pt x="26" y="39"/>
                    <a:pt x="0" y="35"/>
                    <a:pt x="0" y="35"/>
                  </a:cubicBezTo>
                  <a:cubicBezTo>
                    <a:pt x="17" y="41"/>
                    <a:pt x="33" y="45"/>
                    <a:pt x="51" y="45"/>
                  </a:cubicBezTo>
                  <a:cubicBezTo>
                    <a:pt x="55" y="45"/>
                    <a:pt x="60" y="44"/>
                    <a:pt x="62" y="40"/>
                  </a:cubicBezTo>
                  <a:cubicBezTo>
                    <a:pt x="64" y="36"/>
                    <a:pt x="60" y="31"/>
                    <a:pt x="56" y="28"/>
                  </a:cubicBezTo>
                </a:path>
              </a:pathLst>
            </a:custGeom>
            <a:solidFill>
              <a:srgbClr val="FFF4E3">
                <a:alpha val="493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7" name="Google Shape;1807;p33"/>
            <p:cNvSpPr/>
            <p:nvPr/>
          </p:nvSpPr>
          <p:spPr>
            <a:xfrm>
              <a:off x="8594259" y="2094764"/>
              <a:ext cx="56699" cy="45360"/>
            </a:xfrm>
            <a:custGeom>
              <a:avLst/>
              <a:gdLst/>
              <a:ahLst/>
              <a:cxnLst/>
              <a:rect l="l" t="t" r="r" b="b"/>
              <a:pathLst>
                <a:path w="12" h="9" extrusionOk="0">
                  <a:moveTo>
                    <a:pt x="0" y="0"/>
                  </a:moveTo>
                  <a:cubicBezTo>
                    <a:pt x="4" y="4"/>
                    <a:pt x="8" y="7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1" y="9"/>
                    <a:pt x="10" y="8"/>
                    <a:pt x="9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6" y="5"/>
                    <a:pt x="3" y="3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3367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8" name="Google Shape;1808;p33"/>
            <p:cNvSpPr/>
            <p:nvPr/>
          </p:nvSpPr>
          <p:spPr>
            <a:xfrm>
              <a:off x="8327775" y="2304551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8539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9" name="Google Shape;1809;p33"/>
            <p:cNvSpPr/>
            <p:nvPr/>
          </p:nvSpPr>
          <p:spPr>
            <a:xfrm>
              <a:off x="8945794" y="2332903"/>
              <a:ext cx="215457" cy="119071"/>
            </a:xfrm>
            <a:custGeom>
              <a:avLst/>
              <a:gdLst/>
              <a:ahLst/>
              <a:cxnLst/>
              <a:rect l="l" t="t" r="r" b="b"/>
              <a:pathLst>
                <a:path w="43" h="24" extrusionOk="0">
                  <a:moveTo>
                    <a:pt x="2" y="2"/>
                  </a:moveTo>
                  <a:cubicBezTo>
                    <a:pt x="2" y="2"/>
                    <a:pt x="3" y="2"/>
                    <a:pt x="3" y="2"/>
                  </a:cubicBezTo>
                  <a:cubicBezTo>
                    <a:pt x="12" y="10"/>
                    <a:pt x="24" y="15"/>
                    <a:pt x="35" y="20"/>
                  </a:cubicBezTo>
                  <a:cubicBezTo>
                    <a:pt x="35" y="20"/>
                    <a:pt x="35" y="20"/>
                    <a:pt x="35" y="20"/>
                  </a:cubicBezTo>
                  <a:cubicBezTo>
                    <a:pt x="35" y="20"/>
                    <a:pt x="35" y="20"/>
                    <a:pt x="35" y="20"/>
                  </a:cubicBezTo>
                  <a:cubicBezTo>
                    <a:pt x="38" y="21"/>
                    <a:pt x="40" y="23"/>
                    <a:pt x="43" y="24"/>
                  </a:cubicBezTo>
                  <a:cubicBezTo>
                    <a:pt x="40" y="23"/>
                    <a:pt x="38" y="21"/>
                    <a:pt x="35" y="20"/>
                  </a:cubicBezTo>
                  <a:cubicBezTo>
                    <a:pt x="24" y="15"/>
                    <a:pt x="12" y="10"/>
                    <a:pt x="3" y="2"/>
                  </a:cubicBezTo>
                  <a:cubicBezTo>
                    <a:pt x="3" y="2"/>
                    <a:pt x="2" y="2"/>
                    <a:pt x="2" y="2"/>
                  </a:cubicBezTo>
                  <a:moveTo>
                    <a:pt x="1" y="1"/>
                  </a:moveTo>
                  <a:cubicBezTo>
                    <a:pt x="1" y="1"/>
                    <a:pt x="2" y="1"/>
                    <a:pt x="2" y="2"/>
                  </a:cubicBezTo>
                  <a:cubicBezTo>
                    <a:pt x="2" y="1"/>
                    <a:pt x="1" y="1"/>
                    <a:pt x="1" y="1"/>
                  </a:cubicBezTo>
                  <a:moveTo>
                    <a:pt x="0" y="0"/>
                  </a:moveTo>
                  <a:cubicBezTo>
                    <a:pt x="1" y="0"/>
                    <a:pt x="1" y="0"/>
                    <a:pt x="1" y="1"/>
                  </a:cubicBezTo>
                  <a:cubicBezTo>
                    <a:pt x="1" y="0"/>
                    <a:pt x="1" y="0"/>
                    <a:pt x="0" y="0"/>
                  </a:cubicBezTo>
                </a:path>
              </a:pathLst>
            </a:custGeom>
            <a:solidFill>
              <a:srgbClr val="E8A5C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0" name="Google Shape;1810;p33"/>
            <p:cNvSpPr/>
            <p:nvPr/>
          </p:nvSpPr>
          <p:spPr>
            <a:xfrm>
              <a:off x="8571580" y="2417951"/>
              <a:ext cx="39691" cy="5672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0" y="0"/>
                  </a:moveTo>
                  <a:cubicBezTo>
                    <a:pt x="2" y="0"/>
                    <a:pt x="3" y="0"/>
                    <a:pt x="5" y="1"/>
                  </a:cubicBezTo>
                  <a:cubicBezTo>
                    <a:pt x="6" y="1"/>
                    <a:pt x="7" y="1"/>
                    <a:pt x="8" y="1"/>
                  </a:cubicBezTo>
                  <a:cubicBezTo>
                    <a:pt x="5" y="1"/>
                    <a:pt x="3" y="0"/>
                    <a:pt x="0" y="0"/>
                  </a:cubicBezTo>
                </a:path>
              </a:pathLst>
            </a:custGeom>
            <a:solidFill>
              <a:srgbClr val="E8539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1" name="Google Shape;1811;p33"/>
            <p:cNvSpPr/>
            <p:nvPr/>
          </p:nvSpPr>
          <p:spPr>
            <a:xfrm>
              <a:off x="8248397" y="2066413"/>
              <a:ext cx="1077283" cy="589677"/>
            </a:xfrm>
            <a:custGeom>
              <a:avLst/>
              <a:gdLst/>
              <a:ahLst/>
              <a:cxnLst/>
              <a:rect l="l" t="t" r="r" b="b"/>
              <a:pathLst>
                <a:path w="216" h="119" extrusionOk="0">
                  <a:moveTo>
                    <a:pt x="51" y="0"/>
                  </a:moveTo>
                  <a:cubicBezTo>
                    <a:pt x="51" y="0"/>
                    <a:pt x="51" y="0"/>
                    <a:pt x="51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2" y="1"/>
                    <a:pt x="52" y="3"/>
                    <a:pt x="52" y="4"/>
                  </a:cubicBezTo>
                  <a:cubicBezTo>
                    <a:pt x="52" y="4"/>
                    <a:pt x="52" y="4"/>
                    <a:pt x="52" y="4"/>
                  </a:cubicBezTo>
                  <a:cubicBezTo>
                    <a:pt x="52" y="4"/>
                    <a:pt x="52" y="4"/>
                    <a:pt x="52" y="4"/>
                  </a:cubicBezTo>
                  <a:cubicBezTo>
                    <a:pt x="52" y="4"/>
                    <a:pt x="52" y="4"/>
                    <a:pt x="52" y="4"/>
                  </a:cubicBezTo>
                  <a:cubicBezTo>
                    <a:pt x="52" y="4"/>
                    <a:pt x="52" y="4"/>
                    <a:pt x="52" y="4"/>
                  </a:cubicBezTo>
                  <a:cubicBezTo>
                    <a:pt x="52" y="4"/>
                    <a:pt x="52" y="4"/>
                    <a:pt x="52" y="4"/>
                  </a:cubicBezTo>
                  <a:cubicBezTo>
                    <a:pt x="52" y="4"/>
                    <a:pt x="52" y="4"/>
                    <a:pt x="52" y="4"/>
                  </a:cubicBezTo>
                  <a:cubicBezTo>
                    <a:pt x="52" y="4"/>
                    <a:pt x="52" y="4"/>
                    <a:pt x="52" y="4"/>
                  </a:cubicBezTo>
                  <a:cubicBezTo>
                    <a:pt x="52" y="4"/>
                    <a:pt x="52" y="4"/>
                    <a:pt x="52" y="4"/>
                  </a:cubicBezTo>
                  <a:cubicBezTo>
                    <a:pt x="52" y="4"/>
                    <a:pt x="52" y="4"/>
                    <a:pt x="52" y="4"/>
                  </a:cubicBezTo>
                  <a:cubicBezTo>
                    <a:pt x="52" y="4"/>
                    <a:pt x="52" y="4"/>
                    <a:pt x="52" y="4"/>
                  </a:cubicBezTo>
                  <a:cubicBezTo>
                    <a:pt x="54" y="14"/>
                    <a:pt x="50" y="24"/>
                    <a:pt x="53" y="32"/>
                  </a:cubicBezTo>
                  <a:cubicBezTo>
                    <a:pt x="53" y="32"/>
                    <a:pt x="52" y="32"/>
                    <a:pt x="52" y="32"/>
                  </a:cubicBezTo>
                  <a:cubicBezTo>
                    <a:pt x="53" y="33"/>
                    <a:pt x="53" y="34"/>
                    <a:pt x="53" y="35"/>
                  </a:cubicBezTo>
                  <a:cubicBezTo>
                    <a:pt x="56" y="40"/>
                    <a:pt x="61" y="43"/>
                    <a:pt x="65" y="47"/>
                  </a:cubicBezTo>
                  <a:cubicBezTo>
                    <a:pt x="69" y="51"/>
                    <a:pt x="72" y="57"/>
                    <a:pt x="72" y="62"/>
                  </a:cubicBezTo>
                  <a:cubicBezTo>
                    <a:pt x="72" y="62"/>
                    <a:pt x="72" y="62"/>
                    <a:pt x="72" y="62"/>
                  </a:cubicBezTo>
                  <a:cubicBezTo>
                    <a:pt x="72" y="62"/>
                    <a:pt x="72" y="62"/>
                    <a:pt x="72" y="62"/>
                  </a:cubicBezTo>
                  <a:cubicBezTo>
                    <a:pt x="72" y="62"/>
                    <a:pt x="72" y="62"/>
                    <a:pt x="72" y="62"/>
                  </a:cubicBezTo>
                  <a:cubicBezTo>
                    <a:pt x="72" y="62"/>
                    <a:pt x="72" y="62"/>
                    <a:pt x="72" y="63"/>
                  </a:cubicBezTo>
                  <a:cubicBezTo>
                    <a:pt x="71" y="64"/>
                    <a:pt x="71" y="66"/>
                    <a:pt x="69" y="67"/>
                  </a:cubicBezTo>
                  <a:cubicBezTo>
                    <a:pt x="69" y="67"/>
                    <a:pt x="69" y="67"/>
                    <a:pt x="69" y="67"/>
                  </a:cubicBezTo>
                  <a:cubicBezTo>
                    <a:pt x="69" y="67"/>
                    <a:pt x="69" y="67"/>
                    <a:pt x="69" y="67"/>
                  </a:cubicBezTo>
                  <a:cubicBezTo>
                    <a:pt x="68" y="67"/>
                    <a:pt x="68" y="67"/>
                    <a:pt x="68" y="67"/>
                  </a:cubicBezTo>
                  <a:cubicBezTo>
                    <a:pt x="66" y="67"/>
                    <a:pt x="65" y="66"/>
                    <a:pt x="64" y="66"/>
                  </a:cubicBezTo>
                  <a:cubicBezTo>
                    <a:pt x="64" y="66"/>
                    <a:pt x="64" y="66"/>
                    <a:pt x="64" y="66"/>
                  </a:cubicBezTo>
                  <a:cubicBezTo>
                    <a:pt x="64" y="66"/>
                    <a:pt x="64" y="66"/>
                    <a:pt x="63" y="66"/>
                  </a:cubicBezTo>
                  <a:cubicBezTo>
                    <a:pt x="52" y="61"/>
                    <a:pt x="41" y="56"/>
                    <a:pt x="32" y="48"/>
                  </a:cubicBezTo>
                  <a:cubicBezTo>
                    <a:pt x="28" y="44"/>
                    <a:pt x="25" y="39"/>
                    <a:pt x="21" y="35"/>
                  </a:cubicBezTo>
                  <a:cubicBezTo>
                    <a:pt x="15" y="30"/>
                    <a:pt x="8" y="28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6" y="32"/>
                    <a:pt x="9" y="41"/>
                    <a:pt x="15" y="48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6" y="50"/>
                    <a:pt x="18" y="52"/>
                    <a:pt x="20" y="53"/>
                  </a:cubicBezTo>
                  <a:cubicBezTo>
                    <a:pt x="20" y="54"/>
                    <a:pt x="20" y="54"/>
                    <a:pt x="20" y="54"/>
                  </a:cubicBezTo>
                  <a:cubicBezTo>
                    <a:pt x="22" y="55"/>
                    <a:pt x="23" y="56"/>
                    <a:pt x="25" y="57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28" y="59"/>
                    <a:pt x="30" y="60"/>
                    <a:pt x="32" y="61"/>
                  </a:cubicBezTo>
                  <a:cubicBezTo>
                    <a:pt x="33" y="62"/>
                    <a:pt x="33" y="62"/>
                    <a:pt x="33" y="62"/>
                  </a:cubicBezTo>
                  <a:cubicBezTo>
                    <a:pt x="35" y="62"/>
                    <a:pt x="37" y="63"/>
                    <a:pt x="39" y="64"/>
                  </a:cubicBezTo>
                  <a:cubicBezTo>
                    <a:pt x="39" y="64"/>
                    <a:pt x="39" y="64"/>
                    <a:pt x="40" y="64"/>
                  </a:cubicBezTo>
                  <a:cubicBezTo>
                    <a:pt x="42" y="65"/>
                    <a:pt x="44" y="66"/>
                    <a:pt x="46" y="66"/>
                  </a:cubicBezTo>
                  <a:cubicBezTo>
                    <a:pt x="47" y="67"/>
                    <a:pt x="47" y="67"/>
                    <a:pt x="47" y="67"/>
                  </a:cubicBezTo>
                  <a:cubicBezTo>
                    <a:pt x="49" y="67"/>
                    <a:pt x="51" y="68"/>
                    <a:pt x="53" y="68"/>
                  </a:cubicBezTo>
                  <a:cubicBezTo>
                    <a:pt x="54" y="68"/>
                    <a:pt x="54" y="68"/>
                    <a:pt x="55" y="69"/>
                  </a:cubicBezTo>
                  <a:cubicBezTo>
                    <a:pt x="56" y="69"/>
                    <a:pt x="58" y="69"/>
                    <a:pt x="60" y="70"/>
                  </a:cubicBezTo>
                  <a:cubicBezTo>
                    <a:pt x="61" y="70"/>
                    <a:pt x="63" y="70"/>
                    <a:pt x="64" y="71"/>
                  </a:cubicBezTo>
                  <a:cubicBezTo>
                    <a:pt x="67" y="71"/>
                    <a:pt x="69" y="72"/>
                    <a:pt x="72" y="72"/>
                  </a:cubicBezTo>
                  <a:cubicBezTo>
                    <a:pt x="73" y="73"/>
                    <a:pt x="73" y="73"/>
                    <a:pt x="74" y="73"/>
                  </a:cubicBezTo>
                  <a:cubicBezTo>
                    <a:pt x="122" y="85"/>
                    <a:pt x="166" y="118"/>
                    <a:pt x="216" y="119"/>
                  </a:cubicBezTo>
                  <a:cubicBezTo>
                    <a:pt x="199" y="118"/>
                    <a:pt x="182" y="114"/>
                    <a:pt x="166" y="109"/>
                  </a:cubicBezTo>
                  <a:cubicBezTo>
                    <a:pt x="166" y="109"/>
                    <a:pt x="191" y="113"/>
                    <a:pt x="205" y="113"/>
                  </a:cubicBezTo>
                  <a:cubicBezTo>
                    <a:pt x="205" y="113"/>
                    <a:pt x="205" y="113"/>
                    <a:pt x="206" y="113"/>
                  </a:cubicBezTo>
                  <a:cubicBezTo>
                    <a:pt x="209" y="113"/>
                    <a:pt x="213" y="112"/>
                    <a:pt x="215" y="109"/>
                  </a:cubicBezTo>
                  <a:cubicBezTo>
                    <a:pt x="205" y="107"/>
                    <a:pt x="195" y="105"/>
                    <a:pt x="184" y="104"/>
                  </a:cubicBezTo>
                  <a:cubicBezTo>
                    <a:pt x="171" y="103"/>
                    <a:pt x="162" y="96"/>
                    <a:pt x="149" y="93"/>
                  </a:cubicBezTo>
                  <a:cubicBezTo>
                    <a:pt x="133" y="89"/>
                    <a:pt x="123" y="77"/>
                    <a:pt x="108" y="73"/>
                  </a:cubicBezTo>
                  <a:cubicBezTo>
                    <a:pt x="96" y="70"/>
                    <a:pt x="85" y="64"/>
                    <a:pt x="76" y="55"/>
                  </a:cubicBezTo>
                  <a:cubicBezTo>
                    <a:pt x="69" y="49"/>
                    <a:pt x="63" y="43"/>
                    <a:pt x="57" y="36"/>
                  </a:cubicBezTo>
                  <a:cubicBezTo>
                    <a:pt x="59" y="31"/>
                    <a:pt x="62" y="27"/>
                    <a:pt x="67" y="26"/>
                  </a:cubicBezTo>
                  <a:cubicBezTo>
                    <a:pt x="69" y="26"/>
                    <a:pt x="70" y="25"/>
                    <a:pt x="72" y="25"/>
                  </a:cubicBezTo>
                  <a:cubicBezTo>
                    <a:pt x="75" y="25"/>
                    <a:pt x="78" y="26"/>
                    <a:pt x="81" y="28"/>
                  </a:cubicBezTo>
                  <a:cubicBezTo>
                    <a:pt x="88" y="35"/>
                    <a:pt x="95" y="43"/>
                    <a:pt x="103" y="47"/>
                  </a:cubicBezTo>
                  <a:cubicBezTo>
                    <a:pt x="112" y="51"/>
                    <a:pt x="122" y="53"/>
                    <a:pt x="131" y="57"/>
                  </a:cubicBezTo>
                  <a:cubicBezTo>
                    <a:pt x="141" y="61"/>
                    <a:pt x="154" y="69"/>
                    <a:pt x="164" y="74"/>
                  </a:cubicBezTo>
                  <a:cubicBezTo>
                    <a:pt x="172" y="78"/>
                    <a:pt x="178" y="79"/>
                    <a:pt x="185" y="80"/>
                  </a:cubicBezTo>
                  <a:cubicBezTo>
                    <a:pt x="182" y="78"/>
                    <a:pt x="178" y="76"/>
                    <a:pt x="175" y="74"/>
                  </a:cubicBezTo>
                  <a:cubicBezTo>
                    <a:pt x="164" y="69"/>
                    <a:pt x="152" y="64"/>
                    <a:pt x="143" y="56"/>
                  </a:cubicBezTo>
                  <a:cubicBezTo>
                    <a:pt x="143" y="56"/>
                    <a:pt x="142" y="56"/>
                    <a:pt x="142" y="56"/>
                  </a:cubicBezTo>
                  <a:cubicBezTo>
                    <a:pt x="142" y="56"/>
                    <a:pt x="142" y="56"/>
                    <a:pt x="142" y="56"/>
                  </a:cubicBezTo>
                  <a:cubicBezTo>
                    <a:pt x="142" y="55"/>
                    <a:pt x="141" y="55"/>
                    <a:pt x="141" y="55"/>
                  </a:cubicBezTo>
                  <a:cubicBezTo>
                    <a:pt x="141" y="55"/>
                    <a:pt x="141" y="55"/>
                    <a:pt x="141" y="55"/>
                  </a:cubicBezTo>
                  <a:cubicBezTo>
                    <a:pt x="141" y="54"/>
                    <a:pt x="141" y="54"/>
                    <a:pt x="140" y="54"/>
                  </a:cubicBezTo>
                  <a:cubicBezTo>
                    <a:pt x="134" y="48"/>
                    <a:pt x="129" y="41"/>
                    <a:pt x="124" y="35"/>
                  </a:cubicBezTo>
                  <a:cubicBezTo>
                    <a:pt x="123" y="35"/>
                    <a:pt x="123" y="34"/>
                    <a:pt x="122" y="34"/>
                  </a:cubicBezTo>
                  <a:cubicBezTo>
                    <a:pt x="122" y="33"/>
                    <a:pt x="121" y="33"/>
                    <a:pt x="120" y="32"/>
                  </a:cubicBezTo>
                  <a:cubicBezTo>
                    <a:pt x="120" y="32"/>
                    <a:pt x="119" y="31"/>
                    <a:pt x="118" y="30"/>
                  </a:cubicBezTo>
                  <a:cubicBezTo>
                    <a:pt x="118" y="30"/>
                    <a:pt x="117" y="30"/>
                    <a:pt x="117" y="29"/>
                  </a:cubicBezTo>
                  <a:cubicBezTo>
                    <a:pt x="116" y="29"/>
                    <a:pt x="116" y="29"/>
                    <a:pt x="116" y="29"/>
                  </a:cubicBezTo>
                  <a:cubicBezTo>
                    <a:pt x="112" y="31"/>
                    <a:pt x="108" y="32"/>
                    <a:pt x="104" y="32"/>
                  </a:cubicBezTo>
                  <a:cubicBezTo>
                    <a:pt x="98" y="32"/>
                    <a:pt x="92" y="30"/>
                    <a:pt x="88" y="26"/>
                  </a:cubicBezTo>
                  <a:cubicBezTo>
                    <a:pt x="85" y="23"/>
                    <a:pt x="83" y="19"/>
                    <a:pt x="81" y="15"/>
                  </a:cubicBezTo>
                  <a:cubicBezTo>
                    <a:pt x="77" y="13"/>
                    <a:pt x="73" y="10"/>
                    <a:pt x="69" y="6"/>
                  </a:cubicBezTo>
                  <a:cubicBezTo>
                    <a:pt x="68" y="6"/>
                    <a:pt x="66" y="5"/>
                    <a:pt x="64" y="5"/>
                  </a:cubicBezTo>
                  <a:cubicBezTo>
                    <a:pt x="64" y="5"/>
                    <a:pt x="64" y="5"/>
                    <a:pt x="64" y="5"/>
                  </a:cubicBezTo>
                  <a:cubicBezTo>
                    <a:pt x="60" y="3"/>
                    <a:pt x="56" y="1"/>
                    <a:pt x="51" y="0"/>
                  </a:cubicBezTo>
                </a:path>
              </a:pathLst>
            </a:custGeom>
            <a:solidFill>
              <a:srgbClr val="B9222F">
                <a:alpha val="297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2" name="Google Shape;1812;p33"/>
            <p:cNvSpPr/>
            <p:nvPr/>
          </p:nvSpPr>
          <p:spPr>
            <a:xfrm>
              <a:off x="9382378" y="2633410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8A5C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3" name="Google Shape;1813;p33"/>
            <p:cNvSpPr/>
            <p:nvPr/>
          </p:nvSpPr>
          <p:spPr>
            <a:xfrm>
              <a:off x="9325679" y="2656090"/>
              <a:ext cx="5400" cy="5400"/>
            </a:xfrm>
            <a:prstGeom prst="ellipse">
              <a:avLst/>
            </a:prstGeom>
            <a:solidFill>
              <a:srgbClr val="E8539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4" name="Google Shape;1814;p33"/>
            <p:cNvSpPr/>
            <p:nvPr/>
          </p:nvSpPr>
          <p:spPr>
            <a:xfrm>
              <a:off x="9076203" y="2434962"/>
              <a:ext cx="306175" cy="221131"/>
            </a:xfrm>
            <a:custGeom>
              <a:avLst/>
              <a:gdLst/>
              <a:ahLst/>
              <a:cxnLst/>
              <a:rect l="l" t="t" r="r" b="b"/>
              <a:pathLst>
                <a:path w="62" h="45" extrusionOk="0">
                  <a:moveTo>
                    <a:pt x="0" y="35"/>
                  </a:moveTo>
                  <a:cubicBezTo>
                    <a:pt x="16" y="40"/>
                    <a:pt x="33" y="44"/>
                    <a:pt x="50" y="45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50" y="45"/>
                    <a:pt x="50" y="45"/>
                    <a:pt x="51" y="45"/>
                  </a:cubicBezTo>
                  <a:cubicBezTo>
                    <a:pt x="51" y="45"/>
                    <a:pt x="51" y="45"/>
                    <a:pt x="51" y="45"/>
                  </a:cubicBezTo>
                  <a:cubicBezTo>
                    <a:pt x="51" y="45"/>
                    <a:pt x="51" y="45"/>
                    <a:pt x="51" y="45"/>
                  </a:cubicBezTo>
                  <a:cubicBezTo>
                    <a:pt x="55" y="45"/>
                    <a:pt x="60" y="44"/>
                    <a:pt x="62" y="40"/>
                  </a:cubicBezTo>
                  <a:cubicBezTo>
                    <a:pt x="62" y="40"/>
                    <a:pt x="62" y="40"/>
                    <a:pt x="62" y="40"/>
                  </a:cubicBezTo>
                  <a:cubicBezTo>
                    <a:pt x="62" y="40"/>
                    <a:pt x="62" y="40"/>
                    <a:pt x="62" y="40"/>
                  </a:cubicBezTo>
                  <a:cubicBezTo>
                    <a:pt x="62" y="39"/>
                    <a:pt x="62" y="39"/>
                    <a:pt x="62" y="38"/>
                  </a:cubicBezTo>
                  <a:cubicBezTo>
                    <a:pt x="58" y="37"/>
                    <a:pt x="54" y="36"/>
                    <a:pt x="49" y="35"/>
                  </a:cubicBezTo>
                  <a:cubicBezTo>
                    <a:pt x="47" y="38"/>
                    <a:pt x="43" y="39"/>
                    <a:pt x="40" y="39"/>
                  </a:cubicBezTo>
                  <a:cubicBezTo>
                    <a:pt x="39" y="39"/>
                    <a:pt x="39" y="39"/>
                    <a:pt x="39" y="39"/>
                  </a:cubicBezTo>
                  <a:cubicBezTo>
                    <a:pt x="25" y="39"/>
                    <a:pt x="0" y="35"/>
                    <a:pt x="0" y="35"/>
                  </a:cubicBezTo>
                  <a:moveTo>
                    <a:pt x="9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12" y="2"/>
                    <a:pt x="16" y="4"/>
                    <a:pt x="19" y="6"/>
                  </a:cubicBezTo>
                  <a:cubicBezTo>
                    <a:pt x="20" y="6"/>
                    <a:pt x="20" y="6"/>
                    <a:pt x="21" y="6"/>
                  </a:cubicBezTo>
                  <a:cubicBezTo>
                    <a:pt x="20" y="5"/>
                    <a:pt x="18" y="5"/>
                    <a:pt x="17" y="4"/>
                  </a:cubicBezTo>
                  <a:cubicBezTo>
                    <a:pt x="14" y="3"/>
                    <a:pt x="12" y="1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</a:path>
              </a:pathLst>
            </a:custGeom>
            <a:solidFill>
              <a:srgbClr val="DB88C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5" name="Google Shape;1815;p33"/>
            <p:cNvSpPr/>
            <p:nvPr/>
          </p:nvSpPr>
          <p:spPr>
            <a:xfrm>
              <a:off x="8066960" y="1947345"/>
              <a:ext cx="544311" cy="453598"/>
            </a:xfrm>
            <a:custGeom>
              <a:avLst/>
              <a:gdLst/>
              <a:ahLst/>
              <a:cxnLst/>
              <a:rect l="l" t="t" r="r" b="b"/>
              <a:pathLst>
                <a:path w="110" h="91" extrusionOk="0">
                  <a:moveTo>
                    <a:pt x="90" y="59"/>
                  </a:moveTo>
                  <a:cubicBezTo>
                    <a:pt x="86" y="49"/>
                    <a:pt x="91" y="38"/>
                    <a:pt x="89" y="28"/>
                  </a:cubicBezTo>
                  <a:cubicBezTo>
                    <a:pt x="88" y="20"/>
                    <a:pt x="81" y="13"/>
                    <a:pt x="74" y="9"/>
                  </a:cubicBezTo>
                  <a:cubicBezTo>
                    <a:pt x="67" y="5"/>
                    <a:pt x="58" y="3"/>
                    <a:pt x="50" y="2"/>
                  </a:cubicBezTo>
                  <a:cubicBezTo>
                    <a:pt x="41" y="1"/>
                    <a:pt x="31" y="0"/>
                    <a:pt x="23" y="4"/>
                  </a:cubicBezTo>
                  <a:cubicBezTo>
                    <a:pt x="19" y="6"/>
                    <a:pt x="16" y="9"/>
                    <a:pt x="13" y="11"/>
                  </a:cubicBezTo>
                  <a:cubicBezTo>
                    <a:pt x="9" y="15"/>
                    <a:pt x="5" y="18"/>
                    <a:pt x="3" y="23"/>
                  </a:cubicBezTo>
                  <a:cubicBezTo>
                    <a:pt x="0" y="28"/>
                    <a:pt x="0" y="34"/>
                    <a:pt x="4" y="38"/>
                  </a:cubicBezTo>
                  <a:cubicBezTo>
                    <a:pt x="6" y="40"/>
                    <a:pt x="9" y="41"/>
                    <a:pt x="12" y="42"/>
                  </a:cubicBezTo>
                  <a:cubicBezTo>
                    <a:pt x="20" y="44"/>
                    <a:pt x="29" y="47"/>
                    <a:pt x="37" y="50"/>
                  </a:cubicBezTo>
                  <a:cubicBezTo>
                    <a:pt x="45" y="52"/>
                    <a:pt x="52" y="54"/>
                    <a:pt x="58" y="59"/>
                  </a:cubicBezTo>
                  <a:cubicBezTo>
                    <a:pt x="62" y="63"/>
                    <a:pt x="65" y="68"/>
                    <a:pt x="69" y="72"/>
                  </a:cubicBezTo>
                  <a:cubicBezTo>
                    <a:pt x="78" y="80"/>
                    <a:pt x="90" y="85"/>
                    <a:pt x="101" y="90"/>
                  </a:cubicBezTo>
                  <a:cubicBezTo>
                    <a:pt x="103" y="91"/>
                    <a:pt x="104" y="91"/>
                    <a:pt x="106" y="91"/>
                  </a:cubicBezTo>
                  <a:cubicBezTo>
                    <a:pt x="108" y="90"/>
                    <a:pt x="108" y="88"/>
                    <a:pt x="109" y="87"/>
                  </a:cubicBezTo>
                  <a:cubicBezTo>
                    <a:pt x="110" y="81"/>
                    <a:pt x="106" y="75"/>
                    <a:pt x="102" y="71"/>
                  </a:cubicBezTo>
                  <a:cubicBezTo>
                    <a:pt x="98" y="67"/>
                    <a:pt x="93" y="64"/>
                    <a:pt x="90" y="59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6" name="Google Shape;1816;p33"/>
            <p:cNvSpPr/>
            <p:nvPr/>
          </p:nvSpPr>
          <p:spPr>
            <a:xfrm>
              <a:off x="8469521" y="2026725"/>
              <a:ext cx="51031" cy="198451"/>
            </a:xfrm>
            <a:custGeom>
              <a:avLst/>
              <a:gdLst/>
              <a:ahLst/>
              <a:cxnLst/>
              <a:rect l="l" t="t" r="r" b="b"/>
              <a:pathLst>
                <a:path w="10" h="40" extrusionOk="0">
                  <a:moveTo>
                    <a:pt x="8" y="12"/>
                  </a:moveTo>
                  <a:cubicBezTo>
                    <a:pt x="8" y="8"/>
                    <a:pt x="5" y="4"/>
                    <a:pt x="3" y="0"/>
                  </a:cubicBezTo>
                  <a:cubicBezTo>
                    <a:pt x="3" y="1"/>
                    <a:pt x="3" y="3"/>
                    <a:pt x="3" y="4"/>
                  </a:cubicBezTo>
                  <a:cubicBezTo>
                    <a:pt x="5" y="14"/>
                    <a:pt x="0" y="25"/>
                    <a:pt x="4" y="34"/>
                  </a:cubicBezTo>
                  <a:cubicBezTo>
                    <a:pt x="5" y="37"/>
                    <a:pt x="7" y="38"/>
                    <a:pt x="9" y="40"/>
                  </a:cubicBezTo>
                  <a:cubicBezTo>
                    <a:pt x="6" y="31"/>
                    <a:pt x="10" y="21"/>
                    <a:pt x="8" y="12"/>
                  </a:cubicBezTo>
                </a:path>
              </a:pathLst>
            </a:custGeom>
            <a:solidFill>
              <a:srgbClr val="FFF4E3">
                <a:alpha val="493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7" name="Google Shape;1817;p33"/>
            <p:cNvSpPr/>
            <p:nvPr/>
          </p:nvSpPr>
          <p:spPr>
            <a:xfrm>
              <a:off x="8072628" y="2100432"/>
              <a:ext cx="538643" cy="300510"/>
            </a:xfrm>
            <a:custGeom>
              <a:avLst/>
              <a:gdLst/>
              <a:ahLst/>
              <a:cxnLst/>
              <a:rect l="l" t="t" r="r" b="b"/>
              <a:pathLst>
                <a:path w="108" h="60" extrusionOk="0">
                  <a:moveTo>
                    <a:pt x="103" y="47"/>
                  </a:moveTo>
                  <a:cubicBezTo>
                    <a:pt x="103" y="49"/>
                    <a:pt x="102" y="51"/>
                    <a:pt x="100" y="52"/>
                  </a:cubicBezTo>
                  <a:cubicBezTo>
                    <a:pt x="98" y="52"/>
                    <a:pt x="97" y="51"/>
                    <a:pt x="95" y="51"/>
                  </a:cubicBezTo>
                  <a:cubicBezTo>
                    <a:pt x="84" y="46"/>
                    <a:pt x="72" y="41"/>
                    <a:pt x="63" y="32"/>
                  </a:cubicBezTo>
                  <a:cubicBezTo>
                    <a:pt x="60" y="28"/>
                    <a:pt x="56" y="24"/>
                    <a:pt x="52" y="20"/>
                  </a:cubicBezTo>
                  <a:cubicBezTo>
                    <a:pt x="46" y="15"/>
                    <a:pt x="39" y="13"/>
                    <a:pt x="31" y="10"/>
                  </a:cubicBezTo>
                  <a:cubicBezTo>
                    <a:pt x="23" y="8"/>
                    <a:pt x="14" y="5"/>
                    <a:pt x="6" y="2"/>
                  </a:cubicBezTo>
                  <a:cubicBezTo>
                    <a:pt x="4" y="2"/>
                    <a:pt x="2" y="1"/>
                    <a:pt x="0" y="0"/>
                  </a:cubicBezTo>
                  <a:cubicBezTo>
                    <a:pt x="0" y="2"/>
                    <a:pt x="1" y="5"/>
                    <a:pt x="3" y="7"/>
                  </a:cubicBezTo>
                  <a:cubicBezTo>
                    <a:pt x="5" y="9"/>
                    <a:pt x="8" y="10"/>
                    <a:pt x="11" y="11"/>
                  </a:cubicBezTo>
                  <a:cubicBezTo>
                    <a:pt x="19" y="13"/>
                    <a:pt x="28" y="16"/>
                    <a:pt x="36" y="19"/>
                  </a:cubicBezTo>
                  <a:cubicBezTo>
                    <a:pt x="44" y="21"/>
                    <a:pt x="51" y="23"/>
                    <a:pt x="57" y="28"/>
                  </a:cubicBezTo>
                  <a:cubicBezTo>
                    <a:pt x="61" y="32"/>
                    <a:pt x="64" y="37"/>
                    <a:pt x="68" y="41"/>
                  </a:cubicBezTo>
                  <a:cubicBezTo>
                    <a:pt x="77" y="49"/>
                    <a:pt x="89" y="54"/>
                    <a:pt x="100" y="59"/>
                  </a:cubicBezTo>
                  <a:cubicBezTo>
                    <a:pt x="102" y="60"/>
                    <a:pt x="103" y="60"/>
                    <a:pt x="105" y="60"/>
                  </a:cubicBezTo>
                  <a:cubicBezTo>
                    <a:pt x="107" y="59"/>
                    <a:pt x="107" y="57"/>
                    <a:pt x="108" y="56"/>
                  </a:cubicBezTo>
                  <a:cubicBezTo>
                    <a:pt x="108" y="51"/>
                    <a:pt x="106" y="46"/>
                    <a:pt x="102" y="42"/>
                  </a:cubicBezTo>
                  <a:cubicBezTo>
                    <a:pt x="103" y="44"/>
                    <a:pt x="103" y="46"/>
                    <a:pt x="103" y="47"/>
                  </a:cubicBezTo>
                </a:path>
              </a:pathLst>
            </a:custGeom>
            <a:solidFill>
              <a:srgbClr val="FFF4E3">
                <a:alpha val="493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8" name="Google Shape;1818;p33"/>
            <p:cNvSpPr/>
            <p:nvPr/>
          </p:nvSpPr>
          <p:spPr>
            <a:xfrm>
              <a:off x="8509212" y="2083424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3367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9" name="Google Shape;1819;p33"/>
            <p:cNvSpPr/>
            <p:nvPr/>
          </p:nvSpPr>
          <p:spPr>
            <a:xfrm>
              <a:off x="8169018" y="2032393"/>
              <a:ext cx="334526" cy="300511"/>
            </a:xfrm>
            <a:custGeom>
              <a:avLst/>
              <a:gdLst/>
              <a:ahLst/>
              <a:cxnLst/>
              <a:rect l="l" t="t" r="r" b="b"/>
              <a:pathLst>
                <a:path w="68" h="61" extrusionOk="0">
                  <a:moveTo>
                    <a:pt x="68" y="7"/>
                  </a:moveTo>
                  <a:cubicBezTo>
                    <a:pt x="68" y="7"/>
                    <a:pt x="68" y="7"/>
                    <a:pt x="68" y="7"/>
                  </a:cubicBezTo>
                  <a:cubicBezTo>
                    <a:pt x="68" y="7"/>
                    <a:pt x="68" y="7"/>
                    <a:pt x="68" y="7"/>
                  </a:cubicBezTo>
                  <a:moveTo>
                    <a:pt x="68" y="7"/>
                  </a:moveTo>
                  <a:cubicBezTo>
                    <a:pt x="68" y="7"/>
                    <a:pt x="68" y="7"/>
                    <a:pt x="68" y="7"/>
                  </a:cubicBezTo>
                  <a:cubicBezTo>
                    <a:pt x="68" y="7"/>
                    <a:pt x="68" y="7"/>
                    <a:pt x="68" y="7"/>
                  </a:cubicBezTo>
                  <a:cubicBezTo>
                    <a:pt x="68" y="7"/>
                    <a:pt x="68" y="7"/>
                    <a:pt x="68" y="7"/>
                  </a:cubicBezTo>
                  <a:moveTo>
                    <a:pt x="26" y="0"/>
                  </a:moveTo>
                  <a:cubicBezTo>
                    <a:pt x="22" y="2"/>
                    <a:pt x="17" y="3"/>
                    <a:pt x="12" y="3"/>
                  </a:cubicBezTo>
                  <a:cubicBezTo>
                    <a:pt x="11" y="8"/>
                    <a:pt x="9" y="12"/>
                    <a:pt x="6" y="15"/>
                  </a:cubicBezTo>
                  <a:cubicBezTo>
                    <a:pt x="4" y="17"/>
                    <a:pt x="2" y="19"/>
                    <a:pt x="0" y="21"/>
                  </a:cubicBezTo>
                  <a:cubicBezTo>
                    <a:pt x="4" y="22"/>
                    <a:pt x="8" y="23"/>
                    <a:pt x="12" y="24"/>
                  </a:cubicBezTo>
                  <a:cubicBezTo>
                    <a:pt x="20" y="27"/>
                    <a:pt x="27" y="29"/>
                    <a:pt x="33" y="34"/>
                  </a:cubicBezTo>
                  <a:cubicBezTo>
                    <a:pt x="35" y="36"/>
                    <a:pt x="36" y="37"/>
                    <a:pt x="38" y="39"/>
                  </a:cubicBezTo>
                  <a:cubicBezTo>
                    <a:pt x="43" y="43"/>
                    <a:pt x="48" y="49"/>
                    <a:pt x="53" y="54"/>
                  </a:cubicBezTo>
                  <a:cubicBezTo>
                    <a:pt x="58" y="57"/>
                    <a:pt x="62" y="59"/>
                    <a:pt x="67" y="61"/>
                  </a:cubicBezTo>
                  <a:cubicBezTo>
                    <a:pt x="63" y="57"/>
                    <a:pt x="59" y="53"/>
                    <a:pt x="57" y="50"/>
                  </a:cubicBezTo>
                  <a:cubicBezTo>
                    <a:pt x="38" y="19"/>
                    <a:pt x="21" y="29"/>
                    <a:pt x="11" y="16"/>
                  </a:cubicBezTo>
                  <a:cubicBezTo>
                    <a:pt x="10" y="15"/>
                    <a:pt x="15" y="12"/>
                    <a:pt x="18" y="11"/>
                  </a:cubicBezTo>
                  <a:cubicBezTo>
                    <a:pt x="22" y="9"/>
                    <a:pt x="27" y="8"/>
                    <a:pt x="32" y="8"/>
                  </a:cubicBezTo>
                  <a:cubicBezTo>
                    <a:pt x="42" y="8"/>
                    <a:pt x="54" y="13"/>
                    <a:pt x="64" y="20"/>
                  </a:cubicBezTo>
                  <a:cubicBezTo>
                    <a:pt x="64" y="15"/>
                    <a:pt x="65" y="11"/>
                    <a:pt x="65" y="6"/>
                  </a:cubicBezTo>
                  <a:cubicBezTo>
                    <a:pt x="58" y="4"/>
                    <a:pt x="51" y="2"/>
                    <a:pt x="43" y="2"/>
                  </a:cubicBezTo>
                  <a:cubicBezTo>
                    <a:pt x="38" y="2"/>
                    <a:pt x="32" y="2"/>
                    <a:pt x="27" y="0"/>
                  </a:cubicBezTo>
                  <a:cubicBezTo>
                    <a:pt x="27" y="0"/>
                    <a:pt x="26" y="0"/>
                    <a:pt x="26" y="0"/>
                  </a:cubicBezTo>
                </a:path>
              </a:pathLst>
            </a:custGeom>
            <a:solidFill>
              <a:srgbClr val="730302">
                <a:alpha val="59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0" name="Google Shape;1820;p33"/>
            <p:cNvSpPr/>
            <p:nvPr/>
          </p:nvSpPr>
          <p:spPr>
            <a:xfrm>
              <a:off x="8565912" y="2395271"/>
              <a:ext cx="5672" cy="0"/>
            </a:xfrm>
            <a:custGeom>
              <a:avLst/>
              <a:gdLst/>
              <a:ahLst/>
              <a:cxnLst/>
              <a:rect l="l" t="t" r="r" b="b"/>
              <a:pathLst>
                <a:path w="1" h="120000" extrusionOk="0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</a:path>
              </a:pathLst>
            </a:custGeom>
            <a:solidFill>
              <a:srgbClr val="D3367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1" name="Google Shape;1821;p33"/>
            <p:cNvSpPr/>
            <p:nvPr/>
          </p:nvSpPr>
          <p:spPr>
            <a:xfrm>
              <a:off x="8163346" y="2134452"/>
              <a:ext cx="436585" cy="266490"/>
            </a:xfrm>
            <a:custGeom>
              <a:avLst/>
              <a:gdLst/>
              <a:ahLst/>
              <a:cxnLst/>
              <a:rect l="l" t="t" r="r" b="b"/>
              <a:pathLst>
                <a:path w="88" h="53" extrusionOk="0">
                  <a:moveTo>
                    <a:pt x="54" y="33"/>
                  </a:moveTo>
                  <a:cubicBezTo>
                    <a:pt x="59" y="37"/>
                    <a:pt x="63" y="42"/>
                    <a:pt x="67" y="45"/>
                  </a:cubicBezTo>
                  <a:cubicBezTo>
                    <a:pt x="72" y="48"/>
                    <a:pt x="77" y="50"/>
                    <a:pt x="81" y="52"/>
                  </a:cubicBezTo>
                  <a:cubicBezTo>
                    <a:pt x="82" y="52"/>
                    <a:pt x="82" y="52"/>
                    <a:pt x="82" y="52"/>
                  </a:cubicBezTo>
                  <a:cubicBezTo>
                    <a:pt x="82" y="52"/>
                    <a:pt x="82" y="52"/>
                    <a:pt x="82" y="52"/>
                  </a:cubicBezTo>
                  <a:cubicBezTo>
                    <a:pt x="83" y="52"/>
                    <a:pt x="84" y="53"/>
                    <a:pt x="86" y="53"/>
                  </a:cubicBezTo>
                  <a:cubicBezTo>
                    <a:pt x="86" y="53"/>
                    <a:pt x="86" y="53"/>
                    <a:pt x="87" y="53"/>
                  </a:cubicBezTo>
                  <a:cubicBezTo>
                    <a:pt x="87" y="53"/>
                    <a:pt x="87" y="53"/>
                    <a:pt x="87" y="53"/>
                  </a:cubicBezTo>
                  <a:cubicBezTo>
                    <a:pt x="87" y="53"/>
                    <a:pt x="87" y="53"/>
                    <a:pt x="87" y="53"/>
                  </a:cubicBezTo>
                  <a:cubicBezTo>
                    <a:pt x="88" y="52"/>
                    <a:pt x="88" y="52"/>
                    <a:pt x="88" y="51"/>
                  </a:cubicBezTo>
                  <a:cubicBezTo>
                    <a:pt x="82" y="50"/>
                    <a:pt x="74" y="45"/>
                    <a:pt x="68" y="40"/>
                  </a:cubicBezTo>
                  <a:cubicBezTo>
                    <a:pt x="63" y="38"/>
                    <a:pt x="59" y="36"/>
                    <a:pt x="54" y="33"/>
                  </a:cubicBezTo>
                  <a:moveTo>
                    <a:pt x="1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1" y="1"/>
                    <a:pt x="1" y="1"/>
                    <a:pt x="2" y="2"/>
                  </a:cubicBezTo>
                  <a:cubicBezTo>
                    <a:pt x="11" y="5"/>
                    <a:pt x="21" y="7"/>
                    <a:pt x="29" y="11"/>
                  </a:cubicBezTo>
                  <a:cubicBezTo>
                    <a:pt x="33" y="13"/>
                    <a:pt x="36" y="16"/>
                    <a:pt x="39" y="18"/>
                  </a:cubicBezTo>
                  <a:cubicBezTo>
                    <a:pt x="37" y="16"/>
                    <a:pt x="36" y="15"/>
                    <a:pt x="34" y="13"/>
                  </a:cubicBezTo>
                  <a:cubicBezTo>
                    <a:pt x="28" y="8"/>
                    <a:pt x="21" y="6"/>
                    <a:pt x="13" y="3"/>
                  </a:cubicBezTo>
                  <a:cubicBezTo>
                    <a:pt x="9" y="2"/>
                    <a:pt x="5" y="1"/>
                    <a:pt x="1" y="0"/>
                  </a:cubicBezTo>
                </a:path>
              </a:pathLst>
            </a:custGeom>
            <a:solidFill>
              <a:srgbClr val="FFF4E3">
                <a:alpha val="493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2" name="Google Shape;1822;p33"/>
            <p:cNvSpPr/>
            <p:nvPr/>
          </p:nvSpPr>
          <p:spPr>
            <a:xfrm>
              <a:off x="8049948" y="1958685"/>
              <a:ext cx="158757" cy="17012"/>
            </a:xfrm>
            <a:custGeom>
              <a:avLst/>
              <a:gdLst/>
              <a:ahLst/>
              <a:cxnLst/>
              <a:rect l="l" t="t" r="r" b="b"/>
              <a:pathLst>
                <a:path w="32" h="4" extrusionOk="0">
                  <a:moveTo>
                    <a:pt x="25" y="0"/>
                  </a:moveTo>
                  <a:cubicBezTo>
                    <a:pt x="17" y="1"/>
                    <a:pt x="8" y="1"/>
                    <a:pt x="0" y="1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2" y="3"/>
                    <a:pt x="32" y="2"/>
                    <a:pt x="31" y="1"/>
                  </a:cubicBezTo>
                  <a:cubicBezTo>
                    <a:pt x="29" y="0"/>
                    <a:pt x="27" y="0"/>
                    <a:pt x="25" y="0"/>
                  </a:cubicBezTo>
                </a:path>
              </a:pathLst>
            </a:custGeom>
            <a:solidFill>
              <a:srgbClr val="FF80B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3" name="Google Shape;1823;p33"/>
            <p:cNvSpPr/>
            <p:nvPr/>
          </p:nvSpPr>
          <p:spPr>
            <a:xfrm>
              <a:off x="7777793" y="1947345"/>
              <a:ext cx="561322" cy="470610"/>
            </a:xfrm>
            <a:custGeom>
              <a:avLst/>
              <a:gdLst/>
              <a:ahLst/>
              <a:cxnLst/>
              <a:rect l="l" t="t" r="r" b="b"/>
              <a:pathLst>
                <a:path w="113" h="95" extrusionOk="0">
                  <a:moveTo>
                    <a:pt x="74" y="0"/>
                  </a:moveTo>
                  <a:cubicBezTo>
                    <a:pt x="68" y="0"/>
                    <a:pt x="63" y="0"/>
                    <a:pt x="58" y="2"/>
                  </a:cubicBezTo>
                  <a:cubicBezTo>
                    <a:pt x="50" y="4"/>
                    <a:pt x="44" y="9"/>
                    <a:pt x="38" y="14"/>
                  </a:cubicBezTo>
                  <a:cubicBezTo>
                    <a:pt x="29" y="21"/>
                    <a:pt x="20" y="28"/>
                    <a:pt x="15" y="37"/>
                  </a:cubicBezTo>
                  <a:cubicBezTo>
                    <a:pt x="12" y="43"/>
                    <a:pt x="10" y="48"/>
                    <a:pt x="9" y="54"/>
                  </a:cubicBezTo>
                  <a:cubicBezTo>
                    <a:pt x="6" y="63"/>
                    <a:pt x="4" y="72"/>
                    <a:pt x="1" y="82"/>
                  </a:cubicBezTo>
                  <a:cubicBezTo>
                    <a:pt x="1" y="84"/>
                    <a:pt x="0" y="87"/>
                    <a:pt x="2" y="89"/>
                  </a:cubicBezTo>
                  <a:cubicBezTo>
                    <a:pt x="3" y="90"/>
                    <a:pt x="4" y="91"/>
                    <a:pt x="5" y="91"/>
                  </a:cubicBezTo>
                  <a:cubicBezTo>
                    <a:pt x="19" y="95"/>
                    <a:pt x="32" y="86"/>
                    <a:pt x="42" y="76"/>
                  </a:cubicBezTo>
                  <a:cubicBezTo>
                    <a:pt x="51" y="66"/>
                    <a:pt x="58" y="54"/>
                    <a:pt x="68" y="45"/>
                  </a:cubicBezTo>
                  <a:cubicBezTo>
                    <a:pt x="74" y="41"/>
                    <a:pt x="80" y="37"/>
                    <a:pt x="84" y="32"/>
                  </a:cubicBezTo>
                  <a:cubicBezTo>
                    <a:pt x="90" y="26"/>
                    <a:pt x="91" y="17"/>
                    <a:pt x="89" y="9"/>
                  </a:cubicBezTo>
                  <a:cubicBezTo>
                    <a:pt x="89" y="8"/>
                    <a:pt x="88" y="7"/>
                    <a:pt x="87" y="6"/>
                  </a:cubicBezTo>
                  <a:cubicBezTo>
                    <a:pt x="55" y="3"/>
                    <a:pt x="55" y="3"/>
                    <a:pt x="55" y="3"/>
                  </a:cubicBezTo>
                  <a:cubicBezTo>
                    <a:pt x="63" y="3"/>
                    <a:pt x="72" y="3"/>
                    <a:pt x="80" y="2"/>
                  </a:cubicBezTo>
                  <a:cubicBezTo>
                    <a:pt x="82" y="2"/>
                    <a:pt x="84" y="2"/>
                    <a:pt x="86" y="3"/>
                  </a:cubicBezTo>
                  <a:cubicBezTo>
                    <a:pt x="87" y="4"/>
                    <a:pt x="87" y="5"/>
                    <a:pt x="87" y="6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00" y="3"/>
                    <a:pt x="87" y="1"/>
                    <a:pt x="74" y="0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4" name="Google Shape;1824;p33"/>
            <p:cNvSpPr/>
            <p:nvPr/>
          </p:nvSpPr>
          <p:spPr>
            <a:xfrm>
              <a:off x="7773551" y="2055073"/>
              <a:ext cx="215457" cy="362878"/>
            </a:xfrm>
            <a:custGeom>
              <a:avLst/>
              <a:gdLst/>
              <a:ahLst/>
              <a:cxnLst/>
              <a:rect l="l" t="t" r="r" b="b"/>
              <a:pathLst>
                <a:path w="43" h="73" extrusionOk="0">
                  <a:moveTo>
                    <a:pt x="12" y="63"/>
                  </a:moveTo>
                  <a:cubicBezTo>
                    <a:pt x="10" y="62"/>
                    <a:pt x="9" y="62"/>
                    <a:pt x="8" y="60"/>
                  </a:cubicBezTo>
                  <a:cubicBezTo>
                    <a:pt x="7" y="58"/>
                    <a:pt x="7" y="56"/>
                    <a:pt x="8" y="53"/>
                  </a:cubicBezTo>
                  <a:cubicBezTo>
                    <a:pt x="10" y="44"/>
                    <a:pt x="13" y="35"/>
                    <a:pt x="15" y="26"/>
                  </a:cubicBezTo>
                  <a:cubicBezTo>
                    <a:pt x="17" y="20"/>
                    <a:pt x="18" y="14"/>
                    <a:pt x="21" y="9"/>
                  </a:cubicBezTo>
                  <a:cubicBezTo>
                    <a:pt x="23" y="6"/>
                    <a:pt x="25" y="3"/>
                    <a:pt x="28" y="0"/>
                  </a:cubicBezTo>
                  <a:cubicBezTo>
                    <a:pt x="23" y="4"/>
                    <a:pt x="18" y="9"/>
                    <a:pt x="15" y="15"/>
                  </a:cubicBezTo>
                  <a:cubicBezTo>
                    <a:pt x="12" y="21"/>
                    <a:pt x="10" y="26"/>
                    <a:pt x="9" y="32"/>
                  </a:cubicBezTo>
                  <a:cubicBezTo>
                    <a:pt x="6" y="41"/>
                    <a:pt x="4" y="50"/>
                    <a:pt x="1" y="60"/>
                  </a:cubicBezTo>
                  <a:cubicBezTo>
                    <a:pt x="1" y="62"/>
                    <a:pt x="0" y="65"/>
                    <a:pt x="2" y="67"/>
                  </a:cubicBezTo>
                  <a:cubicBezTo>
                    <a:pt x="3" y="68"/>
                    <a:pt x="4" y="69"/>
                    <a:pt x="5" y="69"/>
                  </a:cubicBezTo>
                  <a:cubicBezTo>
                    <a:pt x="19" y="73"/>
                    <a:pt x="32" y="64"/>
                    <a:pt x="42" y="54"/>
                  </a:cubicBezTo>
                  <a:cubicBezTo>
                    <a:pt x="42" y="54"/>
                    <a:pt x="42" y="53"/>
                    <a:pt x="43" y="53"/>
                  </a:cubicBezTo>
                  <a:cubicBezTo>
                    <a:pt x="34" y="61"/>
                    <a:pt x="23" y="66"/>
                    <a:pt x="12" y="63"/>
                  </a:cubicBezTo>
                </a:path>
              </a:pathLst>
            </a:custGeom>
            <a:solidFill>
              <a:srgbClr val="FFF4E3">
                <a:alpha val="493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5" name="Google Shape;1825;p33"/>
            <p:cNvSpPr/>
            <p:nvPr/>
          </p:nvSpPr>
          <p:spPr>
            <a:xfrm>
              <a:off x="7857171" y="2038064"/>
              <a:ext cx="368546" cy="328858"/>
            </a:xfrm>
            <a:custGeom>
              <a:avLst/>
              <a:gdLst/>
              <a:ahLst/>
              <a:cxnLst/>
              <a:rect l="l" t="t" r="r" b="b"/>
              <a:pathLst>
                <a:path w="74" h="67" extrusionOk="0">
                  <a:moveTo>
                    <a:pt x="17" y="0"/>
                  </a:moveTo>
                  <a:cubicBezTo>
                    <a:pt x="14" y="2"/>
                    <a:pt x="11" y="5"/>
                    <a:pt x="8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9" y="6"/>
                    <a:pt x="10" y="5"/>
                    <a:pt x="12" y="4"/>
                  </a:cubicBezTo>
                  <a:cubicBezTo>
                    <a:pt x="11" y="5"/>
                    <a:pt x="10" y="6"/>
                    <a:pt x="9" y="8"/>
                  </a:cubicBezTo>
                  <a:cubicBezTo>
                    <a:pt x="16" y="9"/>
                    <a:pt x="23" y="9"/>
                    <a:pt x="30" y="9"/>
                  </a:cubicBezTo>
                  <a:cubicBezTo>
                    <a:pt x="37" y="9"/>
                    <a:pt x="44" y="9"/>
                    <a:pt x="52" y="8"/>
                  </a:cubicBezTo>
                  <a:cubicBezTo>
                    <a:pt x="54" y="8"/>
                    <a:pt x="56" y="8"/>
                    <a:pt x="57" y="8"/>
                  </a:cubicBezTo>
                  <a:cubicBezTo>
                    <a:pt x="58" y="8"/>
                    <a:pt x="59" y="8"/>
                    <a:pt x="60" y="8"/>
                  </a:cubicBezTo>
                  <a:cubicBezTo>
                    <a:pt x="50" y="19"/>
                    <a:pt x="35" y="29"/>
                    <a:pt x="28" y="37"/>
                  </a:cubicBezTo>
                  <a:cubicBezTo>
                    <a:pt x="18" y="46"/>
                    <a:pt x="10" y="58"/>
                    <a:pt x="0" y="67"/>
                  </a:cubicBezTo>
                  <a:cubicBezTo>
                    <a:pt x="1" y="67"/>
                    <a:pt x="2" y="67"/>
                    <a:pt x="3" y="67"/>
                  </a:cubicBezTo>
                  <a:cubicBezTo>
                    <a:pt x="4" y="67"/>
                    <a:pt x="6" y="67"/>
                    <a:pt x="8" y="67"/>
                  </a:cubicBezTo>
                  <a:cubicBezTo>
                    <a:pt x="16" y="63"/>
                    <a:pt x="20" y="56"/>
                    <a:pt x="27" y="47"/>
                  </a:cubicBezTo>
                  <a:cubicBezTo>
                    <a:pt x="36" y="34"/>
                    <a:pt x="68" y="20"/>
                    <a:pt x="73" y="3"/>
                  </a:cubicBezTo>
                  <a:cubicBezTo>
                    <a:pt x="73" y="3"/>
                    <a:pt x="74" y="2"/>
                    <a:pt x="74" y="2"/>
                  </a:cubicBezTo>
                  <a:cubicBezTo>
                    <a:pt x="73" y="2"/>
                    <a:pt x="73" y="2"/>
                    <a:pt x="72" y="2"/>
                  </a:cubicBezTo>
                  <a:cubicBezTo>
                    <a:pt x="70" y="2"/>
                    <a:pt x="68" y="2"/>
                    <a:pt x="66" y="2"/>
                  </a:cubicBezTo>
                  <a:cubicBezTo>
                    <a:pt x="66" y="2"/>
                    <a:pt x="66" y="2"/>
                    <a:pt x="66" y="2"/>
                  </a:cubicBezTo>
                  <a:cubicBezTo>
                    <a:pt x="66" y="2"/>
                    <a:pt x="65" y="2"/>
                    <a:pt x="65" y="2"/>
                  </a:cubicBezTo>
                  <a:cubicBezTo>
                    <a:pt x="65" y="2"/>
                    <a:pt x="65" y="2"/>
                    <a:pt x="65" y="2"/>
                  </a:cubicBezTo>
                  <a:cubicBezTo>
                    <a:pt x="63" y="1"/>
                    <a:pt x="62" y="0"/>
                    <a:pt x="61" y="0"/>
                  </a:cubicBezTo>
                  <a:cubicBezTo>
                    <a:pt x="59" y="0"/>
                    <a:pt x="56" y="0"/>
                    <a:pt x="54" y="0"/>
                  </a:cubicBezTo>
                  <a:cubicBezTo>
                    <a:pt x="45" y="0"/>
                    <a:pt x="37" y="0"/>
                    <a:pt x="29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4" y="0"/>
                    <a:pt x="20" y="0"/>
                    <a:pt x="17" y="0"/>
                  </a:cubicBezTo>
                </a:path>
              </a:pathLst>
            </a:custGeom>
            <a:solidFill>
              <a:srgbClr val="730302">
                <a:alpha val="59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6" name="Google Shape;1826;p33"/>
            <p:cNvSpPr/>
            <p:nvPr/>
          </p:nvSpPr>
          <p:spPr>
            <a:xfrm>
              <a:off x="7851503" y="2055073"/>
              <a:ext cx="68039" cy="328858"/>
            </a:xfrm>
            <a:custGeom>
              <a:avLst/>
              <a:gdLst/>
              <a:ahLst/>
              <a:cxnLst/>
              <a:rect l="l" t="t" r="r" b="b"/>
              <a:pathLst>
                <a:path w="14" h="66" extrusionOk="0">
                  <a:moveTo>
                    <a:pt x="10" y="63"/>
                  </a:moveTo>
                  <a:cubicBezTo>
                    <a:pt x="8" y="63"/>
                    <a:pt x="6" y="63"/>
                    <a:pt x="5" y="63"/>
                  </a:cubicBezTo>
                  <a:cubicBezTo>
                    <a:pt x="4" y="63"/>
                    <a:pt x="3" y="63"/>
                    <a:pt x="2" y="63"/>
                  </a:cubicBezTo>
                  <a:cubicBezTo>
                    <a:pt x="1" y="64"/>
                    <a:pt x="0" y="65"/>
                    <a:pt x="0" y="66"/>
                  </a:cubicBezTo>
                  <a:cubicBezTo>
                    <a:pt x="4" y="65"/>
                    <a:pt x="7" y="64"/>
                    <a:pt x="10" y="63"/>
                  </a:cubicBezTo>
                  <a:moveTo>
                    <a:pt x="14" y="0"/>
                  </a:moveTo>
                  <a:cubicBezTo>
                    <a:pt x="12" y="1"/>
                    <a:pt x="11" y="2"/>
                    <a:pt x="10" y="4"/>
                  </a:cubicBezTo>
                  <a:cubicBezTo>
                    <a:pt x="10" y="4"/>
                    <a:pt x="10" y="4"/>
                    <a:pt x="11" y="4"/>
                  </a:cubicBezTo>
                  <a:cubicBezTo>
                    <a:pt x="12" y="2"/>
                    <a:pt x="13" y="1"/>
                    <a:pt x="14" y="0"/>
                  </a:cubicBezTo>
                </a:path>
              </a:pathLst>
            </a:custGeom>
            <a:solidFill>
              <a:srgbClr val="DB88C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7" name="Google Shape;1827;p33"/>
            <p:cNvSpPr/>
            <p:nvPr/>
          </p:nvSpPr>
          <p:spPr>
            <a:xfrm>
              <a:off x="7675734" y="1788586"/>
              <a:ext cx="595343" cy="249479"/>
            </a:xfrm>
            <a:custGeom>
              <a:avLst/>
              <a:gdLst/>
              <a:ahLst/>
              <a:cxnLst/>
              <a:rect l="l" t="t" r="r" b="b"/>
              <a:pathLst>
                <a:path w="120" h="50" extrusionOk="0">
                  <a:moveTo>
                    <a:pt x="17" y="5"/>
                  </a:moveTo>
                  <a:cubicBezTo>
                    <a:pt x="13" y="6"/>
                    <a:pt x="8" y="6"/>
                    <a:pt x="5" y="9"/>
                  </a:cubicBezTo>
                  <a:cubicBezTo>
                    <a:pt x="2" y="12"/>
                    <a:pt x="0" y="16"/>
                    <a:pt x="2" y="20"/>
                  </a:cubicBezTo>
                  <a:cubicBezTo>
                    <a:pt x="4" y="23"/>
                    <a:pt x="6" y="24"/>
                    <a:pt x="9" y="25"/>
                  </a:cubicBezTo>
                  <a:cubicBezTo>
                    <a:pt x="16" y="27"/>
                    <a:pt x="23" y="29"/>
                    <a:pt x="28" y="33"/>
                  </a:cubicBezTo>
                  <a:cubicBezTo>
                    <a:pt x="33" y="37"/>
                    <a:pt x="36" y="42"/>
                    <a:pt x="40" y="45"/>
                  </a:cubicBezTo>
                  <a:cubicBezTo>
                    <a:pt x="47" y="50"/>
                    <a:pt x="57" y="50"/>
                    <a:pt x="66" y="50"/>
                  </a:cubicBezTo>
                  <a:cubicBezTo>
                    <a:pt x="74" y="50"/>
                    <a:pt x="82" y="50"/>
                    <a:pt x="91" y="50"/>
                  </a:cubicBezTo>
                  <a:cubicBezTo>
                    <a:pt x="97" y="50"/>
                    <a:pt x="103" y="50"/>
                    <a:pt x="108" y="46"/>
                  </a:cubicBezTo>
                  <a:cubicBezTo>
                    <a:pt x="113" y="42"/>
                    <a:pt x="114" y="34"/>
                    <a:pt x="120" y="30"/>
                  </a:cubicBezTo>
                  <a:cubicBezTo>
                    <a:pt x="90" y="9"/>
                    <a:pt x="53" y="0"/>
                    <a:pt x="17" y="5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8" name="Google Shape;1828;p33"/>
            <p:cNvSpPr/>
            <p:nvPr/>
          </p:nvSpPr>
          <p:spPr>
            <a:xfrm>
              <a:off x="7675734" y="1794254"/>
              <a:ext cx="493284" cy="124739"/>
            </a:xfrm>
            <a:custGeom>
              <a:avLst/>
              <a:gdLst/>
              <a:ahLst/>
              <a:cxnLst/>
              <a:rect l="l" t="t" r="r" b="b"/>
              <a:pathLst>
                <a:path w="100" h="25" extrusionOk="0">
                  <a:moveTo>
                    <a:pt x="17" y="4"/>
                  </a:moveTo>
                  <a:cubicBezTo>
                    <a:pt x="13" y="5"/>
                    <a:pt x="8" y="5"/>
                    <a:pt x="5" y="8"/>
                  </a:cubicBezTo>
                  <a:cubicBezTo>
                    <a:pt x="2" y="11"/>
                    <a:pt x="0" y="15"/>
                    <a:pt x="2" y="19"/>
                  </a:cubicBezTo>
                  <a:cubicBezTo>
                    <a:pt x="4" y="22"/>
                    <a:pt x="6" y="23"/>
                    <a:pt x="9" y="24"/>
                  </a:cubicBezTo>
                  <a:cubicBezTo>
                    <a:pt x="10" y="24"/>
                    <a:pt x="11" y="25"/>
                    <a:pt x="12" y="25"/>
                  </a:cubicBezTo>
                  <a:cubicBezTo>
                    <a:pt x="11" y="24"/>
                    <a:pt x="11" y="24"/>
                    <a:pt x="10" y="23"/>
                  </a:cubicBezTo>
                  <a:cubicBezTo>
                    <a:pt x="8" y="19"/>
                    <a:pt x="10" y="14"/>
                    <a:pt x="13" y="12"/>
                  </a:cubicBezTo>
                  <a:cubicBezTo>
                    <a:pt x="16" y="9"/>
                    <a:pt x="21" y="8"/>
                    <a:pt x="25" y="8"/>
                  </a:cubicBezTo>
                  <a:cubicBezTo>
                    <a:pt x="50" y="4"/>
                    <a:pt x="77" y="8"/>
                    <a:pt x="100" y="18"/>
                  </a:cubicBezTo>
                  <a:cubicBezTo>
                    <a:pt x="75" y="5"/>
                    <a:pt x="45" y="0"/>
                    <a:pt x="17" y="4"/>
                  </a:cubicBezTo>
                </a:path>
              </a:pathLst>
            </a:custGeom>
            <a:solidFill>
              <a:srgbClr val="FFF4E3">
                <a:alpha val="493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9" name="Google Shape;1829;p33"/>
            <p:cNvSpPr/>
            <p:nvPr/>
          </p:nvSpPr>
          <p:spPr>
            <a:xfrm>
              <a:off x="7800472" y="1941673"/>
              <a:ext cx="113398" cy="85051"/>
            </a:xfrm>
            <a:custGeom>
              <a:avLst/>
              <a:gdLst/>
              <a:ahLst/>
              <a:cxnLst/>
              <a:rect l="l" t="t" r="r" b="b"/>
              <a:pathLst>
                <a:path w="23" h="17" extrusionOk="0">
                  <a:moveTo>
                    <a:pt x="0" y="0"/>
                  </a:moveTo>
                  <a:cubicBezTo>
                    <a:pt x="1" y="1"/>
                    <a:pt x="2" y="1"/>
                    <a:pt x="3" y="2"/>
                  </a:cubicBezTo>
                  <a:cubicBezTo>
                    <a:pt x="8" y="6"/>
                    <a:pt x="11" y="11"/>
                    <a:pt x="15" y="14"/>
                  </a:cubicBezTo>
                  <a:cubicBezTo>
                    <a:pt x="18" y="16"/>
                    <a:pt x="20" y="17"/>
                    <a:pt x="23" y="17"/>
                  </a:cubicBezTo>
                  <a:cubicBezTo>
                    <a:pt x="19" y="14"/>
                    <a:pt x="15" y="9"/>
                    <a:pt x="11" y="6"/>
                  </a:cubicBezTo>
                  <a:cubicBezTo>
                    <a:pt x="8" y="3"/>
                    <a:pt x="4" y="2"/>
                    <a:pt x="0" y="0"/>
                  </a:cubicBezTo>
                </a:path>
              </a:pathLst>
            </a:custGeom>
            <a:solidFill>
              <a:srgbClr val="FFF4E3">
                <a:alpha val="493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0" name="Google Shape;1830;p33"/>
            <p:cNvSpPr/>
            <p:nvPr/>
          </p:nvSpPr>
          <p:spPr>
            <a:xfrm>
              <a:off x="7721094" y="1856625"/>
              <a:ext cx="425244" cy="164431"/>
            </a:xfrm>
            <a:custGeom>
              <a:avLst/>
              <a:gdLst/>
              <a:ahLst/>
              <a:cxnLst/>
              <a:rect l="l" t="t" r="r" b="b"/>
              <a:pathLst>
                <a:path w="86" h="33" extrusionOk="0">
                  <a:moveTo>
                    <a:pt x="3" y="0"/>
                  </a:moveTo>
                  <a:cubicBezTo>
                    <a:pt x="1" y="2"/>
                    <a:pt x="0" y="4"/>
                    <a:pt x="0" y="7"/>
                  </a:cubicBezTo>
                  <a:cubicBezTo>
                    <a:pt x="1" y="7"/>
                    <a:pt x="2" y="8"/>
                    <a:pt x="3" y="8"/>
                  </a:cubicBezTo>
                  <a:cubicBezTo>
                    <a:pt x="10" y="11"/>
                    <a:pt x="17" y="12"/>
                    <a:pt x="22" y="16"/>
                  </a:cubicBezTo>
                  <a:cubicBezTo>
                    <a:pt x="27" y="20"/>
                    <a:pt x="30" y="25"/>
                    <a:pt x="35" y="28"/>
                  </a:cubicBezTo>
                  <a:cubicBezTo>
                    <a:pt x="41" y="33"/>
                    <a:pt x="50" y="33"/>
                    <a:pt x="59" y="33"/>
                  </a:cubicBezTo>
                  <a:cubicBezTo>
                    <a:pt x="59" y="33"/>
                    <a:pt x="60" y="33"/>
                    <a:pt x="60" y="33"/>
                  </a:cubicBezTo>
                  <a:cubicBezTo>
                    <a:pt x="68" y="33"/>
                    <a:pt x="77" y="33"/>
                    <a:pt x="85" y="33"/>
                  </a:cubicBezTo>
                  <a:cubicBezTo>
                    <a:pt x="85" y="33"/>
                    <a:pt x="85" y="33"/>
                    <a:pt x="86" y="33"/>
                  </a:cubicBezTo>
                  <a:cubicBezTo>
                    <a:pt x="85" y="33"/>
                    <a:pt x="84" y="32"/>
                    <a:pt x="84" y="32"/>
                  </a:cubicBezTo>
                  <a:cubicBezTo>
                    <a:pt x="84" y="32"/>
                    <a:pt x="84" y="32"/>
                    <a:pt x="84" y="32"/>
                  </a:cubicBezTo>
                  <a:cubicBezTo>
                    <a:pt x="82" y="31"/>
                    <a:pt x="81" y="29"/>
                    <a:pt x="80" y="28"/>
                  </a:cubicBezTo>
                  <a:cubicBezTo>
                    <a:pt x="78" y="28"/>
                    <a:pt x="77" y="28"/>
                    <a:pt x="75" y="28"/>
                  </a:cubicBezTo>
                  <a:cubicBezTo>
                    <a:pt x="63" y="28"/>
                    <a:pt x="52" y="26"/>
                    <a:pt x="40" y="19"/>
                  </a:cubicBezTo>
                  <a:cubicBezTo>
                    <a:pt x="27" y="11"/>
                    <a:pt x="17" y="4"/>
                    <a:pt x="3" y="0"/>
                  </a:cubicBezTo>
                </a:path>
              </a:pathLst>
            </a:custGeom>
            <a:solidFill>
              <a:srgbClr val="730302">
                <a:alpha val="59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1" name="Google Shape;1831;p33"/>
            <p:cNvSpPr/>
            <p:nvPr/>
          </p:nvSpPr>
          <p:spPr>
            <a:xfrm>
              <a:off x="7913870" y="1618487"/>
              <a:ext cx="425244" cy="391230"/>
            </a:xfrm>
            <a:custGeom>
              <a:avLst/>
              <a:gdLst/>
              <a:ahLst/>
              <a:cxnLst/>
              <a:rect l="l" t="t" r="r" b="b"/>
              <a:pathLst>
                <a:path w="86" h="79" extrusionOk="0">
                  <a:moveTo>
                    <a:pt x="54" y="12"/>
                  </a:moveTo>
                  <a:cubicBezTo>
                    <a:pt x="51" y="9"/>
                    <a:pt x="49" y="6"/>
                    <a:pt x="46" y="4"/>
                  </a:cubicBezTo>
                  <a:cubicBezTo>
                    <a:pt x="41" y="0"/>
                    <a:pt x="34" y="1"/>
                    <a:pt x="27" y="1"/>
                  </a:cubicBezTo>
                  <a:cubicBezTo>
                    <a:pt x="19" y="2"/>
                    <a:pt x="11" y="2"/>
                    <a:pt x="3" y="3"/>
                  </a:cubicBezTo>
                  <a:cubicBezTo>
                    <a:pt x="5" y="10"/>
                    <a:pt x="0" y="19"/>
                    <a:pt x="3" y="26"/>
                  </a:cubicBezTo>
                  <a:cubicBezTo>
                    <a:pt x="6" y="32"/>
                    <a:pt x="14" y="32"/>
                    <a:pt x="21" y="34"/>
                  </a:cubicBezTo>
                  <a:cubicBezTo>
                    <a:pt x="31" y="36"/>
                    <a:pt x="40" y="42"/>
                    <a:pt x="46" y="51"/>
                  </a:cubicBezTo>
                  <a:cubicBezTo>
                    <a:pt x="49" y="55"/>
                    <a:pt x="51" y="59"/>
                    <a:pt x="55" y="62"/>
                  </a:cubicBezTo>
                  <a:cubicBezTo>
                    <a:pt x="57" y="64"/>
                    <a:pt x="59" y="65"/>
                    <a:pt x="61" y="66"/>
                  </a:cubicBezTo>
                  <a:cubicBezTo>
                    <a:pt x="68" y="70"/>
                    <a:pt x="76" y="74"/>
                    <a:pt x="83" y="78"/>
                  </a:cubicBezTo>
                  <a:cubicBezTo>
                    <a:pt x="84" y="78"/>
                    <a:pt x="85" y="79"/>
                    <a:pt x="85" y="78"/>
                  </a:cubicBezTo>
                  <a:cubicBezTo>
                    <a:pt x="86" y="78"/>
                    <a:pt x="84" y="65"/>
                    <a:pt x="83" y="65"/>
                  </a:cubicBezTo>
                  <a:cubicBezTo>
                    <a:pt x="75" y="46"/>
                    <a:pt x="65" y="29"/>
                    <a:pt x="54" y="12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2" name="Google Shape;1832;p33"/>
            <p:cNvSpPr/>
            <p:nvPr/>
          </p:nvSpPr>
          <p:spPr>
            <a:xfrm>
              <a:off x="7913870" y="1618487"/>
              <a:ext cx="249476" cy="147419"/>
            </a:xfrm>
            <a:custGeom>
              <a:avLst/>
              <a:gdLst/>
              <a:ahLst/>
              <a:cxnLst/>
              <a:rect l="l" t="t" r="r" b="b"/>
              <a:pathLst>
                <a:path w="50" h="30" extrusionOk="0">
                  <a:moveTo>
                    <a:pt x="27" y="1"/>
                  </a:moveTo>
                  <a:cubicBezTo>
                    <a:pt x="19" y="2"/>
                    <a:pt x="11" y="2"/>
                    <a:pt x="3" y="3"/>
                  </a:cubicBezTo>
                  <a:cubicBezTo>
                    <a:pt x="5" y="10"/>
                    <a:pt x="0" y="19"/>
                    <a:pt x="3" y="26"/>
                  </a:cubicBezTo>
                  <a:cubicBezTo>
                    <a:pt x="4" y="28"/>
                    <a:pt x="6" y="29"/>
                    <a:pt x="8" y="30"/>
                  </a:cubicBezTo>
                  <a:cubicBezTo>
                    <a:pt x="8" y="30"/>
                    <a:pt x="7" y="30"/>
                    <a:pt x="7" y="29"/>
                  </a:cubicBezTo>
                  <a:cubicBezTo>
                    <a:pt x="4" y="22"/>
                    <a:pt x="10" y="14"/>
                    <a:pt x="7" y="6"/>
                  </a:cubicBezTo>
                  <a:cubicBezTo>
                    <a:pt x="15" y="6"/>
                    <a:pt x="23" y="5"/>
                    <a:pt x="32" y="5"/>
                  </a:cubicBezTo>
                  <a:cubicBezTo>
                    <a:pt x="38" y="4"/>
                    <a:pt x="45" y="4"/>
                    <a:pt x="50" y="8"/>
                  </a:cubicBezTo>
                  <a:cubicBezTo>
                    <a:pt x="49" y="6"/>
                    <a:pt x="47" y="5"/>
                    <a:pt x="46" y="4"/>
                  </a:cubicBezTo>
                  <a:cubicBezTo>
                    <a:pt x="41" y="0"/>
                    <a:pt x="34" y="1"/>
                    <a:pt x="27" y="1"/>
                  </a:cubicBezTo>
                </a:path>
              </a:pathLst>
            </a:custGeom>
            <a:solidFill>
              <a:srgbClr val="FFF4E3">
                <a:alpha val="493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3" name="Google Shape;1833;p33"/>
            <p:cNvSpPr/>
            <p:nvPr/>
          </p:nvSpPr>
          <p:spPr>
            <a:xfrm>
              <a:off x="7925210" y="1658175"/>
              <a:ext cx="5672" cy="51032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1" y="0"/>
                  </a:moveTo>
                  <a:cubicBezTo>
                    <a:pt x="1" y="3"/>
                    <a:pt x="0" y="6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6"/>
                    <a:pt x="1" y="3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D3367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4" name="Google Shape;1834;p33"/>
            <p:cNvSpPr/>
            <p:nvPr/>
          </p:nvSpPr>
          <p:spPr>
            <a:xfrm>
              <a:off x="7925210" y="1709206"/>
              <a:ext cx="5672" cy="39692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1" y="7"/>
                  </a:moveTo>
                  <a:cubicBezTo>
                    <a:pt x="1" y="7"/>
                    <a:pt x="1" y="7"/>
                    <a:pt x="1" y="8"/>
                  </a:cubicBezTo>
                  <a:cubicBezTo>
                    <a:pt x="1" y="7"/>
                    <a:pt x="1" y="7"/>
                    <a:pt x="1" y="7"/>
                  </a:cubicBezTo>
                  <a:moveTo>
                    <a:pt x="0" y="0"/>
                  </a:moveTo>
                  <a:cubicBezTo>
                    <a:pt x="0" y="2"/>
                    <a:pt x="0" y="5"/>
                    <a:pt x="1" y="7"/>
                  </a:cubicBezTo>
                  <a:cubicBezTo>
                    <a:pt x="0" y="6"/>
                    <a:pt x="0" y="4"/>
                    <a:pt x="0" y="2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8539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5" name="Google Shape;1835;p33"/>
            <p:cNvSpPr/>
            <p:nvPr/>
          </p:nvSpPr>
          <p:spPr>
            <a:xfrm>
              <a:off x="7930882" y="1692194"/>
              <a:ext cx="164429" cy="113399"/>
            </a:xfrm>
            <a:custGeom>
              <a:avLst/>
              <a:gdLst/>
              <a:ahLst/>
              <a:cxnLst/>
              <a:rect l="l" t="t" r="r" b="b"/>
              <a:pathLst>
                <a:path w="34" h="23" extrusionOk="0"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4" y="0"/>
                  </a:moveTo>
                  <a:cubicBezTo>
                    <a:pt x="4" y="5"/>
                    <a:pt x="2" y="10"/>
                    <a:pt x="4" y="14"/>
                  </a:cubicBezTo>
                  <a:cubicBezTo>
                    <a:pt x="4" y="15"/>
                    <a:pt x="5" y="15"/>
                    <a:pt x="5" y="15"/>
                  </a:cubicBezTo>
                  <a:cubicBezTo>
                    <a:pt x="3" y="14"/>
                    <a:pt x="1" y="13"/>
                    <a:pt x="0" y="11"/>
                  </a:cubicBezTo>
                  <a:cubicBezTo>
                    <a:pt x="4" y="17"/>
                    <a:pt x="12" y="17"/>
                    <a:pt x="18" y="19"/>
                  </a:cubicBezTo>
                  <a:cubicBezTo>
                    <a:pt x="22" y="20"/>
                    <a:pt x="26" y="21"/>
                    <a:pt x="29" y="23"/>
                  </a:cubicBezTo>
                  <a:cubicBezTo>
                    <a:pt x="29" y="23"/>
                    <a:pt x="29" y="22"/>
                    <a:pt x="29" y="22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9" y="22"/>
                    <a:pt x="29" y="21"/>
                    <a:pt x="29" y="21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30" y="20"/>
                    <a:pt x="31" y="18"/>
                    <a:pt x="31" y="17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2" y="15"/>
                    <a:pt x="33" y="13"/>
                    <a:pt x="34" y="11"/>
                  </a:cubicBezTo>
                  <a:cubicBezTo>
                    <a:pt x="32" y="12"/>
                    <a:pt x="29" y="12"/>
                    <a:pt x="27" y="12"/>
                  </a:cubicBezTo>
                  <a:cubicBezTo>
                    <a:pt x="23" y="12"/>
                    <a:pt x="18" y="11"/>
                    <a:pt x="14" y="9"/>
                  </a:cubicBezTo>
                  <a:cubicBezTo>
                    <a:pt x="10" y="8"/>
                    <a:pt x="7" y="5"/>
                    <a:pt x="5" y="1"/>
                  </a:cubicBezTo>
                  <a:cubicBezTo>
                    <a:pt x="5" y="1"/>
                    <a:pt x="4" y="0"/>
                    <a:pt x="4" y="0"/>
                  </a:cubicBezTo>
                </a:path>
              </a:pathLst>
            </a:custGeom>
            <a:solidFill>
              <a:srgbClr val="730302">
                <a:alpha val="59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6" name="Google Shape;1836;p33"/>
            <p:cNvSpPr/>
            <p:nvPr/>
          </p:nvSpPr>
          <p:spPr>
            <a:xfrm>
              <a:off x="8220045" y="1675186"/>
              <a:ext cx="555651" cy="328858"/>
            </a:xfrm>
            <a:custGeom>
              <a:avLst/>
              <a:gdLst/>
              <a:ahLst/>
              <a:cxnLst/>
              <a:rect l="l" t="t" r="r" b="b"/>
              <a:pathLst>
                <a:path w="112" h="67" extrusionOk="0">
                  <a:moveTo>
                    <a:pt x="90" y="9"/>
                  </a:moveTo>
                  <a:cubicBezTo>
                    <a:pt x="84" y="9"/>
                    <a:pt x="79" y="5"/>
                    <a:pt x="73" y="4"/>
                  </a:cubicBezTo>
                  <a:cubicBezTo>
                    <a:pt x="59" y="0"/>
                    <a:pt x="45" y="8"/>
                    <a:pt x="32" y="15"/>
                  </a:cubicBezTo>
                  <a:cubicBezTo>
                    <a:pt x="24" y="20"/>
                    <a:pt x="15" y="25"/>
                    <a:pt x="10" y="34"/>
                  </a:cubicBezTo>
                  <a:cubicBezTo>
                    <a:pt x="7" y="38"/>
                    <a:pt x="5" y="43"/>
                    <a:pt x="4" y="48"/>
                  </a:cubicBezTo>
                  <a:cubicBezTo>
                    <a:pt x="2" y="54"/>
                    <a:pt x="0" y="63"/>
                    <a:pt x="6" y="66"/>
                  </a:cubicBezTo>
                  <a:cubicBezTo>
                    <a:pt x="8" y="67"/>
                    <a:pt x="11" y="67"/>
                    <a:pt x="13" y="67"/>
                  </a:cubicBezTo>
                  <a:cubicBezTo>
                    <a:pt x="26" y="65"/>
                    <a:pt x="36" y="54"/>
                    <a:pt x="48" y="48"/>
                  </a:cubicBezTo>
                  <a:cubicBezTo>
                    <a:pt x="58" y="43"/>
                    <a:pt x="70" y="41"/>
                    <a:pt x="79" y="33"/>
                  </a:cubicBezTo>
                  <a:cubicBezTo>
                    <a:pt x="81" y="31"/>
                    <a:pt x="83" y="29"/>
                    <a:pt x="85" y="28"/>
                  </a:cubicBezTo>
                  <a:cubicBezTo>
                    <a:pt x="88" y="27"/>
                    <a:pt x="92" y="28"/>
                    <a:pt x="95" y="28"/>
                  </a:cubicBezTo>
                  <a:cubicBezTo>
                    <a:pt x="99" y="28"/>
                    <a:pt x="104" y="27"/>
                    <a:pt x="107" y="24"/>
                  </a:cubicBezTo>
                  <a:cubicBezTo>
                    <a:pt x="111" y="22"/>
                    <a:pt x="112" y="16"/>
                    <a:pt x="110" y="13"/>
                  </a:cubicBezTo>
                  <a:cubicBezTo>
                    <a:pt x="107" y="9"/>
                    <a:pt x="101" y="9"/>
                    <a:pt x="96" y="9"/>
                  </a:cubicBezTo>
                  <a:cubicBezTo>
                    <a:pt x="94" y="9"/>
                    <a:pt x="92" y="9"/>
                    <a:pt x="90" y="9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7" name="Google Shape;1837;p33"/>
            <p:cNvSpPr/>
            <p:nvPr/>
          </p:nvSpPr>
          <p:spPr>
            <a:xfrm>
              <a:off x="8316436" y="1675186"/>
              <a:ext cx="459264" cy="124739"/>
            </a:xfrm>
            <a:custGeom>
              <a:avLst/>
              <a:gdLst/>
              <a:ahLst/>
              <a:cxnLst/>
              <a:rect l="l" t="t" r="r" b="b"/>
              <a:pathLst>
                <a:path w="93" h="26" extrusionOk="0">
                  <a:moveTo>
                    <a:pt x="71" y="9"/>
                  </a:moveTo>
                  <a:cubicBezTo>
                    <a:pt x="65" y="9"/>
                    <a:pt x="60" y="5"/>
                    <a:pt x="54" y="4"/>
                  </a:cubicBezTo>
                  <a:cubicBezTo>
                    <a:pt x="40" y="0"/>
                    <a:pt x="26" y="8"/>
                    <a:pt x="13" y="15"/>
                  </a:cubicBezTo>
                  <a:cubicBezTo>
                    <a:pt x="9" y="18"/>
                    <a:pt x="4" y="21"/>
                    <a:pt x="0" y="24"/>
                  </a:cubicBezTo>
                  <a:cubicBezTo>
                    <a:pt x="3" y="22"/>
                    <a:pt x="6" y="20"/>
                    <a:pt x="9" y="18"/>
                  </a:cubicBezTo>
                  <a:cubicBezTo>
                    <a:pt x="22" y="11"/>
                    <a:pt x="36" y="3"/>
                    <a:pt x="50" y="7"/>
                  </a:cubicBezTo>
                  <a:cubicBezTo>
                    <a:pt x="56" y="8"/>
                    <a:pt x="61" y="12"/>
                    <a:pt x="67" y="12"/>
                  </a:cubicBezTo>
                  <a:cubicBezTo>
                    <a:pt x="69" y="12"/>
                    <a:pt x="71" y="12"/>
                    <a:pt x="73" y="12"/>
                  </a:cubicBezTo>
                  <a:cubicBezTo>
                    <a:pt x="79" y="12"/>
                    <a:pt x="84" y="11"/>
                    <a:pt x="87" y="16"/>
                  </a:cubicBezTo>
                  <a:cubicBezTo>
                    <a:pt x="89" y="19"/>
                    <a:pt x="88" y="23"/>
                    <a:pt x="85" y="26"/>
                  </a:cubicBezTo>
                  <a:cubicBezTo>
                    <a:pt x="86" y="26"/>
                    <a:pt x="87" y="25"/>
                    <a:pt x="88" y="24"/>
                  </a:cubicBezTo>
                  <a:cubicBezTo>
                    <a:pt x="92" y="22"/>
                    <a:pt x="93" y="16"/>
                    <a:pt x="91" y="13"/>
                  </a:cubicBezTo>
                  <a:cubicBezTo>
                    <a:pt x="88" y="9"/>
                    <a:pt x="82" y="9"/>
                    <a:pt x="77" y="9"/>
                  </a:cubicBezTo>
                  <a:cubicBezTo>
                    <a:pt x="75" y="9"/>
                    <a:pt x="73" y="9"/>
                    <a:pt x="71" y="9"/>
                  </a:cubicBezTo>
                </a:path>
              </a:pathLst>
            </a:custGeom>
            <a:solidFill>
              <a:srgbClr val="FFF4E3">
                <a:alpha val="493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8" name="Google Shape;1838;p33"/>
            <p:cNvSpPr/>
            <p:nvPr/>
          </p:nvSpPr>
          <p:spPr>
            <a:xfrm>
              <a:off x="8401482" y="1771574"/>
              <a:ext cx="351534" cy="124739"/>
            </a:xfrm>
            <a:custGeom>
              <a:avLst/>
              <a:gdLst/>
              <a:ahLst/>
              <a:cxnLst/>
              <a:rect l="l" t="t" r="r" b="b"/>
              <a:pathLst>
                <a:path w="71" h="25" extrusionOk="0">
                  <a:moveTo>
                    <a:pt x="71" y="0"/>
                  </a:moveTo>
                  <a:cubicBezTo>
                    <a:pt x="66" y="3"/>
                    <a:pt x="60" y="3"/>
                    <a:pt x="54" y="3"/>
                  </a:cubicBezTo>
                  <a:cubicBezTo>
                    <a:pt x="42" y="4"/>
                    <a:pt x="33" y="13"/>
                    <a:pt x="21" y="14"/>
                  </a:cubicBezTo>
                  <a:cubicBezTo>
                    <a:pt x="15" y="14"/>
                    <a:pt x="8" y="16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9"/>
                    <a:pt x="1" y="19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1" y="22"/>
                    <a:pt x="0" y="23"/>
                    <a:pt x="0" y="25"/>
                  </a:cubicBezTo>
                  <a:cubicBezTo>
                    <a:pt x="1" y="25"/>
                    <a:pt x="3" y="25"/>
                    <a:pt x="4" y="25"/>
                  </a:cubicBezTo>
                  <a:cubicBezTo>
                    <a:pt x="4" y="25"/>
                    <a:pt x="5" y="25"/>
                    <a:pt x="5" y="25"/>
                  </a:cubicBezTo>
                  <a:cubicBezTo>
                    <a:pt x="7" y="25"/>
                    <a:pt x="9" y="25"/>
                    <a:pt x="11" y="25"/>
                  </a:cubicBezTo>
                  <a:cubicBezTo>
                    <a:pt x="22" y="20"/>
                    <a:pt x="34" y="18"/>
                    <a:pt x="42" y="10"/>
                  </a:cubicBezTo>
                  <a:cubicBezTo>
                    <a:pt x="44" y="8"/>
                    <a:pt x="46" y="6"/>
                    <a:pt x="49" y="5"/>
                  </a:cubicBezTo>
                  <a:cubicBezTo>
                    <a:pt x="50" y="4"/>
                    <a:pt x="52" y="4"/>
                    <a:pt x="53" y="4"/>
                  </a:cubicBezTo>
                  <a:cubicBezTo>
                    <a:pt x="55" y="4"/>
                    <a:pt x="56" y="4"/>
                    <a:pt x="58" y="5"/>
                  </a:cubicBezTo>
                  <a:cubicBezTo>
                    <a:pt x="58" y="5"/>
                    <a:pt x="59" y="5"/>
                    <a:pt x="59" y="5"/>
                  </a:cubicBezTo>
                  <a:cubicBezTo>
                    <a:pt x="63" y="5"/>
                    <a:pt x="67" y="4"/>
                    <a:pt x="70" y="1"/>
                  </a:cubicBezTo>
                  <a:cubicBezTo>
                    <a:pt x="71" y="1"/>
                    <a:pt x="71" y="1"/>
                    <a:pt x="71" y="1"/>
                  </a:cubicBezTo>
                  <a:cubicBezTo>
                    <a:pt x="71" y="1"/>
                    <a:pt x="71" y="0"/>
                    <a:pt x="71" y="0"/>
                  </a:cubicBezTo>
                </a:path>
              </a:pathLst>
            </a:custGeom>
            <a:solidFill>
              <a:srgbClr val="730302">
                <a:alpha val="59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9" name="Google Shape;1839;p33"/>
            <p:cNvSpPr/>
            <p:nvPr/>
          </p:nvSpPr>
          <p:spPr>
            <a:xfrm>
              <a:off x="8753017" y="1771574"/>
              <a:ext cx="5672" cy="567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</a:path>
              </a:pathLst>
            </a:custGeom>
            <a:solidFill>
              <a:srgbClr val="DB88C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0" name="Google Shape;1840;p33"/>
            <p:cNvSpPr/>
            <p:nvPr/>
          </p:nvSpPr>
          <p:spPr>
            <a:xfrm>
              <a:off x="8248397" y="1896313"/>
              <a:ext cx="606682" cy="340198"/>
            </a:xfrm>
            <a:custGeom>
              <a:avLst/>
              <a:gdLst/>
              <a:ahLst/>
              <a:cxnLst/>
              <a:rect l="l" t="t" r="r" b="b"/>
              <a:pathLst>
                <a:path w="122" h="68" extrusionOk="0">
                  <a:moveTo>
                    <a:pt x="110" y="44"/>
                  </a:moveTo>
                  <a:cubicBezTo>
                    <a:pt x="107" y="41"/>
                    <a:pt x="106" y="38"/>
                    <a:pt x="104" y="35"/>
                  </a:cubicBezTo>
                  <a:cubicBezTo>
                    <a:pt x="99" y="22"/>
                    <a:pt x="88" y="13"/>
                    <a:pt x="75" y="7"/>
                  </a:cubicBezTo>
                  <a:cubicBezTo>
                    <a:pt x="63" y="2"/>
                    <a:pt x="49" y="0"/>
                    <a:pt x="35" y="0"/>
                  </a:cubicBezTo>
                  <a:cubicBezTo>
                    <a:pt x="26" y="0"/>
                    <a:pt x="16" y="1"/>
                    <a:pt x="8" y="5"/>
                  </a:cubicBezTo>
                  <a:cubicBezTo>
                    <a:pt x="4" y="8"/>
                    <a:pt x="1" y="11"/>
                    <a:pt x="0" y="15"/>
                  </a:cubicBezTo>
                  <a:cubicBezTo>
                    <a:pt x="0" y="21"/>
                    <a:pt x="4" y="25"/>
                    <a:pt x="10" y="27"/>
                  </a:cubicBezTo>
                  <a:cubicBezTo>
                    <a:pt x="15" y="29"/>
                    <a:pt x="21" y="29"/>
                    <a:pt x="26" y="29"/>
                  </a:cubicBezTo>
                  <a:cubicBezTo>
                    <a:pt x="39" y="30"/>
                    <a:pt x="52" y="34"/>
                    <a:pt x="64" y="39"/>
                  </a:cubicBezTo>
                  <a:cubicBezTo>
                    <a:pt x="69" y="40"/>
                    <a:pt x="73" y="42"/>
                    <a:pt x="77" y="45"/>
                  </a:cubicBezTo>
                  <a:cubicBezTo>
                    <a:pt x="81" y="49"/>
                    <a:pt x="84" y="55"/>
                    <a:pt x="88" y="60"/>
                  </a:cubicBezTo>
                  <a:cubicBezTo>
                    <a:pt x="96" y="68"/>
                    <a:pt x="111" y="68"/>
                    <a:pt x="119" y="60"/>
                  </a:cubicBezTo>
                  <a:cubicBezTo>
                    <a:pt x="120" y="59"/>
                    <a:pt x="121" y="58"/>
                    <a:pt x="121" y="57"/>
                  </a:cubicBezTo>
                  <a:cubicBezTo>
                    <a:pt x="122" y="54"/>
                    <a:pt x="120" y="51"/>
                    <a:pt x="118" y="49"/>
                  </a:cubicBezTo>
                  <a:cubicBezTo>
                    <a:pt x="115" y="47"/>
                    <a:pt x="112" y="46"/>
                    <a:pt x="110" y="44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1" name="Google Shape;1841;p33"/>
            <p:cNvSpPr/>
            <p:nvPr/>
          </p:nvSpPr>
          <p:spPr>
            <a:xfrm>
              <a:off x="8701989" y="1981365"/>
              <a:ext cx="85050" cy="119071"/>
            </a:xfrm>
            <a:custGeom>
              <a:avLst/>
              <a:gdLst/>
              <a:ahLst/>
              <a:cxnLst/>
              <a:rect l="l" t="t" r="r" b="b"/>
              <a:pathLst>
                <a:path w="17" h="24" extrusionOk="0">
                  <a:moveTo>
                    <a:pt x="0" y="0"/>
                  </a:moveTo>
                  <a:cubicBezTo>
                    <a:pt x="3" y="4"/>
                    <a:pt x="6" y="8"/>
                    <a:pt x="8" y="13"/>
                  </a:cubicBezTo>
                  <a:cubicBezTo>
                    <a:pt x="10" y="16"/>
                    <a:pt x="11" y="20"/>
                    <a:pt x="14" y="22"/>
                  </a:cubicBezTo>
                  <a:cubicBezTo>
                    <a:pt x="14" y="23"/>
                    <a:pt x="15" y="24"/>
                    <a:pt x="17" y="24"/>
                  </a:cubicBezTo>
                  <a:cubicBezTo>
                    <a:pt x="15" y="22"/>
                    <a:pt x="14" y="20"/>
                    <a:pt x="13" y="18"/>
                  </a:cubicBezTo>
                  <a:cubicBezTo>
                    <a:pt x="10" y="11"/>
                    <a:pt x="6" y="5"/>
                    <a:pt x="0" y="0"/>
                  </a:cubicBezTo>
                  <a:close/>
                </a:path>
              </a:pathLst>
            </a:custGeom>
            <a:solidFill>
              <a:srgbClr val="FFF4E3">
                <a:alpha val="493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2" name="Google Shape;1842;p33"/>
            <p:cNvSpPr/>
            <p:nvPr/>
          </p:nvSpPr>
          <p:spPr>
            <a:xfrm>
              <a:off x="8259737" y="1998373"/>
              <a:ext cx="362874" cy="113399"/>
            </a:xfrm>
            <a:custGeom>
              <a:avLst/>
              <a:gdLst/>
              <a:ahLst/>
              <a:cxnLst/>
              <a:rect l="l" t="t" r="r" b="b"/>
              <a:pathLst>
                <a:path w="73" h="22" extrusionOk="0">
                  <a:moveTo>
                    <a:pt x="57" y="13"/>
                  </a:moveTo>
                  <a:cubicBezTo>
                    <a:pt x="45" y="8"/>
                    <a:pt x="32" y="4"/>
                    <a:pt x="19" y="3"/>
                  </a:cubicBezTo>
                  <a:cubicBezTo>
                    <a:pt x="14" y="3"/>
                    <a:pt x="8" y="3"/>
                    <a:pt x="3" y="1"/>
                  </a:cubicBezTo>
                  <a:cubicBezTo>
                    <a:pt x="2" y="1"/>
                    <a:pt x="1" y="1"/>
                    <a:pt x="0" y="0"/>
                  </a:cubicBezTo>
                  <a:cubicBezTo>
                    <a:pt x="2" y="3"/>
                    <a:pt x="5" y="5"/>
                    <a:pt x="8" y="6"/>
                  </a:cubicBezTo>
                  <a:cubicBezTo>
                    <a:pt x="13" y="8"/>
                    <a:pt x="19" y="8"/>
                    <a:pt x="24" y="8"/>
                  </a:cubicBezTo>
                  <a:cubicBezTo>
                    <a:pt x="37" y="9"/>
                    <a:pt x="50" y="13"/>
                    <a:pt x="62" y="18"/>
                  </a:cubicBezTo>
                  <a:cubicBezTo>
                    <a:pt x="66" y="19"/>
                    <a:pt x="70" y="20"/>
                    <a:pt x="73" y="22"/>
                  </a:cubicBezTo>
                  <a:cubicBezTo>
                    <a:pt x="72" y="21"/>
                    <a:pt x="71" y="20"/>
                    <a:pt x="70" y="19"/>
                  </a:cubicBezTo>
                  <a:cubicBezTo>
                    <a:pt x="66" y="16"/>
                    <a:pt x="62" y="14"/>
                    <a:pt x="57" y="13"/>
                  </a:cubicBezTo>
                </a:path>
              </a:pathLst>
            </a:custGeom>
            <a:solidFill>
              <a:srgbClr val="FFF4E3">
                <a:alpha val="493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3" name="Google Shape;1843;p33"/>
            <p:cNvSpPr/>
            <p:nvPr/>
          </p:nvSpPr>
          <p:spPr>
            <a:xfrm>
              <a:off x="8679310" y="2134452"/>
              <a:ext cx="175769" cy="102060"/>
            </a:xfrm>
            <a:custGeom>
              <a:avLst/>
              <a:gdLst/>
              <a:ahLst/>
              <a:cxnLst/>
              <a:rect l="l" t="t" r="r" b="b"/>
              <a:pathLst>
                <a:path w="36" h="20" extrusionOk="0">
                  <a:moveTo>
                    <a:pt x="30" y="0"/>
                  </a:moveTo>
                  <a:cubicBezTo>
                    <a:pt x="30" y="1"/>
                    <a:pt x="31" y="3"/>
                    <a:pt x="30" y="4"/>
                  </a:cubicBezTo>
                  <a:cubicBezTo>
                    <a:pt x="30" y="5"/>
                    <a:pt x="29" y="6"/>
                    <a:pt x="28" y="7"/>
                  </a:cubicBezTo>
                  <a:cubicBezTo>
                    <a:pt x="21" y="14"/>
                    <a:pt x="9" y="15"/>
                    <a:pt x="0" y="10"/>
                  </a:cubicBezTo>
                  <a:cubicBezTo>
                    <a:pt x="1" y="10"/>
                    <a:pt x="2" y="11"/>
                    <a:pt x="2" y="12"/>
                  </a:cubicBezTo>
                  <a:cubicBezTo>
                    <a:pt x="10" y="20"/>
                    <a:pt x="25" y="20"/>
                    <a:pt x="33" y="12"/>
                  </a:cubicBezTo>
                  <a:cubicBezTo>
                    <a:pt x="34" y="11"/>
                    <a:pt x="35" y="10"/>
                    <a:pt x="35" y="9"/>
                  </a:cubicBezTo>
                  <a:cubicBezTo>
                    <a:pt x="36" y="6"/>
                    <a:pt x="34" y="3"/>
                    <a:pt x="32" y="1"/>
                  </a:cubicBezTo>
                  <a:cubicBezTo>
                    <a:pt x="31" y="1"/>
                    <a:pt x="30" y="0"/>
                    <a:pt x="30" y="0"/>
                  </a:cubicBezTo>
                </a:path>
              </a:pathLst>
            </a:custGeom>
            <a:solidFill>
              <a:srgbClr val="FFF4E3">
                <a:alpha val="493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4" name="Google Shape;1844;p33"/>
            <p:cNvSpPr/>
            <p:nvPr/>
          </p:nvSpPr>
          <p:spPr>
            <a:xfrm>
              <a:off x="8344783" y="1964353"/>
              <a:ext cx="408233" cy="232470"/>
            </a:xfrm>
            <a:custGeom>
              <a:avLst/>
              <a:gdLst/>
              <a:ahLst/>
              <a:cxnLst/>
              <a:rect l="l" t="t" r="r" b="b"/>
              <a:pathLst>
                <a:path w="82" h="47" extrusionOk="0">
                  <a:moveTo>
                    <a:pt x="4" y="0"/>
                  </a:moveTo>
                  <a:cubicBezTo>
                    <a:pt x="3" y="2"/>
                    <a:pt x="1" y="4"/>
                    <a:pt x="0" y="6"/>
                  </a:cubicBezTo>
                  <a:cubicBezTo>
                    <a:pt x="12" y="9"/>
                    <a:pt x="25" y="10"/>
                    <a:pt x="36" y="16"/>
                  </a:cubicBezTo>
                  <a:cubicBezTo>
                    <a:pt x="53" y="23"/>
                    <a:pt x="65" y="37"/>
                    <a:pt x="80" y="47"/>
                  </a:cubicBezTo>
                  <a:cubicBezTo>
                    <a:pt x="81" y="47"/>
                    <a:pt x="81" y="47"/>
                    <a:pt x="82" y="47"/>
                  </a:cubicBezTo>
                  <a:cubicBezTo>
                    <a:pt x="78" y="44"/>
                    <a:pt x="75" y="40"/>
                    <a:pt x="71" y="36"/>
                  </a:cubicBezTo>
                  <a:cubicBezTo>
                    <a:pt x="64" y="27"/>
                    <a:pt x="53" y="9"/>
                    <a:pt x="41" y="7"/>
                  </a:cubicBezTo>
                  <a:cubicBezTo>
                    <a:pt x="29" y="4"/>
                    <a:pt x="15" y="5"/>
                    <a:pt x="4" y="0"/>
                  </a:cubicBezTo>
                </a:path>
              </a:pathLst>
            </a:custGeom>
            <a:solidFill>
              <a:srgbClr val="730302">
                <a:alpha val="59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5" name="Google Shape;1845;p33"/>
            <p:cNvSpPr/>
            <p:nvPr/>
          </p:nvSpPr>
          <p:spPr>
            <a:xfrm>
              <a:off x="8061288" y="1329316"/>
              <a:ext cx="385553" cy="720088"/>
            </a:xfrm>
            <a:custGeom>
              <a:avLst/>
              <a:gdLst/>
              <a:ahLst/>
              <a:cxnLst/>
              <a:rect l="l" t="t" r="r" b="b"/>
              <a:pathLst>
                <a:path w="77" h="145" extrusionOk="0">
                  <a:moveTo>
                    <a:pt x="70" y="46"/>
                  </a:moveTo>
                  <a:cubicBezTo>
                    <a:pt x="68" y="41"/>
                    <a:pt x="64" y="38"/>
                    <a:pt x="61" y="34"/>
                  </a:cubicBezTo>
                  <a:cubicBezTo>
                    <a:pt x="55" y="26"/>
                    <a:pt x="53" y="17"/>
                    <a:pt x="49" y="8"/>
                  </a:cubicBezTo>
                  <a:cubicBezTo>
                    <a:pt x="48" y="6"/>
                    <a:pt x="47" y="3"/>
                    <a:pt x="45" y="2"/>
                  </a:cubicBezTo>
                  <a:cubicBezTo>
                    <a:pt x="42" y="0"/>
                    <a:pt x="37" y="3"/>
                    <a:pt x="35" y="6"/>
                  </a:cubicBezTo>
                  <a:cubicBezTo>
                    <a:pt x="33" y="9"/>
                    <a:pt x="33" y="13"/>
                    <a:pt x="32" y="17"/>
                  </a:cubicBezTo>
                  <a:cubicBezTo>
                    <a:pt x="29" y="39"/>
                    <a:pt x="21" y="59"/>
                    <a:pt x="11" y="78"/>
                  </a:cubicBezTo>
                  <a:cubicBezTo>
                    <a:pt x="8" y="83"/>
                    <a:pt x="5" y="89"/>
                    <a:pt x="2" y="94"/>
                  </a:cubicBezTo>
                  <a:cubicBezTo>
                    <a:pt x="0" y="110"/>
                    <a:pt x="3" y="128"/>
                    <a:pt x="15" y="138"/>
                  </a:cubicBezTo>
                  <a:cubicBezTo>
                    <a:pt x="17" y="140"/>
                    <a:pt x="20" y="142"/>
                    <a:pt x="24" y="144"/>
                  </a:cubicBezTo>
                  <a:cubicBezTo>
                    <a:pt x="36" y="145"/>
                    <a:pt x="47" y="144"/>
                    <a:pt x="56" y="135"/>
                  </a:cubicBezTo>
                  <a:cubicBezTo>
                    <a:pt x="63" y="128"/>
                    <a:pt x="67" y="119"/>
                    <a:pt x="69" y="109"/>
                  </a:cubicBezTo>
                  <a:cubicBezTo>
                    <a:pt x="68" y="103"/>
                    <a:pt x="67" y="96"/>
                    <a:pt x="67" y="90"/>
                  </a:cubicBezTo>
                  <a:cubicBezTo>
                    <a:pt x="68" y="75"/>
                    <a:pt x="77" y="59"/>
                    <a:pt x="70" y="46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6" name="Google Shape;1846;p33"/>
            <p:cNvSpPr/>
            <p:nvPr/>
          </p:nvSpPr>
          <p:spPr>
            <a:xfrm>
              <a:off x="8180358" y="2043733"/>
              <a:ext cx="5672" cy="0"/>
            </a:xfrm>
            <a:custGeom>
              <a:avLst/>
              <a:gdLst/>
              <a:ahLst/>
              <a:cxnLst/>
              <a:rect l="l" t="t" r="r" b="b"/>
              <a:pathLst>
                <a:path w="1" h="120000" extrusionOk="0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</a:path>
              </a:pathLst>
            </a:custGeom>
            <a:solidFill>
              <a:srgbClr val="D93B5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7" name="Google Shape;1847;p33"/>
            <p:cNvSpPr/>
            <p:nvPr/>
          </p:nvSpPr>
          <p:spPr>
            <a:xfrm>
              <a:off x="8072628" y="1777246"/>
              <a:ext cx="11340" cy="22680"/>
            </a:xfrm>
            <a:custGeom>
              <a:avLst/>
              <a:gdLst/>
              <a:ahLst/>
              <a:cxnLst/>
              <a:rect l="l" t="t" r="r" b="b"/>
              <a:pathLst>
                <a:path w="2" h="4" extrusionOk="0">
                  <a:moveTo>
                    <a:pt x="2" y="0"/>
                  </a:moveTo>
                  <a:cubicBezTo>
                    <a:pt x="2" y="1"/>
                    <a:pt x="1" y="3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3"/>
                    <a:pt x="2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D91D1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8" name="Google Shape;1848;p33"/>
            <p:cNvSpPr/>
            <p:nvPr/>
          </p:nvSpPr>
          <p:spPr>
            <a:xfrm>
              <a:off x="8395814" y="1799926"/>
              <a:ext cx="5672" cy="39692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1" y="5"/>
                    <a:pt x="1" y="8"/>
                  </a:cubicBezTo>
                  <a:cubicBezTo>
                    <a:pt x="1" y="5"/>
                    <a:pt x="0" y="2"/>
                    <a:pt x="0" y="0"/>
                  </a:cubicBezTo>
                </a:path>
              </a:pathLst>
            </a:custGeom>
            <a:solidFill>
              <a:srgbClr val="EE2D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9" name="Google Shape;1849;p33"/>
            <p:cNvSpPr/>
            <p:nvPr/>
          </p:nvSpPr>
          <p:spPr>
            <a:xfrm>
              <a:off x="8407154" y="1873633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91D1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0" name="Google Shape;1850;p33"/>
            <p:cNvSpPr/>
            <p:nvPr/>
          </p:nvSpPr>
          <p:spPr>
            <a:xfrm>
              <a:off x="8072628" y="1896313"/>
              <a:ext cx="45359" cy="102060"/>
            </a:xfrm>
            <a:custGeom>
              <a:avLst/>
              <a:gdLst/>
              <a:ahLst/>
              <a:cxnLst/>
              <a:rect l="l" t="t" r="r" b="b"/>
              <a:pathLst>
                <a:path w="9" h="20" extrusionOk="0">
                  <a:moveTo>
                    <a:pt x="1" y="1"/>
                  </a:moveTo>
                  <a:cubicBezTo>
                    <a:pt x="2" y="8"/>
                    <a:pt x="5" y="15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6" y="17"/>
                    <a:pt x="4" y="13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4"/>
                    <a:pt x="1" y="3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E2D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1" name="Google Shape;1851;p33"/>
            <p:cNvSpPr/>
            <p:nvPr/>
          </p:nvSpPr>
          <p:spPr>
            <a:xfrm>
              <a:off x="8117987" y="1998373"/>
              <a:ext cx="17012" cy="17012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2" y="3"/>
                    <a:pt x="4" y="4"/>
                  </a:cubicBezTo>
                  <a:cubicBezTo>
                    <a:pt x="2" y="3"/>
                    <a:pt x="1" y="1"/>
                    <a:pt x="0" y="0"/>
                  </a:cubicBezTo>
                </a:path>
              </a:pathLst>
            </a:custGeom>
            <a:solidFill>
              <a:srgbClr val="D91D1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2" name="Google Shape;1852;p33"/>
            <p:cNvSpPr/>
            <p:nvPr/>
          </p:nvSpPr>
          <p:spPr>
            <a:xfrm>
              <a:off x="8083968" y="1924665"/>
              <a:ext cx="96390" cy="119071"/>
            </a:xfrm>
            <a:custGeom>
              <a:avLst/>
              <a:gdLst/>
              <a:ahLst/>
              <a:cxnLst/>
              <a:rect l="l" t="t" r="r" b="b"/>
              <a:pathLst>
                <a:path w="20" h="24" extrusionOk="0">
                  <a:moveTo>
                    <a:pt x="0" y="2"/>
                  </a:moveTo>
                  <a:cubicBezTo>
                    <a:pt x="2" y="7"/>
                    <a:pt x="4" y="11"/>
                    <a:pt x="7" y="14"/>
                  </a:cubicBezTo>
                  <a:cubicBezTo>
                    <a:pt x="8" y="15"/>
                    <a:pt x="9" y="17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20"/>
                    <a:pt x="16" y="22"/>
                    <a:pt x="20" y="24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16" y="22"/>
                    <a:pt x="13" y="20"/>
                    <a:pt x="11" y="18"/>
                  </a:cubicBezTo>
                  <a:cubicBezTo>
                    <a:pt x="6" y="14"/>
                    <a:pt x="2" y="8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1"/>
                  </a:move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E401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3" name="Google Shape;1853;p33"/>
            <p:cNvSpPr/>
            <p:nvPr/>
          </p:nvSpPr>
          <p:spPr>
            <a:xfrm>
              <a:off x="8129327" y="1323602"/>
              <a:ext cx="317515" cy="703077"/>
            </a:xfrm>
            <a:custGeom>
              <a:avLst/>
              <a:gdLst/>
              <a:ahLst/>
              <a:cxnLst/>
              <a:rect l="l" t="t" r="r" b="b"/>
              <a:pathLst>
                <a:path w="64" h="141" extrusionOk="0">
                  <a:moveTo>
                    <a:pt x="48" y="34"/>
                  </a:moveTo>
                  <a:cubicBezTo>
                    <a:pt x="42" y="26"/>
                    <a:pt x="40" y="17"/>
                    <a:pt x="36" y="8"/>
                  </a:cubicBezTo>
                  <a:cubicBezTo>
                    <a:pt x="35" y="6"/>
                    <a:pt x="34" y="3"/>
                    <a:pt x="32" y="2"/>
                  </a:cubicBezTo>
                  <a:cubicBezTo>
                    <a:pt x="29" y="0"/>
                    <a:pt x="24" y="3"/>
                    <a:pt x="22" y="6"/>
                  </a:cubicBezTo>
                  <a:cubicBezTo>
                    <a:pt x="20" y="9"/>
                    <a:pt x="20" y="13"/>
                    <a:pt x="19" y="17"/>
                  </a:cubicBezTo>
                  <a:cubicBezTo>
                    <a:pt x="17" y="37"/>
                    <a:pt x="9" y="56"/>
                    <a:pt x="0" y="74"/>
                  </a:cubicBezTo>
                  <a:cubicBezTo>
                    <a:pt x="0" y="86"/>
                    <a:pt x="1" y="99"/>
                    <a:pt x="2" y="111"/>
                  </a:cubicBezTo>
                  <a:cubicBezTo>
                    <a:pt x="13" y="101"/>
                    <a:pt x="6" y="81"/>
                    <a:pt x="15" y="71"/>
                  </a:cubicBezTo>
                  <a:cubicBezTo>
                    <a:pt x="16" y="91"/>
                    <a:pt x="17" y="112"/>
                    <a:pt x="18" y="132"/>
                  </a:cubicBezTo>
                  <a:cubicBezTo>
                    <a:pt x="18" y="136"/>
                    <a:pt x="18" y="140"/>
                    <a:pt x="21" y="141"/>
                  </a:cubicBezTo>
                  <a:cubicBezTo>
                    <a:pt x="26" y="120"/>
                    <a:pt x="30" y="97"/>
                    <a:pt x="32" y="75"/>
                  </a:cubicBezTo>
                  <a:cubicBezTo>
                    <a:pt x="36" y="74"/>
                    <a:pt x="39" y="80"/>
                    <a:pt x="39" y="84"/>
                  </a:cubicBezTo>
                  <a:cubicBezTo>
                    <a:pt x="40" y="97"/>
                    <a:pt x="36" y="111"/>
                    <a:pt x="45" y="120"/>
                  </a:cubicBezTo>
                  <a:cubicBezTo>
                    <a:pt x="48" y="111"/>
                    <a:pt x="51" y="102"/>
                    <a:pt x="54" y="94"/>
                  </a:cubicBezTo>
                  <a:cubicBezTo>
                    <a:pt x="54" y="92"/>
                    <a:pt x="54" y="91"/>
                    <a:pt x="54" y="90"/>
                  </a:cubicBezTo>
                  <a:cubicBezTo>
                    <a:pt x="55" y="75"/>
                    <a:pt x="64" y="59"/>
                    <a:pt x="57" y="46"/>
                  </a:cubicBezTo>
                  <a:cubicBezTo>
                    <a:pt x="55" y="41"/>
                    <a:pt x="51" y="38"/>
                    <a:pt x="48" y="34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4" name="Google Shape;1854;p33"/>
            <p:cNvSpPr/>
            <p:nvPr/>
          </p:nvSpPr>
          <p:spPr>
            <a:xfrm>
              <a:off x="8072628" y="1805594"/>
              <a:ext cx="0" cy="11340"/>
            </a:xfrm>
            <a:custGeom>
              <a:avLst/>
              <a:gdLst/>
              <a:ahLst/>
              <a:cxnLst/>
              <a:rect l="l" t="t" r="r" b="b"/>
              <a:pathLst>
                <a:path w="120000" h="2" extrusionOk="0">
                  <a:moveTo>
                    <a:pt x="0" y="0"/>
                  </a:move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E5B6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5" name="Google Shape;1855;p33"/>
            <p:cNvSpPr/>
            <p:nvPr/>
          </p:nvSpPr>
          <p:spPr>
            <a:xfrm>
              <a:off x="8072628" y="1816934"/>
              <a:ext cx="0" cy="22680"/>
            </a:xfrm>
            <a:custGeom>
              <a:avLst/>
              <a:gdLst/>
              <a:ahLst/>
              <a:cxnLst/>
              <a:rect l="l" t="t" r="r" b="b"/>
              <a:pathLst>
                <a:path w="120000" h="4" extrusionOk="0">
                  <a:moveTo>
                    <a:pt x="0" y="0"/>
                  </a:moveTo>
                  <a:cubicBezTo>
                    <a:pt x="0" y="2"/>
                    <a:pt x="0" y="3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0" y="2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93B5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6" name="Google Shape;1856;p33"/>
            <p:cNvSpPr/>
            <p:nvPr/>
          </p:nvSpPr>
          <p:spPr>
            <a:xfrm>
              <a:off x="8072628" y="1839614"/>
              <a:ext cx="0" cy="56700"/>
            </a:xfrm>
            <a:custGeom>
              <a:avLst/>
              <a:gdLst/>
              <a:ahLst/>
              <a:cxnLst/>
              <a:rect l="l" t="t" r="r" b="b"/>
              <a:pathLst>
                <a:path w="120000" h="12" extrusionOk="0">
                  <a:moveTo>
                    <a:pt x="0" y="2"/>
                  </a:moveTo>
                  <a:cubicBezTo>
                    <a:pt x="0" y="5"/>
                    <a:pt x="0" y="9"/>
                    <a:pt x="0" y="12"/>
                  </a:cubicBezTo>
                  <a:cubicBezTo>
                    <a:pt x="0" y="9"/>
                    <a:pt x="0" y="5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E5B6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7" name="Google Shape;1857;p33"/>
            <p:cNvSpPr/>
            <p:nvPr/>
          </p:nvSpPr>
          <p:spPr>
            <a:xfrm>
              <a:off x="8072628" y="1839614"/>
              <a:ext cx="0" cy="5672"/>
            </a:xfrm>
            <a:custGeom>
              <a:avLst/>
              <a:gdLst/>
              <a:ahLst/>
              <a:cxnLst/>
              <a:rect l="l" t="t" r="r" b="b"/>
              <a:pathLst>
                <a:path w="120000" h="2" extrusionOk="0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1968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8" name="Google Shape;1858;p33"/>
            <p:cNvSpPr/>
            <p:nvPr/>
          </p:nvSpPr>
          <p:spPr>
            <a:xfrm>
              <a:off x="8072628" y="1799926"/>
              <a:ext cx="0" cy="5672"/>
            </a:xfrm>
            <a:custGeom>
              <a:avLst/>
              <a:gdLst/>
              <a:ahLst/>
              <a:cxnLst/>
              <a:rect l="l" t="t" r="r" b="b"/>
              <a:pathLst>
                <a:path w="120000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</a:path>
              </a:pathLst>
            </a:custGeom>
            <a:solidFill>
              <a:srgbClr val="D93B5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9" name="Google Shape;1859;p33"/>
            <p:cNvSpPr/>
            <p:nvPr/>
          </p:nvSpPr>
          <p:spPr>
            <a:xfrm>
              <a:off x="8072628" y="1799926"/>
              <a:ext cx="0" cy="39692"/>
            </a:xfrm>
            <a:custGeom>
              <a:avLst/>
              <a:gdLst/>
              <a:ahLst/>
              <a:cxnLst/>
              <a:rect l="l" t="t" r="r" b="b"/>
              <a:pathLst>
                <a:path w="120000" h="8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0" y="5"/>
                    <a:pt x="0" y="6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8"/>
                    <a:pt x="0" y="8"/>
                  </a:cubicBezTo>
                  <a:cubicBezTo>
                    <a:pt x="0" y="5"/>
                    <a:pt x="0" y="2"/>
                    <a:pt x="0" y="0"/>
                  </a:cubicBezTo>
                </a:path>
              </a:pathLst>
            </a:custGeom>
            <a:solidFill>
              <a:srgbClr val="DE824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0" name="Google Shape;1860;p33"/>
            <p:cNvSpPr/>
            <p:nvPr/>
          </p:nvSpPr>
          <p:spPr>
            <a:xfrm>
              <a:off x="8401482" y="1839614"/>
              <a:ext cx="5672" cy="22680"/>
            </a:xfrm>
            <a:custGeom>
              <a:avLst/>
              <a:gdLst/>
              <a:ahLst/>
              <a:cxnLst/>
              <a:rect l="l" t="t" r="r" b="b"/>
              <a:pathLst>
                <a:path w="1" h="4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3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3"/>
                    <a:pt x="1" y="1"/>
                    <a:pt x="0" y="0"/>
                  </a:cubicBezTo>
                </a:path>
              </a:pathLst>
            </a:custGeom>
            <a:solidFill>
              <a:srgbClr val="EE5B6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1" name="Google Shape;1861;p33"/>
            <p:cNvSpPr/>
            <p:nvPr/>
          </p:nvSpPr>
          <p:spPr>
            <a:xfrm>
              <a:off x="8407154" y="1862294"/>
              <a:ext cx="0" cy="11340"/>
            </a:xfrm>
            <a:custGeom>
              <a:avLst/>
              <a:gdLst/>
              <a:ahLst/>
              <a:cxnLst/>
              <a:rect l="l" t="t" r="r" b="b"/>
              <a:pathLst>
                <a:path w="120000" h="2" extrusionOk="0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93B5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2" name="Google Shape;1862;p33"/>
            <p:cNvSpPr/>
            <p:nvPr/>
          </p:nvSpPr>
          <p:spPr>
            <a:xfrm>
              <a:off x="8401482" y="1839614"/>
              <a:ext cx="5672" cy="34020"/>
            </a:xfrm>
            <a:custGeom>
              <a:avLst/>
              <a:gdLst/>
              <a:ahLst/>
              <a:cxnLst/>
              <a:rect l="l" t="t" r="r" b="b"/>
              <a:pathLst>
                <a:path w="1" h="6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2"/>
                    <a:pt x="1" y="4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5"/>
                    <a:pt x="1" y="5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3"/>
                    <a:pt x="1" y="1"/>
                    <a:pt x="0" y="0"/>
                  </a:cubicBezTo>
                </a:path>
              </a:pathLst>
            </a:custGeom>
            <a:solidFill>
              <a:srgbClr val="DE824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3" name="Google Shape;1863;p33"/>
            <p:cNvSpPr/>
            <p:nvPr/>
          </p:nvSpPr>
          <p:spPr>
            <a:xfrm>
              <a:off x="8401482" y="1873633"/>
              <a:ext cx="5672" cy="22680"/>
            </a:xfrm>
            <a:custGeom>
              <a:avLst/>
              <a:gdLst/>
              <a:ahLst/>
              <a:cxnLst/>
              <a:rect l="l" t="t" r="r" b="b"/>
              <a:pathLst>
                <a:path w="1" h="5" extrusionOk="0">
                  <a:moveTo>
                    <a:pt x="1" y="0"/>
                  </a:moveTo>
                  <a:cubicBezTo>
                    <a:pt x="1" y="1"/>
                    <a:pt x="1" y="2"/>
                    <a:pt x="1" y="2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1" y="0"/>
                  </a:cubicBezTo>
                </a:path>
              </a:pathLst>
            </a:custGeom>
            <a:solidFill>
              <a:srgbClr val="D93B5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4" name="Google Shape;1864;p33"/>
            <p:cNvSpPr/>
            <p:nvPr/>
          </p:nvSpPr>
          <p:spPr>
            <a:xfrm>
              <a:off x="8373135" y="1896313"/>
              <a:ext cx="28351" cy="62371"/>
            </a:xfrm>
            <a:custGeom>
              <a:avLst/>
              <a:gdLst/>
              <a:ahLst/>
              <a:cxnLst/>
              <a:rect l="l" t="t" r="r" b="b"/>
              <a:pathLst>
                <a:path w="5" h="12" extrusionOk="0"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3" y="4"/>
                    <a:pt x="2" y="8"/>
                    <a:pt x="0" y="12"/>
                  </a:cubicBezTo>
                  <a:cubicBezTo>
                    <a:pt x="2" y="8"/>
                    <a:pt x="3" y="4"/>
                    <a:pt x="5" y="0"/>
                  </a:cubicBezTo>
                </a:path>
              </a:pathLst>
            </a:custGeom>
            <a:solidFill>
              <a:srgbClr val="EE5B6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5" name="Google Shape;1865;p33"/>
            <p:cNvSpPr/>
            <p:nvPr/>
          </p:nvSpPr>
          <p:spPr>
            <a:xfrm>
              <a:off x="8339115" y="1879305"/>
              <a:ext cx="68039" cy="119071"/>
            </a:xfrm>
            <a:custGeom>
              <a:avLst/>
              <a:gdLst/>
              <a:ahLst/>
              <a:cxnLst/>
              <a:rect l="l" t="t" r="r" b="b"/>
              <a:pathLst>
                <a:path w="13" h="24" extrusionOk="0">
                  <a:moveTo>
                    <a:pt x="13" y="0"/>
                  </a:moveTo>
                  <a:cubicBezTo>
                    <a:pt x="10" y="9"/>
                    <a:pt x="6" y="17"/>
                    <a:pt x="0" y="24"/>
                  </a:cubicBezTo>
                  <a:cubicBezTo>
                    <a:pt x="3" y="21"/>
                    <a:pt x="5" y="18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9" y="11"/>
                    <a:pt x="10" y="7"/>
                    <a:pt x="12" y="3"/>
                  </a:cubicBezTo>
                  <a:cubicBezTo>
                    <a:pt x="12" y="2"/>
                    <a:pt x="12" y="1"/>
                    <a:pt x="13" y="0"/>
                  </a:cubicBezTo>
                </a:path>
              </a:pathLst>
            </a:custGeom>
            <a:solidFill>
              <a:srgbClr val="DE824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6" name="Google Shape;1866;p33"/>
            <p:cNvSpPr/>
            <p:nvPr/>
          </p:nvSpPr>
          <p:spPr>
            <a:xfrm>
              <a:off x="8072628" y="1896313"/>
              <a:ext cx="5672" cy="567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0" y="0"/>
                  </a:moveTo>
                  <a:cubicBezTo>
                    <a:pt x="1" y="0"/>
                    <a:pt x="1" y="0"/>
                    <a:pt x="1" y="1"/>
                  </a:cubicBezTo>
                  <a:cubicBezTo>
                    <a:pt x="1" y="0"/>
                    <a:pt x="1" y="0"/>
                    <a:pt x="0" y="0"/>
                  </a:cubicBezTo>
                </a:path>
              </a:pathLst>
            </a:custGeom>
            <a:solidFill>
              <a:srgbClr val="EE5B6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7" name="Google Shape;1867;p33"/>
            <p:cNvSpPr/>
            <p:nvPr/>
          </p:nvSpPr>
          <p:spPr>
            <a:xfrm>
              <a:off x="8072628" y="1845285"/>
              <a:ext cx="11340" cy="79380"/>
            </a:xfrm>
            <a:custGeom>
              <a:avLst/>
              <a:gdLst/>
              <a:ahLst/>
              <a:cxnLst/>
              <a:rect l="l" t="t" r="r" b="b"/>
              <a:pathLst>
                <a:path w="2" h="16" extrusionOk="0">
                  <a:moveTo>
                    <a:pt x="0" y="0"/>
                  </a:moveTo>
                  <a:cubicBezTo>
                    <a:pt x="0" y="3"/>
                    <a:pt x="0" y="7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" y="10"/>
                    <a:pt x="1" y="10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3"/>
                    <a:pt x="1" y="14"/>
                    <a:pt x="2" y="16"/>
                  </a:cubicBezTo>
                  <a:cubicBezTo>
                    <a:pt x="0" y="11"/>
                    <a:pt x="0" y="5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E200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8" name="Google Shape;1868;p33"/>
            <p:cNvSpPr/>
            <p:nvPr/>
          </p:nvSpPr>
          <p:spPr>
            <a:xfrm>
              <a:off x="8072628" y="1839614"/>
              <a:ext cx="0" cy="5672"/>
            </a:xfrm>
            <a:custGeom>
              <a:avLst/>
              <a:gdLst/>
              <a:ahLst/>
              <a:cxnLst/>
              <a:rect l="l" t="t" r="r" b="b"/>
              <a:pathLst>
                <a:path w="120000" h="1" extrusionOk="0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2351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9" name="Google Shape;1869;p33"/>
            <p:cNvSpPr/>
            <p:nvPr/>
          </p:nvSpPr>
          <p:spPr>
            <a:xfrm>
              <a:off x="8083968" y="1924665"/>
              <a:ext cx="0" cy="11340"/>
            </a:xfrm>
            <a:custGeom>
              <a:avLst/>
              <a:gdLst/>
              <a:ahLst/>
              <a:cxnLst/>
              <a:rect l="l" t="t" r="r" b="b"/>
              <a:pathLst>
                <a:path w="120000" h="2" extrusionOk="0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E200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0" name="Google Shape;1870;p33"/>
            <p:cNvSpPr/>
            <p:nvPr/>
          </p:nvSpPr>
          <p:spPr>
            <a:xfrm>
              <a:off x="8407154" y="1873633"/>
              <a:ext cx="5400" cy="5400"/>
            </a:xfrm>
            <a:prstGeom prst="ellipse">
              <a:avLst/>
            </a:prstGeom>
            <a:solidFill>
              <a:srgbClr val="CB150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1" name="Google Shape;1871;p33"/>
            <p:cNvSpPr/>
            <p:nvPr/>
          </p:nvSpPr>
          <p:spPr>
            <a:xfrm>
              <a:off x="8214374" y="1890642"/>
              <a:ext cx="147418" cy="141751"/>
            </a:xfrm>
            <a:custGeom>
              <a:avLst/>
              <a:gdLst/>
              <a:ahLst/>
              <a:cxnLst/>
              <a:rect l="l" t="t" r="r" b="b"/>
              <a:pathLst>
                <a:path w="29" h="28" extrusionOk="0">
                  <a:moveTo>
                    <a:pt x="6" y="16"/>
                  </a:moveTo>
                  <a:cubicBezTo>
                    <a:pt x="4" y="16"/>
                    <a:pt x="2" y="16"/>
                    <a:pt x="0" y="17"/>
                  </a:cubicBezTo>
                  <a:cubicBezTo>
                    <a:pt x="0" y="18"/>
                    <a:pt x="0" y="18"/>
                    <a:pt x="0" y="19"/>
                  </a:cubicBezTo>
                  <a:cubicBezTo>
                    <a:pt x="0" y="23"/>
                    <a:pt x="0" y="27"/>
                    <a:pt x="3" y="28"/>
                  </a:cubicBezTo>
                  <a:cubicBezTo>
                    <a:pt x="4" y="24"/>
                    <a:pt x="5" y="20"/>
                    <a:pt x="6" y="16"/>
                  </a:cubicBezTo>
                  <a:moveTo>
                    <a:pt x="26" y="2"/>
                  </a:moveTo>
                  <a:cubicBezTo>
                    <a:pt x="26" y="3"/>
                    <a:pt x="25" y="4"/>
                    <a:pt x="25" y="4"/>
                  </a:cubicBezTo>
                  <a:cubicBezTo>
                    <a:pt x="25" y="5"/>
                    <a:pt x="26" y="6"/>
                    <a:pt x="27" y="7"/>
                  </a:cubicBezTo>
                  <a:cubicBezTo>
                    <a:pt x="27" y="6"/>
                    <a:pt x="27" y="6"/>
                    <a:pt x="27" y="5"/>
                  </a:cubicBezTo>
                  <a:cubicBezTo>
                    <a:pt x="27" y="4"/>
                    <a:pt x="27" y="3"/>
                    <a:pt x="26" y="2"/>
                  </a:cubicBezTo>
                  <a:moveTo>
                    <a:pt x="29" y="0"/>
                  </a:moveTo>
                  <a:cubicBezTo>
                    <a:pt x="29" y="0"/>
                    <a:pt x="29" y="0"/>
                    <a:pt x="28" y="1"/>
                  </a:cubicBezTo>
                  <a:cubicBezTo>
                    <a:pt x="28" y="1"/>
                    <a:pt x="28" y="1"/>
                    <a:pt x="29" y="2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8" y="2"/>
                    <a:pt x="29" y="1"/>
                    <a:pt x="29" y="0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72" name="Google Shape;1872;p33"/>
          <p:cNvGrpSpPr/>
          <p:nvPr/>
        </p:nvGrpSpPr>
        <p:grpSpPr>
          <a:xfrm>
            <a:off x="123813" y="-865300"/>
            <a:ext cx="1079158" cy="3726565"/>
            <a:chOff x="8463963" y="-105775"/>
            <a:chExt cx="1079158" cy="3726565"/>
          </a:xfrm>
        </p:grpSpPr>
        <p:grpSp>
          <p:nvGrpSpPr>
            <p:cNvPr id="1873" name="Google Shape;1873;p33"/>
            <p:cNvGrpSpPr/>
            <p:nvPr/>
          </p:nvGrpSpPr>
          <p:grpSpPr>
            <a:xfrm>
              <a:off x="8511865" y="2116026"/>
              <a:ext cx="1031256" cy="1504764"/>
              <a:chOff x="2712001" y="2082563"/>
              <a:chExt cx="252412" cy="368300"/>
            </a:xfrm>
          </p:grpSpPr>
          <p:sp>
            <p:nvSpPr>
              <p:cNvPr id="1874" name="Google Shape;1874;p33"/>
              <p:cNvSpPr/>
              <p:nvPr/>
            </p:nvSpPr>
            <p:spPr>
              <a:xfrm>
                <a:off x="2832651" y="2349263"/>
                <a:ext cx="9600" cy="237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5" name="Google Shape;1875;p33"/>
              <p:cNvSpPr/>
              <p:nvPr/>
            </p:nvSpPr>
            <p:spPr>
              <a:xfrm>
                <a:off x="2813601" y="2373076"/>
                <a:ext cx="28575" cy="68263"/>
              </a:xfrm>
              <a:custGeom>
                <a:avLst/>
                <a:gdLst/>
                <a:ahLst/>
                <a:cxnLst/>
                <a:rect l="l" t="t" r="r" b="b"/>
                <a:pathLst>
                  <a:path w="18" h="43" extrusionOk="0">
                    <a:moveTo>
                      <a:pt x="11" y="43"/>
                    </a:moveTo>
                    <a:lnTo>
                      <a:pt x="0" y="40"/>
                    </a:lnTo>
                    <a:lnTo>
                      <a:pt x="11" y="1"/>
                    </a:lnTo>
                    <a:lnTo>
                      <a:pt x="18" y="0"/>
                    </a:lnTo>
                    <a:lnTo>
                      <a:pt x="11" y="43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6" name="Google Shape;1876;p33"/>
              <p:cNvSpPr/>
              <p:nvPr/>
            </p:nvSpPr>
            <p:spPr>
              <a:xfrm>
                <a:off x="2835826" y="2373076"/>
                <a:ext cx="22225" cy="68263"/>
              </a:xfrm>
              <a:custGeom>
                <a:avLst/>
                <a:gdLst/>
                <a:ahLst/>
                <a:cxnLst/>
                <a:rect l="l" t="t" r="r" b="b"/>
                <a:pathLst>
                  <a:path w="14" h="43" extrusionOk="0">
                    <a:moveTo>
                      <a:pt x="7" y="43"/>
                    </a:moveTo>
                    <a:lnTo>
                      <a:pt x="14" y="40"/>
                    </a:lnTo>
                    <a:lnTo>
                      <a:pt x="5" y="0"/>
                    </a:lnTo>
                    <a:lnTo>
                      <a:pt x="0" y="1"/>
                    </a:lnTo>
                    <a:lnTo>
                      <a:pt x="7" y="43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7" name="Google Shape;1877;p33"/>
              <p:cNvSpPr/>
              <p:nvPr/>
            </p:nvSpPr>
            <p:spPr>
              <a:xfrm>
                <a:off x="2827888" y="2373076"/>
                <a:ext cx="15875" cy="77788"/>
              </a:xfrm>
              <a:custGeom>
                <a:avLst/>
                <a:gdLst/>
                <a:ahLst/>
                <a:cxnLst/>
                <a:rect l="l" t="t" r="r" b="b"/>
                <a:pathLst>
                  <a:path w="10" h="49" extrusionOk="0">
                    <a:moveTo>
                      <a:pt x="0" y="49"/>
                    </a:moveTo>
                    <a:lnTo>
                      <a:pt x="10" y="49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8" name="Google Shape;1878;p33"/>
              <p:cNvSpPr/>
              <p:nvPr/>
            </p:nvSpPr>
            <p:spPr>
              <a:xfrm>
                <a:off x="2831063" y="2082563"/>
                <a:ext cx="12600" cy="318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9" name="Google Shape;1879;p33"/>
              <p:cNvSpPr/>
              <p:nvPr/>
            </p:nvSpPr>
            <p:spPr>
              <a:xfrm>
                <a:off x="2829476" y="2363551"/>
                <a:ext cx="17400" cy="192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0" name="Google Shape;1880;p33"/>
              <p:cNvSpPr/>
              <p:nvPr/>
            </p:nvSpPr>
            <p:spPr>
              <a:xfrm>
                <a:off x="2712001" y="2123838"/>
                <a:ext cx="252412" cy="212725"/>
              </a:xfrm>
              <a:custGeom>
                <a:avLst/>
                <a:gdLst/>
                <a:ahLst/>
                <a:cxnLst/>
                <a:rect l="l" t="t" r="r" b="b"/>
                <a:pathLst>
                  <a:path w="388" h="327" extrusionOk="0">
                    <a:moveTo>
                      <a:pt x="260" y="0"/>
                    </a:moveTo>
                    <a:cubicBezTo>
                      <a:pt x="194" y="0"/>
                      <a:pt x="194" y="0"/>
                      <a:pt x="194" y="0"/>
                    </a:cubicBezTo>
                    <a:cubicBezTo>
                      <a:pt x="129" y="0"/>
                      <a:pt x="129" y="0"/>
                      <a:pt x="129" y="0"/>
                    </a:cubicBezTo>
                    <a:cubicBezTo>
                      <a:pt x="129" y="0"/>
                      <a:pt x="0" y="19"/>
                      <a:pt x="35" y="127"/>
                    </a:cubicBezTo>
                    <a:cubicBezTo>
                      <a:pt x="70" y="236"/>
                      <a:pt x="137" y="327"/>
                      <a:pt x="137" y="327"/>
                    </a:cubicBezTo>
                    <a:cubicBezTo>
                      <a:pt x="194" y="327"/>
                      <a:pt x="194" y="327"/>
                      <a:pt x="194" y="327"/>
                    </a:cubicBezTo>
                    <a:cubicBezTo>
                      <a:pt x="252" y="327"/>
                      <a:pt x="252" y="327"/>
                      <a:pt x="252" y="327"/>
                    </a:cubicBezTo>
                    <a:cubicBezTo>
                      <a:pt x="252" y="327"/>
                      <a:pt x="318" y="236"/>
                      <a:pt x="353" y="127"/>
                    </a:cubicBezTo>
                    <a:cubicBezTo>
                      <a:pt x="388" y="19"/>
                      <a:pt x="260" y="0"/>
                      <a:pt x="26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1" name="Google Shape;1881;p33"/>
              <p:cNvSpPr/>
              <p:nvPr/>
            </p:nvSpPr>
            <p:spPr>
              <a:xfrm>
                <a:off x="2861226" y="2123838"/>
                <a:ext cx="84138" cy="212725"/>
              </a:xfrm>
              <a:custGeom>
                <a:avLst/>
                <a:gdLst/>
                <a:ahLst/>
                <a:cxnLst/>
                <a:rect l="l" t="t" r="r" b="b"/>
                <a:pathLst>
                  <a:path w="130" h="327" extrusionOk="0">
                    <a:moveTo>
                      <a:pt x="21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82" y="19"/>
                      <a:pt x="61" y="127"/>
                    </a:cubicBezTo>
                    <a:cubicBezTo>
                      <a:pt x="40" y="236"/>
                      <a:pt x="0" y="327"/>
                      <a:pt x="0" y="327"/>
                    </a:cubicBezTo>
                    <a:cubicBezTo>
                      <a:pt x="14" y="327"/>
                      <a:pt x="14" y="327"/>
                      <a:pt x="14" y="327"/>
                    </a:cubicBezTo>
                    <a:cubicBezTo>
                      <a:pt x="14" y="327"/>
                      <a:pt x="71" y="236"/>
                      <a:pt x="100" y="127"/>
                    </a:cubicBezTo>
                    <a:cubicBezTo>
                      <a:pt x="130" y="19"/>
                      <a:pt x="21" y="0"/>
                      <a:pt x="21" y="0"/>
                    </a:cubicBezTo>
                    <a:close/>
                  </a:path>
                </a:pathLst>
              </a:custGeom>
              <a:solidFill>
                <a:srgbClr val="FFF4E3">
                  <a:alpha val="557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2" name="Google Shape;1882;p33"/>
              <p:cNvSpPr/>
              <p:nvPr/>
            </p:nvSpPr>
            <p:spPr>
              <a:xfrm>
                <a:off x="2731050" y="2123838"/>
                <a:ext cx="84137" cy="212725"/>
              </a:xfrm>
              <a:custGeom>
                <a:avLst/>
                <a:gdLst/>
                <a:ahLst/>
                <a:cxnLst/>
                <a:rect l="l" t="t" r="r" b="b"/>
                <a:pathLst>
                  <a:path w="131" h="327" extrusionOk="0">
                    <a:moveTo>
                      <a:pt x="126" y="0"/>
                    </a:moveTo>
                    <a:cubicBezTo>
                      <a:pt x="109" y="0"/>
                      <a:pt x="109" y="0"/>
                      <a:pt x="109" y="0"/>
                    </a:cubicBezTo>
                    <a:cubicBezTo>
                      <a:pt x="109" y="0"/>
                      <a:pt x="0" y="19"/>
                      <a:pt x="30" y="127"/>
                    </a:cubicBezTo>
                    <a:cubicBezTo>
                      <a:pt x="60" y="236"/>
                      <a:pt x="116" y="327"/>
                      <a:pt x="116" y="327"/>
                    </a:cubicBezTo>
                    <a:cubicBezTo>
                      <a:pt x="131" y="327"/>
                      <a:pt x="131" y="327"/>
                      <a:pt x="131" y="327"/>
                    </a:cubicBezTo>
                    <a:cubicBezTo>
                      <a:pt x="131" y="327"/>
                      <a:pt x="91" y="236"/>
                      <a:pt x="70" y="127"/>
                    </a:cubicBezTo>
                    <a:cubicBezTo>
                      <a:pt x="49" y="19"/>
                      <a:pt x="126" y="0"/>
                      <a:pt x="126" y="0"/>
                    </a:cubicBezTo>
                    <a:close/>
                  </a:path>
                </a:pathLst>
              </a:custGeom>
              <a:solidFill>
                <a:srgbClr val="FFF4E3">
                  <a:alpha val="557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3" name="Google Shape;1883;p33"/>
              <p:cNvSpPr/>
              <p:nvPr/>
            </p:nvSpPr>
            <p:spPr>
              <a:xfrm>
                <a:off x="2846938" y="2123838"/>
                <a:ext cx="50800" cy="212725"/>
              </a:xfrm>
              <a:custGeom>
                <a:avLst/>
                <a:gdLst/>
                <a:ahLst/>
                <a:cxnLst/>
                <a:rect l="l" t="t" r="r" b="b"/>
                <a:pathLst>
                  <a:path w="79" h="327" extrusionOk="0">
                    <a:moveTo>
                      <a:pt x="18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30" y="19"/>
                      <a:pt x="23" y="127"/>
                    </a:cubicBezTo>
                    <a:cubicBezTo>
                      <a:pt x="15" y="236"/>
                      <a:pt x="0" y="327"/>
                      <a:pt x="0" y="327"/>
                    </a:cubicBezTo>
                    <a:cubicBezTo>
                      <a:pt x="14" y="327"/>
                      <a:pt x="14" y="327"/>
                      <a:pt x="14" y="327"/>
                    </a:cubicBezTo>
                    <a:cubicBezTo>
                      <a:pt x="14" y="327"/>
                      <a:pt x="46" y="236"/>
                      <a:pt x="62" y="127"/>
                    </a:cubicBezTo>
                    <a:cubicBezTo>
                      <a:pt x="79" y="19"/>
                      <a:pt x="18" y="0"/>
                      <a:pt x="18" y="0"/>
                    </a:cubicBezTo>
                    <a:close/>
                  </a:path>
                </a:pathLst>
              </a:custGeom>
              <a:solidFill>
                <a:srgbClr val="FFF4E3">
                  <a:alpha val="557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4" name="Google Shape;1884;p33"/>
              <p:cNvSpPr/>
              <p:nvPr/>
            </p:nvSpPr>
            <p:spPr>
              <a:xfrm>
                <a:off x="2778676" y="2123838"/>
                <a:ext cx="50800" cy="212725"/>
              </a:xfrm>
              <a:custGeom>
                <a:avLst/>
                <a:gdLst/>
                <a:ahLst/>
                <a:cxnLst/>
                <a:rect l="l" t="t" r="r" b="b"/>
                <a:pathLst>
                  <a:path w="78" h="327" extrusionOk="0">
                    <a:moveTo>
                      <a:pt x="77" y="0"/>
                    </a:moveTo>
                    <a:cubicBezTo>
                      <a:pt x="60" y="0"/>
                      <a:pt x="60" y="0"/>
                      <a:pt x="60" y="0"/>
                    </a:cubicBezTo>
                    <a:cubicBezTo>
                      <a:pt x="60" y="0"/>
                      <a:pt x="0" y="19"/>
                      <a:pt x="16" y="127"/>
                    </a:cubicBezTo>
                    <a:cubicBezTo>
                      <a:pt x="33" y="236"/>
                      <a:pt x="64" y="327"/>
                      <a:pt x="64" y="327"/>
                    </a:cubicBezTo>
                    <a:cubicBezTo>
                      <a:pt x="78" y="327"/>
                      <a:pt x="78" y="327"/>
                      <a:pt x="78" y="327"/>
                    </a:cubicBezTo>
                    <a:cubicBezTo>
                      <a:pt x="78" y="327"/>
                      <a:pt x="64" y="236"/>
                      <a:pt x="56" y="127"/>
                    </a:cubicBezTo>
                    <a:cubicBezTo>
                      <a:pt x="48" y="19"/>
                      <a:pt x="77" y="0"/>
                      <a:pt x="77" y="0"/>
                    </a:cubicBezTo>
                    <a:close/>
                  </a:path>
                </a:pathLst>
              </a:custGeom>
              <a:solidFill>
                <a:srgbClr val="FFF4E3">
                  <a:alpha val="557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5" name="Google Shape;1885;p33"/>
              <p:cNvSpPr/>
              <p:nvPr/>
            </p:nvSpPr>
            <p:spPr>
              <a:xfrm>
                <a:off x="2823126" y="2123838"/>
                <a:ext cx="28575" cy="212725"/>
              </a:xfrm>
              <a:custGeom>
                <a:avLst/>
                <a:gdLst/>
                <a:ahLst/>
                <a:cxnLst/>
                <a:rect l="l" t="t" r="r" b="b"/>
                <a:pathLst>
                  <a:path w="44" h="327" extrusionOk="0">
                    <a:moveTo>
                      <a:pt x="30" y="0"/>
                    </a:moveTo>
                    <a:cubicBezTo>
                      <a:pt x="22" y="0"/>
                      <a:pt x="22" y="0"/>
                      <a:pt x="22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5" y="0"/>
                      <a:pt x="0" y="19"/>
                      <a:pt x="4" y="127"/>
                    </a:cubicBezTo>
                    <a:cubicBezTo>
                      <a:pt x="8" y="236"/>
                      <a:pt x="16" y="327"/>
                      <a:pt x="16" y="327"/>
                    </a:cubicBezTo>
                    <a:cubicBezTo>
                      <a:pt x="22" y="327"/>
                      <a:pt x="22" y="327"/>
                      <a:pt x="22" y="327"/>
                    </a:cubicBezTo>
                    <a:cubicBezTo>
                      <a:pt x="29" y="327"/>
                      <a:pt x="29" y="327"/>
                      <a:pt x="29" y="327"/>
                    </a:cubicBezTo>
                    <a:cubicBezTo>
                      <a:pt x="29" y="327"/>
                      <a:pt x="36" y="236"/>
                      <a:pt x="40" y="127"/>
                    </a:cubicBezTo>
                    <a:cubicBezTo>
                      <a:pt x="44" y="19"/>
                      <a:pt x="30" y="0"/>
                      <a:pt x="30" y="0"/>
                    </a:cubicBezTo>
                    <a:close/>
                  </a:path>
                </a:pathLst>
              </a:custGeom>
              <a:solidFill>
                <a:srgbClr val="FFF4E3">
                  <a:alpha val="557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6" name="Google Shape;1886;p33"/>
              <p:cNvSpPr/>
              <p:nvPr/>
            </p:nvSpPr>
            <p:spPr>
              <a:xfrm>
                <a:off x="2799313" y="2336563"/>
                <a:ext cx="76200" cy="126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7" name="Google Shape;1887;p33"/>
              <p:cNvSpPr/>
              <p:nvPr/>
            </p:nvSpPr>
            <p:spPr>
              <a:xfrm>
                <a:off x="2791376" y="2111138"/>
                <a:ext cx="93600" cy="126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cxnSp>
          <p:nvCxnSpPr>
            <p:cNvPr id="1888" name="Google Shape;1888;p33"/>
            <p:cNvCxnSpPr>
              <a:stCxn id="1878" idx="0"/>
            </p:cNvCxnSpPr>
            <p:nvPr/>
          </p:nvCxnSpPr>
          <p:spPr>
            <a:xfrm rot="10800000">
              <a:off x="9024046" y="-100974"/>
              <a:ext cx="0" cy="2217000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889" name="Google Shape;1889;p33"/>
            <p:cNvGrpSpPr/>
            <p:nvPr/>
          </p:nvGrpSpPr>
          <p:grpSpPr>
            <a:xfrm>
              <a:off x="8463963" y="1017725"/>
              <a:ext cx="640937" cy="896362"/>
              <a:chOff x="2983359" y="1767508"/>
              <a:chExt cx="306375" cy="428471"/>
            </a:xfrm>
          </p:grpSpPr>
          <p:sp>
            <p:nvSpPr>
              <p:cNvPr id="1890" name="Google Shape;1890;p33"/>
              <p:cNvSpPr/>
              <p:nvPr/>
            </p:nvSpPr>
            <p:spPr>
              <a:xfrm>
                <a:off x="3108179" y="1855453"/>
                <a:ext cx="56736" cy="243978"/>
              </a:xfrm>
              <a:custGeom>
                <a:avLst/>
                <a:gdLst/>
                <a:ahLst/>
                <a:cxnLst/>
                <a:rect l="l" t="t" r="r" b="b"/>
                <a:pathLst>
                  <a:path w="51" h="209" extrusionOk="0">
                    <a:moveTo>
                      <a:pt x="20" y="209"/>
                    </a:moveTo>
                    <a:cubicBezTo>
                      <a:pt x="30" y="209"/>
                      <a:pt x="30" y="209"/>
                      <a:pt x="30" y="209"/>
                    </a:cubicBezTo>
                    <a:cubicBezTo>
                      <a:pt x="30" y="208"/>
                      <a:pt x="31" y="208"/>
                      <a:pt x="31" y="208"/>
                    </a:cubicBezTo>
                    <a:cubicBezTo>
                      <a:pt x="44" y="176"/>
                      <a:pt x="51" y="141"/>
                      <a:pt x="51" y="104"/>
                    </a:cubicBezTo>
                    <a:cubicBezTo>
                      <a:pt x="51" y="68"/>
                      <a:pt x="44" y="33"/>
                      <a:pt x="31" y="1"/>
                    </a:cubicBezTo>
                    <a:cubicBezTo>
                      <a:pt x="31" y="0"/>
                      <a:pt x="29" y="0"/>
                      <a:pt x="28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0" y="0"/>
                      <a:pt x="20" y="0"/>
                      <a:pt x="20" y="1"/>
                    </a:cubicBezTo>
                    <a:cubicBezTo>
                      <a:pt x="7" y="33"/>
                      <a:pt x="0" y="68"/>
                      <a:pt x="0" y="104"/>
                    </a:cubicBezTo>
                    <a:cubicBezTo>
                      <a:pt x="0" y="141"/>
                      <a:pt x="6" y="176"/>
                      <a:pt x="19" y="208"/>
                    </a:cubicBezTo>
                    <a:lnTo>
                      <a:pt x="20" y="209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91" name="Google Shape;1891;p33"/>
              <p:cNvSpPr/>
              <p:nvPr/>
            </p:nvSpPr>
            <p:spPr>
              <a:xfrm>
                <a:off x="3023075" y="1858290"/>
                <a:ext cx="99288" cy="238304"/>
              </a:xfrm>
              <a:custGeom>
                <a:avLst/>
                <a:gdLst/>
                <a:ahLst/>
                <a:cxnLst/>
                <a:rect l="l" t="t" r="r" b="b"/>
                <a:pathLst>
                  <a:path w="85" h="205" extrusionOk="0">
                    <a:moveTo>
                      <a:pt x="0" y="102"/>
                    </a:moveTo>
                    <a:cubicBezTo>
                      <a:pt x="0" y="151"/>
                      <a:pt x="36" y="193"/>
                      <a:pt x="85" y="205"/>
                    </a:cubicBezTo>
                    <a:cubicBezTo>
                      <a:pt x="54" y="180"/>
                      <a:pt x="35" y="143"/>
                      <a:pt x="35" y="102"/>
                    </a:cubicBezTo>
                    <a:cubicBezTo>
                      <a:pt x="35" y="62"/>
                      <a:pt x="54" y="25"/>
                      <a:pt x="85" y="0"/>
                    </a:cubicBezTo>
                    <a:cubicBezTo>
                      <a:pt x="36" y="12"/>
                      <a:pt x="0" y="53"/>
                      <a:pt x="0" y="102"/>
                    </a:cubicBezTo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92" name="Google Shape;1892;p33"/>
              <p:cNvSpPr/>
              <p:nvPr/>
            </p:nvSpPr>
            <p:spPr>
              <a:xfrm>
                <a:off x="3150731" y="1858290"/>
                <a:ext cx="96451" cy="238304"/>
              </a:xfrm>
              <a:custGeom>
                <a:avLst/>
                <a:gdLst/>
                <a:ahLst/>
                <a:cxnLst/>
                <a:rect l="l" t="t" r="r" b="b"/>
                <a:pathLst>
                  <a:path w="84" h="205" extrusionOk="0">
                    <a:moveTo>
                      <a:pt x="84" y="102"/>
                    </a:moveTo>
                    <a:cubicBezTo>
                      <a:pt x="84" y="53"/>
                      <a:pt x="48" y="12"/>
                      <a:pt x="0" y="0"/>
                    </a:cubicBezTo>
                    <a:cubicBezTo>
                      <a:pt x="30" y="25"/>
                      <a:pt x="49" y="62"/>
                      <a:pt x="49" y="102"/>
                    </a:cubicBezTo>
                    <a:cubicBezTo>
                      <a:pt x="49" y="143"/>
                      <a:pt x="30" y="180"/>
                      <a:pt x="0" y="205"/>
                    </a:cubicBezTo>
                    <a:cubicBezTo>
                      <a:pt x="48" y="193"/>
                      <a:pt x="84" y="151"/>
                      <a:pt x="84" y="102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93" name="Google Shape;1893;p33"/>
              <p:cNvSpPr/>
              <p:nvPr/>
            </p:nvSpPr>
            <p:spPr>
              <a:xfrm>
                <a:off x="3125200" y="1767508"/>
                <a:ext cx="19800" cy="741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94" name="Google Shape;1894;p33"/>
              <p:cNvSpPr/>
              <p:nvPr/>
            </p:nvSpPr>
            <p:spPr>
              <a:xfrm>
                <a:off x="3108179" y="1812899"/>
                <a:ext cx="56700" cy="54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95" name="Google Shape;1895;p33"/>
              <p:cNvSpPr/>
              <p:nvPr/>
            </p:nvSpPr>
            <p:spPr>
              <a:xfrm>
                <a:off x="2983359" y="1855453"/>
                <a:ext cx="141840" cy="243978"/>
              </a:xfrm>
              <a:custGeom>
                <a:avLst/>
                <a:gdLst/>
                <a:ahLst/>
                <a:cxnLst/>
                <a:rect l="l" t="t" r="r" b="b"/>
                <a:pathLst>
                  <a:path w="122" h="209" extrusionOk="0">
                    <a:moveTo>
                      <a:pt x="122" y="209"/>
                    </a:moveTo>
                    <a:cubicBezTo>
                      <a:pt x="121" y="208"/>
                      <a:pt x="120" y="207"/>
                      <a:pt x="120" y="207"/>
                    </a:cubicBezTo>
                    <a:cubicBezTo>
                      <a:pt x="71" y="195"/>
                      <a:pt x="35" y="153"/>
                      <a:pt x="35" y="104"/>
                    </a:cubicBezTo>
                    <a:cubicBezTo>
                      <a:pt x="35" y="55"/>
                      <a:pt x="71" y="14"/>
                      <a:pt x="120" y="2"/>
                    </a:cubicBezTo>
                    <a:cubicBezTo>
                      <a:pt x="120" y="1"/>
                      <a:pt x="121" y="1"/>
                      <a:pt x="122" y="0"/>
                    </a:cubicBezTo>
                    <a:cubicBezTo>
                      <a:pt x="119" y="0"/>
                      <a:pt x="119" y="0"/>
                      <a:pt x="119" y="0"/>
                    </a:cubicBezTo>
                    <a:cubicBezTo>
                      <a:pt x="51" y="8"/>
                      <a:pt x="0" y="52"/>
                      <a:pt x="0" y="104"/>
                    </a:cubicBezTo>
                    <a:cubicBezTo>
                      <a:pt x="0" y="156"/>
                      <a:pt x="50" y="200"/>
                      <a:pt x="116" y="209"/>
                    </a:cubicBezTo>
                    <a:cubicBezTo>
                      <a:pt x="122" y="209"/>
                      <a:pt x="122" y="209"/>
                      <a:pt x="122" y="209"/>
                    </a:cubicBez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96" name="Google Shape;1896;p33"/>
              <p:cNvSpPr/>
              <p:nvPr/>
            </p:nvSpPr>
            <p:spPr>
              <a:xfrm>
                <a:off x="3145057" y="1855453"/>
                <a:ext cx="144677" cy="243978"/>
              </a:xfrm>
              <a:custGeom>
                <a:avLst/>
                <a:gdLst/>
                <a:ahLst/>
                <a:cxnLst/>
                <a:rect l="l" t="t" r="r" b="b"/>
                <a:pathLst>
                  <a:path w="123" h="209" extrusionOk="0">
                    <a:moveTo>
                      <a:pt x="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2" y="1"/>
                      <a:pt x="3" y="2"/>
                    </a:cubicBezTo>
                    <a:cubicBezTo>
                      <a:pt x="51" y="14"/>
                      <a:pt x="87" y="55"/>
                      <a:pt x="87" y="104"/>
                    </a:cubicBezTo>
                    <a:cubicBezTo>
                      <a:pt x="87" y="153"/>
                      <a:pt x="51" y="195"/>
                      <a:pt x="3" y="207"/>
                    </a:cubicBezTo>
                    <a:cubicBezTo>
                      <a:pt x="2" y="207"/>
                      <a:pt x="1" y="208"/>
                      <a:pt x="0" y="209"/>
                    </a:cubicBezTo>
                    <a:cubicBezTo>
                      <a:pt x="6" y="209"/>
                      <a:pt x="6" y="209"/>
                      <a:pt x="6" y="209"/>
                    </a:cubicBezTo>
                    <a:cubicBezTo>
                      <a:pt x="72" y="200"/>
                      <a:pt x="123" y="156"/>
                      <a:pt x="123" y="104"/>
                    </a:cubicBezTo>
                    <a:cubicBezTo>
                      <a:pt x="123" y="52"/>
                      <a:pt x="71" y="8"/>
                      <a:pt x="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97" name="Google Shape;1897;p33"/>
              <p:cNvSpPr/>
              <p:nvPr/>
            </p:nvSpPr>
            <p:spPr>
              <a:xfrm>
                <a:off x="3065627" y="1855453"/>
                <a:ext cx="141840" cy="243978"/>
              </a:xfrm>
              <a:custGeom>
                <a:avLst/>
                <a:gdLst/>
                <a:ahLst/>
                <a:cxnLst/>
                <a:rect l="l" t="t" r="r" b="b"/>
                <a:pathLst>
                  <a:path w="122" h="209" extrusionOk="0">
                    <a:moveTo>
                      <a:pt x="50" y="207"/>
                    </a:moveTo>
                    <a:cubicBezTo>
                      <a:pt x="50" y="207"/>
                      <a:pt x="51" y="208"/>
                      <a:pt x="51" y="209"/>
                    </a:cubicBezTo>
                    <a:cubicBezTo>
                      <a:pt x="59" y="209"/>
                      <a:pt x="59" y="209"/>
                      <a:pt x="59" y="209"/>
                    </a:cubicBezTo>
                    <a:cubicBezTo>
                      <a:pt x="58" y="209"/>
                      <a:pt x="57" y="208"/>
                      <a:pt x="56" y="208"/>
                    </a:cubicBezTo>
                    <a:cubicBezTo>
                      <a:pt x="56" y="208"/>
                      <a:pt x="56" y="208"/>
                      <a:pt x="56" y="208"/>
                    </a:cubicBezTo>
                    <a:cubicBezTo>
                      <a:pt x="43" y="176"/>
                      <a:pt x="36" y="141"/>
                      <a:pt x="36" y="104"/>
                    </a:cubicBezTo>
                    <a:cubicBezTo>
                      <a:pt x="36" y="68"/>
                      <a:pt x="43" y="33"/>
                      <a:pt x="56" y="1"/>
                    </a:cubicBezTo>
                    <a:cubicBezTo>
                      <a:pt x="56" y="1"/>
                      <a:pt x="56" y="1"/>
                      <a:pt x="56" y="1"/>
                    </a:cubicBezTo>
                    <a:cubicBezTo>
                      <a:pt x="57" y="0"/>
                      <a:pt x="59" y="0"/>
                      <a:pt x="61" y="0"/>
                    </a:cubicBezTo>
                    <a:cubicBezTo>
                      <a:pt x="62" y="0"/>
                      <a:pt x="62" y="0"/>
                      <a:pt x="62" y="0"/>
                    </a:cubicBezTo>
                    <a:cubicBezTo>
                      <a:pt x="63" y="0"/>
                      <a:pt x="64" y="0"/>
                      <a:pt x="65" y="0"/>
                    </a:cubicBezTo>
                    <a:cubicBezTo>
                      <a:pt x="66" y="1"/>
                      <a:pt x="66" y="1"/>
                      <a:pt x="67" y="1"/>
                    </a:cubicBezTo>
                    <a:cubicBezTo>
                      <a:pt x="80" y="33"/>
                      <a:pt x="87" y="68"/>
                      <a:pt x="87" y="104"/>
                    </a:cubicBezTo>
                    <a:cubicBezTo>
                      <a:pt x="87" y="141"/>
                      <a:pt x="80" y="176"/>
                      <a:pt x="67" y="208"/>
                    </a:cubicBezTo>
                    <a:cubicBezTo>
                      <a:pt x="66" y="208"/>
                      <a:pt x="66" y="208"/>
                      <a:pt x="65" y="208"/>
                    </a:cubicBezTo>
                    <a:cubicBezTo>
                      <a:pt x="65" y="208"/>
                      <a:pt x="64" y="209"/>
                      <a:pt x="63" y="209"/>
                    </a:cubicBezTo>
                    <a:cubicBezTo>
                      <a:pt x="72" y="209"/>
                      <a:pt x="72" y="209"/>
                      <a:pt x="72" y="209"/>
                    </a:cubicBezTo>
                    <a:cubicBezTo>
                      <a:pt x="72" y="208"/>
                      <a:pt x="72" y="207"/>
                      <a:pt x="73" y="207"/>
                    </a:cubicBezTo>
                    <a:cubicBezTo>
                      <a:pt x="103" y="182"/>
                      <a:pt x="122" y="145"/>
                      <a:pt x="122" y="104"/>
                    </a:cubicBezTo>
                    <a:cubicBezTo>
                      <a:pt x="122" y="64"/>
                      <a:pt x="103" y="27"/>
                      <a:pt x="73" y="2"/>
                    </a:cubicBezTo>
                    <a:cubicBezTo>
                      <a:pt x="72" y="2"/>
                      <a:pt x="72" y="1"/>
                      <a:pt x="71" y="1"/>
                    </a:cubicBezTo>
                    <a:cubicBezTo>
                      <a:pt x="71" y="0"/>
                      <a:pt x="70" y="0"/>
                      <a:pt x="70" y="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52" y="0"/>
                      <a:pt x="51" y="0"/>
                      <a:pt x="51" y="1"/>
                    </a:cubicBezTo>
                    <a:cubicBezTo>
                      <a:pt x="50" y="1"/>
                      <a:pt x="50" y="2"/>
                      <a:pt x="50" y="2"/>
                    </a:cubicBezTo>
                    <a:cubicBezTo>
                      <a:pt x="19" y="27"/>
                      <a:pt x="0" y="64"/>
                      <a:pt x="0" y="104"/>
                    </a:cubicBezTo>
                    <a:cubicBezTo>
                      <a:pt x="0" y="145"/>
                      <a:pt x="19" y="182"/>
                      <a:pt x="50" y="207"/>
                    </a:cubicBez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98" name="Google Shape;1898;p33"/>
              <p:cNvSpPr/>
              <p:nvPr/>
            </p:nvSpPr>
            <p:spPr>
              <a:xfrm>
                <a:off x="3076974" y="1846943"/>
                <a:ext cx="122100" cy="19800"/>
              </a:xfrm>
              <a:prstGeom prst="rect">
                <a:avLst/>
              </a:prstGeom>
              <a:solidFill>
                <a:srgbClr val="F0463E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99" name="Google Shape;1899;p33"/>
              <p:cNvSpPr/>
              <p:nvPr/>
            </p:nvSpPr>
            <p:spPr>
              <a:xfrm>
                <a:off x="3076974" y="1846943"/>
                <a:ext cx="122100" cy="198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00" name="Google Shape;1900;p33"/>
              <p:cNvSpPr/>
              <p:nvPr/>
            </p:nvSpPr>
            <p:spPr>
              <a:xfrm>
                <a:off x="3062790" y="1838432"/>
                <a:ext cx="144600" cy="17100"/>
              </a:xfrm>
              <a:prstGeom prst="rect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01" name="Google Shape;1901;p33"/>
              <p:cNvSpPr/>
              <p:nvPr/>
            </p:nvSpPr>
            <p:spPr>
              <a:xfrm>
                <a:off x="3093995" y="2096595"/>
                <a:ext cx="85200" cy="138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02" name="Google Shape;1902;p33"/>
              <p:cNvSpPr/>
              <p:nvPr/>
            </p:nvSpPr>
            <p:spPr>
              <a:xfrm>
                <a:off x="3088321" y="2090921"/>
                <a:ext cx="96600" cy="11400"/>
              </a:xfrm>
              <a:prstGeom prst="rect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03" name="Google Shape;1903;p33"/>
              <p:cNvSpPr/>
              <p:nvPr/>
            </p:nvSpPr>
            <p:spPr>
              <a:xfrm>
                <a:off x="3093995" y="2110779"/>
                <a:ext cx="6000" cy="852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04" name="Google Shape;1904;p33"/>
              <p:cNvSpPr/>
              <p:nvPr/>
            </p:nvSpPr>
            <p:spPr>
              <a:xfrm>
                <a:off x="3102505" y="2110779"/>
                <a:ext cx="6000" cy="852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05" name="Google Shape;1905;p33"/>
              <p:cNvSpPr/>
              <p:nvPr/>
            </p:nvSpPr>
            <p:spPr>
              <a:xfrm>
                <a:off x="3111016" y="2110779"/>
                <a:ext cx="2700" cy="852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06" name="Google Shape;1906;p33"/>
              <p:cNvSpPr/>
              <p:nvPr/>
            </p:nvSpPr>
            <p:spPr>
              <a:xfrm>
                <a:off x="3119526" y="2110779"/>
                <a:ext cx="2700" cy="852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07" name="Google Shape;1907;p33"/>
              <p:cNvSpPr/>
              <p:nvPr/>
            </p:nvSpPr>
            <p:spPr>
              <a:xfrm>
                <a:off x="3125200" y="2110779"/>
                <a:ext cx="6000" cy="852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08" name="Google Shape;1908;p33"/>
              <p:cNvSpPr/>
              <p:nvPr/>
            </p:nvSpPr>
            <p:spPr>
              <a:xfrm>
                <a:off x="3133710" y="2110779"/>
                <a:ext cx="6000" cy="852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09" name="Google Shape;1909;p33"/>
              <p:cNvSpPr/>
              <p:nvPr/>
            </p:nvSpPr>
            <p:spPr>
              <a:xfrm>
                <a:off x="3142220" y="2110779"/>
                <a:ext cx="2700" cy="852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10" name="Google Shape;1910;p33"/>
              <p:cNvSpPr/>
              <p:nvPr/>
            </p:nvSpPr>
            <p:spPr>
              <a:xfrm>
                <a:off x="3150731" y="2110779"/>
                <a:ext cx="2700" cy="852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11" name="Google Shape;1911;p33"/>
              <p:cNvSpPr/>
              <p:nvPr/>
            </p:nvSpPr>
            <p:spPr>
              <a:xfrm>
                <a:off x="3159241" y="2110779"/>
                <a:ext cx="2700" cy="852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12" name="Google Shape;1912;p33"/>
              <p:cNvSpPr/>
              <p:nvPr/>
            </p:nvSpPr>
            <p:spPr>
              <a:xfrm>
                <a:off x="3164915" y="2110779"/>
                <a:ext cx="6000" cy="852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13" name="Google Shape;1913;p33"/>
              <p:cNvSpPr/>
              <p:nvPr/>
            </p:nvSpPr>
            <p:spPr>
              <a:xfrm>
                <a:off x="3173425" y="2110779"/>
                <a:ext cx="6000" cy="852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14" name="Google Shape;1914;p33"/>
              <p:cNvSpPr/>
              <p:nvPr/>
            </p:nvSpPr>
            <p:spPr>
              <a:xfrm>
                <a:off x="3093995" y="2110779"/>
                <a:ext cx="85200" cy="6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cxnSp>
          <p:nvCxnSpPr>
            <p:cNvPr id="1915" name="Google Shape;1915;p33"/>
            <p:cNvCxnSpPr/>
            <p:nvPr/>
          </p:nvCxnSpPr>
          <p:spPr>
            <a:xfrm rot="10800000">
              <a:off x="8781403" y="-105775"/>
              <a:ext cx="0" cy="1123500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916" name="Google Shape;1916;p33"/>
          <p:cNvGrpSpPr/>
          <p:nvPr/>
        </p:nvGrpSpPr>
        <p:grpSpPr>
          <a:xfrm>
            <a:off x="7976657" y="-168909"/>
            <a:ext cx="908230" cy="5120554"/>
            <a:chOff x="-188168" y="-2926434"/>
            <a:chExt cx="908230" cy="5120554"/>
          </a:xfrm>
        </p:grpSpPr>
        <p:grpSp>
          <p:nvGrpSpPr>
            <p:cNvPr id="1917" name="Google Shape;1917;p33"/>
            <p:cNvGrpSpPr/>
            <p:nvPr/>
          </p:nvGrpSpPr>
          <p:grpSpPr>
            <a:xfrm>
              <a:off x="-188168" y="868866"/>
              <a:ext cx="908230" cy="1325254"/>
              <a:chOff x="2712001" y="2082563"/>
              <a:chExt cx="252412" cy="368300"/>
            </a:xfrm>
          </p:grpSpPr>
          <p:sp>
            <p:nvSpPr>
              <p:cNvPr id="1918" name="Google Shape;1918;p33"/>
              <p:cNvSpPr/>
              <p:nvPr/>
            </p:nvSpPr>
            <p:spPr>
              <a:xfrm>
                <a:off x="2832651" y="2349263"/>
                <a:ext cx="9600" cy="237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19" name="Google Shape;1919;p33"/>
              <p:cNvSpPr/>
              <p:nvPr/>
            </p:nvSpPr>
            <p:spPr>
              <a:xfrm>
                <a:off x="2813601" y="2373076"/>
                <a:ext cx="28575" cy="68263"/>
              </a:xfrm>
              <a:custGeom>
                <a:avLst/>
                <a:gdLst/>
                <a:ahLst/>
                <a:cxnLst/>
                <a:rect l="l" t="t" r="r" b="b"/>
                <a:pathLst>
                  <a:path w="18" h="43" extrusionOk="0">
                    <a:moveTo>
                      <a:pt x="11" y="43"/>
                    </a:moveTo>
                    <a:lnTo>
                      <a:pt x="0" y="40"/>
                    </a:lnTo>
                    <a:lnTo>
                      <a:pt x="11" y="1"/>
                    </a:lnTo>
                    <a:lnTo>
                      <a:pt x="18" y="0"/>
                    </a:lnTo>
                    <a:lnTo>
                      <a:pt x="11" y="43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20" name="Google Shape;1920;p33"/>
              <p:cNvSpPr/>
              <p:nvPr/>
            </p:nvSpPr>
            <p:spPr>
              <a:xfrm>
                <a:off x="2835826" y="2373076"/>
                <a:ext cx="22225" cy="68263"/>
              </a:xfrm>
              <a:custGeom>
                <a:avLst/>
                <a:gdLst/>
                <a:ahLst/>
                <a:cxnLst/>
                <a:rect l="l" t="t" r="r" b="b"/>
                <a:pathLst>
                  <a:path w="14" h="43" extrusionOk="0">
                    <a:moveTo>
                      <a:pt x="7" y="43"/>
                    </a:moveTo>
                    <a:lnTo>
                      <a:pt x="14" y="40"/>
                    </a:lnTo>
                    <a:lnTo>
                      <a:pt x="5" y="0"/>
                    </a:lnTo>
                    <a:lnTo>
                      <a:pt x="0" y="1"/>
                    </a:lnTo>
                    <a:lnTo>
                      <a:pt x="7" y="43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21" name="Google Shape;1921;p33"/>
              <p:cNvSpPr/>
              <p:nvPr/>
            </p:nvSpPr>
            <p:spPr>
              <a:xfrm>
                <a:off x="2827888" y="2373076"/>
                <a:ext cx="15875" cy="77788"/>
              </a:xfrm>
              <a:custGeom>
                <a:avLst/>
                <a:gdLst/>
                <a:ahLst/>
                <a:cxnLst/>
                <a:rect l="l" t="t" r="r" b="b"/>
                <a:pathLst>
                  <a:path w="10" h="49" extrusionOk="0">
                    <a:moveTo>
                      <a:pt x="0" y="49"/>
                    </a:moveTo>
                    <a:lnTo>
                      <a:pt x="10" y="49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22" name="Google Shape;1922;p33"/>
              <p:cNvSpPr/>
              <p:nvPr/>
            </p:nvSpPr>
            <p:spPr>
              <a:xfrm>
                <a:off x="2831063" y="2082563"/>
                <a:ext cx="12600" cy="318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23" name="Google Shape;1923;p33"/>
              <p:cNvSpPr/>
              <p:nvPr/>
            </p:nvSpPr>
            <p:spPr>
              <a:xfrm>
                <a:off x="2829476" y="2363551"/>
                <a:ext cx="17400" cy="192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24" name="Google Shape;1924;p33"/>
              <p:cNvSpPr/>
              <p:nvPr/>
            </p:nvSpPr>
            <p:spPr>
              <a:xfrm>
                <a:off x="2712001" y="2123838"/>
                <a:ext cx="252412" cy="212725"/>
              </a:xfrm>
              <a:custGeom>
                <a:avLst/>
                <a:gdLst/>
                <a:ahLst/>
                <a:cxnLst/>
                <a:rect l="l" t="t" r="r" b="b"/>
                <a:pathLst>
                  <a:path w="388" h="327" extrusionOk="0">
                    <a:moveTo>
                      <a:pt x="260" y="0"/>
                    </a:moveTo>
                    <a:cubicBezTo>
                      <a:pt x="194" y="0"/>
                      <a:pt x="194" y="0"/>
                      <a:pt x="194" y="0"/>
                    </a:cubicBezTo>
                    <a:cubicBezTo>
                      <a:pt x="129" y="0"/>
                      <a:pt x="129" y="0"/>
                      <a:pt x="129" y="0"/>
                    </a:cubicBezTo>
                    <a:cubicBezTo>
                      <a:pt x="129" y="0"/>
                      <a:pt x="0" y="19"/>
                      <a:pt x="35" y="127"/>
                    </a:cubicBezTo>
                    <a:cubicBezTo>
                      <a:pt x="70" y="236"/>
                      <a:pt x="137" y="327"/>
                      <a:pt x="137" y="327"/>
                    </a:cubicBezTo>
                    <a:cubicBezTo>
                      <a:pt x="194" y="327"/>
                      <a:pt x="194" y="327"/>
                      <a:pt x="194" y="327"/>
                    </a:cubicBezTo>
                    <a:cubicBezTo>
                      <a:pt x="252" y="327"/>
                      <a:pt x="252" y="327"/>
                      <a:pt x="252" y="327"/>
                    </a:cubicBezTo>
                    <a:cubicBezTo>
                      <a:pt x="252" y="327"/>
                      <a:pt x="318" y="236"/>
                      <a:pt x="353" y="127"/>
                    </a:cubicBezTo>
                    <a:cubicBezTo>
                      <a:pt x="388" y="19"/>
                      <a:pt x="260" y="0"/>
                      <a:pt x="26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25" name="Google Shape;1925;p33"/>
              <p:cNvSpPr/>
              <p:nvPr/>
            </p:nvSpPr>
            <p:spPr>
              <a:xfrm>
                <a:off x="2861226" y="2123838"/>
                <a:ext cx="84138" cy="212725"/>
              </a:xfrm>
              <a:custGeom>
                <a:avLst/>
                <a:gdLst/>
                <a:ahLst/>
                <a:cxnLst/>
                <a:rect l="l" t="t" r="r" b="b"/>
                <a:pathLst>
                  <a:path w="130" h="327" extrusionOk="0">
                    <a:moveTo>
                      <a:pt x="21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82" y="19"/>
                      <a:pt x="61" y="127"/>
                    </a:cubicBezTo>
                    <a:cubicBezTo>
                      <a:pt x="40" y="236"/>
                      <a:pt x="0" y="327"/>
                      <a:pt x="0" y="327"/>
                    </a:cubicBezTo>
                    <a:cubicBezTo>
                      <a:pt x="14" y="327"/>
                      <a:pt x="14" y="327"/>
                      <a:pt x="14" y="327"/>
                    </a:cubicBezTo>
                    <a:cubicBezTo>
                      <a:pt x="14" y="327"/>
                      <a:pt x="71" y="236"/>
                      <a:pt x="100" y="127"/>
                    </a:cubicBezTo>
                    <a:cubicBezTo>
                      <a:pt x="130" y="19"/>
                      <a:pt x="21" y="0"/>
                      <a:pt x="21" y="0"/>
                    </a:cubicBezTo>
                    <a:close/>
                  </a:path>
                </a:pathLst>
              </a:custGeom>
              <a:solidFill>
                <a:srgbClr val="FFF4E3">
                  <a:alpha val="557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26" name="Google Shape;1926;p33"/>
              <p:cNvSpPr/>
              <p:nvPr/>
            </p:nvSpPr>
            <p:spPr>
              <a:xfrm>
                <a:off x="2731050" y="2123838"/>
                <a:ext cx="84137" cy="212725"/>
              </a:xfrm>
              <a:custGeom>
                <a:avLst/>
                <a:gdLst/>
                <a:ahLst/>
                <a:cxnLst/>
                <a:rect l="l" t="t" r="r" b="b"/>
                <a:pathLst>
                  <a:path w="131" h="327" extrusionOk="0">
                    <a:moveTo>
                      <a:pt x="126" y="0"/>
                    </a:moveTo>
                    <a:cubicBezTo>
                      <a:pt x="109" y="0"/>
                      <a:pt x="109" y="0"/>
                      <a:pt x="109" y="0"/>
                    </a:cubicBezTo>
                    <a:cubicBezTo>
                      <a:pt x="109" y="0"/>
                      <a:pt x="0" y="19"/>
                      <a:pt x="30" y="127"/>
                    </a:cubicBezTo>
                    <a:cubicBezTo>
                      <a:pt x="60" y="236"/>
                      <a:pt x="116" y="327"/>
                      <a:pt x="116" y="327"/>
                    </a:cubicBezTo>
                    <a:cubicBezTo>
                      <a:pt x="131" y="327"/>
                      <a:pt x="131" y="327"/>
                      <a:pt x="131" y="327"/>
                    </a:cubicBezTo>
                    <a:cubicBezTo>
                      <a:pt x="131" y="327"/>
                      <a:pt x="91" y="236"/>
                      <a:pt x="70" y="127"/>
                    </a:cubicBezTo>
                    <a:cubicBezTo>
                      <a:pt x="49" y="19"/>
                      <a:pt x="126" y="0"/>
                      <a:pt x="126" y="0"/>
                    </a:cubicBezTo>
                    <a:close/>
                  </a:path>
                </a:pathLst>
              </a:custGeom>
              <a:solidFill>
                <a:srgbClr val="FFF4E3">
                  <a:alpha val="557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27" name="Google Shape;1927;p33"/>
              <p:cNvSpPr/>
              <p:nvPr/>
            </p:nvSpPr>
            <p:spPr>
              <a:xfrm>
                <a:off x="2846938" y="2123838"/>
                <a:ext cx="50800" cy="212725"/>
              </a:xfrm>
              <a:custGeom>
                <a:avLst/>
                <a:gdLst/>
                <a:ahLst/>
                <a:cxnLst/>
                <a:rect l="l" t="t" r="r" b="b"/>
                <a:pathLst>
                  <a:path w="79" h="327" extrusionOk="0">
                    <a:moveTo>
                      <a:pt x="18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30" y="19"/>
                      <a:pt x="23" y="127"/>
                    </a:cubicBezTo>
                    <a:cubicBezTo>
                      <a:pt x="15" y="236"/>
                      <a:pt x="0" y="327"/>
                      <a:pt x="0" y="327"/>
                    </a:cubicBezTo>
                    <a:cubicBezTo>
                      <a:pt x="14" y="327"/>
                      <a:pt x="14" y="327"/>
                      <a:pt x="14" y="327"/>
                    </a:cubicBezTo>
                    <a:cubicBezTo>
                      <a:pt x="14" y="327"/>
                      <a:pt x="46" y="236"/>
                      <a:pt x="62" y="127"/>
                    </a:cubicBezTo>
                    <a:cubicBezTo>
                      <a:pt x="79" y="19"/>
                      <a:pt x="18" y="0"/>
                      <a:pt x="18" y="0"/>
                    </a:cubicBezTo>
                    <a:close/>
                  </a:path>
                </a:pathLst>
              </a:custGeom>
              <a:solidFill>
                <a:srgbClr val="FFF4E3">
                  <a:alpha val="557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28" name="Google Shape;1928;p33"/>
              <p:cNvSpPr/>
              <p:nvPr/>
            </p:nvSpPr>
            <p:spPr>
              <a:xfrm>
                <a:off x="2778676" y="2123838"/>
                <a:ext cx="50800" cy="212725"/>
              </a:xfrm>
              <a:custGeom>
                <a:avLst/>
                <a:gdLst/>
                <a:ahLst/>
                <a:cxnLst/>
                <a:rect l="l" t="t" r="r" b="b"/>
                <a:pathLst>
                  <a:path w="78" h="327" extrusionOk="0">
                    <a:moveTo>
                      <a:pt x="77" y="0"/>
                    </a:moveTo>
                    <a:cubicBezTo>
                      <a:pt x="60" y="0"/>
                      <a:pt x="60" y="0"/>
                      <a:pt x="60" y="0"/>
                    </a:cubicBezTo>
                    <a:cubicBezTo>
                      <a:pt x="60" y="0"/>
                      <a:pt x="0" y="19"/>
                      <a:pt x="16" y="127"/>
                    </a:cubicBezTo>
                    <a:cubicBezTo>
                      <a:pt x="33" y="236"/>
                      <a:pt x="64" y="327"/>
                      <a:pt x="64" y="327"/>
                    </a:cubicBezTo>
                    <a:cubicBezTo>
                      <a:pt x="78" y="327"/>
                      <a:pt x="78" y="327"/>
                      <a:pt x="78" y="327"/>
                    </a:cubicBezTo>
                    <a:cubicBezTo>
                      <a:pt x="78" y="327"/>
                      <a:pt x="64" y="236"/>
                      <a:pt x="56" y="127"/>
                    </a:cubicBezTo>
                    <a:cubicBezTo>
                      <a:pt x="48" y="19"/>
                      <a:pt x="77" y="0"/>
                      <a:pt x="77" y="0"/>
                    </a:cubicBezTo>
                    <a:close/>
                  </a:path>
                </a:pathLst>
              </a:custGeom>
              <a:solidFill>
                <a:srgbClr val="FFF4E3">
                  <a:alpha val="557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29" name="Google Shape;1929;p33"/>
              <p:cNvSpPr/>
              <p:nvPr/>
            </p:nvSpPr>
            <p:spPr>
              <a:xfrm>
                <a:off x="2823126" y="2123838"/>
                <a:ext cx="28575" cy="212725"/>
              </a:xfrm>
              <a:custGeom>
                <a:avLst/>
                <a:gdLst/>
                <a:ahLst/>
                <a:cxnLst/>
                <a:rect l="l" t="t" r="r" b="b"/>
                <a:pathLst>
                  <a:path w="44" h="327" extrusionOk="0">
                    <a:moveTo>
                      <a:pt x="30" y="0"/>
                    </a:moveTo>
                    <a:cubicBezTo>
                      <a:pt x="22" y="0"/>
                      <a:pt x="22" y="0"/>
                      <a:pt x="22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5" y="0"/>
                      <a:pt x="0" y="19"/>
                      <a:pt x="4" y="127"/>
                    </a:cubicBezTo>
                    <a:cubicBezTo>
                      <a:pt x="8" y="236"/>
                      <a:pt x="16" y="327"/>
                      <a:pt x="16" y="327"/>
                    </a:cubicBezTo>
                    <a:cubicBezTo>
                      <a:pt x="22" y="327"/>
                      <a:pt x="22" y="327"/>
                      <a:pt x="22" y="327"/>
                    </a:cubicBezTo>
                    <a:cubicBezTo>
                      <a:pt x="29" y="327"/>
                      <a:pt x="29" y="327"/>
                      <a:pt x="29" y="327"/>
                    </a:cubicBezTo>
                    <a:cubicBezTo>
                      <a:pt x="29" y="327"/>
                      <a:pt x="36" y="236"/>
                      <a:pt x="40" y="127"/>
                    </a:cubicBezTo>
                    <a:cubicBezTo>
                      <a:pt x="44" y="19"/>
                      <a:pt x="30" y="0"/>
                      <a:pt x="30" y="0"/>
                    </a:cubicBezTo>
                    <a:close/>
                  </a:path>
                </a:pathLst>
              </a:custGeom>
              <a:solidFill>
                <a:srgbClr val="FFF4E3">
                  <a:alpha val="557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30" name="Google Shape;1930;p33"/>
              <p:cNvSpPr/>
              <p:nvPr/>
            </p:nvSpPr>
            <p:spPr>
              <a:xfrm>
                <a:off x="2799313" y="2336563"/>
                <a:ext cx="76200" cy="126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31" name="Google Shape;1931;p33"/>
              <p:cNvSpPr/>
              <p:nvPr/>
            </p:nvSpPr>
            <p:spPr>
              <a:xfrm>
                <a:off x="2791376" y="2111138"/>
                <a:ext cx="93600" cy="126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cxnSp>
          <p:nvCxnSpPr>
            <p:cNvPr id="1932" name="Google Shape;1932;p33"/>
            <p:cNvCxnSpPr>
              <a:stCxn id="1922" idx="0"/>
            </p:cNvCxnSpPr>
            <p:nvPr/>
          </p:nvCxnSpPr>
          <p:spPr>
            <a:xfrm rot="10800000">
              <a:off x="262911" y="-2926434"/>
              <a:ext cx="0" cy="3795300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933" name="Google Shape;1933;p33"/>
          <p:cNvGrpSpPr/>
          <p:nvPr/>
        </p:nvGrpSpPr>
        <p:grpSpPr>
          <a:xfrm rot="-8100057">
            <a:off x="7204181" y="407179"/>
            <a:ext cx="2346111" cy="1335590"/>
            <a:chOff x="2213401" y="1272925"/>
            <a:chExt cx="549276" cy="312737"/>
          </a:xfrm>
        </p:grpSpPr>
        <p:sp>
          <p:nvSpPr>
            <p:cNvPr id="1934" name="Google Shape;1934;p33"/>
            <p:cNvSpPr/>
            <p:nvPr/>
          </p:nvSpPr>
          <p:spPr>
            <a:xfrm>
              <a:off x="2361039" y="1461838"/>
              <a:ext cx="254000" cy="123825"/>
            </a:xfrm>
            <a:custGeom>
              <a:avLst/>
              <a:gdLst/>
              <a:ahLst/>
              <a:cxnLst/>
              <a:rect l="l" t="t" r="r" b="b"/>
              <a:pathLst>
                <a:path w="392" h="190" extrusionOk="0">
                  <a:moveTo>
                    <a:pt x="392" y="95"/>
                  </a:moveTo>
                  <a:cubicBezTo>
                    <a:pt x="384" y="84"/>
                    <a:pt x="375" y="74"/>
                    <a:pt x="366" y="65"/>
                  </a:cubicBezTo>
                  <a:cubicBezTo>
                    <a:pt x="261" y="129"/>
                    <a:pt x="261" y="129"/>
                    <a:pt x="261" y="129"/>
                  </a:cubicBezTo>
                  <a:cubicBezTo>
                    <a:pt x="259" y="130"/>
                    <a:pt x="259" y="130"/>
                    <a:pt x="259" y="130"/>
                  </a:cubicBezTo>
                  <a:cubicBezTo>
                    <a:pt x="256" y="125"/>
                    <a:pt x="252" y="120"/>
                    <a:pt x="248" y="115"/>
                  </a:cubicBezTo>
                  <a:cubicBezTo>
                    <a:pt x="248" y="115"/>
                    <a:pt x="248" y="115"/>
                    <a:pt x="248" y="115"/>
                  </a:cubicBezTo>
                  <a:cubicBezTo>
                    <a:pt x="335" y="40"/>
                    <a:pt x="335" y="40"/>
                    <a:pt x="335" y="40"/>
                  </a:cubicBezTo>
                  <a:cubicBezTo>
                    <a:pt x="325" y="34"/>
                    <a:pt x="316" y="28"/>
                    <a:pt x="305" y="23"/>
                  </a:cubicBezTo>
                  <a:cubicBezTo>
                    <a:pt x="243" y="110"/>
                    <a:pt x="243" y="110"/>
                    <a:pt x="243" y="110"/>
                  </a:cubicBezTo>
                  <a:cubicBezTo>
                    <a:pt x="243" y="110"/>
                    <a:pt x="243" y="110"/>
                    <a:pt x="243" y="110"/>
                  </a:cubicBezTo>
                  <a:cubicBezTo>
                    <a:pt x="239" y="106"/>
                    <a:pt x="234" y="103"/>
                    <a:pt x="229" y="100"/>
                  </a:cubicBezTo>
                  <a:cubicBezTo>
                    <a:pt x="274" y="12"/>
                    <a:pt x="274" y="12"/>
                    <a:pt x="274" y="12"/>
                  </a:cubicBezTo>
                  <a:cubicBezTo>
                    <a:pt x="265" y="8"/>
                    <a:pt x="255" y="6"/>
                    <a:pt x="244" y="4"/>
                  </a:cubicBezTo>
                  <a:cubicBezTo>
                    <a:pt x="221" y="96"/>
                    <a:pt x="221" y="96"/>
                    <a:pt x="221" y="96"/>
                  </a:cubicBezTo>
                  <a:cubicBezTo>
                    <a:pt x="215" y="94"/>
                    <a:pt x="209" y="92"/>
                    <a:pt x="203" y="91"/>
                  </a:cubicBezTo>
                  <a:cubicBezTo>
                    <a:pt x="201" y="91"/>
                    <a:pt x="201" y="91"/>
                    <a:pt x="201" y="91"/>
                  </a:cubicBezTo>
                  <a:cubicBezTo>
                    <a:pt x="212" y="1"/>
                    <a:pt x="212" y="1"/>
                    <a:pt x="212" y="1"/>
                  </a:cubicBezTo>
                  <a:cubicBezTo>
                    <a:pt x="206" y="0"/>
                    <a:pt x="201" y="0"/>
                    <a:pt x="196" y="0"/>
                  </a:cubicBezTo>
                  <a:cubicBezTo>
                    <a:pt x="191" y="0"/>
                    <a:pt x="186" y="0"/>
                    <a:pt x="181" y="1"/>
                  </a:cubicBezTo>
                  <a:cubicBezTo>
                    <a:pt x="191" y="90"/>
                    <a:pt x="191" y="90"/>
                    <a:pt x="191" y="90"/>
                  </a:cubicBezTo>
                  <a:cubicBezTo>
                    <a:pt x="189" y="91"/>
                    <a:pt x="189" y="91"/>
                    <a:pt x="189" y="91"/>
                  </a:cubicBezTo>
                  <a:cubicBezTo>
                    <a:pt x="183" y="92"/>
                    <a:pt x="177" y="94"/>
                    <a:pt x="172" y="96"/>
                  </a:cubicBezTo>
                  <a:cubicBezTo>
                    <a:pt x="149" y="3"/>
                    <a:pt x="149" y="3"/>
                    <a:pt x="149" y="3"/>
                  </a:cubicBezTo>
                  <a:cubicBezTo>
                    <a:pt x="138" y="5"/>
                    <a:pt x="128" y="8"/>
                    <a:pt x="118" y="11"/>
                  </a:cubicBezTo>
                  <a:cubicBezTo>
                    <a:pt x="164" y="100"/>
                    <a:pt x="164" y="100"/>
                    <a:pt x="164" y="100"/>
                  </a:cubicBezTo>
                  <a:cubicBezTo>
                    <a:pt x="159" y="102"/>
                    <a:pt x="154" y="106"/>
                    <a:pt x="149" y="110"/>
                  </a:cubicBezTo>
                  <a:cubicBezTo>
                    <a:pt x="149" y="109"/>
                    <a:pt x="149" y="109"/>
                    <a:pt x="149" y="109"/>
                  </a:cubicBezTo>
                  <a:cubicBezTo>
                    <a:pt x="87" y="22"/>
                    <a:pt x="87" y="22"/>
                    <a:pt x="87" y="22"/>
                  </a:cubicBezTo>
                  <a:cubicBezTo>
                    <a:pt x="77" y="27"/>
                    <a:pt x="67" y="33"/>
                    <a:pt x="57" y="39"/>
                  </a:cubicBezTo>
                  <a:cubicBezTo>
                    <a:pt x="144" y="115"/>
                    <a:pt x="144" y="115"/>
                    <a:pt x="144" y="115"/>
                  </a:cubicBezTo>
                  <a:cubicBezTo>
                    <a:pt x="144" y="115"/>
                    <a:pt x="144" y="115"/>
                    <a:pt x="144" y="115"/>
                  </a:cubicBezTo>
                  <a:cubicBezTo>
                    <a:pt x="140" y="119"/>
                    <a:pt x="136" y="124"/>
                    <a:pt x="134" y="130"/>
                  </a:cubicBezTo>
                  <a:cubicBezTo>
                    <a:pt x="131" y="129"/>
                    <a:pt x="131" y="129"/>
                    <a:pt x="131" y="129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16" y="74"/>
                    <a:pt x="7" y="84"/>
                    <a:pt x="0" y="95"/>
                  </a:cubicBezTo>
                  <a:cubicBezTo>
                    <a:pt x="186" y="161"/>
                    <a:pt x="186" y="161"/>
                    <a:pt x="186" y="161"/>
                  </a:cubicBezTo>
                  <a:cubicBezTo>
                    <a:pt x="168" y="169"/>
                    <a:pt x="168" y="169"/>
                    <a:pt x="168" y="169"/>
                  </a:cubicBezTo>
                  <a:cubicBezTo>
                    <a:pt x="168" y="169"/>
                    <a:pt x="174" y="190"/>
                    <a:pt x="196" y="190"/>
                  </a:cubicBezTo>
                  <a:cubicBezTo>
                    <a:pt x="219" y="190"/>
                    <a:pt x="225" y="170"/>
                    <a:pt x="225" y="170"/>
                  </a:cubicBezTo>
                  <a:cubicBezTo>
                    <a:pt x="206" y="161"/>
                    <a:pt x="206" y="161"/>
                    <a:pt x="206" y="161"/>
                  </a:cubicBezTo>
                  <a:lnTo>
                    <a:pt x="392" y="95"/>
                  </a:lnTo>
                  <a:close/>
                  <a:moveTo>
                    <a:pt x="205" y="164"/>
                  </a:moveTo>
                  <a:cubicBezTo>
                    <a:pt x="205" y="169"/>
                    <a:pt x="201" y="173"/>
                    <a:pt x="196" y="173"/>
                  </a:cubicBezTo>
                  <a:cubicBezTo>
                    <a:pt x="191" y="173"/>
                    <a:pt x="187" y="169"/>
                    <a:pt x="187" y="164"/>
                  </a:cubicBezTo>
                  <a:cubicBezTo>
                    <a:pt x="187" y="163"/>
                    <a:pt x="188" y="162"/>
                    <a:pt x="188" y="161"/>
                  </a:cubicBezTo>
                  <a:cubicBezTo>
                    <a:pt x="196" y="161"/>
                    <a:pt x="196" y="161"/>
                    <a:pt x="196" y="161"/>
                  </a:cubicBezTo>
                  <a:cubicBezTo>
                    <a:pt x="204" y="161"/>
                    <a:pt x="204" y="161"/>
                    <a:pt x="204" y="161"/>
                  </a:cubicBezTo>
                  <a:cubicBezTo>
                    <a:pt x="205" y="162"/>
                    <a:pt x="205" y="163"/>
                    <a:pt x="205" y="16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5" name="Google Shape;1935;p33"/>
            <p:cNvSpPr/>
            <p:nvPr/>
          </p:nvSpPr>
          <p:spPr>
            <a:xfrm>
              <a:off x="2397551" y="1476125"/>
              <a:ext cx="33338" cy="25400"/>
            </a:xfrm>
            <a:custGeom>
              <a:avLst/>
              <a:gdLst/>
              <a:ahLst/>
              <a:cxnLst/>
              <a:rect l="l" t="t" r="r" b="b"/>
              <a:pathLst>
                <a:path w="50" h="39" extrusionOk="0">
                  <a:moveTo>
                    <a:pt x="0" y="17"/>
                  </a:moveTo>
                  <a:cubicBezTo>
                    <a:pt x="26" y="39"/>
                    <a:pt x="26" y="39"/>
                    <a:pt x="26" y="39"/>
                  </a:cubicBezTo>
                  <a:cubicBezTo>
                    <a:pt x="34" y="35"/>
                    <a:pt x="42" y="32"/>
                    <a:pt x="50" y="29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0" y="5"/>
                    <a:pt x="10" y="11"/>
                    <a:pt x="0" y="17"/>
                  </a:cubicBezTo>
                  <a:close/>
                </a:path>
              </a:pathLst>
            </a:custGeom>
            <a:solidFill>
              <a:srgbClr val="730302">
                <a:alpha val="455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6" name="Google Shape;1936;p33"/>
            <p:cNvSpPr/>
            <p:nvPr/>
          </p:nvSpPr>
          <p:spPr>
            <a:xfrm>
              <a:off x="2546776" y="1477713"/>
              <a:ext cx="31750" cy="23813"/>
            </a:xfrm>
            <a:custGeom>
              <a:avLst/>
              <a:gdLst/>
              <a:ahLst/>
              <a:cxnLst/>
              <a:rect l="l" t="t" r="r" b="b"/>
              <a:pathLst>
                <a:path w="50" h="38" extrusionOk="0">
                  <a:moveTo>
                    <a:pt x="0" y="28"/>
                  </a:moveTo>
                  <a:cubicBezTo>
                    <a:pt x="9" y="31"/>
                    <a:pt x="17" y="35"/>
                    <a:pt x="25" y="3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0" y="11"/>
                    <a:pt x="31" y="5"/>
                    <a:pt x="20" y="0"/>
                  </a:cubicBezTo>
                  <a:lnTo>
                    <a:pt x="0" y="28"/>
                  </a:lnTo>
                  <a:close/>
                </a:path>
              </a:pathLst>
            </a:custGeom>
            <a:solidFill>
              <a:srgbClr val="730302">
                <a:alpha val="455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7" name="Google Shape;1937;p33"/>
            <p:cNvSpPr/>
            <p:nvPr/>
          </p:nvSpPr>
          <p:spPr>
            <a:xfrm>
              <a:off x="2437239" y="1465013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39" h="40" extrusionOk="0">
                  <a:moveTo>
                    <a:pt x="0" y="8"/>
                  </a:moveTo>
                  <a:cubicBezTo>
                    <a:pt x="17" y="40"/>
                    <a:pt x="17" y="40"/>
                    <a:pt x="17" y="40"/>
                  </a:cubicBezTo>
                  <a:cubicBezTo>
                    <a:pt x="24" y="38"/>
                    <a:pt x="32" y="36"/>
                    <a:pt x="39" y="35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20" y="2"/>
                    <a:pt x="10" y="5"/>
                    <a:pt x="0" y="8"/>
                  </a:cubicBezTo>
                  <a:close/>
                </a:path>
              </a:pathLst>
            </a:custGeom>
            <a:solidFill>
              <a:srgbClr val="730302">
                <a:alpha val="455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8" name="Google Shape;1938;p33"/>
            <p:cNvSpPr/>
            <p:nvPr/>
          </p:nvSpPr>
          <p:spPr>
            <a:xfrm>
              <a:off x="2361039" y="1504700"/>
              <a:ext cx="31750" cy="23812"/>
            </a:xfrm>
            <a:custGeom>
              <a:avLst/>
              <a:gdLst/>
              <a:ahLst/>
              <a:cxnLst/>
              <a:rect l="l" t="t" r="r" b="b"/>
              <a:pathLst>
                <a:path w="50" h="37" extrusionOk="0">
                  <a:moveTo>
                    <a:pt x="50" y="14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16" y="9"/>
                    <a:pt x="7" y="19"/>
                    <a:pt x="0" y="30"/>
                  </a:cubicBezTo>
                  <a:cubicBezTo>
                    <a:pt x="21" y="37"/>
                    <a:pt x="21" y="37"/>
                    <a:pt x="21" y="37"/>
                  </a:cubicBezTo>
                  <a:cubicBezTo>
                    <a:pt x="30" y="29"/>
                    <a:pt x="40" y="21"/>
                    <a:pt x="50" y="14"/>
                  </a:cubicBezTo>
                  <a:close/>
                </a:path>
              </a:pathLst>
            </a:custGeom>
            <a:solidFill>
              <a:srgbClr val="730302">
                <a:alpha val="455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9" name="Google Shape;1939;p33"/>
            <p:cNvSpPr/>
            <p:nvPr/>
          </p:nvSpPr>
          <p:spPr>
            <a:xfrm>
              <a:off x="2513439" y="1465013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39" h="39" extrusionOk="0">
                  <a:moveTo>
                    <a:pt x="0" y="34"/>
                  </a:moveTo>
                  <a:cubicBezTo>
                    <a:pt x="8" y="36"/>
                    <a:pt x="16" y="37"/>
                    <a:pt x="23" y="39"/>
                  </a:cubicBezTo>
                  <a:cubicBezTo>
                    <a:pt x="39" y="8"/>
                    <a:pt x="39" y="8"/>
                    <a:pt x="39" y="8"/>
                  </a:cubicBezTo>
                  <a:cubicBezTo>
                    <a:pt x="30" y="4"/>
                    <a:pt x="20" y="2"/>
                    <a:pt x="9" y="0"/>
                  </a:cubicBezTo>
                  <a:lnTo>
                    <a:pt x="0" y="34"/>
                  </a:lnTo>
                  <a:close/>
                </a:path>
              </a:pathLst>
            </a:custGeom>
            <a:solidFill>
              <a:srgbClr val="730302">
                <a:alpha val="455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0" name="Google Shape;1940;p33"/>
            <p:cNvSpPr/>
            <p:nvPr/>
          </p:nvSpPr>
          <p:spPr>
            <a:xfrm>
              <a:off x="2583289" y="1504700"/>
              <a:ext cx="31750" cy="23812"/>
            </a:xfrm>
            <a:custGeom>
              <a:avLst/>
              <a:gdLst/>
              <a:ahLst/>
              <a:cxnLst/>
              <a:rect l="l" t="t" r="r" b="b"/>
              <a:pathLst>
                <a:path w="50" h="37" extrusionOk="0">
                  <a:moveTo>
                    <a:pt x="24" y="0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10" y="22"/>
                    <a:pt x="20" y="29"/>
                    <a:pt x="29" y="37"/>
                  </a:cubicBezTo>
                  <a:cubicBezTo>
                    <a:pt x="50" y="30"/>
                    <a:pt x="50" y="30"/>
                    <a:pt x="50" y="30"/>
                  </a:cubicBezTo>
                  <a:cubicBezTo>
                    <a:pt x="42" y="19"/>
                    <a:pt x="33" y="9"/>
                    <a:pt x="24" y="0"/>
                  </a:cubicBezTo>
                  <a:close/>
                </a:path>
              </a:pathLst>
            </a:custGeom>
            <a:solidFill>
              <a:srgbClr val="730302">
                <a:alpha val="455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1" name="Google Shape;1941;p33"/>
            <p:cNvSpPr/>
            <p:nvPr/>
          </p:nvSpPr>
          <p:spPr>
            <a:xfrm>
              <a:off x="2478514" y="1461838"/>
              <a:ext cx="20637" cy="23812"/>
            </a:xfrm>
            <a:custGeom>
              <a:avLst/>
              <a:gdLst/>
              <a:ahLst/>
              <a:cxnLst/>
              <a:rect l="l" t="t" r="r" b="b"/>
              <a:pathLst>
                <a:path w="31" h="36" extrusionOk="0">
                  <a:moveTo>
                    <a:pt x="0" y="1"/>
                  </a:moveTo>
                  <a:cubicBezTo>
                    <a:pt x="4" y="36"/>
                    <a:pt x="4" y="36"/>
                    <a:pt x="4" y="36"/>
                  </a:cubicBezTo>
                  <a:cubicBezTo>
                    <a:pt x="8" y="36"/>
                    <a:pt x="11" y="35"/>
                    <a:pt x="15" y="35"/>
                  </a:cubicBezTo>
                  <a:cubicBezTo>
                    <a:pt x="19" y="35"/>
                    <a:pt x="23" y="36"/>
                    <a:pt x="27" y="36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25" y="0"/>
                    <a:pt x="20" y="0"/>
                    <a:pt x="15" y="0"/>
                  </a:cubicBezTo>
                  <a:cubicBezTo>
                    <a:pt x="10" y="0"/>
                    <a:pt x="5" y="0"/>
                    <a:pt x="0" y="1"/>
                  </a:cubicBezTo>
                  <a:close/>
                </a:path>
              </a:pathLst>
            </a:custGeom>
            <a:solidFill>
              <a:srgbClr val="730302">
                <a:alpha val="455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2" name="Google Shape;1942;p33"/>
            <p:cNvSpPr/>
            <p:nvPr/>
          </p:nvSpPr>
          <p:spPr>
            <a:xfrm>
              <a:off x="2213401" y="1272925"/>
              <a:ext cx="549276" cy="266700"/>
            </a:xfrm>
            <a:custGeom>
              <a:avLst/>
              <a:gdLst/>
              <a:ahLst/>
              <a:cxnLst/>
              <a:rect l="l" t="t" r="r" b="b"/>
              <a:pathLst>
                <a:path w="846" h="410" extrusionOk="0">
                  <a:moveTo>
                    <a:pt x="423" y="294"/>
                  </a:moveTo>
                  <a:cubicBezTo>
                    <a:pt x="511" y="294"/>
                    <a:pt x="588" y="340"/>
                    <a:pt x="636" y="410"/>
                  </a:cubicBezTo>
                  <a:cubicBezTo>
                    <a:pt x="846" y="344"/>
                    <a:pt x="846" y="344"/>
                    <a:pt x="846" y="344"/>
                  </a:cubicBezTo>
                  <a:cubicBezTo>
                    <a:pt x="797" y="143"/>
                    <a:pt x="617" y="4"/>
                    <a:pt x="413" y="0"/>
                  </a:cubicBezTo>
                  <a:cubicBezTo>
                    <a:pt x="209" y="4"/>
                    <a:pt x="49" y="143"/>
                    <a:pt x="0" y="344"/>
                  </a:cubicBezTo>
                  <a:cubicBezTo>
                    <a:pt x="210" y="410"/>
                    <a:pt x="210" y="410"/>
                    <a:pt x="210" y="410"/>
                  </a:cubicBezTo>
                  <a:cubicBezTo>
                    <a:pt x="258" y="340"/>
                    <a:pt x="335" y="294"/>
                    <a:pt x="423" y="29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3" name="Google Shape;1943;p33"/>
            <p:cNvSpPr/>
            <p:nvPr/>
          </p:nvSpPr>
          <p:spPr>
            <a:xfrm>
              <a:off x="2459464" y="1299913"/>
              <a:ext cx="58738" cy="144463"/>
            </a:xfrm>
            <a:custGeom>
              <a:avLst/>
              <a:gdLst/>
              <a:ahLst/>
              <a:cxnLst/>
              <a:rect l="l" t="t" r="r" b="b"/>
              <a:pathLst>
                <a:path w="91" h="223" extrusionOk="0">
                  <a:moveTo>
                    <a:pt x="66" y="223"/>
                  </a:moveTo>
                  <a:cubicBezTo>
                    <a:pt x="91" y="0"/>
                    <a:pt x="91" y="0"/>
                    <a:pt x="91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5" y="223"/>
                    <a:pt x="25" y="223"/>
                    <a:pt x="25" y="223"/>
                  </a:cubicBezTo>
                  <a:cubicBezTo>
                    <a:pt x="31" y="222"/>
                    <a:pt x="38" y="222"/>
                    <a:pt x="44" y="222"/>
                  </a:cubicBezTo>
                  <a:cubicBezTo>
                    <a:pt x="52" y="222"/>
                    <a:pt x="59" y="222"/>
                    <a:pt x="66" y="22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4" name="Google Shape;1944;p33"/>
            <p:cNvSpPr/>
            <p:nvPr/>
          </p:nvSpPr>
          <p:spPr>
            <a:xfrm>
              <a:off x="2365801" y="1304675"/>
              <a:ext cx="88900" cy="149225"/>
            </a:xfrm>
            <a:custGeom>
              <a:avLst/>
              <a:gdLst/>
              <a:ahLst/>
              <a:cxnLst/>
              <a:rect l="l" t="t" r="r" b="b"/>
              <a:pathLst>
                <a:path w="138" h="228" extrusionOk="0">
                  <a:moveTo>
                    <a:pt x="84" y="0"/>
                  </a:moveTo>
                  <a:cubicBezTo>
                    <a:pt x="42" y="18"/>
                    <a:pt x="42" y="18"/>
                    <a:pt x="42" y="18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97" y="228"/>
                    <a:pt x="97" y="228"/>
                    <a:pt x="97" y="228"/>
                  </a:cubicBezTo>
                  <a:cubicBezTo>
                    <a:pt x="110" y="223"/>
                    <a:pt x="124" y="220"/>
                    <a:pt x="138" y="217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5" name="Google Shape;1945;p33"/>
            <p:cNvSpPr/>
            <p:nvPr/>
          </p:nvSpPr>
          <p:spPr>
            <a:xfrm>
              <a:off x="2286426" y="1349125"/>
              <a:ext cx="120650" cy="128588"/>
            </a:xfrm>
            <a:custGeom>
              <a:avLst/>
              <a:gdLst/>
              <a:ahLst/>
              <a:cxnLst/>
              <a:rect l="l" t="t" r="r" b="b"/>
              <a:pathLst>
                <a:path w="187" h="198" extrusionOk="0">
                  <a:moveTo>
                    <a:pt x="66" y="0"/>
                  </a:moveTo>
                  <a:cubicBezTo>
                    <a:pt x="33" y="33"/>
                    <a:pt x="33" y="33"/>
                    <a:pt x="33" y="33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147" y="198"/>
                    <a:pt x="147" y="198"/>
                    <a:pt x="147" y="198"/>
                  </a:cubicBezTo>
                  <a:cubicBezTo>
                    <a:pt x="160" y="189"/>
                    <a:pt x="173" y="181"/>
                    <a:pt x="187" y="174"/>
                  </a:cubicBezTo>
                  <a:lnTo>
                    <a:pt x="6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6" name="Google Shape;1946;p33"/>
            <p:cNvSpPr/>
            <p:nvPr/>
          </p:nvSpPr>
          <p:spPr>
            <a:xfrm>
              <a:off x="2235626" y="1433263"/>
              <a:ext cx="125412" cy="90488"/>
            </a:xfrm>
            <a:custGeom>
              <a:avLst/>
              <a:gdLst/>
              <a:ahLst/>
              <a:cxnLst/>
              <a:rect l="l" t="t" r="r" b="b"/>
              <a:pathLst>
                <a:path w="192" h="139" extrusionOk="0">
                  <a:moveTo>
                    <a:pt x="192" y="97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156" y="139"/>
                    <a:pt x="156" y="139"/>
                    <a:pt x="156" y="139"/>
                  </a:cubicBezTo>
                  <a:cubicBezTo>
                    <a:pt x="167" y="124"/>
                    <a:pt x="179" y="110"/>
                    <a:pt x="192" y="9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7" name="Google Shape;1947;p33"/>
            <p:cNvSpPr/>
            <p:nvPr/>
          </p:nvSpPr>
          <p:spPr>
            <a:xfrm>
              <a:off x="2521376" y="1304675"/>
              <a:ext cx="90488" cy="149225"/>
            </a:xfrm>
            <a:custGeom>
              <a:avLst/>
              <a:gdLst/>
              <a:ahLst/>
              <a:cxnLst/>
              <a:rect l="l" t="t" r="r" b="b"/>
              <a:pathLst>
                <a:path w="138" h="229" extrusionOk="0">
                  <a:moveTo>
                    <a:pt x="138" y="35"/>
                  </a:moveTo>
                  <a:cubicBezTo>
                    <a:pt x="96" y="18"/>
                    <a:pt x="96" y="18"/>
                    <a:pt x="96" y="18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0" y="218"/>
                    <a:pt x="0" y="218"/>
                    <a:pt x="0" y="218"/>
                  </a:cubicBezTo>
                  <a:cubicBezTo>
                    <a:pt x="14" y="220"/>
                    <a:pt x="28" y="224"/>
                    <a:pt x="41" y="229"/>
                  </a:cubicBezTo>
                  <a:lnTo>
                    <a:pt x="138" y="3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8" name="Google Shape;1948;p33"/>
            <p:cNvSpPr/>
            <p:nvPr/>
          </p:nvSpPr>
          <p:spPr>
            <a:xfrm>
              <a:off x="2569001" y="1349125"/>
              <a:ext cx="122238" cy="130175"/>
            </a:xfrm>
            <a:custGeom>
              <a:avLst/>
              <a:gdLst/>
              <a:ahLst/>
              <a:cxnLst/>
              <a:rect l="l" t="t" r="r" b="b"/>
              <a:pathLst>
                <a:path w="187" h="199" extrusionOk="0">
                  <a:moveTo>
                    <a:pt x="187" y="66"/>
                  </a:moveTo>
                  <a:cubicBezTo>
                    <a:pt x="154" y="33"/>
                    <a:pt x="154" y="33"/>
                    <a:pt x="154" y="33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13" y="182"/>
                    <a:pt x="26" y="190"/>
                    <a:pt x="39" y="199"/>
                  </a:cubicBezTo>
                  <a:lnTo>
                    <a:pt x="187" y="6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9" name="Google Shape;1949;p33"/>
            <p:cNvSpPr/>
            <p:nvPr/>
          </p:nvSpPr>
          <p:spPr>
            <a:xfrm>
              <a:off x="2615039" y="1433263"/>
              <a:ext cx="125412" cy="90488"/>
            </a:xfrm>
            <a:custGeom>
              <a:avLst/>
              <a:gdLst/>
              <a:ahLst/>
              <a:cxnLst/>
              <a:rect l="l" t="t" r="r" b="b"/>
              <a:pathLst>
                <a:path w="193" h="139" extrusionOk="0">
                  <a:moveTo>
                    <a:pt x="35" y="139"/>
                  </a:moveTo>
                  <a:cubicBezTo>
                    <a:pt x="193" y="88"/>
                    <a:pt x="193" y="88"/>
                    <a:pt x="193" y="88"/>
                  </a:cubicBezTo>
                  <a:cubicBezTo>
                    <a:pt x="175" y="44"/>
                    <a:pt x="175" y="44"/>
                    <a:pt x="175" y="44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13" y="111"/>
                    <a:pt x="24" y="125"/>
                    <a:pt x="35" y="13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0" name="Google Shape;1950;p33"/>
            <p:cNvSpPr/>
            <p:nvPr/>
          </p:nvSpPr>
          <p:spPr>
            <a:xfrm>
              <a:off x="2475339" y="1307850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1" name="Google Shape;1951;p33"/>
            <p:cNvSpPr/>
            <p:nvPr/>
          </p:nvSpPr>
          <p:spPr>
            <a:xfrm>
              <a:off x="2476926" y="1358650"/>
              <a:ext cx="22200" cy="20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2" name="Google Shape;1952;p33"/>
            <p:cNvSpPr/>
            <p:nvPr/>
          </p:nvSpPr>
          <p:spPr>
            <a:xfrm>
              <a:off x="2478514" y="1406275"/>
              <a:ext cx="19200" cy="19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3" name="Google Shape;1953;p33"/>
            <p:cNvSpPr/>
            <p:nvPr/>
          </p:nvSpPr>
          <p:spPr>
            <a:xfrm>
              <a:off x="2561064" y="1323725"/>
              <a:ext cx="26988" cy="26988"/>
            </a:xfrm>
            <a:custGeom>
              <a:avLst/>
              <a:gdLst/>
              <a:ahLst/>
              <a:cxnLst/>
              <a:rect l="l" t="t" r="r" b="b"/>
              <a:pathLst>
                <a:path w="42" h="42" extrusionOk="0">
                  <a:moveTo>
                    <a:pt x="38" y="27"/>
                  </a:moveTo>
                  <a:cubicBezTo>
                    <a:pt x="35" y="37"/>
                    <a:pt x="24" y="42"/>
                    <a:pt x="14" y="39"/>
                  </a:cubicBezTo>
                  <a:cubicBezTo>
                    <a:pt x="5" y="35"/>
                    <a:pt x="0" y="25"/>
                    <a:pt x="3" y="15"/>
                  </a:cubicBezTo>
                  <a:cubicBezTo>
                    <a:pt x="6" y="5"/>
                    <a:pt x="17" y="0"/>
                    <a:pt x="27" y="3"/>
                  </a:cubicBezTo>
                  <a:cubicBezTo>
                    <a:pt x="37" y="7"/>
                    <a:pt x="42" y="18"/>
                    <a:pt x="38" y="2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4" name="Google Shape;1954;p33"/>
            <p:cNvSpPr/>
            <p:nvPr/>
          </p:nvSpPr>
          <p:spPr>
            <a:xfrm>
              <a:off x="2546776" y="1366588"/>
              <a:ext cx="23812" cy="23812"/>
            </a:xfrm>
            <a:custGeom>
              <a:avLst/>
              <a:gdLst/>
              <a:ahLst/>
              <a:cxnLst/>
              <a:rect l="l" t="t" r="r" b="b"/>
              <a:pathLst>
                <a:path w="36" h="36" extrusionOk="0">
                  <a:moveTo>
                    <a:pt x="33" y="24"/>
                  </a:moveTo>
                  <a:cubicBezTo>
                    <a:pt x="30" y="32"/>
                    <a:pt x="21" y="36"/>
                    <a:pt x="13" y="33"/>
                  </a:cubicBezTo>
                  <a:cubicBezTo>
                    <a:pt x="4" y="30"/>
                    <a:pt x="0" y="21"/>
                    <a:pt x="3" y="13"/>
                  </a:cubicBezTo>
                  <a:cubicBezTo>
                    <a:pt x="6" y="5"/>
                    <a:pt x="15" y="0"/>
                    <a:pt x="23" y="3"/>
                  </a:cubicBezTo>
                  <a:cubicBezTo>
                    <a:pt x="32" y="6"/>
                    <a:pt x="36" y="15"/>
                    <a:pt x="33" y="2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5" name="Google Shape;1955;p33"/>
            <p:cNvSpPr/>
            <p:nvPr/>
          </p:nvSpPr>
          <p:spPr>
            <a:xfrm>
              <a:off x="2534076" y="1411038"/>
              <a:ext cx="20637" cy="19050"/>
            </a:xfrm>
            <a:custGeom>
              <a:avLst/>
              <a:gdLst/>
              <a:ahLst/>
              <a:cxnLst/>
              <a:rect l="l" t="t" r="r" b="b"/>
              <a:pathLst>
                <a:path w="31" h="30" extrusionOk="0">
                  <a:moveTo>
                    <a:pt x="28" y="19"/>
                  </a:moveTo>
                  <a:cubicBezTo>
                    <a:pt x="26" y="26"/>
                    <a:pt x="18" y="30"/>
                    <a:pt x="11" y="27"/>
                  </a:cubicBezTo>
                  <a:cubicBezTo>
                    <a:pt x="4" y="25"/>
                    <a:pt x="0" y="17"/>
                    <a:pt x="3" y="10"/>
                  </a:cubicBezTo>
                  <a:cubicBezTo>
                    <a:pt x="5" y="3"/>
                    <a:pt x="13" y="0"/>
                    <a:pt x="20" y="2"/>
                  </a:cubicBezTo>
                  <a:cubicBezTo>
                    <a:pt x="27" y="5"/>
                    <a:pt x="31" y="12"/>
                    <a:pt x="28" y="1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6" name="Google Shape;1956;p33"/>
            <p:cNvSpPr/>
            <p:nvPr/>
          </p:nvSpPr>
          <p:spPr>
            <a:xfrm>
              <a:off x="2640439" y="1376113"/>
              <a:ext cx="26988" cy="254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33" y="32"/>
                  </a:moveTo>
                  <a:cubicBezTo>
                    <a:pt x="26" y="40"/>
                    <a:pt x="15" y="40"/>
                    <a:pt x="8" y="33"/>
                  </a:cubicBezTo>
                  <a:cubicBezTo>
                    <a:pt x="0" y="26"/>
                    <a:pt x="0" y="15"/>
                    <a:pt x="7" y="8"/>
                  </a:cubicBezTo>
                  <a:cubicBezTo>
                    <a:pt x="14" y="1"/>
                    <a:pt x="25" y="0"/>
                    <a:pt x="32" y="7"/>
                  </a:cubicBezTo>
                  <a:cubicBezTo>
                    <a:pt x="39" y="14"/>
                    <a:pt x="40" y="25"/>
                    <a:pt x="33" y="3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7" name="Google Shape;1957;p33"/>
            <p:cNvSpPr/>
            <p:nvPr/>
          </p:nvSpPr>
          <p:spPr>
            <a:xfrm>
              <a:off x="2615039" y="1407863"/>
              <a:ext cx="20637" cy="22225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28" y="28"/>
                  </a:moveTo>
                  <a:cubicBezTo>
                    <a:pt x="22" y="34"/>
                    <a:pt x="13" y="34"/>
                    <a:pt x="7" y="29"/>
                  </a:cubicBezTo>
                  <a:cubicBezTo>
                    <a:pt x="0" y="23"/>
                    <a:pt x="0" y="13"/>
                    <a:pt x="6" y="7"/>
                  </a:cubicBezTo>
                  <a:cubicBezTo>
                    <a:pt x="12" y="1"/>
                    <a:pt x="21" y="0"/>
                    <a:pt x="27" y="6"/>
                  </a:cubicBezTo>
                  <a:cubicBezTo>
                    <a:pt x="34" y="12"/>
                    <a:pt x="34" y="22"/>
                    <a:pt x="28" y="2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8" name="Google Shape;1958;p33"/>
            <p:cNvSpPr/>
            <p:nvPr/>
          </p:nvSpPr>
          <p:spPr>
            <a:xfrm>
              <a:off x="2588051" y="1441200"/>
              <a:ext cx="17462" cy="17462"/>
            </a:xfrm>
            <a:custGeom>
              <a:avLst/>
              <a:gdLst/>
              <a:ahLst/>
              <a:cxnLst/>
              <a:rect l="l" t="t" r="r" b="b"/>
              <a:pathLst>
                <a:path w="28" h="29" extrusionOk="0">
                  <a:moveTo>
                    <a:pt x="24" y="24"/>
                  </a:moveTo>
                  <a:cubicBezTo>
                    <a:pt x="19" y="29"/>
                    <a:pt x="10" y="29"/>
                    <a:pt x="5" y="24"/>
                  </a:cubicBezTo>
                  <a:cubicBezTo>
                    <a:pt x="0" y="19"/>
                    <a:pt x="0" y="11"/>
                    <a:pt x="4" y="6"/>
                  </a:cubicBezTo>
                  <a:cubicBezTo>
                    <a:pt x="9" y="1"/>
                    <a:pt x="18" y="0"/>
                    <a:pt x="23" y="5"/>
                  </a:cubicBezTo>
                  <a:cubicBezTo>
                    <a:pt x="28" y="10"/>
                    <a:pt x="28" y="18"/>
                    <a:pt x="24" y="2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9" name="Google Shape;1959;p33"/>
            <p:cNvSpPr/>
            <p:nvPr/>
          </p:nvSpPr>
          <p:spPr>
            <a:xfrm>
              <a:off x="2699176" y="1461838"/>
              <a:ext cx="22225" cy="22225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23" y="31"/>
                  </a:moveTo>
                  <a:cubicBezTo>
                    <a:pt x="15" y="34"/>
                    <a:pt x="6" y="31"/>
                    <a:pt x="3" y="23"/>
                  </a:cubicBezTo>
                  <a:cubicBezTo>
                    <a:pt x="0" y="15"/>
                    <a:pt x="3" y="7"/>
                    <a:pt x="11" y="3"/>
                  </a:cubicBezTo>
                  <a:cubicBezTo>
                    <a:pt x="19" y="0"/>
                    <a:pt x="28" y="3"/>
                    <a:pt x="31" y="11"/>
                  </a:cubicBezTo>
                  <a:cubicBezTo>
                    <a:pt x="34" y="19"/>
                    <a:pt x="31" y="28"/>
                    <a:pt x="23" y="3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0" name="Google Shape;1960;p33"/>
            <p:cNvSpPr/>
            <p:nvPr/>
          </p:nvSpPr>
          <p:spPr>
            <a:xfrm>
              <a:off x="2669014" y="1476125"/>
              <a:ext cx="19050" cy="20638"/>
            </a:xfrm>
            <a:custGeom>
              <a:avLst/>
              <a:gdLst/>
              <a:ahLst/>
              <a:cxnLst/>
              <a:rect l="l" t="t" r="r" b="b"/>
              <a:pathLst>
                <a:path w="30" h="30" extrusionOk="0">
                  <a:moveTo>
                    <a:pt x="20" y="27"/>
                  </a:moveTo>
                  <a:cubicBezTo>
                    <a:pt x="13" y="30"/>
                    <a:pt x="6" y="27"/>
                    <a:pt x="3" y="20"/>
                  </a:cubicBezTo>
                  <a:cubicBezTo>
                    <a:pt x="0" y="13"/>
                    <a:pt x="3" y="6"/>
                    <a:pt x="10" y="3"/>
                  </a:cubicBezTo>
                  <a:cubicBezTo>
                    <a:pt x="16" y="0"/>
                    <a:pt x="24" y="3"/>
                    <a:pt x="27" y="10"/>
                  </a:cubicBezTo>
                  <a:cubicBezTo>
                    <a:pt x="30" y="16"/>
                    <a:pt x="27" y="24"/>
                    <a:pt x="20" y="2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1" name="Google Shape;1961;p33"/>
            <p:cNvSpPr/>
            <p:nvPr/>
          </p:nvSpPr>
          <p:spPr>
            <a:xfrm>
              <a:off x="2637264" y="1492000"/>
              <a:ext cx="15875" cy="17463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17" y="23"/>
                  </a:moveTo>
                  <a:cubicBezTo>
                    <a:pt x="12" y="25"/>
                    <a:pt x="5" y="23"/>
                    <a:pt x="3" y="17"/>
                  </a:cubicBezTo>
                  <a:cubicBezTo>
                    <a:pt x="0" y="11"/>
                    <a:pt x="3" y="5"/>
                    <a:pt x="8" y="3"/>
                  </a:cubicBezTo>
                  <a:cubicBezTo>
                    <a:pt x="14" y="0"/>
                    <a:pt x="20" y="3"/>
                    <a:pt x="23" y="8"/>
                  </a:cubicBezTo>
                  <a:cubicBezTo>
                    <a:pt x="25" y="14"/>
                    <a:pt x="23" y="20"/>
                    <a:pt x="17" y="2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2" name="Google Shape;1962;p33"/>
            <p:cNvSpPr/>
            <p:nvPr/>
          </p:nvSpPr>
          <p:spPr>
            <a:xfrm>
              <a:off x="2388026" y="1323725"/>
              <a:ext cx="28575" cy="26988"/>
            </a:xfrm>
            <a:custGeom>
              <a:avLst/>
              <a:gdLst/>
              <a:ahLst/>
              <a:cxnLst/>
              <a:rect l="l" t="t" r="r" b="b"/>
              <a:pathLst>
                <a:path w="42" h="42" extrusionOk="0">
                  <a:moveTo>
                    <a:pt x="4" y="27"/>
                  </a:moveTo>
                  <a:cubicBezTo>
                    <a:pt x="7" y="37"/>
                    <a:pt x="18" y="42"/>
                    <a:pt x="27" y="39"/>
                  </a:cubicBezTo>
                  <a:cubicBezTo>
                    <a:pt x="37" y="35"/>
                    <a:pt x="42" y="25"/>
                    <a:pt x="39" y="15"/>
                  </a:cubicBezTo>
                  <a:cubicBezTo>
                    <a:pt x="35" y="5"/>
                    <a:pt x="25" y="0"/>
                    <a:pt x="15" y="3"/>
                  </a:cubicBezTo>
                  <a:cubicBezTo>
                    <a:pt x="5" y="7"/>
                    <a:pt x="0" y="18"/>
                    <a:pt x="4" y="2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3" name="Google Shape;1963;p33"/>
            <p:cNvSpPr/>
            <p:nvPr/>
          </p:nvSpPr>
          <p:spPr>
            <a:xfrm>
              <a:off x="2405489" y="1366588"/>
              <a:ext cx="23812" cy="23812"/>
            </a:xfrm>
            <a:custGeom>
              <a:avLst/>
              <a:gdLst/>
              <a:ahLst/>
              <a:cxnLst/>
              <a:rect l="l" t="t" r="r" b="b"/>
              <a:pathLst>
                <a:path w="36" h="36" extrusionOk="0">
                  <a:moveTo>
                    <a:pt x="3" y="24"/>
                  </a:moveTo>
                  <a:cubicBezTo>
                    <a:pt x="6" y="32"/>
                    <a:pt x="15" y="36"/>
                    <a:pt x="23" y="33"/>
                  </a:cubicBezTo>
                  <a:cubicBezTo>
                    <a:pt x="31" y="30"/>
                    <a:pt x="36" y="21"/>
                    <a:pt x="33" y="13"/>
                  </a:cubicBezTo>
                  <a:cubicBezTo>
                    <a:pt x="30" y="5"/>
                    <a:pt x="21" y="0"/>
                    <a:pt x="12" y="3"/>
                  </a:cubicBezTo>
                  <a:cubicBezTo>
                    <a:pt x="4" y="6"/>
                    <a:pt x="0" y="15"/>
                    <a:pt x="3" y="2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4" name="Google Shape;1964;p33"/>
            <p:cNvSpPr/>
            <p:nvPr/>
          </p:nvSpPr>
          <p:spPr>
            <a:xfrm>
              <a:off x="2421364" y="1411038"/>
              <a:ext cx="20637" cy="19050"/>
            </a:xfrm>
            <a:custGeom>
              <a:avLst/>
              <a:gdLst/>
              <a:ahLst/>
              <a:cxnLst/>
              <a:rect l="l" t="t" r="r" b="b"/>
              <a:pathLst>
                <a:path w="31" h="30" extrusionOk="0">
                  <a:moveTo>
                    <a:pt x="3" y="19"/>
                  </a:moveTo>
                  <a:cubicBezTo>
                    <a:pt x="5" y="26"/>
                    <a:pt x="13" y="30"/>
                    <a:pt x="20" y="27"/>
                  </a:cubicBezTo>
                  <a:cubicBezTo>
                    <a:pt x="27" y="25"/>
                    <a:pt x="31" y="17"/>
                    <a:pt x="28" y="10"/>
                  </a:cubicBezTo>
                  <a:cubicBezTo>
                    <a:pt x="26" y="3"/>
                    <a:pt x="18" y="0"/>
                    <a:pt x="11" y="2"/>
                  </a:cubicBezTo>
                  <a:cubicBezTo>
                    <a:pt x="4" y="5"/>
                    <a:pt x="0" y="12"/>
                    <a:pt x="3" y="1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5" name="Google Shape;1965;p33"/>
            <p:cNvSpPr/>
            <p:nvPr/>
          </p:nvSpPr>
          <p:spPr>
            <a:xfrm>
              <a:off x="2308651" y="1376113"/>
              <a:ext cx="26988" cy="254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7" y="32"/>
                  </a:moveTo>
                  <a:cubicBezTo>
                    <a:pt x="13" y="40"/>
                    <a:pt x="25" y="40"/>
                    <a:pt x="32" y="33"/>
                  </a:cubicBezTo>
                  <a:cubicBezTo>
                    <a:pt x="39" y="26"/>
                    <a:pt x="40" y="15"/>
                    <a:pt x="33" y="8"/>
                  </a:cubicBezTo>
                  <a:cubicBezTo>
                    <a:pt x="26" y="1"/>
                    <a:pt x="15" y="0"/>
                    <a:pt x="8" y="7"/>
                  </a:cubicBezTo>
                  <a:cubicBezTo>
                    <a:pt x="0" y="14"/>
                    <a:pt x="0" y="25"/>
                    <a:pt x="7" y="3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6" name="Google Shape;1966;p33"/>
            <p:cNvSpPr/>
            <p:nvPr/>
          </p:nvSpPr>
          <p:spPr>
            <a:xfrm>
              <a:off x="2340401" y="1407863"/>
              <a:ext cx="22225" cy="22225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6" y="28"/>
                  </a:moveTo>
                  <a:cubicBezTo>
                    <a:pt x="11" y="34"/>
                    <a:pt x="21" y="34"/>
                    <a:pt x="27" y="29"/>
                  </a:cubicBezTo>
                  <a:cubicBezTo>
                    <a:pt x="33" y="23"/>
                    <a:pt x="34" y="13"/>
                    <a:pt x="28" y="7"/>
                  </a:cubicBezTo>
                  <a:cubicBezTo>
                    <a:pt x="22" y="1"/>
                    <a:pt x="13" y="0"/>
                    <a:pt x="6" y="6"/>
                  </a:cubicBezTo>
                  <a:cubicBezTo>
                    <a:pt x="0" y="12"/>
                    <a:pt x="0" y="22"/>
                    <a:pt x="6" y="2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7" name="Google Shape;1967;p33"/>
            <p:cNvSpPr/>
            <p:nvPr/>
          </p:nvSpPr>
          <p:spPr>
            <a:xfrm>
              <a:off x="2370564" y="1441200"/>
              <a:ext cx="17462" cy="17462"/>
            </a:xfrm>
            <a:custGeom>
              <a:avLst/>
              <a:gdLst/>
              <a:ahLst/>
              <a:cxnLst/>
              <a:rect l="l" t="t" r="r" b="b"/>
              <a:pathLst>
                <a:path w="29" h="29" extrusionOk="0">
                  <a:moveTo>
                    <a:pt x="5" y="24"/>
                  </a:moveTo>
                  <a:cubicBezTo>
                    <a:pt x="10" y="29"/>
                    <a:pt x="18" y="29"/>
                    <a:pt x="24" y="24"/>
                  </a:cubicBezTo>
                  <a:cubicBezTo>
                    <a:pt x="29" y="19"/>
                    <a:pt x="29" y="11"/>
                    <a:pt x="24" y="6"/>
                  </a:cubicBezTo>
                  <a:cubicBezTo>
                    <a:pt x="19" y="1"/>
                    <a:pt x="11" y="0"/>
                    <a:pt x="6" y="5"/>
                  </a:cubicBezTo>
                  <a:cubicBezTo>
                    <a:pt x="1" y="10"/>
                    <a:pt x="0" y="18"/>
                    <a:pt x="5" y="2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8" name="Google Shape;1968;p33"/>
            <p:cNvSpPr/>
            <p:nvPr/>
          </p:nvSpPr>
          <p:spPr>
            <a:xfrm>
              <a:off x="2254676" y="1461838"/>
              <a:ext cx="22225" cy="22225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11" y="31"/>
                  </a:moveTo>
                  <a:cubicBezTo>
                    <a:pt x="18" y="34"/>
                    <a:pt x="27" y="31"/>
                    <a:pt x="31" y="23"/>
                  </a:cubicBezTo>
                  <a:cubicBezTo>
                    <a:pt x="34" y="15"/>
                    <a:pt x="31" y="7"/>
                    <a:pt x="23" y="3"/>
                  </a:cubicBezTo>
                  <a:cubicBezTo>
                    <a:pt x="15" y="0"/>
                    <a:pt x="6" y="3"/>
                    <a:pt x="3" y="11"/>
                  </a:cubicBezTo>
                  <a:cubicBezTo>
                    <a:pt x="0" y="19"/>
                    <a:pt x="3" y="28"/>
                    <a:pt x="11" y="3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9" name="Google Shape;1969;p33"/>
            <p:cNvSpPr/>
            <p:nvPr/>
          </p:nvSpPr>
          <p:spPr>
            <a:xfrm>
              <a:off x="2288014" y="1476125"/>
              <a:ext cx="20638" cy="20638"/>
            </a:xfrm>
            <a:custGeom>
              <a:avLst/>
              <a:gdLst/>
              <a:ahLst/>
              <a:cxnLst/>
              <a:rect l="l" t="t" r="r" b="b"/>
              <a:pathLst>
                <a:path w="30" h="30" extrusionOk="0">
                  <a:moveTo>
                    <a:pt x="10" y="27"/>
                  </a:moveTo>
                  <a:cubicBezTo>
                    <a:pt x="16" y="30"/>
                    <a:pt x="24" y="27"/>
                    <a:pt x="27" y="20"/>
                  </a:cubicBezTo>
                  <a:cubicBezTo>
                    <a:pt x="30" y="13"/>
                    <a:pt x="27" y="6"/>
                    <a:pt x="20" y="3"/>
                  </a:cubicBezTo>
                  <a:cubicBezTo>
                    <a:pt x="14" y="0"/>
                    <a:pt x="6" y="3"/>
                    <a:pt x="3" y="10"/>
                  </a:cubicBezTo>
                  <a:cubicBezTo>
                    <a:pt x="0" y="16"/>
                    <a:pt x="3" y="24"/>
                    <a:pt x="10" y="2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0" name="Google Shape;1970;p33"/>
            <p:cNvSpPr/>
            <p:nvPr/>
          </p:nvSpPr>
          <p:spPr>
            <a:xfrm>
              <a:off x="2322939" y="1492000"/>
              <a:ext cx="15875" cy="17463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8" y="23"/>
                  </a:moveTo>
                  <a:cubicBezTo>
                    <a:pt x="13" y="25"/>
                    <a:pt x="20" y="23"/>
                    <a:pt x="22" y="17"/>
                  </a:cubicBezTo>
                  <a:cubicBezTo>
                    <a:pt x="25" y="11"/>
                    <a:pt x="22" y="5"/>
                    <a:pt x="16" y="3"/>
                  </a:cubicBezTo>
                  <a:cubicBezTo>
                    <a:pt x="11" y="0"/>
                    <a:pt x="4" y="3"/>
                    <a:pt x="2" y="8"/>
                  </a:cubicBezTo>
                  <a:cubicBezTo>
                    <a:pt x="0" y="14"/>
                    <a:pt x="2" y="20"/>
                    <a:pt x="8" y="2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71" name="Google Shape;1971;p33"/>
          <p:cNvGrpSpPr/>
          <p:nvPr/>
        </p:nvGrpSpPr>
        <p:grpSpPr>
          <a:xfrm>
            <a:off x="247288" y="186074"/>
            <a:ext cx="8637624" cy="4765575"/>
            <a:chOff x="247288" y="186074"/>
            <a:chExt cx="8637624" cy="4765575"/>
          </a:xfrm>
        </p:grpSpPr>
        <p:sp>
          <p:nvSpPr>
            <p:cNvPr id="1972" name="Google Shape;1972;p33"/>
            <p:cNvSpPr/>
            <p:nvPr/>
          </p:nvSpPr>
          <p:spPr>
            <a:xfrm>
              <a:off x="8693213" y="186074"/>
              <a:ext cx="191699" cy="191925"/>
            </a:xfrm>
            <a:custGeom>
              <a:avLst/>
              <a:gdLst/>
              <a:ahLst/>
              <a:cxnLst/>
              <a:rect l="l" t="t" r="r" b="b"/>
              <a:pathLst>
                <a:path w="777" h="778" extrusionOk="0">
                  <a:moveTo>
                    <a:pt x="431" y="389"/>
                  </a:moveTo>
                  <a:cubicBezTo>
                    <a:pt x="623" y="370"/>
                    <a:pt x="772" y="208"/>
                    <a:pt x="771" y="9"/>
                  </a:cubicBezTo>
                  <a:cubicBezTo>
                    <a:pt x="771" y="8"/>
                    <a:pt x="771" y="7"/>
                    <a:pt x="770" y="7"/>
                  </a:cubicBezTo>
                  <a:cubicBezTo>
                    <a:pt x="770" y="7"/>
                    <a:pt x="769" y="7"/>
                    <a:pt x="768" y="7"/>
                  </a:cubicBezTo>
                  <a:cubicBezTo>
                    <a:pt x="570" y="5"/>
                    <a:pt x="408" y="154"/>
                    <a:pt x="388" y="347"/>
                  </a:cubicBezTo>
                  <a:cubicBezTo>
                    <a:pt x="366" y="153"/>
                    <a:pt x="201" y="2"/>
                    <a:pt x="2" y="1"/>
                  </a:cubicBezTo>
                  <a:cubicBezTo>
                    <a:pt x="1" y="0"/>
                    <a:pt x="1" y="1"/>
                    <a:pt x="0" y="0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2" y="201"/>
                    <a:pt x="153" y="366"/>
                    <a:pt x="347" y="388"/>
                  </a:cubicBezTo>
                  <a:cubicBezTo>
                    <a:pt x="154" y="408"/>
                    <a:pt x="5" y="570"/>
                    <a:pt x="6" y="769"/>
                  </a:cubicBezTo>
                  <a:cubicBezTo>
                    <a:pt x="6" y="770"/>
                    <a:pt x="6" y="770"/>
                    <a:pt x="6" y="772"/>
                  </a:cubicBezTo>
                  <a:cubicBezTo>
                    <a:pt x="8" y="771"/>
                    <a:pt x="8" y="771"/>
                    <a:pt x="8" y="771"/>
                  </a:cubicBezTo>
                  <a:cubicBezTo>
                    <a:pt x="207" y="773"/>
                    <a:pt x="370" y="624"/>
                    <a:pt x="389" y="430"/>
                  </a:cubicBezTo>
                  <a:cubicBezTo>
                    <a:pt x="411" y="624"/>
                    <a:pt x="576" y="776"/>
                    <a:pt x="775" y="778"/>
                  </a:cubicBezTo>
                  <a:cubicBezTo>
                    <a:pt x="776" y="778"/>
                    <a:pt x="776" y="778"/>
                    <a:pt x="777" y="778"/>
                  </a:cubicBezTo>
                  <a:cubicBezTo>
                    <a:pt x="777" y="777"/>
                    <a:pt x="777" y="776"/>
                    <a:pt x="777" y="775"/>
                  </a:cubicBezTo>
                  <a:cubicBezTo>
                    <a:pt x="776" y="577"/>
                    <a:pt x="623" y="411"/>
                    <a:pt x="431" y="3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3" name="Google Shape;1973;p33"/>
            <p:cNvSpPr/>
            <p:nvPr/>
          </p:nvSpPr>
          <p:spPr>
            <a:xfrm>
              <a:off x="247288" y="4759724"/>
              <a:ext cx="191699" cy="191925"/>
            </a:xfrm>
            <a:custGeom>
              <a:avLst/>
              <a:gdLst/>
              <a:ahLst/>
              <a:cxnLst/>
              <a:rect l="l" t="t" r="r" b="b"/>
              <a:pathLst>
                <a:path w="777" h="778" extrusionOk="0">
                  <a:moveTo>
                    <a:pt x="431" y="389"/>
                  </a:moveTo>
                  <a:cubicBezTo>
                    <a:pt x="623" y="370"/>
                    <a:pt x="772" y="208"/>
                    <a:pt x="771" y="9"/>
                  </a:cubicBezTo>
                  <a:cubicBezTo>
                    <a:pt x="771" y="8"/>
                    <a:pt x="771" y="7"/>
                    <a:pt x="770" y="7"/>
                  </a:cubicBezTo>
                  <a:cubicBezTo>
                    <a:pt x="770" y="7"/>
                    <a:pt x="769" y="7"/>
                    <a:pt x="768" y="7"/>
                  </a:cubicBezTo>
                  <a:cubicBezTo>
                    <a:pt x="570" y="5"/>
                    <a:pt x="408" y="154"/>
                    <a:pt x="388" y="347"/>
                  </a:cubicBezTo>
                  <a:cubicBezTo>
                    <a:pt x="366" y="153"/>
                    <a:pt x="201" y="2"/>
                    <a:pt x="2" y="1"/>
                  </a:cubicBezTo>
                  <a:cubicBezTo>
                    <a:pt x="1" y="0"/>
                    <a:pt x="1" y="1"/>
                    <a:pt x="0" y="0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2" y="201"/>
                    <a:pt x="153" y="366"/>
                    <a:pt x="347" y="388"/>
                  </a:cubicBezTo>
                  <a:cubicBezTo>
                    <a:pt x="154" y="408"/>
                    <a:pt x="5" y="570"/>
                    <a:pt x="6" y="769"/>
                  </a:cubicBezTo>
                  <a:cubicBezTo>
                    <a:pt x="6" y="770"/>
                    <a:pt x="6" y="770"/>
                    <a:pt x="6" y="772"/>
                  </a:cubicBezTo>
                  <a:cubicBezTo>
                    <a:pt x="8" y="771"/>
                    <a:pt x="8" y="771"/>
                    <a:pt x="8" y="771"/>
                  </a:cubicBezTo>
                  <a:cubicBezTo>
                    <a:pt x="207" y="773"/>
                    <a:pt x="370" y="624"/>
                    <a:pt x="389" y="430"/>
                  </a:cubicBezTo>
                  <a:cubicBezTo>
                    <a:pt x="411" y="624"/>
                    <a:pt x="576" y="776"/>
                    <a:pt x="775" y="778"/>
                  </a:cubicBezTo>
                  <a:cubicBezTo>
                    <a:pt x="776" y="778"/>
                    <a:pt x="776" y="778"/>
                    <a:pt x="777" y="778"/>
                  </a:cubicBezTo>
                  <a:cubicBezTo>
                    <a:pt x="777" y="777"/>
                    <a:pt x="777" y="776"/>
                    <a:pt x="777" y="775"/>
                  </a:cubicBezTo>
                  <a:cubicBezTo>
                    <a:pt x="776" y="577"/>
                    <a:pt x="623" y="411"/>
                    <a:pt x="431" y="3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1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5" name="Google Shape;1975;p34"/>
          <p:cNvPicPr preferRelativeResize="0"/>
          <p:nvPr/>
        </p:nvPicPr>
        <p:blipFill>
          <a:blip r:embed="rId2">
            <a:alphaModFix amt="12000"/>
          </a:blip>
          <a:stretch>
            <a:fillRect/>
          </a:stretch>
        </p:blipFill>
        <p:spPr>
          <a:xfrm>
            <a:off x="0" y="12441"/>
            <a:ext cx="9144000" cy="514346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76" name="Google Shape;1976;p34"/>
          <p:cNvGrpSpPr/>
          <p:nvPr/>
        </p:nvGrpSpPr>
        <p:grpSpPr>
          <a:xfrm>
            <a:off x="-234956" y="-186250"/>
            <a:ext cx="880062" cy="4176784"/>
            <a:chOff x="-234956" y="-186250"/>
            <a:chExt cx="880062" cy="4176784"/>
          </a:xfrm>
        </p:grpSpPr>
        <p:grpSp>
          <p:nvGrpSpPr>
            <p:cNvPr id="1977" name="Google Shape;1977;p34"/>
            <p:cNvGrpSpPr/>
            <p:nvPr/>
          </p:nvGrpSpPr>
          <p:grpSpPr>
            <a:xfrm>
              <a:off x="-234956" y="2759750"/>
              <a:ext cx="880062" cy="1230784"/>
              <a:chOff x="2983359" y="1767508"/>
              <a:chExt cx="306375" cy="428471"/>
            </a:xfrm>
          </p:grpSpPr>
          <p:sp>
            <p:nvSpPr>
              <p:cNvPr id="1978" name="Google Shape;1978;p34"/>
              <p:cNvSpPr/>
              <p:nvPr/>
            </p:nvSpPr>
            <p:spPr>
              <a:xfrm>
                <a:off x="3108179" y="1855453"/>
                <a:ext cx="56736" cy="243978"/>
              </a:xfrm>
              <a:custGeom>
                <a:avLst/>
                <a:gdLst/>
                <a:ahLst/>
                <a:cxnLst/>
                <a:rect l="l" t="t" r="r" b="b"/>
                <a:pathLst>
                  <a:path w="51" h="209" extrusionOk="0">
                    <a:moveTo>
                      <a:pt x="20" y="209"/>
                    </a:moveTo>
                    <a:cubicBezTo>
                      <a:pt x="30" y="209"/>
                      <a:pt x="30" y="209"/>
                      <a:pt x="30" y="209"/>
                    </a:cubicBezTo>
                    <a:cubicBezTo>
                      <a:pt x="30" y="208"/>
                      <a:pt x="31" y="208"/>
                      <a:pt x="31" y="208"/>
                    </a:cubicBezTo>
                    <a:cubicBezTo>
                      <a:pt x="44" y="176"/>
                      <a:pt x="51" y="141"/>
                      <a:pt x="51" y="104"/>
                    </a:cubicBezTo>
                    <a:cubicBezTo>
                      <a:pt x="51" y="68"/>
                      <a:pt x="44" y="33"/>
                      <a:pt x="31" y="1"/>
                    </a:cubicBezTo>
                    <a:cubicBezTo>
                      <a:pt x="31" y="0"/>
                      <a:pt x="29" y="0"/>
                      <a:pt x="28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0" y="0"/>
                      <a:pt x="20" y="0"/>
                      <a:pt x="20" y="1"/>
                    </a:cubicBezTo>
                    <a:cubicBezTo>
                      <a:pt x="7" y="33"/>
                      <a:pt x="0" y="68"/>
                      <a:pt x="0" y="104"/>
                    </a:cubicBezTo>
                    <a:cubicBezTo>
                      <a:pt x="0" y="141"/>
                      <a:pt x="6" y="176"/>
                      <a:pt x="19" y="208"/>
                    </a:cubicBezTo>
                    <a:lnTo>
                      <a:pt x="20" y="209"/>
                    </a:ln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79" name="Google Shape;1979;p34"/>
              <p:cNvSpPr/>
              <p:nvPr/>
            </p:nvSpPr>
            <p:spPr>
              <a:xfrm>
                <a:off x="3023075" y="1858290"/>
                <a:ext cx="99288" cy="238304"/>
              </a:xfrm>
              <a:custGeom>
                <a:avLst/>
                <a:gdLst/>
                <a:ahLst/>
                <a:cxnLst/>
                <a:rect l="l" t="t" r="r" b="b"/>
                <a:pathLst>
                  <a:path w="85" h="205" extrusionOk="0">
                    <a:moveTo>
                      <a:pt x="0" y="102"/>
                    </a:moveTo>
                    <a:cubicBezTo>
                      <a:pt x="0" y="151"/>
                      <a:pt x="36" y="193"/>
                      <a:pt x="85" y="205"/>
                    </a:cubicBezTo>
                    <a:cubicBezTo>
                      <a:pt x="54" y="180"/>
                      <a:pt x="35" y="143"/>
                      <a:pt x="35" y="102"/>
                    </a:cubicBezTo>
                    <a:cubicBezTo>
                      <a:pt x="35" y="62"/>
                      <a:pt x="54" y="25"/>
                      <a:pt x="85" y="0"/>
                    </a:cubicBezTo>
                    <a:cubicBezTo>
                      <a:pt x="36" y="12"/>
                      <a:pt x="0" y="53"/>
                      <a:pt x="0" y="102"/>
                    </a:cubicBezTo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80" name="Google Shape;1980;p34"/>
              <p:cNvSpPr/>
              <p:nvPr/>
            </p:nvSpPr>
            <p:spPr>
              <a:xfrm>
                <a:off x="3150731" y="1858290"/>
                <a:ext cx="96451" cy="238304"/>
              </a:xfrm>
              <a:custGeom>
                <a:avLst/>
                <a:gdLst/>
                <a:ahLst/>
                <a:cxnLst/>
                <a:rect l="l" t="t" r="r" b="b"/>
                <a:pathLst>
                  <a:path w="84" h="205" extrusionOk="0">
                    <a:moveTo>
                      <a:pt x="84" y="102"/>
                    </a:moveTo>
                    <a:cubicBezTo>
                      <a:pt x="84" y="53"/>
                      <a:pt x="48" y="12"/>
                      <a:pt x="0" y="0"/>
                    </a:cubicBezTo>
                    <a:cubicBezTo>
                      <a:pt x="30" y="25"/>
                      <a:pt x="49" y="62"/>
                      <a:pt x="49" y="102"/>
                    </a:cubicBezTo>
                    <a:cubicBezTo>
                      <a:pt x="49" y="143"/>
                      <a:pt x="30" y="180"/>
                      <a:pt x="0" y="205"/>
                    </a:cubicBezTo>
                    <a:cubicBezTo>
                      <a:pt x="48" y="193"/>
                      <a:pt x="84" y="151"/>
                      <a:pt x="84" y="102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81" name="Google Shape;1981;p34"/>
              <p:cNvSpPr/>
              <p:nvPr/>
            </p:nvSpPr>
            <p:spPr>
              <a:xfrm>
                <a:off x="3125200" y="1767508"/>
                <a:ext cx="19800" cy="741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82" name="Google Shape;1982;p34"/>
              <p:cNvSpPr/>
              <p:nvPr/>
            </p:nvSpPr>
            <p:spPr>
              <a:xfrm>
                <a:off x="3108179" y="1812899"/>
                <a:ext cx="56700" cy="54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83" name="Google Shape;1983;p34"/>
              <p:cNvSpPr/>
              <p:nvPr/>
            </p:nvSpPr>
            <p:spPr>
              <a:xfrm>
                <a:off x="2983359" y="1855453"/>
                <a:ext cx="141840" cy="243978"/>
              </a:xfrm>
              <a:custGeom>
                <a:avLst/>
                <a:gdLst/>
                <a:ahLst/>
                <a:cxnLst/>
                <a:rect l="l" t="t" r="r" b="b"/>
                <a:pathLst>
                  <a:path w="122" h="209" extrusionOk="0">
                    <a:moveTo>
                      <a:pt x="122" y="209"/>
                    </a:moveTo>
                    <a:cubicBezTo>
                      <a:pt x="121" y="208"/>
                      <a:pt x="120" y="207"/>
                      <a:pt x="120" y="207"/>
                    </a:cubicBezTo>
                    <a:cubicBezTo>
                      <a:pt x="71" y="195"/>
                      <a:pt x="35" y="153"/>
                      <a:pt x="35" y="104"/>
                    </a:cubicBezTo>
                    <a:cubicBezTo>
                      <a:pt x="35" y="55"/>
                      <a:pt x="71" y="14"/>
                      <a:pt x="120" y="2"/>
                    </a:cubicBezTo>
                    <a:cubicBezTo>
                      <a:pt x="120" y="1"/>
                      <a:pt x="121" y="1"/>
                      <a:pt x="122" y="0"/>
                    </a:cubicBezTo>
                    <a:cubicBezTo>
                      <a:pt x="119" y="0"/>
                      <a:pt x="119" y="0"/>
                      <a:pt x="119" y="0"/>
                    </a:cubicBezTo>
                    <a:cubicBezTo>
                      <a:pt x="51" y="8"/>
                      <a:pt x="0" y="52"/>
                      <a:pt x="0" y="104"/>
                    </a:cubicBezTo>
                    <a:cubicBezTo>
                      <a:pt x="0" y="156"/>
                      <a:pt x="50" y="200"/>
                      <a:pt x="116" y="209"/>
                    </a:cubicBezTo>
                    <a:cubicBezTo>
                      <a:pt x="122" y="209"/>
                      <a:pt x="122" y="209"/>
                      <a:pt x="122" y="209"/>
                    </a:cubicBez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84" name="Google Shape;1984;p34"/>
              <p:cNvSpPr/>
              <p:nvPr/>
            </p:nvSpPr>
            <p:spPr>
              <a:xfrm>
                <a:off x="3145057" y="1855453"/>
                <a:ext cx="144677" cy="243978"/>
              </a:xfrm>
              <a:custGeom>
                <a:avLst/>
                <a:gdLst/>
                <a:ahLst/>
                <a:cxnLst/>
                <a:rect l="l" t="t" r="r" b="b"/>
                <a:pathLst>
                  <a:path w="123" h="209" extrusionOk="0">
                    <a:moveTo>
                      <a:pt x="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2" y="1"/>
                      <a:pt x="3" y="2"/>
                    </a:cubicBezTo>
                    <a:cubicBezTo>
                      <a:pt x="51" y="14"/>
                      <a:pt x="87" y="55"/>
                      <a:pt x="87" y="104"/>
                    </a:cubicBezTo>
                    <a:cubicBezTo>
                      <a:pt x="87" y="153"/>
                      <a:pt x="51" y="195"/>
                      <a:pt x="3" y="207"/>
                    </a:cubicBezTo>
                    <a:cubicBezTo>
                      <a:pt x="2" y="207"/>
                      <a:pt x="1" y="208"/>
                      <a:pt x="0" y="209"/>
                    </a:cubicBezTo>
                    <a:cubicBezTo>
                      <a:pt x="6" y="209"/>
                      <a:pt x="6" y="209"/>
                      <a:pt x="6" y="209"/>
                    </a:cubicBezTo>
                    <a:cubicBezTo>
                      <a:pt x="72" y="200"/>
                      <a:pt x="123" y="156"/>
                      <a:pt x="123" y="104"/>
                    </a:cubicBezTo>
                    <a:cubicBezTo>
                      <a:pt x="123" y="52"/>
                      <a:pt x="71" y="8"/>
                      <a:pt x="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85" name="Google Shape;1985;p34"/>
              <p:cNvSpPr/>
              <p:nvPr/>
            </p:nvSpPr>
            <p:spPr>
              <a:xfrm>
                <a:off x="3065627" y="1855453"/>
                <a:ext cx="141840" cy="243978"/>
              </a:xfrm>
              <a:custGeom>
                <a:avLst/>
                <a:gdLst/>
                <a:ahLst/>
                <a:cxnLst/>
                <a:rect l="l" t="t" r="r" b="b"/>
                <a:pathLst>
                  <a:path w="122" h="209" extrusionOk="0">
                    <a:moveTo>
                      <a:pt x="50" y="207"/>
                    </a:moveTo>
                    <a:cubicBezTo>
                      <a:pt x="50" y="207"/>
                      <a:pt x="51" y="208"/>
                      <a:pt x="51" y="209"/>
                    </a:cubicBezTo>
                    <a:cubicBezTo>
                      <a:pt x="59" y="209"/>
                      <a:pt x="59" y="209"/>
                      <a:pt x="59" y="209"/>
                    </a:cubicBezTo>
                    <a:cubicBezTo>
                      <a:pt x="58" y="209"/>
                      <a:pt x="57" y="208"/>
                      <a:pt x="56" y="208"/>
                    </a:cubicBezTo>
                    <a:cubicBezTo>
                      <a:pt x="56" y="208"/>
                      <a:pt x="56" y="208"/>
                      <a:pt x="56" y="208"/>
                    </a:cubicBezTo>
                    <a:cubicBezTo>
                      <a:pt x="43" y="176"/>
                      <a:pt x="36" y="141"/>
                      <a:pt x="36" y="104"/>
                    </a:cubicBezTo>
                    <a:cubicBezTo>
                      <a:pt x="36" y="68"/>
                      <a:pt x="43" y="33"/>
                      <a:pt x="56" y="1"/>
                    </a:cubicBezTo>
                    <a:cubicBezTo>
                      <a:pt x="56" y="1"/>
                      <a:pt x="56" y="1"/>
                      <a:pt x="56" y="1"/>
                    </a:cubicBezTo>
                    <a:cubicBezTo>
                      <a:pt x="57" y="0"/>
                      <a:pt x="59" y="0"/>
                      <a:pt x="61" y="0"/>
                    </a:cubicBezTo>
                    <a:cubicBezTo>
                      <a:pt x="62" y="0"/>
                      <a:pt x="62" y="0"/>
                      <a:pt x="62" y="0"/>
                    </a:cubicBezTo>
                    <a:cubicBezTo>
                      <a:pt x="63" y="0"/>
                      <a:pt x="64" y="0"/>
                      <a:pt x="65" y="0"/>
                    </a:cubicBezTo>
                    <a:cubicBezTo>
                      <a:pt x="66" y="1"/>
                      <a:pt x="66" y="1"/>
                      <a:pt x="67" y="1"/>
                    </a:cubicBezTo>
                    <a:cubicBezTo>
                      <a:pt x="80" y="33"/>
                      <a:pt x="87" y="68"/>
                      <a:pt x="87" y="104"/>
                    </a:cubicBezTo>
                    <a:cubicBezTo>
                      <a:pt x="87" y="141"/>
                      <a:pt x="80" y="176"/>
                      <a:pt x="67" y="208"/>
                    </a:cubicBezTo>
                    <a:cubicBezTo>
                      <a:pt x="66" y="208"/>
                      <a:pt x="66" y="208"/>
                      <a:pt x="65" y="208"/>
                    </a:cubicBezTo>
                    <a:cubicBezTo>
                      <a:pt x="65" y="208"/>
                      <a:pt x="64" y="209"/>
                      <a:pt x="63" y="209"/>
                    </a:cubicBezTo>
                    <a:cubicBezTo>
                      <a:pt x="72" y="209"/>
                      <a:pt x="72" y="209"/>
                      <a:pt x="72" y="209"/>
                    </a:cubicBezTo>
                    <a:cubicBezTo>
                      <a:pt x="72" y="208"/>
                      <a:pt x="72" y="207"/>
                      <a:pt x="73" y="207"/>
                    </a:cubicBezTo>
                    <a:cubicBezTo>
                      <a:pt x="103" y="182"/>
                      <a:pt x="122" y="145"/>
                      <a:pt x="122" y="104"/>
                    </a:cubicBezTo>
                    <a:cubicBezTo>
                      <a:pt x="122" y="64"/>
                      <a:pt x="103" y="27"/>
                      <a:pt x="73" y="2"/>
                    </a:cubicBezTo>
                    <a:cubicBezTo>
                      <a:pt x="72" y="2"/>
                      <a:pt x="72" y="1"/>
                      <a:pt x="71" y="1"/>
                    </a:cubicBezTo>
                    <a:cubicBezTo>
                      <a:pt x="71" y="0"/>
                      <a:pt x="70" y="0"/>
                      <a:pt x="70" y="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52" y="0"/>
                      <a:pt x="51" y="0"/>
                      <a:pt x="51" y="1"/>
                    </a:cubicBezTo>
                    <a:cubicBezTo>
                      <a:pt x="50" y="1"/>
                      <a:pt x="50" y="2"/>
                      <a:pt x="50" y="2"/>
                    </a:cubicBezTo>
                    <a:cubicBezTo>
                      <a:pt x="19" y="27"/>
                      <a:pt x="0" y="64"/>
                      <a:pt x="0" y="104"/>
                    </a:cubicBezTo>
                    <a:cubicBezTo>
                      <a:pt x="0" y="145"/>
                      <a:pt x="19" y="182"/>
                      <a:pt x="50" y="207"/>
                    </a:cubicBez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86" name="Google Shape;1986;p34"/>
              <p:cNvSpPr/>
              <p:nvPr/>
            </p:nvSpPr>
            <p:spPr>
              <a:xfrm>
                <a:off x="3076974" y="1846943"/>
                <a:ext cx="122100" cy="19800"/>
              </a:xfrm>
              <a:prstGeom prst="rect">
                <a:avLst/>
              </a:prstGeom>
              <a:solidFill>
                <a:srgbClr val="F0463E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87" name="Google Shape;1987;p34"/>
              <p:cNvSpPr/>
              <p:nvPr/>
            </p:nvSpPr>
            <p:spPr>
              <a:xfrm>
                <a:off x="3076974" y="1846943"/>
                <a:ext cx="122100" cy="198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88" name="Google Shape;1988;p34"/>
              <p:cNvSpPr/>
              <p:nvPr/>
            </p:nvSpPr>
            <p:spPr>
              <a:xfrm>
                <a:off x="3062790" y="1838432"/>
                <a:ext cx="144600" cy="17100"/>
              </a:xfrm>
              <a:prstGeom prst="rect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89" name="Google Shape;1989;p34"/>
              <p:cNvSpPr/>
              <p:nvPr/>
            </p:nvSpPr>
            <p:spPr>
              <a:xfrm>
                <a:off x="3093995" y="2096595"/>
                <a:ext cx="85200" cy="138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90" name="Google Shape;1990;p34"/>
              <p:cNvSpPr/>
              <p:nvPr/>
            </p:nvSpPr>
            <p:spPr>
              <a:xfrm>
                <a:off x="3088321" y="2090921"/>
                <a:ext cx="96600" cy="11400"/>
              </a:xfrm>
              <a:prstGeom prst="rect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91" name="Google Shape;1991;p34"/>
              <p:cNvSpPr/>
              <p:nvPr/>
            </p:nvSpPr>
            <p:spPr>
              <a:xfrm>
                <a:off x="3093995" y="2110779"/>
                <a:ext cx="6000" cy="852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92" name="Google Shape;1992;p34"/>
              <p:cNvSpPr/>
              <p:nvPr/>
            </p:nvSpPr>
            <p:spPr>
              <a:xfrm>
                <a:off x="3102505" y="2110779"/>
                <a:ext cx="6000" cy="852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93" name="Google Shape;1993;p34"/>
              <p:cNvSpPr/>
              <p:nvPr/>
            </p:nvSpPr>
            <p:spPr>
              <a:xfrm>
                <a:off x="3111016" y="2110779"/>
                <a:ext cx="2700" cy="852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94" name="Google Shape;1994;p34"/>
              <p:cNvSpPr/>
              <p:nvPr/>
            </p:nvSpPr>
            <p:spPr>
              <a:xfrm>
                <a:off x="3119526" y="2110779"/>
                <a:ext cx="2700" cy="852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95" name="Google Shape;1995;p34"/>
              <p:cNvSpPr/>
              <p:nvPr/>
            </p:nvSpPr>
            <p:spPr>
              <a:xfrm>
                <a:off x="3125200" y="2110779"/>
                <a:ext cx="6000" cy="852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96" name="Google Shape;1996;p34"/>
              <p:cNvSpPr/>
              <p:nvPr/>
            </p:nvSpPr>
            <p:spPr>
              <a:xfrm>
                <a:off x="3133710" y="2110779"/>
                <a:ext cx="6000" cy="852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97" name="Google Shape;1997;p34"/>
              <p:cNvSpPr/>
              <p:nvPr/>
            </p:nvSpPr>
            <p:spPr>
              <a:xfrm>
                <a:off x="3142220" y="2110779"/>
                <a:ext cx="2700" cy="852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98" name="Google Shape;1998;p34"/>
              <p:cNvSpPr/>
              <p:nvPr/>
            </p:nvSpPr>
            <p:spPr>
              <a:xfrm>
                <a:off x="3150731" y="2110779"/>
                <a:ext cx="2700" cy="852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99" name="Google Shape;1999;p34"/>
              <p:cNvSpPr/>
              <p:nvPr/>
            </p:nvSpPr>
            <p:spPr>
              <a:xfrm>
                <a:off x="3159241" y="2110779"/>
                <a:ext cx="2700" cy="852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0" name="Google Shape;2000;p34"/>
              <p:cNvSpPr/>
              <p:nvPr/>
            </p:nvSpPr>
            <p:spPr>
              <a:xfrm>
                <a:off x="3164915" y="2110779"/>
                <a:ext cx="6000" cy="852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1" name="Google Shape;2001;p34"/>
              <p:cNvSpPr/>
              <p:nvPr/>
            </p:nvSpPr>
            <p:spPr>
              <a:xfrm>
                <a:off x="3173425" y="2110779"/>
                <a:ext cx="6000" cy="852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2" name="Google Shape;2002;p34"/>
              <p:cNvSpPr/>
              <p:nvPr/>
            </p:nvSpPr>
            <p:spPr>
              <a:xfrm>
                <a:off x="3093995" y="2110779"/>
                <a:ext cx="85200" cy="6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cxnSp>
          <p:nvCxnSpPr>
            <p:cNvPr id="2003" name="Google Shape;2003;p34"/>
            <p:cNvCxnSpPr>
              <a:stCxn id="1981" idx="0"/>
            </p:cNvCxnSpPr>
            <p:nvPr/>
          </p:nvCxnSpPr>
          <p:spPr>
            <a:xfrm rot="10800000">
              <a:off x="200917" y="-186250"/>
              <a:ext cx="0" cy="2946000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004" name="Google Shape;2004;p34"/>
          <p:cNvGrpSpPr/>
          <p:nvPr/>
        </p:nvGrpSpPr>
        <p:grpSpPr>
          <a:xfrm>
            <a:off x="8511865" y="-136674"/>
            <a:ext cx="1031256" cy="3757464"/>
            <a:chOff x="8511865" y="-136674"/>
            <a:chExt cx="1031256" cy="3757464"/>
          </a:xfrm>
        </p:grpSpPr>
        <p:grpSp>
          <p:nvGrpSpPr>
            <p:cNvPr id="2005" name="Google Shape;2005;p34"/>
            <p:cNvGrpSpPr/>
            <p:nvPr/>
          </p:nvGrpSpPr>
          <p:grpSpPr>
            <a:xfrm>
              <a:off x="8511865" y="2116026"/>
              <a:ext cx="1031256" cy="1504764"/>
              <a:chOff x="2712001" y="2082563"/>
              <a:chExt cx="252412" cy="368300"/>
            </a:xfrm>
          </p:grpSpPr>
          <p:sp>
            <p:nvSpPr>
              <p:cNvPr id="2006" name="Google Shape;2006;p34"/>
              <p:cNvSpPr/>
              <p:nvPr/>
            </p:nvSpPr>
            <p:spPr>
              <a:xfrm>
                <a:off x="2832651" y="2349263"/>
                <a:ext cx="9600" cy="237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7" name="Google Shape;2007;p34"/>
              <p:cNvSpPr/>
              <p:nvPr/>
            </p:nvSpPr>
            <p:spPr>
              <a:xfrm>
                <a:off x="2813601" y="2373076"/>
                <a:ext cx="28575" cy="68263"/>
              </a:xfrm>
              <a:custGeom>
                <a:avLst/>
                <a:gdLst/>
                <a:ahLst/>
                <a:cxnLst/>
                <a:rect l="l" t="t" r="r" b="b"/>
                <a:pathLst>
                  <a:path w="18" h="43" extrusionOk="0">
                    <a:moveTo>
                      <a:pt x="11" y="43"/>
                    </a:moveTo>
                    <a:lnTo>
                      <a:pt x="0" y="40"/>
                    </a:lnTo>
                    <a:lnTo>
                      <a:pt x="11" y="1"/>
                    </a:lnTo>
                    <a:lnTo>
                      <a:pt x="18" y="0"/>
                    </a:lnTo>
                    <a:lnTo>
                      <a:pt x="11" y="43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8" name="Google Shape;2008;p34"/>
              <p:cNvSpPr/>
              <p:nvPr/>
            </p:nvSpPr>
            <p:spPr>
              <a:xfrm>
                <a:off x="2835826" y="2373076"/>
                <a:ext cx="22225" cy="68263"/>
              </a:xfrm>
              <a:custGeom>
                <a:avLst/>
                <a:gdLst/>
                <a:ahLst/>
                <a:cxnLst/>
                <a:rect l="l" t="t" r="r" b="b"/>
                <a:pathLst>
                  <a:path w="14" h="43" extrusionOk="0">
                    <a:moveTo>
                      <a:pt x="7" y="43"/>
                    </a:moveTo>
                    <a:lnTo>
                      <a:pt x="14" y="40"/>
                    </a:lnTo>
                    <a:lnTo>
                      <a:pt x="5" y="0"/>
                    </a:lnTo>
                    <a:lnTo>
                      <a:pt x="0" y="1"/>
                    </a:lnTo>
                    <a:lnTo>
                      <a:pt x="7" y="43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9" name="Google Shape;2009;p34"/>
              <p:cNvSpPr/>
              <p:nvPr/>
            </p:nvSpPr>
            <p:spPr>
              <a:xfrm>
                <a:off x="2827888" y="2373076"/>
                <a:ext cx="15875" cy="77788"/>
              </a:xfrm>
              <a:custGeom>
                <a:avLst/>
                <a:gdLst/>
                <a:ahLst/>
                <a:cxnLst/>
                <a:rect l="l" t="t" r="r" b="b"/>
                <a:pathLst>
                  <a:path w="10" h="49" extrusionOk="0">
                    <a:moveTo>
                      <a:pt x="0" y="49"/>
                    </a:moveTo>
                    <a:lnTo>
                      <a:pt x="10" y="49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10" name="Google Shape;2010;p34"/>
              <p:cNvSpPr/>
              <p:nvPr/>
            </p:nvSpPr>
            <p:spPr>
              <a:xfrm>
                <a:off x="2831063" y="2082563"/>
                <a:ext cx="12600" cy="318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11" name="Google Shape;2011;p34"/>
              <p:cNvSpPr/>
              <p:nvPr/>
            </p:nvSpPr>
            <p:spPr>
              <a:xfrm>
                <a:off x="2829476" y="2363551"/>
                <a:ext cx="17400" cy="192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12" name="Google Shape;2012;p34"/>
              <p:cNvSpPr/>
              <p:nvPr/>
            </p:nvSpPr>
            <p:spPr>
              <a:xfrm>
                <a:off x="2712001" y="2123838"/>
                <a:ext cx="252412" cy="212725"/>
              </a:xfrm>
              <a:custGeom>
                <a:avLst/>
                <a:gdLst/>
                <a:ahLst/>
                <a:cxnLst/>
                <a:rect l="l" t="t" r="r" b="b"/>
                <a:pathLst>
                  <a:path w="388" h="327" extrusionOk="0">
                    <a:moveTo>
                      <a:pt x="260" y="0"/>
                    </a:moveTo>
                    <a:cubicBezTo>
                      <a:pt x="194" y="0"/>
                      <a:pt x="194" y="0"/>
                      <a:pt x="194" y="0"/>
                    </a:cubicBezTo>
                    <a:cubicBezTo>
                      <a:pt x="129" y="0"/>
                      <a:pt x="129" y="0"/>
                      <a:pt x="129" y="0"/>
                    </a:cubicBezTo>
                    <a:cubicBezTo>
                      <a:pt x="129" y="0"/>
                      <a:pt x="0" y="19"/>
                      <a:pt x="35" y="127"/>
                    </a:cubicBezTo>
                    <a:cubicBezTo>
                      <a:pt x="70" y="236"/>
                      <a:pt x="137" y="327"/>
                      <a:pt x="137" y="327"/>
                    </a:cubicBezTo>
                    <a:cubicBezTo>
                      <a:pt x="194" y="327"/>
                      <a:pt x="194" y="327"/>
                      <a:pt x="194" y="327"/>
                    </a:cubicBezTo>
                    <a:cubicBezTo>
                      <a:pt x="252" y="327"/>
                      <a:pt x="252" y="327"/>
                      <a:pt x="252" y="327"/>
                    </a:cubicBezTo>
                    <a:cubicBezTo>
                      <a:pt x="252" y="327"/>
                      <a:pt x="318" y="236"/>
                      <a:pt x="353" y="127"/>
                    </a:cubicBezTo>
                    <a:cubicBezTo>
                      <a:pt x="388" y="19"/>
                      <a:pt x="260" y="0"/>
                      <a:pt x="26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13" name="Google Shape;2013;p34"/>
              <p:cNvSpPr/>
              <p:nvPr/>
            </p:nvSpPr>
            <p:spPr>
              <a:xfrm>
                <a:off x="2861226" y="2123838"/>
                <a:ext cx="84138" cy="212725"/>
              </a:xfrm>
              <a:custGeom>
                <a:avLst/>
                <a:gdLst/>
                <a:ahLst/>
                <a:cxnLst/>
                <a:rect l="l" t="t" r="r" b="b"/>
                <a:pathLst>
                  <a:path w="130" h="327" extrusionOk="0">
                    <a:moveTo>
                      <a:pt x="21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82" y="19"/>
                      <a:pt x="61" y="127"/>
                    </a:cubicBezTo>
                    <a:cubicBezTo>
                      <a:pt x="40" y="236"/>
                      <a:pt x="0" y="327"/>
                      <a:pt x="0" y="327"/>
                    </a:cubicBezTo>
                    <a:cubicBezTo>
                      <a:pt x="14" y="327"/>
                      <a:pt x="14" y="327"/>
                      <a:pt x="14" y="327"/>
                    </a:cubicBezTo>
                    <a:cubicBezTo>
                      <a:pt x="14" y="327"/>
                      <a:pt x="71" y="236"/>
                      <a:pt x="100" y="127"/>
                    </a:cubicBezTo>
                    <a:cubicBezTo>
                      <a:pt x="130" y="19"/>
                      <a:pt x="21" y="0"/>
                      <a:pt x="21" y="0"/>
                    </a:cubicBezTo>
                    <a:close/>
                  </a:path>
                </a:pathLst>
              </a:custGeom>
              <a:solidFill>
                <a:srgbClr val="FFF4E3">
                  <a:alpha val="557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14" name="Google Shape;2014;p34"/>
              <p:cNvSpPr/>
              <p:nvPr/>
            </p:nvSpPr>
            <p:spPr>
              <a:xfrm>
                <a:off x="2731050" y="2123838"/>
                <a:ext cx="84137" cy="212725"/>
              </a:xfrm>
              <a:custGeom>
                <a:avLst/>
                <a:gdLst/>
                <a:ahLst/>
                <a:cxnLst/>
                <a:rect l="l" t="t" r="r" b="b"/>
                <a:pathLst>
                  <a:path w="131" h="327" extrusionOk="0">
                    <a:moveTo>
                      <a:pt x="126" y="0"/>
                    </a:moveTo>
                    <a:cubicBezTo>
                      <a:pt x="109" y="0"/>
                      <a:pt x="109" y="0"/>
                      <a:pt x="109" y="0"/>
                    </a:cubicBezTo>
                    <a:cubicBezTo>
                      <a:pt x="109" y="0"/>
                      <a:pt x="0" y="19"/>
                      <a:pt x="30" y="127"/>
                    </a:cubicBezTo>
                    <a:cubicBezTo>
                      <a:pt x="60" y="236"/>
                      <a:pt x="116" y="327"/>
                      <a:pt x="116" y="327"/>
                    </a:cubicBezTo>
                    <a:cubicBezTo>
                      <a:pt x="131" y="327"/>
                      <a:pt x="131" y="327"/>
                      <a:pt x="131" y="327"/>
                    </a:cubicBezTo>
                    <a:cubicBezTo>
                      <a:pt x="131" y="327"/>
                      <a:pt x="91" y="236"/>
                      <a:pt x="70" y="127"/>
                    </a:cubicBezTo>
                    <a:cubicBezTo>
                      <a:pt x="49" y="19"/>
                      <a:pt x="126" y="0"/>
                      <a:pt x="126" y="0"/>
                    </a:cubicBezTo>
                    <a:close/>
                  </a:path>
                </a:pathLst>
              </a:custGeom>
              <a:solidFill>
                <a:srgbClr val="FFF4E3">
                  <a:alpha val="557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15" name="Google Shape;2015;p34"/>
              <p:cNvSpPr/>
              <p:nvPr/>
            </p:nvSpPr>
            <p:spPr>
              <a:xfrm>
                <a:off x="2846938" y="2123838"/>
                <a:ext cx="50800" cy="212725"/>
              </a:xfrm>
              <a:custGeom>
                <a:avLst/>
                <a:gdLst/>
                <a:ahLst/>
                <a:cxnLst/>
                <a:rect l="l" t="t" r="r" b="b"/>
                <a:pathLst>
                  <a:path w="79" h="327" extrusionOk="0">
                    <a:moveTo>
                      <a:pt x="18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30" y="19"/>
                      <a:pt x="23" y="127"/>
                    </a:cubicBezTo>
                    <a:cubicBezTo>
                      <a:pt x="15" y="236"/>
                      <a:pt x="0" y="327"/>
                      <a:pt x="0" y="327"/>
                    </a:cubicBezTo>
                    <a:cubicBezTo>
                      <a:pt x="14" y="327"/>
                      <a:pt x="14" y="327"/>
                      <a:pt x="14" y="327"/>
                    </a:cubicBezTo>
                    <a:cubicBezTo>
                      <a:pt x="14" y="327"/>
                      <a:pt x="46" y="236"/>
                      <a:pt x="62" y="127"/>
                    </a:cubicBezTo>
                    <a:cubicBezTo>
                      <a:pt x="79" y="19"/>
                      <a:pt x="18" y="0"/>
                      <a:pt x="18" y="0"/>
                    </a:cubicBezTo>
                    <a:close/>
                  </a:path>
                </a:pathLst>
              </a:custGeom>
              <a:solidFill>
                <a:srgbClr val="FFF4E3">
                  <a:alpha val="557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16" name="Google Shape;2016;p34"/>
              <p:cNvSpPr/>
              <p:nvPr/>
            </p:nvSpPr>
            <p:spPr>
              <a:xfrm>
                <a:off x="2778676" y="2123838"/>
                <a:ext cx="50800" cy="212725"/>
              </a:xfrm>
              <a:custGeom>
                <a:avLst/>
                <a:gdLst/>
                <a:ahLst/>
                <a:cxnLst/>
                <a:rect l="l" t="t" r="r" b="b"/>
                <a:pathLst>
                  <a:path w="78" h="327" extrusionOk="0">
                    <a:moveTo>
                      <a:pt x="77" y="0"/>
                    </a:moveTo>
                    <a:cubicBezTo>
                      <a:pt x="60" y="0"/>
                      <a:pt x="60" y="0"/>
                      <a:pt x="60" y="0"/>
                    </a:cubicBezTo>
                    <a:cubicBezTo>
                      <a:pt x="60" y="0"/>
                      <a:pt x="0" y="19"/>
                      <a:pt x="16" y="127"/>
                    </a:cubicBezTo>
                    <a:cubicBezTo>
                      <a:pt x="33" y="236"/>
                      <a:pt x="64" y="327"/>
                      <a:pt x="64" y="327"/>
                    </a:cubicBezTo>
                    <a:cubicBezTo>
                      <a:pt x="78" y="327"/>
                      <a:pt x="78" y="327"/>
                      <a:pt x="78" y="327"/>
                    </a:cubicBezTo>
                    <a:cubicBezTo>
                      <a:pt x="78" y="327"/>
                      <a:pt x="64" y="236"/>
                      <a:pt x="56" y="127"/>
                    </a:cubicBezTo>
                    <a:cubicBezTo>
                      <a:pt x="48" y="19"/>
                      <a:pt x="77" y="0"/>
                      <a:pt x="77" y="0"/>
                    </a:cubicBezTo>
                    <a:close/>
                  </a:path>
                </a:pathLst>
              </a:custGeom>
              <a:solidFill>
                <a:srgbClr val="FFF4E3">
                  <a:alpha val="557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17" name="Google Shape;2017;p34"/>
              <p:cNvSpPr/>
              <p:nvPr/>
            </p:nvSpPr>
            <p:spPr>
              <a:xfrm>
                <a:off x="2823126" y="2123838"/>
                <a:ext cx="28575" cy="212725"/>
              </a:xfrm>
              <a:custGeom>
                <a:avLst/>
                <a:gdLst/>
                <a:ahLst/>
                <a:cxnLst/>
                <a:rect l="l" t="t" r="r" b="b"/>
                <a:pathLst>
                  <a:path w="44" h="327" extrusionOk="0">
                    <a:moveTo>
                      <a:pt x="30" y="0"/>
                    </a:moveTo>
                    <a:cubicBezTo>
                      <a:pt x="22" y="0"/>
                      <a:pt x="22" y="0"/>
                      <a:pt x="22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5" y="0"/>
                      <a:pt x="0" y="19"/>
                      <a:pt x="4" y="127"/>
                    </a:cubicBezTo>
                    <a:cubicBezTo>
                      <a:pt x="8" y="236"/>
                      <a:pt x="16" y="327"/>
                      <a:pt x="16" y="327"/>
                    </a:cubicBezTo>
                    <a:cubicBezTo>
                      <a:pt x="22" y="327"/>
                      <a:pt x="22" y="327"/>
                      <a:pt x="22" y="327"/>
                    </a:cubicBezTo>
                    <a:cubicBezTo>
                      <a:pt x="29" y="327"/>
                      <a:pt x="29" y="327"/>
                      <a:pt x="29" y="327"/>
                    </a:cubicBezTo>
                    <a:cubicBezTo>
                      <a:pt x="29" y="327"/>
                      <a:pt x="36" y="236"/>
                      <a:pt x="40" y="127"/>
                    </a:cubicBezTo>
                    <a:cubicBezTo>
                      <a:pt x="44" y="19"/>
                      <a:pt x="30" y="0"/>
                      <a:pt x="30" y="0"/>
                    </a:cubicBezTo>
                    <a:close/>
                  </a:path>
                </a:pathLst>
              </a:custGeom>
              <a:solidFill>
                <a:srgbClr val="FFF4E3">
                  <a:alpha val="557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18" name="Google Shape;2018;p34"/>
              <p:cNvSpPr/>
              <p:nvPr/>
            </p:nvSpPr>
            <p:spPr>
              <a:xfrm>
                <a:off x="2799313" y="2336563"/>
                <a:ext cx="76200" cy="126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19" name="Google Shape;2019;p34"/>
              <p:cNvSpPr/>
              <p:nvPr/>
            </p:nvSpPr>
            <p:spPr>
              <a:xfrm>
                <a:off x="2791376" y="2111138"/>
                <a:ext cx="93600" cy="126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cxnSp>
          <p:nvCxnSpPr>
            <p:cNvPr id="2020" name="Google Shape;2020;p34"/>
            <p:cNvCxnSpPr>
              <a:stCxn id="2010" idx="0"/>
            </p:cNvCxnSpPr>
            <p:nvPr/>
          </p:nvCxnSpPr>
          <p:spPr>
            <a:xfrm rot="10800000">
              <a:off x="9024046" y="-136674"/>
              <a:ext cx="0" cy="2252700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021" name="Google Shape;2021;p34"/>
          <p:cNvGrpSpPr/>
          <p:nvPr/>
        </p:nvGrpSpPr>
        <p:grpSpPr>
          <a:xfrm>
            <a:off x="8463963" y="-352375"/>
            <a:ext cx="640937" cy="2266462"/>
            <a:chOff x="8463963" y="-352375"/>
            <a:chExt cx="640937" cy="2266462"/>
          </a:xfrm>
        </p:grpSpPr>
        <p:grpSp>
          <p:nvGrpSpPr>
            <p:cNvPr id="2022" name="Google Shape;2022;p34"/>
            <p:cNvGrpSpPr/>
            <p:nvPr/>
          </p:nvGrpSpPr>
          <p:grpSpPr>
            <a:xfrm>
              <a:off x="8463963" y="1017725"/>
              <a:ext cx="640937" cy="896362"/>
              <a:chOff x="2983359" y="1767508"/>
              <a:chExt cx="306375" cy="428471"/>
            </a:xfrm>
          </p:grpSpPr>
          <p:sp>
            <p:nvSpPr>
              <p:cNvPr id="2023" name="Google Shape;2023;p34"/>
              <p:cNvSpPr/>
              <p:nvPr/>
            </p:nvSpPr>
            <p:spPr>
              <a:xfrm>
                <a:off x="3108179" y="1855453"/>
                <a:ext cx="56736" cy="243978"/>
              </a:xfrm>
              <a:custGeom>
                <a:avLst/>
                <a:gdLst/>
                <a:ahLst/>
                <a:cxnLst/>
                <a:rect l="l" t="t" r="r" b="b"/>
                <a:pathLst>
                  <a:path w="51" h="209" extrusionOk="0">
                    <a:moveTo>
                      <a:pt x="20" y="209"/>
                    </a:moveTo>
                    <a:cubicBezTo>
                      <a:pt x="30" y="209"/>
                      <a:pt x="30" y="209"/>
                      <a:pt x="30" y="209"/>
                    </a:cubicBezTo>
                    <a:cubicBezTo>
                      <a:pt x="30" y="208"/>
                      <a:pt x="31" y="208"/>
                      <a:pt x="31" y="208"/>
                    </a:cubicBezTo>
                    <a:cubicBezTo>
                      <a:pt x="44" y="176"/>
                      <a:pt x="51" y="141"/>
                      <a:pt x="51" y="104"/>
                    </a:cubicBezTo>
                    <a:cubicBezTo>
                      <a:pt x="51" y="68"/>
                      <a:pt x="44" y="33"/>
                      <a:pt x="31" y="1"/>
                    </a:cubicBezTo>
                    <a:cubicBezTo>
                      <a:pt x="31" y="0"/>
                      <a:pt x="29" y="0"/>
                      <a:pt x="28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0" y="0"/>
                      <a:pt x="20" y="0"/>
                      <a:pt x="20" y="1"/>
                    </a:cubicBezTo>
                    <a:cubicBezTo>
                      <a:pt x="7" y="33"/>
                      <a:pt x="0" y="68"/>
                      <a:pt x="0" y="104"/>
                    </a:cubicBezTo>
                    <a:cubicBezTo>
                      <a:pt x="0" y="141"/>
                      <a:pt x="6" y="176"/>
                      <a:pt x="19" y="208"/>
                    </a:cubicBezTo>
                    <a:lnTo>
                      <a:pt x="20" y="209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4" name="Google Shape;2024;p34"/>
              <p:cNvSpPr/>
              <p:nvPr/>
            </p:nvSpPr>
            <p:spPr>
              <a:xfrm>
                <a:off x="3023075" y="1858290"/>
                <a:ext cx="99288" cy="238304"/>
              </a:xfrm>
              <a:custGeom>
                <a:avLst/>
                <a:gdLst/>
                <a:ahLst/>
                <a:cxnLst/>
                <a:rect l="l" t="t" r="r" b="b"/>
                <a:pathLst>
                  <a:path w="85" h="205" extrusionOk="0">
                    <a:moveTo>
                      <a:pt x="0" y="102"/>
                    </a:moveTo>
                    <a:cubicBezTo>
                      <a:pt x="0" y="151"/>
                      <a:pt x="36" y="193"/>
                      <a:pt x="85" y="205"/>
                    </a:cubicBezTo>
                    <a:cubicBezTo>
                      <a:pt x="54" y="180"/>
                      <a:pt x="35" y="143"/>
                      <a:pt x="35" y="102"/>
                    </a:cubicBezTo>
                    <a:cubicBezTo>
                      <a:pt x="35" y="62"/>
                      <a:pt x="54" y="25"/>
                      <a:pt x="85" y="0"/>
                    </a:cubicBezTo>
                    <a:cubicBezTo>
                      <a:pt x="36" y="12"/>
                      <a:pt x="0" y="53"/>
                      <a:pt x="0" y="102"/>
                    </a:cubicBezTo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5" name="Google Shape;2025;p34"/>
              <p:cNvSpPr/>
              <p:nvPr/>
            </p:nvSpPr>
            <p:spPr>
              <a:xfrm>
                <a:off x="3150731" y="1858290"/>
                <a:ext cx="96451" cy="238304"/>
              </a:xfrm>
              <a:custGeom>
                <a:avLst/>
                <a:gdLst/>
                <a:ahLst/>
                <a:cxnLst/>
                <a:rect l="l" t="t" r="r" b="b"/>
                <a:pathLst>
                  <a:path w="84" h="205" extrusionOk="0">
                    <a:moveTo>
                      <a:pt x="84" y="102"/>
                    </a:moveTo>
                    <a:cubicBezTo>
                      <a:pt x="84" y="53"/>
                      <a:pt x="48" y="12"/>
                      <a:pt x="0" y="0"/>
                    </a:cubicBezTo>
                    <a:cubicBezTo>
                      <a:pt x="30" y="25"/>
                      <a:pt x="49" y="62"/>
                      <a:pt x="49" y="102"/>
                    </a:cubicBezTo>
                    <a:cubicBezTo>
                      <a:pt x="49" y="143"/>
                      <a:pt x="30" y="180"/>
                      <a:pt x="0" y="205"/>
                    </a:cubicBezTo>
                    <a:cubicBezTo>
                      <a:pt x="48" y="193"/>
                      <a:pt x="84" y="151"/>
                      <a:pt x="84" y="102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6" name="Google Shape;2026;p34"/>
              <p:cNvSpPr/>
              <p:nvPr/>
            </p:nvSpPr>
            <p:spPr>
              <a:xfrm>
                <a:off x="3125200" y="1767508"/>
                <a:ext cx="19800" cy="741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7" name="Google Shape;2027;p34"/>
              <p:cNvSpPr/>
              <p:nvPr/>
            </p:nvSpPr>
            <p:spPr>
              <a:xfrm>
                <a:off x="3108179" y="1812899"/>
                <a:ext cx="56700" cy="54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8" name="Google Shape;2028;p34"/>
              <p:cNvSpPr/>
              <p:nvPr/>
            </p:nvSpPr>
            <p:spPr>
              <a:xfrm>
                <a:off x="2983359" y="1855453"/>
                <a:ext cx="141840" cy="243978"/>
              </a:xfrm>
              <a:custGeom>
                <a:avLst/>
                <a:gdLst/>
                <a:ahLst/>
                <a:cxnLst/>
                <a:rect l="l" t="t" r="r" b="b"/>
                <a:pathLst>
                  <a:path w="122" h="209" extrusionOk="0">
                    <a:moveTo>
                      <a:pt x="122" y="209"/>
                    </a:moveTo>
                    <a:cubicBezTo>
                      <a:pt x="121" y="208"/>
                      <a:pt x="120" y="207"/>
                      <a:pt x="120" y="207"/>
                    </a:cubicBezTo>
                    <a:cubicBezTo>
                      <a:pt x="71" y="195"/>
                      <a:pt x="35" y="153"/>
                      <a:pt x="35" y="104"/>
                    </a:cubicBezTo>
                    <a:cubicBezTo>
                      <a:pt x="35" y="55"/>
                      <a:pt x="71" y="14"/>
                      <a:pt x="120" y="2"/>
                    </a:cubicBezTo>
                    <a:cubicBezTo>
                      <a:pt x="120" y="1"/>
                      <a:pt x="121" y="1"/>
                      <a:pt x="122" y="0"/>
                    </a:cubicBezTo>
                    <a:cubicBezTo>
                      <a:pt x="119" y="0"/>
                      <a:pt x="119" y="0"/>
                      <a:pt x="119" y="0"/>
                    </a:cubicBezTo>
                    <a:cubicBezTo>
                      <a:pt x="51" y="8"/>
                      <a:pt x="0" y="52"/>
                      <a:pt x="0" y="104"/>
                    </a:cubicBezTo>
                    <a:cubicBezTo>
                      <a:pt x="0" y="156"/>
                      <a:pt x="50" y="200"/>
                      <a:pt x="116" y="209"/>
                    </a:cubicBezTo>
                    <a:cubicBezTo>
                      <a:pt x="122" y="209"/>
                      <a:pt x="122" y="209"/>
                      <a:pt x="122" y="209"/>
                    </a:cubicBez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9" name="Google Shape;2029;p34"/>
              <p:cNvSpPr/>
              <p:nvPr/>
            </p:nvSpPr>
            <p:spPr>
              <a:xfrm>
                <a:off x="3145057" y="1855453"/>
                <a:ext cx="144677" cy="243978"/>
              </a:xfrm>
              <a:custGeom>
                <a:avLst/>
                <a:gdLst/>
                <a:ahLst/>
                <a:cxnLst/>
                <a:rect l="l" t="t" r="r" b="b"/>
                <a:pathLst>
                  <a:path w="123" h="209" extrusionOk="0">
                    <a:moveTo>
                      <a:pt x="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2" y="1"/>
                      <a:pt x="3" y="2"/>
                    </a:cubicBezTo>
                    <a:cubicBezTo>
                      <a:pt x="51" y="14"/>
                      <a:pt x="87" y="55"/>
                      <a:pt x="87" y="104"/>
                    </a:cubicBezTo>
                    <a:cubicBezTo>
                      <a:pt x="87" y="153"/>
                      <a:pt x="51" y="195"/>
                      <a:pt x="3" y="207"/>
                    </a:cubicBezTo>
                    <a:cubicBezTo>
                      <a:pt x="2" y="207"/>
                      <a:pt x="1" y="208"/>
                      <a:pt x="0" y="209"/>
                    </a:cubicBezTo>
                    <a:cubicBezTo>
                      <a:pt x="6" y="209"/>
                      <a:pt x="6" y="209"/>
                      <a:pt x="6" y="209"/>
                    </a:cubicBezTo>
                    <a:cubicBezTo>
                      <a:pt x="72" y="200"/>
                      <a:pt x="123" y="156"/>
                      <a:pt x="123" y="104"/>
                    </a:cubicBezTo>
                    <a:cubicBezTo>
                      <a:pt x="123" y="52"/>
                      <a:pt x="71" y="8"/>
                      <a:pt x="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30" name="Google Shape;2030;p34"/>
              <p:cNvSpPr/>
              <p:nvPr/>
            </p:nvSpPr>
            <p:spPr>
              <a:xfrm>
                <a:off x="3065627" y="1855453"/>
                <a:ext cx="141840" cy="243978"/>
              </a:xfrm>
              <a:custGeom>
                <a:avLst/>
                <a:gdLst/>
                <a:ahLst/>
                <a:cxnLst/>
                <a:rect l="l" t="t" r="r" b="b"/>
                <a:pathLst>
                  <a:path w="122" h="209" extrusionOk="0">
                    <a:moveTo>
                      <a:pt x="50" y="207"/>
                    </a:moveTo>
                    <a:cubicBezTo>
                      <a:pt x="50" y="207"/>
                      <a:pt x="51" y="208"/>
                      <a:pt x="51" y="209"/>
                    </a:cubicBezTo>
                    <a:cubicBezTo>
                      <a:pt x="59" y="209"/>
                      <a:pt x="59" y="209"/>
                      <a:pt x="59" y="209"/>
                    </a:cubicBezTo>
                    <a:cubicBezTo>
                      <a:pt x="58" y="209"/>
                      <a:pt x="57" y="208"/>
                      <a:pt x="56" y="208"/>
                    </a:cubicBezTo>
                    <a:cubicBezTo>
                      <a:pt x="56" y="208"/>
                      <a:pt x="56" y="208"/>
                      <a:pt x="56" y="208"/>
                    </a:cubicBezTo>
                    <a:cubicBezTo>
                      <a:pt x="43" y="176"/>
                      <a:pt x="36" y="141"/>
                      <a:pt x="36" y="104"/>
                    </a:cubicBezTo>
                    <a:cubicBezTo>
                      <a:pt x="36" y="68"/>
                      <a:pt x="43" y="33"/>
                      <a:pt x="56" y="1"/>
                    </a:cubicBezTo>
                    <a:cubicBezTo>
                      <a:pt x="56" y="1"/>
                      <a:pt x="56" y="1"/>
                      <a:pt x="56" y="1"/>
                    </a:cubicBezTo>
                    <a:cubicBezTo>
                      <a:pt x="57" y="0"/>
                      <a:pt x="59" y="0"/>
                      <a:pt x="61" y="0"/>
                    </a:cubicBezTo>
                    <a:cubicBezTo>
                      <a:pt x="62" y="0"/>
                      <a:pt x="62" y="0"/>
                      <a:pt x="62" y="0"/>
                    </a:cubicBezTo>
                    <a:cubicBezTo>
                      <a:pt x="63" y="0"/>
                      <a:pt x="64" y="0"/>
                      <a:pt x="65" y="0"/>
                    </a:cubicBezTo>
                    <a:cubicBezTo>
                      <a:pt x="66" y="1"/>
                      <a:pt x="66" y="1"/>
                      <a:pt x="67" y="1"/>
                    </a:cubicBezTo>
                    <a:cubicBezTo>
                      <a:pt x="80" y="33"/>
                      <a:pt x="87" y="68"/>
                      <a:pt x="87" y="104"/>
                    </a:cubicBezTo>
                    <a:cubicBezTo>
                      <a:pt x="87" y="141"/>
                      <a:pt x="80" y="176"/>
                      <a:pt x="67" y="208"/>
                    </a:cubicBezTo>
                    <a:cubicBezTo>
                      <a:pt x="66" y="208"/>
                      <a:pt x="66" y="208"/>
                      <a:pt x="65" y="208"/>
                    </a:cubicBezTo>
                    <a:cubicBezTo>
                      <a:pt x="65" y="208"/>
                      <a:pt x="64" y="209"/>
                      <a:pt x="63" y="209"/>
                    </a:cubicBezTo>
                    <a:cubicBezTo>
                      <a:pt x="72" y="209"/>
                      <a:pt x="72" y="209"/>
                      <a:pt x="72" y="209"/>
                    </a:cubicBezTo>
                    <a:cubicBezTo>
                      <a:pt x="72" y="208"/>
                      <a:pt x="72" y="207"/>
                      <a:pt x="73" y="207"/>
                    </a:cubicBezTo>
                    <a:cubicBezTo>
                      <a:pt x="103" y="182"/>
                      <a:pt x="122" y="145"/>
                      <a:pt x="122" y="104"/>
                    </a:cubicBezTo>
                    <a:cubicBezTo>
                      <a:pt x="122" y="64"/>
                      <a:pt x="103" y="27"/>
                      <a:pt x="73" y="2"/>
                    </a:cubicBezTo>
                    <a:cubicBezTo>
                      <a:pt x="72" y="2"/>
                      <a:pt x="72" y="1"/>
                      <a:pt x="71" y="1"/>
                    </a:cubicBezTo>
                    <a:cubicBezTo>
                      <a:pt x="71" y="0"/>
                      <a:pt x="70" y="0"/>
                      <a:pt x="70" y="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52" y="0"/>
                      <a:pt x="51" y="0"/>
                      <a:pt x="51" y="1"/>
                    </a:cubicBezTo>
                    <a:cubicBezTo>
                      <a:pt x="50" y="1"/>
                      <a:pt x="50" y="2"/>
                      <a:pt x="50" y="2"/>
                    </a:cubicBezTo>
                    <a:cubicBezTo>
                      <a:pt x="19" y="27"/>
                      <a:pt x="0" y="64"/>
                      <a:pt x="0" y="104"/>
                    </a:cubicBezTo>
                    <a:cubicBezTo>
                      <a:pt x="0" y="145"/>
                      <a:pt x="19" y="182"/>
                      <a:pt x="50" y="207"/>
                    </a:cubicBez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31" name="Google Shape;2031;p34"/>
              <p:cNvSpPr/>
              <p:nvPr/>
            </p:nvSpPr>
            <p:spPr>
              <a:xfrm>
                <a:off x="3076974" y="1846943"/>
                <a:ext cx="122100" cy="19800"/>
              </a:xfrm>
              <a:prstGeom prst="rect">
                <a:avLst/>
              </a:prstGeom>
              <a:solidFill>
                <a:srgbClr val="F0463E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32" name="Google Shape;2032;p34"/>
              <p:cNvSpPr/>
              <p:nvPr/>
            </p:nvSpPr>
            <p:spPr>
              <a:xfrm>
                <a:off x="3076974" y="1846943"/>
                <a:ext cx="122100" cy="198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33" name="Google Shape;2033;p34"/>
              <p:cNvSpPr/>
              <p:nvPr/>
            </p:nvSpPr>
            <p:spPr>
              <a:xfrm>
                <a:off x="3062790" y="1838432"/>
                <a:ext cx="144600" cy="17100"/>
              </a:xfrm>
              <a:prstGeom prst="rect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34" name="Google Shape;2034;p34"/>
              <p:cNvSpPr/>
              <p:nvPr/>
            </p:nvSpPr>
            <p:spPr>
              <a:xfrm>
                <a:off x="3093995" y="2096595"/>
                <a:ext cx="85200" cy="138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35" name="Google Shape;2035;p34"/>
              <p:cNvSpPr/>
              <p:nvPr/>
            </p:nvSpPr>
            <p:spPr>
              <a:xfrm>
                <a:off x="3088321" y="2090921"/>
                <a:ext cx="96600" cy="11400"/>
              </a:xfrm>
              <a:prstGeom prst="rect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36" name="Google Shape;2036;p34"/>
              <p:cNvSpPr/>
              <p:nvPr/>
            </p:nvSpPr>
            <p:spPr>
              <a:xfrm>
                <a:off x="3093995" y="2110779"/>
                <a:ext cx="6000" cy="852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37" name="Google Shape;2037;p34"/>
              <p:cNvSpPr/>
              <p:nvPr/>
            </p:nvSpPr>
            <p:spPr>
              <a:xfrm>
                <a:off x="3102505" y="2110779"/>
                <a:ext cx="6000" cy="852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38" name="Google Shape;2038;p34"/>
              <p:cNvSpPr/>
              <p:nvPr/>
            </p:nvSpPr>
            <p:spPr>
              <a:xfrm>
                <a:off x="3111016" y="2110779"/>
                <a:ext cx="2700" cy="852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39" name="Google Shape;2039;p34"/>
              <p:cNvSpPr/>
              <p:nvPr/>
            </p:nvSpPr>
            <p:spPr>
              <a:xfrm>
                <a:off x="3119526" y="2110779"/>
                <a:ext cx="2700" cy="852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40" name="Google Shape;2040;p34"/>
              <p:cNvSpPr/>
              <p:nvPr/>
            </p:nvSpPr>
            <p:spPr>
              <a:xfrm>
                <a:off x="3125200" y="2110779"/>
                <a:ext cx="6000" cy="852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41" name="Google Shape;2041;p34"/>
              <p:cNvSpPr/>
              <p:nvPr/>
            </p:nvSpPr>
            <p:spPr>
              <a:xfrm>
                <a:off x="3133710" y="2110779"/>
                <a:ext cx="6000" cy="852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42" name="Google Shape;2042;p34"/>
              <p:cNvSpPr/>
              <p:nvPr/>
            </p:nvSpPr>
            <p:spPr>
              <a:xfrm>
                <a:off x="3142220" y="2110779"/>
                <a:ext cx="2700" cy="852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43" name="Google Shape;2043;p34"/>
              <p:cNvSpPr/>
              <p:nvPr/>
            </p:nvSpPr>
            <p:spPr>
              <a:xfrm>
                <a:off x="3150731" y="2110779"/>
                <a:ext cx="2700" cy="852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44" name="Google Shape;2044;p34"/>
              <p:cNvSpPr/>
              <p:nvPr/>
            </p:nvSpPr>
            <p:spPr>
              <a:xfrm>
                <a:off x="3159241" y="2110779"/>
                <a:ext cx="2700" cy="852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45" name="Google Shape;2045;p34"/>
              <p:cNvSpPr/>
              <p:nvPr/>
            </p:nvSpPr>
            <p:spPr>
              <a:xfrm>
                <a:off x="3164915" y="2110779"/>
                <a:ext cx="6000" cy="852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46" name="Google Shape;2046;p34"/>
              <p:cNvSpPr/>
              <p:nvPr/>
            </p:nvSpPr>
            <p:spPr>
              <a:xfrm>
                <a:off x="3173425" y="2110779"/>
                <a:ext cx="6000" cy="852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47" name="Google Shape;2047;p34"/>
              <p:cNvSpPr/>
              <p:nvPr/>
            </p:nvSpPr>
            <p:spPr>
              <a:xfrm>
                <a:off x="3093995" y="2110779"/>
                <a:ext cx="85200" cy="6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cxnSp>
          <p:nvCxnSpPr>
            <p:cNvPr id="2048" name="Google Shape;2048;p34"/>
            <p:cNvCxnSpPr>
              <a:stCxn id="2026" idx="0"/>
            </p:cNvCxnSpPr>
            <p:nvPr/>
          </p:nvCxnSpPr>
          <p:spPr>
            <a:xfrm rot="10800000">
              <a:off x="8781403" y="-352375"/>
              <a:ext cx="0" cy="1370100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049" name="Google Shape;2049;p34"/>
          <p:cNvGrpSpPr/>
          <p:nvPr/>
        </p:nvGrpSpPr>
        <p:grpSpPr>
          <a:xfrm>
            <a:off x="399538" y="443536"/>
            <a:ext cx="8480749" cy="4524812"/>
            <a:chOff x="399538" y="443536"/>
            <a:chExt cx="8480749" cy="4524812"/>
          </a:xfrm>
        </p:grpSpPr>
        <p:sp>
          <p:nvSpPr>
            <p:cNvPr id="2050" name="Google Shape;2050;p34"/>
            <p:cNvSpPr/>
            <p:nvPr/>
          </p:nvSpPr>
          <p:spPr>
            <a:xfrm>
              <a:off x="8688588" y="4776424"/>
              <a:ext cx="191699" cy="191925"/>
            </a:xfrm>
            <a:custGeom>
              <a:avLst/>
              <a:gdLst/>
              <a:ahLst/>
              <a:cxnLst/>
              <a:rect l="l" t="t" r="r" b="b"/>
              <a:pathLst>
                <a:path w="777" h="778" extrusionOk="0">
                  <a:moveTo>
                    <a:pt x="431" y="389"/>
                  </a:moveTo>
                  <a:cubicBezTo>
                    <a:pt x="623" y="370"/>
                    <a:pt x="772" y="208"/>
                    <a:pt x="771" y="9"/>
                  </a:cubicBezTo>
                  <a:cubicBezTo>
                    <a:pt x="771" y="8"/>
                    <a:pt x="771" y="7"/>
                    <a:pt x="770" y="7"/>
                  </a:cubicBezTo>
                  <a:cubicBezTo>
                    <a:pt x="770" y="7"/>
                    <a:pt x="769" y="7"/>
                    <a:pt x="768" y="7"/>
                  </a:cubicBezTo>
                  <a:cubicBezTo>
                    <a:pt x="570" y="5"/>
                    <a:pt x="408" y="154"/>
                    <a:pt x="388" y="347"/>
                  </a:cubicBezTo>
                  <a:cubicBezTo>
                    <a:pt x="366" y="153"/>
                    <a:pt x="201" y="2"/>
                    <a:pt x="2" y="1"/>
                  </a:cubicBezTo>
                  <a:cubicBezTo>
                    <a:pt x="1" y="0"/>
                    <a:pt x="1" y="1"/>
                    <a:pt x="0" y="0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2" y="201"/>
                    <a:pt x="153" y="366"/>
                    <a:pt x="347" y="388"/>
                  </a:cubicBezTo>
                  <a:cubicBezTo>
                    <a:pt x="154" y="408"/>
                    <a:pt x="5" y="570"/>
                    <a:pt x="6" y="769"/>
                  </a:cubicBezTo>
                  <a:cubicBezTo>
                    <a:pt x="6" y="770"/>
                    <a:pt x="6" y="770"/>
                    <a:pt x="6" y="772"/>
                  </a:cubicBezTo>
                  <a:cubicBezTo>
                    <a:pt x="8" y="771"/>
                    <a:pt x="8" y="771"/>
                    <a:pt x="8" y="771"/>
                  </a:cubicBezTo>
                  <a:cubicBezTo>
                    <a:pt x="207" y="773"/>
                    <a:pt x="370" y="624"/>
                    <a:pt x="389" y="430"/>
                  </a:cubicBezTo>
                  <a:cubicBezTo>
                    <a:pt x="411" y="624"/>
                    <a:pt x="576" y="776"/>
                    <a:pt x="775" y="778"/>
                  </a:cubicBezTo>
                  <a:cubicBezTo>
                    <a:pt x="776" y="778"/>
                    <a:pt x="776" y="778"/>
                    <a:pt x="777" y="778"/>
                  </a:cubicBezTo>
                  <a:cubicBezTo>
                    <a:pt x="777" y="777"/>
                    <a:pt x="777" y="776"/>
                    <a:pt x="777" y="775"/>
                  </a:cubicBezTo>
                  <a:cubicBezTo>
                    <a:pt x="776" y="577"/>
                    <a:pt x="623" y="411"/>
                    <a:pt x="431" y="3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1" name="Google Shape;2051;p34"/>
            <p:cNvSpPr/>
            <p:nvPr/>
          </p:nvSpPr>
          <p:spPr>
            <a:xfrm>
              <a:off x="399538" y="443536"/>
              <a:ext cx="191699" cy="191925"/>
            </a:xfrm>
            <a:custGeom>
              <a:avLst/>
              <a:gdLst/>
              <a:ahLst/>
              <a:cxnLst/>
              <a:rect l="l" t="t" r="r" b="b"/>
              <a:pathLst>
                <a:path w="777" h="778" extrusionOk="0">
                  <a:moveTo>
                    <a:pt x="431" y="389"/>
                  </a:moveTo>
                  <a:cubicBezTo>
                    <a:pt x="623" y="370"/>
                    <a:pt x="772" y="208"/>
                    <a:pt x="771" y="9"/>
                  </a:cubicBezTo>
                  <a:cubicBezTo>
                    <a:pt x="771" y="8"/>
                    <a:pt x="771" y="7"/>
                    <a:pt x="770" y="7"/>
                  </a:cubicBezTo>
                  <a:cubicBezTo>
                    <a:pt x="770" y="7"/>
                    <a:pt x="769" y="7"/>
                    <a:pt x="768" y="7"/>
                  </a:cubicBezTo>
                  <a:cubicBezTo>
                    <a:pt x="570" y="5"/>
                    <a:pt x="408" y="154"/>
                    <a:pt x="388" y="347"/>
                  </a:cubicBezTo>
                  <a:cubicBezTo>
                    <a:pt x="366" y="153"/>
                    <a:pt x="201" y="2"/>
                    <a:pt x="2" y="1"/>
                  </a:cubicBezTo>
                  <a:cubicBezTo>
                    <a:pt x="1" y="0"/>
                    <a:pt x="1" y="1"/>
                    <a:pt x="0" y="0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2" y="201"/>
                    <a:pt x="153" y="366"/>
                    <a:pt x="347" y="388"/>
                  </a:cubicBezTo>
                  <a:cubicBezTo>
                    <a:pt x="154" y="408"/>
                    <a:pt x="5" y="570"/>
                    <a:pt x="6" y="769"/>
                  </a:cubicBezTo>
                  <a:cubicBezTo>
                    <a:pt x="6" y="770"/>
                    <a:pt x="6" y="770"/>
                    <a:pt x="6" y="772"/>
                  </a:cubicBezTo>
                  <a:cubicBezTo>
                    <a:pt x="8" y="771"/>
                    <a:pt x="8" y="771"/>
                    <a:pt x="8" y="771"/>
                  </a:cubicBezTo>
                  <a:cubicBezTo>
                    <a:pt x="207" y="773"/>
                    <a:pt x="370" y="624"/>
                    <a:pt x="389" y="430"/>
                  </a:cubicBezTo>
                  <a:cubicBezTo>
                    <a:pt x="411" y="624"/>
                    <a:pt x="576" y="776"/>
                    <a:pt x="775" y="778"/>
                  </a:cubicBezTo>
                  <a:cubicBezTo>
                    <a:pt x="776" y="778"/>
                    <a:pt x="776" y="778"/>
                    <a:pt x="777" y="778"/>
                  </a:cubicBezTo>
                  <a:cubicBezTo>
                    <a:pt x="777" y="777"/>
                    <a:pt x="777" y="776"/>
                    <a:pt x="777" y="775"/>
                  </a:cubicBezTo>
                  <a:cubicBezTo>
                    <a:pt x="776" y="577"/>
                    <a:pt x="623" y="411"/>
                    <a:pt x="431" y="3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Google Shape;191;p5"/>
          <p:cNvPicPr preferRelativeResize="0"/>
          <p:nvPr/>
        </p:nvPicPr>
        <p:blipFill>
          <a:blip r:embed="rId2">
            <a:alphaModFix amt="12000"/>
          </a:blip>
          <a:stretch>
            <a:fillRect/>
          </a:stretch>
        </p:blipFill>
        <p:spPr>
          <a:xfrm>
            <a:off x="0" y="12441"/>
            <a:ext cx="9144000" cy="514346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2" name="Google Shape;192;p5"/>
          <p:cNvGrpSpPr/>
          <p:nvPr/>
        </p:nvGrpSpPr>
        <p:grpSpPr>
          <a:xfrm rot="-2154978">
            <a:off x="7876927" y="3983213"/>
            <a:ext cx="1549876" cy="882304"/>
            <a:chOff x="2213401" y="1272925"/>
            <a:chExt cx="549276" cy="312737"/>
          </a:xfrm>
        </p:grpSpPr>
        <p:sp>
          <p:nvSpPr>
            <p:cNvPr id="193" name="Google Shape;193;p5"/>
            <p:cNvSpPr/>
            <p:nvPr/>
          </p:nvSpPr>
          <p:spPr>
            <a:xfrm>
              <a:off x="2361039" y="1461838"/>
              <a:ext cx="254000" cy="123825"/>
            </a:xfrm>
            <a:custGeom>
              <a:avLst/>
              <a:gdLst/>
              <a:ahLst/>
              <a:cxnLst/>
              <a:rect l="l" t="t" r="r" b="b"/>
              <a:pathLst>
                <a:path w="392" h="190" extrusionOk="0">
                  <a:moveTo>
                    <a:pt x="392" y="95"/>
                  </a:moveTo>
                  <a:cubicBezTo>
                    <a:pt x="384" y="84"/>
                    <a:pt x="375" y="74"/>
                    <a:pt x="366" y="65"/>
                  </a:cubicBezTo>
                  <a:cubicBezTo>
                    <a:pt x="261" y="129"/>
                    <a:pt x="261" y="129"/>
                    <a:pt x="261" y="129"/>
                  </a:cubicBezTo>
                  <a:cubicBezTo>
                    <a:pt x="259" y="130"/>
                    <a:pt x="259" y="130"/>
                    <a:pt x="259" y="130"/>
                  </a:cubicBezTo>
                  <a:cubicBezTo>
                    <a:pt x="256" y="125"/>
                    <a:pt x="252" y="120"/>
                    <a:pt x="248" y="115"/>
                  </a:cubicBezTo>
                  <a:cubicBezTo>
                    <a:pt x="248" y="115"/>
                    <a:pt x="248" y="115"/>
                    <a:pt x="248" y="115"/>
                  </a:cubicBezTo>
                  <a:cubicBezTo>
                    <a:pt x="335" y="40"/>
                    <a:pt x="335" y="40"/>
                    <a:pt x="335" y="40"/>
                  </a:cubicBezTo>
                  <a:cubicBezTo>
                    <a:pt x="325" y="34"/>
                    <a:pt x="316" y="28"/>
                    <a:pt x="305" y="23"/>
                  </a:cubicBezTo>
                  <a:cubicBezTo>
                    <a:pt x="243" y="110"/>
                    <a:pt x="243" y="110"/>
                    <a:pt x="243" y="110"/>
                  </a:cubicBezTo>
                  <a:cubicBezTo>
                    <a:pt x="243" y="110"/>
                    <a:pt x="243" y="110"/>
                    <a:pt x="243" y="110"/>
                  </a:cubicBezTo>
                  <a:cubicBezTo>
                    <a:pt x="239" y="106"/>
                    <a:pt x="234" y="103"/>
                    <a:pt x="229" y="100"/>
                  </a:cubicBezTo>
                  <a:cubicBezTo>
                    <a:pt x="274" y="12"/>
                    <a:pt x="274" y="12"/>
                    <a:pt x="274" y="12"/>
                  </a:cubicBezTo>
                  <a:cubicBezTo>
                    <a:pt x="265" y="8"/>
                    <a:pt x="255" y="6"/>
                    <a:pt x="244" y="4"/>
                  </a:cubicBezTo>
                  <a:cubicBezTo>
                    <a:pt x="221" y="96"/>
                    <a:pt x="221" y="96"/>
                    <a:pt x="221" y="96"/>
                  </a:cubicBezTo>
                  <a:cubicBezTo>
                    <a:pt x="215" y="94"/>
                    <a:pt x="209" y="92"/>
                    <a:pt x="203" y="91"/>
                  </a:cubicBezTo>
                  <a:cubicBezTo>
                    <a:pt x="201" y="91"/>
                    <a:pt x="201" y="91"/>
                    <a:pt x="201" y="91"/>
                  </a:cubicBezTo>
                  <a:cubicBezTo>
                    <a:pt x="212" y="1"/>
                    <a:pt x="212" y="1"/>
                    <a:pt x="212" y="1"/>
                  </a:cubicBezTo>
                  <a:cubicBezTo>
                    <a:pt x="206" y="0"/>
                    <a:pt x="201" y="0"/>
                    <a:pt x="196" y="0"/>
                  </a:cubicBezTo>
                  <a:cubicBezTo>
                    <a:pt x="191" y="0"/>
                    <a:pt x="186" y="0"/>
                    <a:pt x="181" y="1"/>
                  </a:cubicBezTo>
                  <a:cubicBezTo>
                    <a:pt x="191" y="90"/>
                    <a:pt x="191" y="90"/>
                    <a:pt x="191" y="90"/>
                  </a:cubicBezTo>
                  <a:cubicBezTo>
                    <a:pt x="189" y="91"/>
                    <a:pt x="189" y="91"/>
                    <a:pt x="189" y="91"/>
                  </a:cubicBezTo>
                  <a:cubicBezTo>
                    <a:pt x="183" y="92"/>
                    <a:pt x="177" y="94"/>
                    <a:pt x="172" y="96"/>
                  </a:cubicBezTo>
                  <a:cubicBezTo>
                    <a:pt x="149" y="3"/>
                    <a:pt x="149" y="3"/>
                    <a:pt x="149" y="3"/>
                  </a:cubicBezTo>
                  <a:cubicBezTo>
                    <a:pt x="138" y="5"/>
                    <a:pt x="128" y="8"/>
                    <a:pt x="118" y="11"/>
                  </a:cubicBezTo>
                  <a:cubicBezTo>
                    <a:pt x="164" y="100"/>
                    <a:pt x="164" y="100"/>
                    <a:pt x="164" y="100"/>
                  </a:cubicBezTo>
                  <a:cubicBezTo>
                    <a:pt x="159" y="102"/>
                    <a:pt x="154" y="106"/>
                    <a:pt x="149" y="110"/>
                  </a:cubicBezTo>
                  <a:cubicBezTo>
                    <a:pt x="149" y="109"/>
                    <a:pt x="149" y="109"/>
                    <a:pt x="149" y="109"/>
                  </a:cubicBezTo>
                  <a:cubicBezTo>
                    <a:pt x="87" y="22"/>
                    <a:pt x="87" y="22"/>
                    <a:pt x="87" y="22"/>
                  </a:cubicBezTo>
                  <a:cubicBezTo>
                    <a:pt x="77" y="27"/>
                    <a:pt x="67" y="33"/>
                    <a:pt x="57" y="39"/>
                  </a:cubicBezTo>
                  <a:cubicBezTo>
                    <a:pt x="144" y="115"/>
                    <a:pt x="144" y="115"/>
                    <a:pt x="144" y="115"/>
                  </a:cubicBezTo>
                  <a:cubicBezTo>
                    <a:pt x="144" y="115"/>
                    <a:pt x="144" y="115"/>
                    <a:pt x="144" y="115"/>
                  </a:cubicBezTo>
                  <a:cubicBezTo>
                    <a:pt x="140" y="119"/>
                    <a:pt x="136" y="124"/>
                    <a:pt x="134" y="130"/>
                  </a:cubicBezTo>
                  <a:cubicBezTo>
                    <a:pt x="131" y="129"/>
                    <a:pt x="131" y="129"/>
                    <a:pt x="131" y="129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16" y="74"/>
                    <a:pt x="7" y="84"/>
                    <a:pt x="0" y="95"/>
                  </a:cubicBezTo>
                  <a:cubicBezTo>
                    <a:pt x="186" y="161"/>
                    <a:pt x="186" y="161"/>
                    <a:pt x="186" y="161"/>
                  </a:cubicBezTo>
                  <a:cubicBezTo>
                    <a:pt x="168" y="169"/>
                    <a:pt x="168" y="169"/>
                    <a:pt x="168" y="169"/>
                  </a:cubicBezTo>
                  <a:cubicBezTo>
                    <a:pt x="168" y="169"/>
                    <a:pt x="174" y="190"/>
                    <a:pt x="196" y="190"/>
                  </a:cubicBezTo>
                  <a:cubicBezTo>
                    <a:pt x="219" y="190"/>
                    <a:pt x="225" y="170"/>
                    <a:pt x="225" y="170"/>
                  </a:cubicBezTo>
                  <a:cubicBezTo>
                    <a:pt x="206" y="161"/>
                    <a:pt x="206" y="161"/>
                    <a:pt x="206" y="161"/>
                  </a:cubicBezTo>
                  <a:lnTo>
                    <a:pt x="392" y="95"/>
                  </a:lnTo>
                  <a:close/>
                  <a:moveTo>
                    <a:pt x="205" y="164"/>
                  </a:moveTo>
                  <a:cubicBezTo>
                    <a:pt x="205" y="169"/>
                    <a:pt x="201" y="173"/>
                    <a:pt x="196" y="173"/>
                  </a:cubicBezTo>
                  <a:cubicBezTo>
                    <a:pt x="191" y="173"/>
                    <a:pt x="187" y="169"/>
                    <a:pt x="187" y="164"/>
                  </a:cubicBezTo>
                  <a:cubicBezTo>
                    <a:pt x="187" y="163"/>
                    <a:pt x="188" y="162"/>
                    <a:pt x="188" y="161"/>
                  </a:cubicBezTo>
                  <a:cubicBezTo>
                    <a:pt x="196" y="161"/>
                    <a:pt x="196" y="161"/>
                    <a:pt x="196" y="161"/>
                  </a:cubicBezTo>
                  <a:cubicBezTo>
                    <a:pt x="204" y="161"/>
                    <a:pt x="204" y="161"/>
                    <a:pt x="204" y="161"/>
                  </a:cubicBezTo>
                  <a:cubicBezTo>
                    <a:pt x="205" y="162"/>
                    <a:pt x="205" y="163"/>
                    <a:pt x="205" y="16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Google Shape;194;p5"/>
            <p:cNvSpPr/>
            <p:nvPr/>
          </p:nvSpPr>
          <p:spPr>
            <a:xfrm>
              <a:off x="2397551" y="1476125"/>
              <a:ext cx="33338" cy="25400"/>
            </a:xfrm>
            <a:custGeom>
              <a:avLst/>
              <a:gdLst/>
              <a:ahLst/>
              <a:cxnLst/>
              <a:rect l="l" t="t" r="r" b="b"/>
              <a:pathLst>
                <a:path w="50" h="39" extrusionOk="0">
                  <a:moveTo>
                    <a:pt x="0" y="17"/>
                  </a:moveTo>
                  <a:cubicBezTo>
                    <a:pt x="26" y="39"/>
                    <a:pt x="26" y="39"/>
                    <a:pt x="26" y="39"/>
                  </a:cubicBezTo>
                  <a:cubicBezTo>
                    <a:pt x="34" y="35"/>
                    <a:pt x="42" y="32"/>
                    <a:pt x="50" y="29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0" y="5"/>
                    <a:pt x="10" y="11"/>
                    <a:pt x="0" y="17"/>
                  </a:cubicBezTo>
                  <a:close/>
                </a:path>
              </a:pathLst>
            </a:custGeom>
            <a:solidFill>
              <a:srgbClr val="730302">
                <a:alpha val="455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Google Shape;195;p5"/>
            <p:cNvSpPr/>
            <p:nvPr/>
          </p:nvSpPr>
          <p:spPr>
            <a:xfrm>
              <a:off x="2546776" y="1477713"/>
              <a:ext cx="31750" cy="23813"/>
            </a:xfrm>
            <a:custGeom>
              <a:avLst/>
              <a:gdLst/>
              <a:ahLst/>
              <a:cxnLst/>
              <a:rect l="l" t="t" r="r" b="b"/>
              <a:pathLst>
                <a:path w="50" h="38" extrusionOk="0">
                  <a:moveTo>
                    <a:pt x="0" y="28"/>
                  </a:moveTo>
                  <a:cubicBezTo>
                    <a:pt x="9" y="31"/>
                    <a:pt x="17" y="35"/>
                    <a:pt x="25" y="3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0" y="11"/>
                    <a:pt x="31" y="5"/>
                    <a:pt x="20" y="0"/>
                  </a:cubicBezTo>
                  <a:lnTo>
                    <a:pt x="0" y="28"/>
                  </a:lnTo>
                  <a:close/>
                </a:path>
              </a:pathLst>
            </a:custGeom>
            <a:solidFill>
              <a:srgbClr val="730302">
                <a:alpha val="455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96;p5"/>
            <p:cNvSpPr/>
            <p:nvPr/>
          </p:nvSpPr>
          <p:spPr>
            <a:xfrm>
              <a:off x="2437239" y="1465013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39" h="40" extrusionOk="0">
                  <a:moveTo>
                    <a:pt x="0" y="8"/>
                  </a:moveTo>
                  <a:cubicBezTo>
                    <a:pt x="17" y="40"/>
                    <a:pt x="17" y="40"/>
                    <a:pt x="17" y="40"/>
                  </a:cubicBezTo>
                  <a:cubicBezTo>
                    <a:pt x="24" y="38"/>
                    <a:pt x="32" y="36"/>
                    <a:pt x="39" y="35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20" y="2"/>
                    <a:pt x="10" y="5"/>
                    <a:pt x="0" y="8"/>
                  </a:cubicBezTo>
                  <a:close/>
                </a:path>
              </a:pathLst>
            </a:custGeom>
            <a:solidFill>
              <a:srgbClr val="730302">
                <a:alpha val="455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197;p5"/>
            <p:cNvSpPr/>
            <p:nvPr/>
          </p:nvSpPr>
          <p:spPr>
            <a:xfrm>
              <a:off x="2361039" y="1504700"/>
              <a:ext cx="31750" cy="23812"/>
            </a:xfrm>
            <a:custGeom>
              <a:avLst/>
              <a:gdLst/>
              <a:ahLst/>
              <a:cxnLst/>
              <a:rect l="l" t="t" r="r" b="b"/>
              <a:pathLst>
                <a:path w="50" h="37" extrusionOk="0">
                  <a:moveTo>
                    <a:pt x="50" y="14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16" y="9"/>
                    <a:pt x="7" y="19"/>
                    <a:pt x="0" y="30"/>
                  </a:cubicBezTo>
                  <a:cubicBezTo>
                    <a:pt x="21" y="37"/>
                    <a:pt x="21" y="37"/>
                    <a:pt x="21" y="37"/>
                  </a:cubicBezTo>
                  <a:cubicBezTo>
                    <a:pt x="30" y="29"/>
                    <a:pt x="40" y="21"/>
                    <a:pt x="50" y="14"/>
                  </a:cubicBezTo>
                  <a:close/>
                </a:path>
              </a:pathLst>
            </a:custGeom>
            <a:solidFill>
              <a:srgbClr val="730302">
                <a:alpha val="455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198;p5"/>
            <p:cNvSpPr/>
            <p:nvPr/>
          </p:nvSpPr>
          <p:spPr>
            <a:xfrm>
              <a:off x="2513439" y="1465013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39" h="39" extrusionOk="0">
                  <a:moveTo>
                    <a:pt x="0" y="34"/>
                  </a:moveTo>
                  <a:cubicBezTo>
                    <a:pt x="8" y="36"/>
                    <a:pt x="16" y="37"/>
                    <a:pt x="23" y="39"/>
                  </a:cubicBezTo>
                  <a:cubicBezTo>
                    <a:pt x="39" y="8"/>
                    <a:pt x="39" y="8"/>
                    <a:pt x="39" y="8"/>
                  </a:cubicBezTo>
                  <a:cubicBezTo>
                    <a:pt x="30" y="4"/>
                    <a:pt x="20" y="2"/>
                    <a:pt x="9" y="0"/>
                  </a:cubicBezTo>
                  <a:lnTo>
                    <a:pt x="0" y="34"/>
                  </a:lnTo>
                  <a:close/>
                </a:path>
              </a:pathLst>
            </a:custGeom>
            <a:solidFill>
              <a:srgbClr val="730302">
                <a:alpha val="455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Google Shape;199;p5"/>
            <p:cNvSpPr/>
            <p:nvPr/>
          </p:nvSpPr>
          <p:spPr>
            <a:xfrm>
              <a:off x="2583289" y="1504700"/>
              <a:ext cx="31750" cy="23812"/>
            </a:xfrm>
            <a:custGeom>
              <a:avLst/>
              <a:gdLst/>
              <a:ahLst/>
              <a:cxnLst/>
              <a:rect l="l" t="t" r="r" b="b"/>
              <a:pathLst>
                <a:path w="50" h="37" extrusionOk="0">
                  <a:moveTo>
                    <a:pt x="24" y="0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10" y="22"/>
                    <a:pt x="20" y="29"/>
                    <a:pt x="29" y="37"/>
                  </a:cubicBezTo>
                  <a:cubicBezTo>
                    <a:pt x="50" y="30"/>
                    <a:pt x="50" y="30"/>
                    <a:pt x="50" y="30"/>
                  </a:cubicBezTo>
                  <a:cubicBezTo>
                    <a:pt x="42" y="19"/>
                    <a:pt x="33" y="9"/>
                    <a:pt x="24" y="0"/>
                  </a:cubicBezTo>
                  <a:close/>
                </a:path>
              </a:pathLst>
            </a:custGeom>
            <a:solidFill>
              <a:srgbClr val="730302">
                <a:alpha val="455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" name="Google Shape;200;p5"/>
            <p:cNvSpPr/>
            <p:nvPr/>
          </p:nvSpPr>
          <p:spPr>
            <a:xfrm>
              <a:off x="2478514" y="1461838"/>
              <a:ext cx="20637" cy="23812"/>
            </a:xfrm>
            <a:custGeom>
              <a:avLst/>
              <a:gdLst/>
              <a:ahLst/>
              <a:cxnLst/>
              <a:rect l="l" t="t" r="r" b="b"/>
              <a:pathLst>
                <a:path w="31" h="36" extrusionOk="0">
                  <a:moveTo>
                    <a:pt x="0" y="1"/>
                  </a:moveTo>
                  <a:cubicBezTo>
                    <a:pt x="4" y="36"/>
                    <a:pt x="4" y="36"/>
                    <a:pt x="4" y="36"/>
                  </a:cubicBezTo>
                  <a:cubicBezTo>
                    <a:pt x="8" y="36"/>
                    <a:pt x="11" y="35"/>
                    <a:pt x="15" y="35"/>
                  </a:cubicBezTo>
                  <a:cubicBezTo>
                    <a:pt x="19" y="35"/>
                    <a:pt x="23" y="36"/>
                    <a:pt x="27" y="36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25" y="0"/>
                    <a:pt x="20" y="0"/>
                    <a:pt x="15" y="0"/>
                  </a:cubicBezTo>
                  <a:cubicBezTo>
                    <a:pt x="10" y="0"/>
                    <a:pt x="5" y="0"/>
                    <a:pt x="0" y="1"/>
                  </a:cubicBezTo>
                  <a:close/>
                </a:path>
              </a:pathLst>
            </a:custGeom>
            <a:solidFill>
              <a:srgbClr val="730302">
                <a:alpha val="455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201;p5"/>
            <p:cNvSpPr/>
            <p:nvPr/>
          </p:nvSpPr>
          <p:spPr>
            <a:xfrm>
              <a:off x="2213401" y="1272925"/>
              <a:ext cx="549276" cy="266700"/>
            </a:xfrm>
            <a:custGeom>
              <a:avLst/>
              <a:gdLst/>
              <a:ahLst/>
              <a:cxnLst/>
              <a:rect l="l" t="t" r="r" b="b"/>
              <a:pathLst>
                <a:path w="846" h="410" extrusionOk="0">
                  <a:moveTo>
                    <a:pt x="423" y="294"/>
                  </a:moveTo>
                  <a:cubicBezTo>
                    <a:pt x="511" y="294"/>
                    <a:pt x="588" y="340"/>
                    <a:pt x="636" y="410"/>
                  </a:cubicBezTo>
                  <a:cubicBezTo>
                    <a:pt x="846" y="344"/>
                    <a:pt x="846" y="344"/>
                    <a:pt x="846" y="344"/>
                  </a:cubicBezTo>
                  <a:cubicBezTo>
                    <a:pt x="797" y="143"/>
                    <a:pt x="617" y="4"/>
                    <a:pt x="413" y="0"/>
                  </a:cubicBezTo>
                  <a:cubicBezTo>
                    <a:pt x="209" y="4"/>
                    <a:pt x="49" y="143"/>
                    <a:pt x="0" y="344"/>
                  </a:cubicBezTo>
                  <a:cubicBezTo>
                    <a:pt x="210" y="410"/>
                    <a:pt x="210" y="410"/>
                    <a:pt x="210" y="410"/>
                  </a:cubicBezTo>
                  <a:cubicBezTo>
                    <a:pt x="258" y="340"/>
                    <a:pt x="335" y="294"/>
                    <a:pt x="423" y="29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202;p5"/>
            <p:cNvSpPr/>
            <p:nvPr/>
          </p:nvSpPr>
          <p:spPr>
            <a:xfrm>
              <a:off x="2459464" y="1299913"/>
              <a:ext cx="58738" cy="144463"/>
            </a:xfrm>
            <a:custGeom>
              <a:avLst/>
              <a:gdLst/>
              <a:ahLst/>
              <a:cxnLst/>
              <a:rect l="l" t="t" r="r" b="b"/>
              <a:pathLst>
                <a:path w="91" h="223" extrusionOk="0">
                  <a:moveTo>
                    <a:pt x="66" y="223"/>
                  </a:moveTo>
                  <a:cubicBezTo>
                    <a:pt x="91" y="0"/>
                    <a:pt x="91" y="0"/>
                    <a:pt x="91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5" y="223"/>
                    <a:pt x="25" y="223"/>
                    <a:pt x="25" y="223"/>
                  </a:cubicBezTo>
                  <a:cubicBezTo>
                    <a:pt x="31" y="222"/>
                    <a:pt x="38" y="222"/>
                    <a:pt x="44" y="222"/>
                  </a:cubicBezTo>
                  <a:cubicBezTo>
                    <a:pt x="52" y="222"/>
                    <a:pt x="59" y="222"/>
                    <a:pt x="66" y="22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203;p5"/>
            <p:cNvSpPr/>
            <p:nvPr/>
          </p:nvSpPr>
          <p:spPr>
            <a:xfrm>
              <a:off x="2365801" y="1304675"/>
              <a:ext cx="88900" cy="149225"/>
            </a:xfrm>
            <a:custGeom>
              <a:avLst/>
              <a:gdLst/>
              <a:ahLst/>
              <a:cxnLst/>
              <a:rect l="l" t="t" r="r" b="b"/>
              <a:pathLst>
                <a:path w="138" h="228" extrusionOk="0">
                  <a:moveTo>
                    <a:pt x="84" y="0"/>
                  </a:moveTo>
                  <a:cubicBezTo>
                    <a:pt x="42" y="18"/>
                    <a:pt x="42" y="18"/>
                    <a:pt x="42" y="18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97" y="228"/>
                    <a:pt x="97" y="228"/>
                    <a:pt x="97" y="228"/>
                  </a:cubicBezTo>
                  <a:cubicBezTo>
                    <a:pt x="110" y="223"/>
                    <a:pt x="124" y="220"/>
                    <a:pt x="138" y="217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204;p5"/>
            <p:cNvSpPr/>
            <p:nvPr/>
          </p:nvSpPr>
          <p:spPr>
            <a:xfrm>
              <a:off x="2286426" y="1349125"/>
              <a:ext cx="120650" cy="128588"/>
            </a:xfrm>
            <a:custGeom>
              <a:avLst/>
              <a:gdLst/>
              <a:ahLst/>
              <a:cxnLst/>
              <a:rect l="l" t="t" r="r" b="b"/>
              <a:pathLst>
                <a:path w="187" h="198" extrusionOk="0">
                  <a:moveTo>
                    <a:pt x="66" y="0"/>
                  </a:moveTo>
                  <a:cubicBezTo>
                    <a:pt x="33" y="33"/>
                    <a:pt x="33" y="33"/>
                    <a:pt x="33" y="33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147" y="198"/>
                    <a:pt x="147" y="198"/>
                    <a:pt x="147" y="198"/>
                  </a:cubicBezTo>
                  <a:cubicBezTo>
                    <a:pt x="160" y="189"/>
                    <a:pt x="173" y="181"/>
                    <a:pt x="187" y="174"/>
                  </a:cubicBezTo>
                  <a:lnTo>
                    <a:pt x="6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Google Shape;205;p5"/>
            <p:cNvSpPr/>
            <p:nvPr/>
          </p:nvSpPr>
          <p:spPr>
            <a:xfrm>
              <a:off x="2235626" y="1433263"/>
              <a:ext cx="125412" cy="90488"/>
            </a:xfrm>
            <a:custGeom>
              <a:avLst/>
              <a:gdLst/>
              <a:ahLst/>
              <a:cxnLst/>
              <a:rect l="l" t="t" r="r" b="b"/>
              <a:pathLst>
                <a:path w="192" h="139" extrusionOk="0">
                  <a:moveTo>
                    <a:pt x="192" y="97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156" y="139"/>
                    <a:pt x="156" y="139"/>
                    <a:pt x="156" y="139"/>
                  </a:cubicBezTo>
                  <a:cubicBezTo>
                    <a:pt x="167" y="124"/>
                    <a:pt x="179" y="110"/>
                    <a:pt x="192" y="9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5"/>
            <p:cNvSpPr/>
            <p:nvPr/>
          </p:nvSpPr>
          <p:spPr>
            <a:xfrm>
              <a:off x="2521376" y="1304675"/>
              <a:ext cx="90488" cy="149225"/>
            </a:xfrm>
            <a:custGeom>
              <a:avLst/>
              <a:gdLst/>
              <a:ahLst/>
              <a:cxnLst/>
              <a:rect l="l" t="t" r="r" b="b"/>
              <a:pathLst>
                <a:path w="138" h="229" extrusionOk="0">
                  <a:moveTo>
                    <a:pt x="138" y="35"/>
                  </a:moveTo>
                  <a:cubicBezTo>
                    <a:pt x="96" y="18"/>
                    <a:pt x="96" y="18"/>
                    <a:pt x="96" y="18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0" y="218"/>
                    <a:pt x="0" y="218"/>
                    <a:pt x="0" y="218"/>
                  </a:cubicBezTo>
                  <a:cubicBezTo>
                    <a:pt x="14" y="220"/>
                    <a:pt x="28" y="224"/>
                    <a:pt x="41" y="229"/>
                  </a:cubicBezTo>
                  <a:lnTo>
                    <a:pt x="138" y="3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" name="Google Shape;207;p5"/>
            <p:cNvSpPr/>
            <p:nvPr/>
          </p:nvSpPr>
          <p:spPr>
            <a:xfrm>
              <a:off x="2569001" y="1349125"/>
              <a:ext cx="122238" cy="130175"/>
            </a:xfrm>
            <a:custGeom>
              <a:avLst/>
              <a:gdLst/>
              <a:ahLst/>
              <a:cxnLst/>
              <a:rect l="l" t="t" r="r" b="b"/>
              <a:pathLst>
                <a:path w="187" h="199" extrusionOk="0">
                  <a:moveTo>
                    <a:pt x="187" y="66"/>
                  </a:moveTo>
                  <a:cubicBezTo>
                    <a:pt x="154" y="33"/>
                    <a:pt x="154" y="33"/>
                    <a:pt x="154" y="33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13" y="182"/>
                    <a:pt x="26" y="190"/>
                    <a:pt x="39" y="199"/>
                  </a:cubicBezTo>
                  <a:lnTo>
                    <a:pt x="187" y="6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208;p5"/>
            <p:cNvSpPr/>
            <p:nvPr/>
          </p:nvSpPr>
          <p:spPr>
            <a:xfrm>
              <a:off x="2615039" y="1433263"/>
              <a:ext cx="125412" cy="90488"/>
            </a:xfrm>
            <a:custGeom>
              <a:avLst/>
              <a:gdLst/>
              <a:ahLst/>
              <a:cxnLst/>
              <a:rect l="l" t="t" r="r" b="b"/>
              <a:pathLst>
                <a:path w="193" h="139" extrusionOk="0">
                  <a:moveTo>
                    <a:pt x="35" y="139"/>
                  </a:moveTo>
                  <a:cubicBezTo>
                    <a:pt x="193" y="88"/>
                    <a:pt x="193" y="88"/>
                    <a:pt x="193" y="88"/>
                  </a:cubicBezTo>
                  <a:cubicBezTo>
                    <a:pt x="175" y="44"/>
                    <a:pt x="175" y="44"/>
                    <a:pt x="175" y="44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13" y="111"/>
                    <a:pt x="24" y="125"/>
                    <a:pt x="35" y="13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209;p5"/>
            <p:cNvSpPr/>
            <p:nvPr/>
          </p:nvSpPr>
          <p:spPr>
            <a:xfrm>
              <a:off x="2475339" y="1307850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" name="Google Shape;210;p5"/>
            <p:cNvSpPr/>
            <p:nvPr/>
          </p:nvSpPr>
          <p:spPr>
            <a:xfrm>
              <a:off x="2476926" y="1358650"/>
              <a:ext cx="22200" cy="20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" name="Google Shape;211;p5"/>
            <p:cNvSpPr/>
            <p:nvPr/>
          </p:nvSpPr>
          <p:spPr>
            <a:xfrm>
              <a:off x="2478514" y="1406275"/>
              <a:ext cx="19200" cy="19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" name="Google Shape;212;p5"/>
            <p:cNvSpPr/>
            <p:nvPr/>
          </p:nvSpPr>
          <p:spPr>
            <a:xfrm>
              <a:off x="2561064" y="1323725"/>
              <a:ext cx="26988" cy="26988"/>
            </a:xfrm>
            <a:custGeom>
              <a:avLst/>
              <a:gdLst/>
              <a:ahLst/>
              <a:cxnLst/>
              <a:rect l="l" t="t" r="r" b="b"/>
              <a:pathLst>
                <a:path w="42" h="42" extrusionOk="0">
                  <a:moveTo>
                    <a:pt x="38" y="27"/>
                  </a:moveTo>
                  <a:cubicBezTo>
                    <a:pt x="35" y="37"/>
                    <a:pt x="24" y="42"/>
                    <a:pt x="14" y="39"/>
                  </a:cubicBezTo>
                  <a:cubicBezTo>
                    <a:pt x="5" y="35"/>
                    <a:pt x="0" y="25"/>
                    <a:pt x="3" y="15"/>
                  </a:cubicBezTo>
                  <a:cubicBezTo>
                    <a:pt x="6" y="5"/>
                    <a:pt x="17" y="0"/>
                    <a:pt x="27" y="3"/>
                  </a:cubicBezTo>
                  <a:cubicBezTo>
                    <a:pt x="37" y="7"/>
                    <a:pt x="42" y="18"/>
                    <a:pt x="38" y="2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" name="Google Shape;213;p5"/>
            <p:cNvSpPr/>
            <p:nvPr/>
          </p:nvSpPr>
          <p:spPr>
            <a:xfrm>
              <a:off x="2546776" y="1366588"/>
              <a:ext cx="23812" cy="23812"/>
            </a:xfrm>
            <a:custGeom>
              <a:avLst/>
              <a:gdLst/>
              <a:ahLst/>
              <a:cxnLst/>
              <a:rect l="l" t="t" r="r" b="b"/>
              <a:pathLst>
                <a:path w="36" h="36" extrusionOk="0">
                  <a:moveTo>
                    <a:pt x="33" y="24"/>
                  </a:moveTo>
                  <a:cubicBezTo>
                    <a:pt x="30" y="32"/>
                    <a:pt x="21" y="36"/>
                    <a:pt x="13" y="33"/>
                  </a:cubicBezTo>
                  <a:cubicBezTo>
                    <a:pt x="4" y="30"/>
                    <a:pt x="0" y="21"/>
                    <a:pt x="3" y="13"/>
                  </a:cubicBezTo>
                  <a:cubicBezTo>
                    <a:pt x="6" y="5"/>
                    <a:pt x="15" y="0"/>
                    <a:pt x="23" y="3"/>
                  </a:cubicBezTo>
                  <a:cubicBezTo>
                    <a:pt x="32" y="6"/>
                    <a:pt x="36" y="15"/>
                    <a:pt x="33" y="2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" name="Google Shape;214;p5"/>
            <p:cNvSpPr/>
            <p:nvPr/>
          </p:nvSpPr>
          <p:spPr>
            <a:xfrm>
              <a:off x="2534076" y="1411038"/>
              <a:ext cx="20637" cy="19050"/>
            </a:xfrm>
            <a:custGeom>
              <a:avLst/>
              <a:gdLst/>
              <a:ahLst/>
              <a:cxnLst/>
              <a:rect l="l" t="t" r="r" b="b"/>
              <a:pathLst>
                <a:path w="31" h="30" extrusionOk="0">
                  <a:moveTo>
                    <a:pt x="28" y="19"/>
                  </a:moveTo>
                  <a:cubicBezTo>
                    <a:pt x="26" y="26"/>
                    <a:pt x="18" y="30"/>
                    <a:pt x="11" y="27"/>
                  </a:cubicBezTo>
                  <a:cubicBezTo>
                    <a:pt x="4" y="25"/>
                    <a:pt x="0" y="17"/>
                    <a:pt x="3" y="10"/>
                  </a:cubicBezTo>
                  <a:cubicBezTo>
                    <a:pt x="5" y="3"/>
                    <a:pt x="13" y="0"/>
                    <a:pt x="20" y="2"/>
                  </a:cubicBezTo>
                  <a:cubicBezTo>
                    <a:pt x="27" y="5"/>
                    <a:pt x="31" y="12"/>
                    <a:pt x="28" y="1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" name="Google Shape;215;p5"/>
            <p:cNvSpPr/>
            <p:nvPr/>
          </p:nvSpPr>
          <p:spPr>
            <a:xfrm>
              <a:off x="2640439" y="1376113"/>
              <a:ext cx="26988" cy="254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33" y="32"/>
                  </a:moveTo>
                  <a:cubicBezTo>
                    <a:pt x="26" y="40"/>
                    <a:pt x="15" y="40"/>
                    <a:pt x="8" y="33"/>
                  </a:cubicBezTo>
                  <a:cubicBezTo>
                    <a:pt x="0" y="26"/>
                    <a:pt x="0" y="15"/>
                    <a:pt x="7" y="8"/>
                  </a:cubicBezTo>
                  <a:cubicBezTo>
                    <a:pt x="14" y="1"/>
                    <a:pt x="25" y="0"/>
                    <a:pt x="32" y="7"/>
                  </a:cubicBezTo>
                  <a:cubicBezTo>
                    <a:pt x="39" y="14"/>
                    <a:pt x="40" y="25"/>
                    <a:pt x="33" y="3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" name="Google Shape;216;p5"/>
            <p:cNvSpPr/>
            <p:nvPr/>
          </p:nvSpPr>
          <p:spPr>
            <a:xfrm>
              <a:off x="2615039" y="1407863"/>
              <a:ext cx="20637" cy="22225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28" y="28"/>
                  </a:moveTo>
                  <a:cubicBezTo>
                    <a:pt x="22" y="34"/>
                    <a:pt x="13" y="34"/>
                    <a:pt x="7" y="29"/>
                  </a:cubicBezTo>
                  <a:cubicBezTo>
                    <a:pt x="0" y="23"/>
                    <a:pt x="0" y="13"/>
                    <a:pt x="6" y="7"/>
                  </a:cubicBezTo>
                  <a:cubicBezTo>
                    <a:pt x="12" y="1"/>
                    <a:pt x="21" y="0"/>
                    <a:pt x="27" y="6"/>
                  </a:cubicBezTo>
                  <a:cubicBezTo>
                    <a:pt x="34" y="12"/>
                    <a:pt x="34" y="22"/>
                    <a:pt x="28" y="2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" name="Google Shape;217;p5"/>
            <p:cNvSpPr/>
            <p:nvPr/>
          </p:nvSpPr>
          <p:spPr>
            <a:xfrm>
              <a:off x="2588051" y="1441200"/>
              <a:ext cx="17462" cy="17462"/>
            </a:xfrm>
            <a:custGeom>
              <a:avLst/>
              <a:gdLst/>
              <a:ahLst/>
              <a:cxnLst/>
              <a:rect l="l" t="t" r="r" b="b"/>
              <a:pathLst>
                <a:path w="28" h="29" extrusionOk="0">
                  <a:moveTo>
                    <a:pt x="24" y="24"/>
                  </a:moveTo>
                  <a:cubicBezTo>
                    <a:pt x="19" y="29"/>
                    <a:pt x="10" y="29"/>
                    <a:pt x="5" y="24"/>
                  </a:cubicBezTo>
                  <a:cubicBezTo>
                    <a:pt x="0" y="19"/>
                    <a:pt x="0" y="11"/>
                    <a:pt x="4" y="6"/>
                  </a:cubicBezTo>
                  <a:cubicBezTo>
                    <a:pt x="9" y="1"/>
                    <a:pt x="18" y="0"/>
                    <a:pt x="23" y="5"/>
                  </a:cubicBezTo>
                  <a:cubicBezTo>
                    <a:pt x="28" y="10"/>
                    <a:pt x="28" y="18"/>
                    <a:pt x="24" y="2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" name="Google Shape;218;p5"/>
            <p:cNvSpPr/>
            <p:nvPr/>
          </p:nvSpPr>
          <p:spPr>
            <a:xfrm>
              <a:off x="2699176" y="1461838"/>
              <a:ext cx="22225" cy="22225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23" y="31"/>
                  </a:moveTo>
                  <a:cubicBezTo>
                    <a:pt x="15" y="34"/>
                    <a:pt x="6" y="31"/>
                    <a:pt x="3" y="23"/>
                  </a:cubicBezTo>
                  <a:cubicBezTo>
                    <a:pt x="0" y="15"/>
                    <a:pt x="3" y="7"/>
                    <a:pt x="11" y="3"/>
                  </a:cubicBezTo>
                  <a:cubicBezTo>
                    <a:pt x="19" y="0"/>
                    <a:pt x="28" y="3"/>
                    <a:pt x="31" y="11"/>
                  </a:cubicBezTo>
                  <a:cubicBezTo>
                    <a:pt x="34" y="19"/>
                    <a:pt x="31" y="28"/>
                    <a:pt x="23" y="3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" name="Google Shape;219;p5"/>
            <p:cNvSpPr/>
            <p:nvPr/>
          </p:nvSpPr>
          <p:spPr>
            <a:xfrm>
              <a:off x="2669014" y="1476125"/>
              <a:ext cx="19050" cy="20638"/>
            </a:xfrm>
            <a:custGeom>
              <a:avLst/>
              <a:gdLst/>
              <a:ahLst/>
              <a:cxnLst/>
              <a:rect l="l" t="t" r="r" b="b"/>
              <a:pathLst>
                <a:path w="30" h="30" extrusionOk="0">
                  <a:moveTo>
                    <a:pt x="20" y="27"/>
                  </a:moveTo>
                  <a:cubicBezTo>
                    <a:pt x="13" y="30"/>
                    <a:pt x="6" y="27"/>
                    <a:pt x="3" y="20"/>
                  </a:cubicBezTo>
                  <a:cubicBezTo>
                    <a:pt x="0" y="13"/>
                    <a:pt x="3" y="6"/>
                    <a:pt x="10" y="3"/>
                  </a:cubicBezTo>
                  <a:cubicBezTo>
                    <a:pt x="16" y="0"/>
                    <a:pt x="24" y="3"/>
                    <a:pt x="27" y="10"/>
                  </a:cubicBezTo>
                  <a:cubicBezTo>
                    <a:pt x="30" y="16"/>
                    <a:pt x="27" y="24"/>
                    <a:pt x="20" y="2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" name="Google Shape;220;p5"/>
            <p:cNvSpPr/>
            <p:nvPr/>
          </p:nvSpPr>
          <p:spPr>
            <a:xfrm>
              <a:off x="2637264" y="1492000"/>
              <a:ext cx="15875" cy="17463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17" y="23"/>
                  </a:moveTo>
                  <a:cubicBezTo>
                    <a:pt x="12" y="25"/>
                    <a:pt x="5" y="23"/>
                    <a:pt x="3" y="17"/>
                  </a:cubicBezTo>
                  <a:cubicBezTo>
                    <a:pt x="0" y="11"/>
                    <a:pt x="3" y="5"/>
                    <a:pt x="8" y="3"/>
                  </a:cubicBezTo>
                  <a:cubicBezTo>
                    <a:pt x="14" y="0"/>
                    <a:pt x="20" y="3"/>
                    <a:pt x="23" y="8"/>
                  </a:cubicBezTo>
                  <a:cubicBezTo>
                    <a:pt x="25" y="14"/>
                    <a:pt x="23" y="20"/>
                    <a:pt x="17" y="2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" name="Google Shape;221;p5"/>
            <p:cNvSpPr/>
            <p:nvPr/>
          </p:nvSpPr>
          <p:spPr>
            <a:xfrm>
              <a:off x="2388026" y="1323725"/>
              <a:ext cx="28575" cy="26988"/>
            </a:xfrm>
            <a:custGeom>
              <a:avLst/>
              <a:gdLst/>
              <a:ahLst/>
              <a:cxnLst/>
              <a:rect l="l" t="t" r="r" b="b"/>
              <a:pathLst>
                <a:path w="42" h="42" extrusionOk="0">
                  <a:moveTo>
                    <a:pt x="4" y="27"/>
                  </a:moveTo>
                  <a:cubicBezTo>
                    <a:pt x="7" y="37"/>
                    <a:pt x="18" y="42"/>
                    <a:pt x="27" y="39"/>
                  </a:cubicBezTo>
                  <a:cubicBezTo>
                    <a:pt x="37" y="35"/>
                    <a:pt x="42" y="25"/>
                    <a:pt x="39" y="15"/>
                  </a:cubicBezTo>
                  <a:cubicBezTo>
                    <a:pt x="35" y="5"/>
                    <a:pt x="25" y="0"/>
                    <a:pt x="15" y="3"/>
                  </a:cubicBezTo>
                  <a:cubicBezTo>
                    <a:pt x="5" y="7"/>
                    <a:pt x="0" y="18"/>
                    <a:pt x="4" y="2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" name="Google Shape;222;p5"/>
            <p:cNvSpPr/>
            <p:nvPr/>
          </p:nvSpPr>
          <p:spPr>
            <a:xfrm>
              <a:off x="2405489" y="1366588"/>
              <a:ext cx="23812" cy="23812"/>
            </a:xfrm>
            <a:custGeom>
              <a:avLst/>
              <a:gdLst/>
              <a:ahLst/>
              <a:cxnLst/>
              <a:rect l="l" t="t" r="r" b="b"/>
              <a:pathLst>
                <a:path w="36" h="36" extrusionOk="0">
                  <a:moveTo>
                    <a:pt x="3" y="24"/>
                  </a:moveTo>
                  <a:cubicBezTo>
                    <a:pt x="6" y="32"/>
                    <a:pt x="15" y="36"/>
                    <a:pt x="23" y="33"/>
                  </a:cubicBezTo>
                  <a:cubicBezTo>
                    <a:pt x="31" y="30"/>
                    <a:pt x="36" y="21"/>
                    <a:pt x="33" y="13"/>
                  </a:cubicBezTo>
                  <a:cubicBezTo>
                    <a:pt x="30" y="5"/>
                    <a:pt x="21" y="0"/>
                    <a:pt x="12" y="3"/>
                  </a:cubicBezTo>
                  <a:cubicBezTo>
                    <a:pt x="4" y="6"/>
                    <a:pt x="0" y="15"/>
                    <a:pt x="3" y="2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" name="Google Shape;223;p5"/>
            <p:cNvSpPr/>
            <p:nvPr/>
          </p:nvSpPr>
          <p:spPr>
            <a:xfrm>
              <a:off x="2421364" y="1411038"/>
              <a:ext cx="20637" cy="19050"/>
            </a:xfrm>
            <a:custGeom>
              <a:avLst/>
              <a:gdLst/>
              <a:ahLst/>
              <a:cxnLst/>
              <a:rect l="l" t="t" r="r" b="b"/>
              <a:pathLst>
                <a:path w="31" h="30" extrusionOk="0">
                  <a:moveTo>
                    <a:pt x="3" y="19"/>
                  </a:moveTo>
                  <a:cubicBezTo>
                    <a:pt x="5" y="26"/>
                    <a:pt x="13" y="30"/>
                    <a:pt x="20" y="27"/>
                  </a:cubicBezTo>
                  <a:cubicBezTo>
                    <a:pt x="27" y="25"/>
                    <a:pt x="31" y="17"/>
                    <a:pt x="28" y="10"/>
                  </a:cubicBezTo>
                  <a:cubicBezTo>
                    <a:pt x="26" y="3"/>
                    <a:pt x="18" y="0"/>
                    <a:pt x="11" y="2"/>
                  </a:cubicBezTo>
                  <a:cubicBezTo>
                    <a:pt x="4" y="5"/>
                    <a:pt x="0" y="12"/>
                    <a:pt x="3" y="1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" name="Google Shape;224;p5"/>
            <p:cNvSpPr/>
            <p:nvPr/>
          </p:nvSpPr>
          <p:spPr>
            <a:xfrm>
              <a:off x="2308651" y="1376113"/>
              <a:ext cx="26988" cy="254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7" y="32"/>
                  </a:moveTo>
                  <a:cubicBezTo>
                    <a:pt x="13" y="40"/>
                    <a:pt x="25" y="40"/>
                    <a:pt x="32" y="33"/>
                  </a:cubicBezTo>
                  <a:cubicBezTo>
                    <a:pt x="39" y="26"/>
                    <a:pt x="40" y="15"/>
                    <a:pt x="33" y="8"/>
                  </a:cubicBezTo>
                  <a:cubicBezTo>
                    <a:pt x="26" y="1"/>
                    <a:pt x="15" y="0"/>
                    <a:pt x="8" y="7"/>
                  </a:cubicBezTo>
                  <a:cubicBezTo>
                    <a:pt x="0" y="14"/>
                    <a:pt x="0" y="25"/>
                    <a:pt x="7" y="3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" name="Google Shape;225;p5"/>
            <p:cNvSpPr/>
            <p:nvPr/>
          </p:nvSpPr>
          <p:spPr>
            <a:xfrm>
              <a:off x="2340401" y="1407863"/>
              <a:ext cx="22225" cy="22225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6" y="28"/>
                  </a:moveTo>
                  <a:cubicBezTo>
                    <a:pt x="11" y="34"/>
                    <a:pt x="21" y="34"/>
                    <a:pt x="27" y="29"/>
                  </a:cubicBezTo>
                  <a:cubicBezTo>
                    <a:pt x="33" y="23"/>
                    <a:pt x="34" y="13"/>
                    <a:pt x="28" y="7"/>
                  </a:cubicBezTo>
                  <a:cubicBezTo>
                    <a:pt x="22" y="1"/>
                    <a:pt x="13" y="0"/>
                    <a:pt x="6" y="6"/>
                  </a:cubicBezTo>
                  <a:cubicBezTo>
                    <a:pt x="0" y="12"/>
                    <a:pt x="0" y="22"/>
                    <a:pt x="6" y="2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" name="Google Shape;226;p5"/>
            <p:cNvSpPr/>
            <p:nvPr/>
          </p:nvSpPr>
          <p:spPr>
            <a:xfrm>
              <a:off x="2370564" y="1441200"/>
              <a:ext cx="17462" cy="17462"/>
            </a:xfrm>
            <a:custGeom>
              <a:avLst/>
              <a:gdLst/>
              <a:ahLst/>
              <a:cxnLst/>
              <a:rect l="l" t="t" r="r" b="b"/>
              <a:pathLst>
                <a:path w="29" h="29" extrusionOk="0">
                  <a:moveTo>
                    <a:pt x="5" y="24"/>
                  </a:moveTo>
                  <a:cubicBezTo>
                    <a:pt x="10" y="29"/>
                    <a:pt x="18" y="29"/>
                    <a:pt x="24" y="24"/>
                  </a:cubicBezTo>
                  <a:cubicBezTo>
                    <a:pt x="29" y="19"/>
                    <a:pt x="29" y="11"/>
                    <a:pt x="24" y="6"/>
                  </a:cubicBezTo>
                  <a:cubicBezTo>
                    <a:pt x="19" y="1"/>
                    <a:pt x="11" y="0"/>
                    <a:pt x="6" y="5"/>
                  </a:cubicBezTo>
                  <a:cubicBezTo>
                    <a:pt x="1" y="10"/>
                    <a:pt x="0" y="18"/>
                    <a:pt x="5" y="2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" name="Google Shape;227;p5"/>
            <p:cNvSpPr/>
            <p:nvPr/>
          </p:nvSpPr>
          <p:spPr>
            <a:xfrm>
              <a:off x="2254676" y="1461838"/>
              <a:ext cx="22225" cy="22225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11" y="31"/>
                  </a:moveTo>
                  <a:cubicBezTo>
                    <a:pt x="18" y="34"/>
                    <a:pt x="27" y="31"/>
                    <a:pt x="31" y="23"/>
                  </a:cubicBezTo>
                  <a:cubicBezTo>
                    <a:pt x="34" y="15"/>
                    <a:pt x="31" y="7"/>
                    <a:pt x="23" y="3"/>
                  </a:cubicBezTo>
                  <a:cubicBezTo>
                    <a:pt x="15" y="0"/>
                    <a:pt x="6" y="3"/>
                    <a:pt x="3" y="11"/>
                  </a:cubicBezTo>
                  <a:cubicBezTo>
                    <a:pt x="0" y="19"/>
                    <a:pt x="3" y="28"/>
                    <a:pt x="11" y="3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" name="Google Shape;228;p5"/>
            <p:cNvSpPr/>
            <p:nvPr/>
          </p:nvSpPr>
          <p:spPr>
            <a:xfrm>
              <a:off x="2288014" y="1476125"/>
              <a:ext cx="20638" cy="20638"/>
            </a:xfrm>
            <a:custGeom>
              <a:avLst/>
              <a:gdLst/>
              <a:ahLst/>
              <a:cxnLst/>
              <a:rect l="l" t="t" r="r" b="b"/>
              <a:pathLst>
                <a:path w="30" h="30" extrusionOk="0">
                  <a:moveTo>
                    <a:pt x="10" y="27"/>
                  </a:moveTo>
                  <a:cubicBezTo>
                    <a:pt x="16" y="30"/>
                    <a:pt x="24" y="27"/>
                    <a:pt x="27" y="20"/>
                  </a:cubicBezTo>
                  <a:cubicBezTo>
                    <a:pt x="30" y="13"/>
                    <a:pt x="27" y="6"/>
                    <a:pt x="20" y="3"/>
                  </a:cubicBezTo>
                  <a:cubicBezTo>
                    <a:pt x="14" y="0"/>
                    <a:pt x="6" y="3"/>
                    <a:pt x="3" y="10"/>
                  </a:cubicBezTo>
                  <a:cubicBezTo>
                    <a:pt x="0" y="16"/>
                    <a:pt x="3" y="24"/>
                    <a:pt x="10" y="2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" name="Google Shape;229;p5"/>
            <p:cNvSpPr/>
            <p:nvPr/>
          </p:nvSpPr>
          <p:spPr>
            <a:xfrm>
              <a:off x="2322939" y="1492000"/>
              <a:ext cx="15875" cy="17463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8" y="23"/>
                  </a:moveTo>
                  <a:cubicBezTo>
                    <a:pt x="13" y="25"/>
                    <a:pt x="20" y="23"/>
                    <a:pt x="22" y="17"/>
                  </a:cubicBezTo>
                  <a:cubicBezTo>
                    <a:pt x="25" y="11"/>
                    <a:pt x="22" y="5"/>
                    <a:pt x="16" y="3"/>
                  </a:cubicBezTo>
                  <a:cubicBezTo>
                    <a:pt x="11" y="0"/>
                    <a:pt x="4" y="3"/>
                    <a:pt x="2" y="8"/>
                  </a:cubicBezTo>
                  <a:cubicBezTo>
                    <a:pt x="0" y="14"/>
                    <a:pt x="2" y="20"/>
                    <a:pt x="8" y="2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0" name="Google Shape;230;p5"/>
          <p:cNvGrpSpPr/>
          <p:nvPr/>
        </p:nvGrpSpPr>
        <p:grpSpPr>
          <a:xfrm>
            <a:off x="617375" y="201515"/>
            <a:ext cx="8232896" cy="4498459"/>
            <a:chOff x="617375" y="201515"/>
            <a:chExt cx="8232896" cy="4498459"/>
          </a:xfrm>
        </p:grpSpPr>
        <p:sp>
          <p:nvSpPr>
            <p:cNvPr id="231" name="Google Shape;231;p5"/>
            <p:cNvSpPr/>
            <p:nvPr/>
          </p:nvSpPr>
          <p:spPr>
            <a:xfrm>
              <a:off x="617375" y="4508049"/>
              <a:ext cx="191699" cy="191925"/>
            </a:xfrm>
            <a:custGeom>
              <a:avLst/>
              <a:gdLst/>
              <a:ahLst/>
              <a:cxnLst/>
              <a:rect l="l" t="t" r="r" b="b"/>
              <a:pathLst>
                <a:path w="777" h="778" extrusionOk="0">
                  <a:moveTo>
                    <a:pt x="431" y="389"/>
                  </a:moveTo>
                  <a:cubicBezTo>
                    <a:pt x="623" y="370"/>
                    <a:pt x="772" y="208"/>
                    <a:pt x="771" y="9"/>
                  </a:cubicBezTo>
                  <a:cubicBezTo>
                    <a:pt x="771" y="8"/>
                    <a:pt x="771" y="7"/>
                    <a:pt x="770" y="7"/>
                  </a:cubicBezTo>
                  <a:cubicBezTo>
                    <a:pt x="770" y="7"/>
                    <a:pt x="769" y="7"/>
                    <a:pt x="768" y="7"/>
                  </a:cubicBezTo>
                  <a:cubicBezTo>
                    <a:pt x="570" y="5"/>
                    <a:pt x="408" y="154"/>
                    <a:pt x="388" y="347"/>
                  </a:cubicBezTo>
                  <a:cubicBezTo>
                    <a:pt x="366" y="153"/>
                    <a:pt x="201" y="2"/>
                    <a:pt x="2" y="1"/>
                  </a:cubicBezTo>
                  <a:cubicBezTo>
                    <a:pt x="1" y="0"/>
                    <a:pt x="1" y="1"/>
                    <a:pt x="0" y="0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2" y="201"/>
                    <a:pt x="153" y="366"/>
                    <a:pt x="347" y="388"/>
                  </a:cubicBezTo>
                  <a:cubicBezTo>
                    <a:pt x="154" y="408"/>
                    <a:pt x="5" y="570"/>
                    <a:pt x="6" y="769"/>
                  </a:cubicBezTo>
                  <a:cubicBezTo>
                    <a:pt x="6" y="770"/>
                    <a:pt x="6" y="770"/>
                    <a:pt x="6" y="772"/>
                  </a:cubicBezTo>
                  <a:cubicBezTo>
                    <a:pt x="8" y="771"/>
                    <a:pt x="8" y="771"/>
                    <a:pt x="8" y="771"/>
                  </a:cubicBezTo>
                  <a:cubicBezTo>
                    <a:pt x="207" y="773"/>
                    <a:pt x="370" y="624"/>
                    <a:pt x="389" y="430"/>
                  </a:cubicBezTo>
                  <a:cubicBezTo>
                    <a:pt x="411" y="624"/>
                    <a:pt x="576" y="776"/>
                    <a:pt x="775" y="778"/>
                  </a:cubicBezTo>
                  <a:cubicBezTo>
                    <a:pt x="776" y="778"/>
                    <a:pt x="776" y="778"/>
                    <a:pt x="777" y="778"/>
                  </a:cubicBezTo>
                  <a:cubicBezTo>
                    <a:pt x="777" y="777"/>
                    <a:pt x="777" y="776"/>
                    <a:pt x="777" y="775"/>
                  </a:cubicBezTo>
                  <a:cubicBezTo>
                    <a:pt x="776" y="577"/>
                    <a:pt x="623" y="411"/>
                    <a:pt x="431" y="3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" name="Google Shape;232;p5"/>
            <p:cNvSpPr/>
            <p:nvPr/>
          </p:nvSpPr>
          <p:spPr>
            <a:xfrm>
              <a:off x="8704572" y="466565"/>
              <a:ext cx="145699" cy="145875"/>
            </a:xfrm>
            <a:custGeom>
              <a:avLst/>
              <a:gdLst/>
              <a:ahLst/>
              <a:cxnLst/>
              <a:rect l="l" t="t" r="r" b="b"/>
              <a:pathLst>
                <a:path w="777" h="778" extrusionOk="0">
                  <a:moveTo>
                    <a:pt x="431" y="389"/>
                  </a:moveTo>
                  <a:cubicBezTo>
                    <a:pt x="623" y="370"/>
                    <a:pt x="772" y="208"/>
                    <a:pt x="771" y="9"/>
                  </a:cubicBezTo>
                  <a:cubicBezTo>
                    <a:pt x="771" y="8"/>
                    <a:pt x="771" y="7"/>
                    <a:pt x="770" y="7"/>
                  </a:cubicBezTo>
                  <a:cubicBezTo>
                    <a:pt x="770" y="7"/>
                    <a:pt x="769" y="7"/>
                    <a:pt x="768" y="7"/>
                  </a:cubicBezTo>
                  <a:cubicBezTo>
                    <a:pt x="570" y="5"/>
                    <a:pt x="408" y="154"/>
                    <a:pt x="388" y="347"/>
                  </a:cubicBezTo>
                  <a:cubicBezTo>
                    <a:pt x="366" y="153"/>
                    <a:pt x="201" y="2"/>
                    <a:pt x="2" y="1"/>
                  </a:cubicBezTo>
                  <a:cubicBezTo>
                    <a:pt x="1" y="0"/>
                    <a:pt x="1" y="1"/>
                    <a:pt x="0" y="0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2" y="201"/>
                    <a:pt x="153" y="366"/>
                    <a:pt x="347" y="388"/>
                  </a:cubicBezTo>
                  <a:cubicBezTo>
                    <a:pt x="154" y="408"/>
                    <a:pt x="5" y="570"/>
                    <a:pt x="6" y="769"/>
                  </a:cubicBezTo>
                  <a:cubicBezTo>
                    <a:pt x="6" y="770"/>
                    <a:pt x="6" y="770"/>
                    <a:pt x="6" y="772"/>
                  </a:cubicBezTo>
                  <a:cubicBezTo>
                    <a:pt x="8" y="771"/>
                    <a:pt x="8" y="771"/>
                    <a:pt x="8" y="771"/>
                  </a:cubicBezTo>
                  <a:cubicBezTo>
                    <a:pt x="207" y="773"/>
                    <a:pt x="370" y="624"/>
                    <a:pt x="389" y="430"/>
                  </a:cubicBezTo>
                  <a:cubicBezTo>
                    <a:pt x="411" y="624"/>
                    <a:pt x="576" y="776"/>
                    <a:pt x="775" y="778"/>
                  </a:cubicBezTo>
                  <a:cubicBezTo>
                    <a:pt x="776" y="778"/>
                    <a:pt x="776" y="778"/>
                    <a:pt x="777" y="778"/>
                  </a:cubicBezTo>
                  <a:cubicBezTo>
                    <a:pt x="777" y="777"/>
                    <a:pt x="777" y="776"/>
                    <a:pt x="777" y="775"/>
                  </a:cubicBezTo>
                  <a:cubicBezTo>
                    <a:pt x="776" y="577"/>
                    <a:pt x="623" y="411"/>
                    <a:pt x="431" y="3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" name="Google Shape;233;p5"/>
            <p:cNvSpPr/>
            <p:nvPr/>
          </p:nvSpPr>
          <p:spPr>
            <a:xfrm>
              <a:off x="1329547" y="201515"/>
              <a:ext cx="145699" cy="145875"/>
            </a:xfrm>
            <a:custGeom>
              <a:avLst/>
              <a:gdLst/>
              <a:ahLst/>
              <a:cxnLst/>
              <a:rect l="l" t="t" r="r" b="b"/>
              <a:pathLst>
                <a:path w="777" h="778" extrusionOk="0">
                  <a:moveTo>
                    <a:pt x="431" y="389"/>
                  </a:moveTo>
                  <a:cubicBezTo>
                    <a:pt x="623" y="370"/>
                    <a:pt x="772" y="208"/>
                    <a:pt x="771" y="9"/>
                  </a:cubicBezTo>
                  <a:cubicBezTo>
                    <a:pt x="771" y="8"/>
                    <a:pt x="771" y="7"/>
                    <a:pt x="770" y="7"/>
                  </a:cubicBezTo>
                  <a:cubicBezTo>
                    <a:pt x="770" y="7"/>
                    <a:pt x="769" y="7"/>
                    <a:pt x="768" y="7"/>
                  </a:cubicBezTo>
                  <a:cubicBezTo>
                    <a:pt x="570" y="5"/>
                    <a:pt x="408" y="154"/>
                    <a:pt x="388" y="347"/>
                  </a:cubicBezTo>
                  <a:cubicBezTo>
                    <a:pt x="366" y="153"/>
                    <a:pt x="201" y="2"/>
                    <a:pt x="2" y="1"/>
                  </a:cubicBezTo>
                  <a:cubicBezTo>
                    <a:pt x="1" y="0"/>
                    <a:pt x="1" y="1"/>
                    <a:pt x="0" y="0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2" y="201"/>
                    <a:pt x="153" y="366"/>
                    <a:pt x="347" y="388"/>
                  </a:cubicBezTo>
                  <a:cubicBezTo>
                    <a:pt x="154" y="408"/>
                    <a:pt x="5" y="570"/>
                    <a:pt x="6" y="769"/>
                  </a:cubicBezTo>
                  <a:cubicBezTo>
                    <a:pt x="6" y="770"/>
                    <a:pt x="6" y="770"/>
                    <a:pt x="6" y="772"/>
                  </a:cubicBezTo>
                  <a:cubicBezTo>
                    <a:pt x="8" y="771"/>
                    <a:pt x="8" y="771"/>
                    <a:pt x="8" y="771"/>
                  </a:cubicBezTo>
                  <a:cubicBezTo>
                    <a:pt x="207" y="773"/>
                    <a:pt x="370" y="624"/>
                    <a:pt x="389" y="430"/>
                  </a:cubicBezTo>
                  <a:cubicBezTo>
                    <a:pt x="411" y="624"/>
                    <a:pt x="576" y="776"/>
                    <a:pt x="775" y="778"/>
                  </a:cubicBezTo>
                  <a:cubicBezTo>
                    <a:pt x="776" y="778"/>
                    <a:pt x="776" y="778"/>
                    <a:pt x="777" y="778"/>
                  </a:cubicBezTo>
                  <a:cubicBezTo>
                    <a:pt x="777" y="777"/>
                    <a:pt x="777" y="776"/>
                    <a:pt x="777" y="775"/>
                  </a:cubicBezTo>
                  <a:cubicBezTo>
                    <a:pt x="776" y="577"/>
                    <a:pt x="623" y="411"/>
                    <a:pt x="431" y="3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4" name="Google Shape;234;p5"/>
          <p:cNvGrpSpPr/>
          <p:nvPr/>
        </p:nvGrpSpPr>
        <p:grpSpPr>
          <a:xfrm>
            <a:off x="-222185" y="-238011"/>
            <a:ext cx="1031256" cy="1839864"/>
            <a:chOff x="-222185" y="-238011"/>
            <a:chExt cx="1031256" cy="1839864"/>
          </a:xfrm>
        </p:grpSpPr>
        <p:grpSp>
          <p:nvGrpSpPr>
            <p:cNvPr id="235" name="Google Shape;235;p5"/>
            <p:cNvGrpSpPr/>
            <p:nvPr/>
          </p:nvGrpSpPr>
          <p:grpSpPr>
            <a:xfrm>
              <a:off x="-222185" y="97089"/>
              <a:ext cx="1031256" cy="1504764"/>
              <a:chOff x="2712001" y="2082563"/>
              <a:chExt cx="252412" cy="368300"/>
            </a:xfrm>
          </p:grpSpPr>
          <p:sp>
            <p:nvSpPr>
              <p:cNvPr id="236" name="Google Shape;236;p5"/>
              <p:cNvSpPr/>
              <p:nvPr/>
            </p:nvSpPr>
            <p:spPr>
              <a:xfrm>
                <a:off x="2832651" y="2349263"/>
                <a:ext cx="9600" cy="237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7" name="Google Shape;237;p5"/>
              <p:cNvSpPr/>
              <p:nvPr/>
            </p:nvSpPr>
            <p:spPr>
              <a:xfrm>
                <a:off x="2813601" y="2373076"/>
                <a:ext cx="28575" cy="68263"/>
              </a:xfrm>
              <a:custGeom>
                <a:avLst/>
                <a:gdLst/>
                <a:ahLst/>
                <a:cxnLst/>
                <a:rect l="l" t="t" r="r" b="b"/>
                <a:pathLst>
                  <a:path w="18" h="43" extrusionOk="0">
                    <a:moveTo>
                      <a:pt x="11" y="43"/>
                    </a:moveTo>
                    <a:lnTo>
                      <a:pt x="0" y="40"/>
                    </a:lnTo>
                    <a:lnTo>
                      <a:pt x="11" y="1"/>
                    </a:lnTo>
                    <a:lnTo>
                      <a:pt x="18" y="0"/>
                    </a:lnTo>
                    <a:lnTo>
                      <a:pt x="11" y="43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8" name="Google Shape;238;p5"/>
              <p:cNvSpPr/>
              <p:nvPr/>
            </p:nvSpPr>
            <p:spPr>
              <a:xfrm>
                <a:off x="2835826" y="2373076"/>
                <a:ext cx="22225" cy="68263"/>
              </a:xfrm>
              <a:custGeom>
                <a:avLst/>
                <a:gdLst/>
                <a:ahLst/>
                <a:cxnLst/>
                <a:rect l="l" t="t" r="r" b="b"/>
                <a:pathLst>
                  <a:path w="14" h="43" extrusionOk="0">
                    <a:moveTo>
                      <a:pt x="7" y="43"/>
                    </a:moveTo>
                    <a:lnTo>
                      <a:pt x="14" y="40"/>
                    </a:lnTo>
                    <a:lnTo>
                      <a:pt x="5" y="0"/>
                    </a:lnTo>
                    <a:lnTo>
                      <a:pt x="0" y="1"/>
                    </a:lnTo>
                    <a:lnTo>
                      <a:pt x="7" y="43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9" name="Google Shape;239;p5"/>
              <p:cNvSpPr/>
              <p:nvPr/>
            </p:nvSpPr>
            <p:spPr>
              <a:xfrm>
                <a:off x="2827888" y="2373076"/>
                <a:ext cx="15875" cy="77788"/>
              </a:xfrm>
              <a:custGeom>
                <a:avLst/>
                <a:gdLst/>
                <a:ahLst/>
                <a:cxnLst/>
                <a:rect l="l" t="t" r="r" b="b"/>
                <a:pathLst>
                  <a:path w="10" h="49" extrusionOk="0">
                    <a:moveTo>
                      <a:pt x="0" y="49"/>
                    </a:moveTo>
                    <a:lnTo>
                      <a:pt x="10" y="49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0" name="Google Shape;240;p5"/>
              <p:cNvSpPr/>
              <p:nvPr/>
            </p:nvSpPr>
            <p:spPr>
              <a:xfrm>
                <a:off x="2831063" y="2082563"/>
                <a:ext cx="12600" cy="318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1" name="Google Shape;241;p5"/>
              <p:cNvSpPr/>
              <p:nvPr/>
            </p:nvSpPr>
            <p:spPr>
              <a:xfrm>
                <a:off x="2829476" y="2363551"/>
                <a:ext cx="17400" cy="192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2" name="Google Shape;242;p5"/>
              <p:cNvSpPr/>
              <p:nvPr/>
            </p:nvSpPr>
            <p:spPr>
              <a:xfrm>
                <a:off x="2712001" y="2123838"/>
                <a:ext cx="252412" cy="212725"/>
              </a:xfrm>
              <a:custGeom>
                <a:avLst/>
                <a:gdLst/>
                <a:ahLst/>
                <a:cxnLst/>
                <a:rect l="l" t="t" r="r" b="b"/>
                <a:pathLst>
                  <a:path w="388" h="327" extrusionOk="0">
                    <a:moveTo>
                      <a:pt x="260" y="0"/>
                    </a:moveTo>
                    <a:cubicBezTo>
                      <a:pt x="194" y="0"/>
                      <a:pt x="194" y="0"/>
                      <a:pt x="194" y="0"/>
                    </a:cubicBezTo>
                    <a:cubicBezTo>
                      <a:pt x="129" y="0"/>
                      <a:pt x="129" y="0"/>
                      <a:pt x="129" y="0"/>
                    </a:cubicBezTo>
                    <a:cubicBezTo>
                      <a:pt x="129" y="0"/>
                      <a:pt x="0" y="19"/>
                      <a:pt x="35" y="127"/>
                    </a:cubicBezTo>
                    <a:cubicBezTo>
                      <a:pt x="70" y="236"/>
                      <a:pt x="137" y="327"/>
                      <a:pt x="137" y="327"/>
                    </a:cubicBezTo>
                    <a:cubicBezTo>
                      <a:pt x="194" y="327"/>
                      <a:pt x="194" y="327"/>
                      <a:pt x="194" y="327"/>
                    </a:cubicBezTo>
                    <a:cubicBezTo>
                      <a:pt x="252" y="327"/>
                      <a:pt x="252" y="327"/>
                      <a:pt x="252" y="327"/>
                    </a:cubicBezTo>
                    <a:cubicBezTo>
                      <a:pt x="252" y="327"/>
                      <a:pt x="318" y="236"/>
                      <a:pt x="353" y="127"/>
                    </a:cubicBezTo>
                    <a:cubicBezTo>
                      <a:pt x="388" y="19"/>
                      <a:pt x="260" y="0"/>
                      <a:pt x="26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3" name="Google Shape;243;p5"/>
              <p:cNvSpPr/>
              <p:nvPr/>
            </p:nvSpPr>
            <p:spPr>
              <a:xfrm>
                <a:off x="2861226" y="2123838"/>
                <a:ext cx="84138" cy="212725"/>
              </a:xfrm>
              <a:custGeom>
                <a:avLst/>
                <a:gdLst/>
                <a:ahLst/>
                <a:cxnLst/>
                <a:rect l="l" t="t" r="r" b="b"/>
                <a:pathLst>
                  <a:path w="130" h="327" extrusionOk="0">
                    <a:moveTo>
                      <a:pt x="21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82" y="19"/>
                      <a:pt x="61" y="127"/>
                    </a:cubicBezTo>
                    <a:cubicBezTo>
                      <a:pt x="40" y="236"/>
                      <a:pt x="0" y="327"/>
                      <a:pt x="0" y="327"/>
                    </a:cubicBezTo>
                    <a:cubicBezTo>
                      <a:pt x="14" y="327"/>
                      <a:pt x="14" y="327"/>
                      <a:pt x="14" y="327"/>
                    </a:cubicBezTo>
                    <a:cubicBezTo>
                      <a:pt x="14" y="327"/>
                      <a:pt x="71" y="236"/>
                      <a:pt x="100" y="127"/>
                    </a:cubicBezTo>
                    <a:cubicBezTo>
                      <a:pt x="130" y="19"/>
                      <a:pt x="21" y="0"/>
                      <a:pt x="21" y="0"/>
                    </a:cubicBezTo>
                    <a:close/>
                  </a:path>
                </a:pathLst>
              </a:custGeom>
              <a:solidFill>
                <a:srgbClr val="FFF4E3">
                  <a:alpha val="557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4" name="Google Shape;244;p5"/>
              <p:cNvSpPr/>
              <p:nvPr/>
            </p:nvSpPr>
            <p:spPr>
              <a:xfrm>
                <a:off x="2731050" y="2123838"/>
                <a:ext cx="84137" cy="212725"/>
              </a:xfrm>
              <a:custGeom>
                <a:avLst/>
                <a:gdLst/>
                <a:ahLst/>
                <a:cxnLst/>
                <a:rect l="l" t="t" r="r" b="b"/>
                <a:pathLst>
                  <a:path w="131" h="327" extrusionOk="0">
                    <a:moveTo>
                      <a:pt x="126" y="0"/>
                    </a:moveTo>
                    <a:cubicBezTo>
                      <a:pt x="109" y="0"/>
                      <a:pt x="109" y="0"/>
                      <a:pt x="109" y="0"/>
                    </a:cubicBezTo>
                    <a:cubicBezTo>
                      <a:pt x="109" y="0"/>
                      <a:pt x="0" y="19"/>
                      <a:pt x="30" y="127"/>
                    </a:cubicBezTo>
                    <a:cubicBezTo>
                      <a:pt x="60" y="236"/>
                      <a:pt x="116" y="327"/>
                      <a:pt x="116" y="327"/>
                    </a:cubicBezTo>
                    <a:cubicBezTo>
                      <a:pt x="131" y="327"/>
                      <a:pt x="131" y="327"/>
                      <a:pt x="131" y="327"/>
                    </a:cubicBezTo>
                    <a:cubicBezTo>
                      <a:pt x="131" y="327"/>
                      <a:pt x="91" y="236"/>
                      <a:pt x="70" y="127"/>
                    </a:cubicBezTo>
                    <a:cubicBezTo>
                      <a:pt x="49" y="19"/>
                      <a:pt x="126" y="0"/>
                      <a:pt x="126" y="0"/>
                    </a:cubicBezTo>
                    <a:close/>
                  </a:path>
                </a:pathLst>
              </a:custGeom>
              <a:solidFill>
                <a:srgbClr val="FFF4E3">
                  <a:alpha val="557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5" name="Google Shape;245;p5"/>
              <p:cNvSpPr/>
              <p:nvPr/>
            </p:nvSpPr>
            <p:spPr>
              <a:xfrm>
                <a:off x="2846938" y="2123838"/>
                <a:ext cx="50800" cy="212725"/>
              </a:xfrm>
              <a:custGeom>
                <a:avLst/>
                <a:gdLst/>
                <a:ahLst/>
                <a:cxnLst/>
                <a:rect l="l" t="t" r="r" b="b"/>
                <a:pathLst>
                  <a:path w="79" h="327" extrusionOk="0">
                    <a:moveTo>
                      <a:pt x="18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30" y="19"/>
                      <a:pt x="23" y="127"/>
                    </a:cubicBezTo>
                    <a:cubicBezTo>
                      <a:pt x="15" y="236"/>
                      <a:pt x="0" y="327"/>
                      <a:pt x="0" y="327"/>
                    </a:cubicBezTo>
                    <a:cubicBezTo>
                      <a:pt x="14" y="327"/>
                      <a:pt x="14" y="327"/>
                      <a:pt x="14" y="327"/>
                    </a:cubicBezTo>
                    <a:cubicBezTo>
                      <a:pt x="14" y="327"/>
                      <a:pt x="46" y="236"/>
                      <a:pt x="62" y="127"/>
                    </a:cubicBezTo>
                    <a:cubicBezTo>
                      <a:pt x="79" y="19"/>
                      <a:pt x="18" y="0"/>
                      <a:pt x="18" y="0"/>
                    </a:cubicBezTo>
                    <a:close/>
                  </a:path>
                </a:pathLst>
              </a:custGeom>
              <a:solidFill>
                <a:srgbClr val="FFF4E3">
                  <a:alpha val="557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6" name="Google Shape;246;p5"/>
              <p:cNvSpPr/>
              <p:nvPr/>
            </p:nvSpPr>
            <p:spPr>
              <a:xfrm>
                <a:off x="2778676" y="2123838"/>
                <a:ext cx="50800" cy="212725"/>
              </a:xfrm>
              <a:custGeom>
                <a:avLst/>
                <a:gdLst/>
                <a:ahLst/>
                <a:cxnLst/>
                <a:rect l="l" t="t" r="r" b="b"/>
                <a:pathLst>
                  <a:path w="78" h="327" extrusionOk="0">
                    <a:moveTo>
                      <a:pt x="77" y="0"/>
                    </a:moveTo>
                    <a:cubicBezTo>
                      <a:pt x="60" y="0"/>
                      <a:pt x="60" y="0"/>
                      <a:pt x="60" y="0"/>
                    </a:cubicBezTo>
                    <a:cubicBezTo>
                      <a:pt x="60" y="0"/>
                      <a:pt x="0" y="19"/>
                      <a:pt x="16" y="127"/>
                    </a:cubicBezTo>
                    <a:cubicBezTo>
                      <a:pt x="33" y="236"/>
                      <a:pt x="64" y="327"/>
                      <a:pt x="64" y="327"/>
                    </a:cubicBezTo>
                    <a:cubicBezTo>
                      <a:pt x="78" y="327"/>
                      <a:pt x="78" y="327"/>
                      <a:pt x="78" y="327"/>
                    </a:cubicBezTo>
                    <a:cubicBezTo>
                      <a:pt x="78" y="327"/>
                      <a:pt x="64" y="236"/>
                      <a:pt x="56" y="127"/>
                    </a:cubicBezTo>
                    <a:cubicBezTo>
                      <a:pt x="48" y="19"/>
                      <a:pt x="77" y="0"/>
                      <a:pt x="77" y="0"/>
                    </a:cubicBezTo>
                    <a:close/>
                  </a:path>
                </a:pathLst>
              </a:custGeom>
              <a:solidFill>
                <a:srgbClr val="FFF4E3">
                  <a:alpha val="557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7" name="Google Shape;247;p5"/>
              <p:cNvSpPr/>
              <p:nvPr/>
            </p:nvSpPr>
            <p:spPr>
              <a:xfrm>
                <a:off x="2823126" y="2123838"/>
                <a:ext cx="28575" cy="212725"/>
              </a:xfrm>
              <a:custGeom>
                <a:avLst/>
                <a:gdLst/>
                <a:ahLst/>
                <a:cxnLst/>
                <a:rect l="l" t="t" r="r" b="b"/>
                <a:pathLst>
                  <a:path w="44" h="327" extrusionOk="0">
                    <a:moveTo>
                      <a:pt x="30" y="0"/>
                    </a:moveTo>
                    <a:cubicBezTo>
                      <a:pt x="22" y="0"/>
                      <a:pt x="22" y="0"/>
                      <a:pt x="22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5" y="0"/>
                      <a:pt x="0" y="19"/>
                      <a:pt x="4" y="127"/>
                    </a:cubicBezTo>
                    <a:cubicBezTo>
                      <a:pt x="8" y="236"/>
                      <a:pt x="16" y="327"/>
                      <a:pt x="16" y="327"/>
                    </a:cubicBezTo>
                    <a:cubicBezTo>
                      <a:pt x="22" y="327"/>
                      <a:pt x="22" y="327"/>
                      <a:pt x="22" y="327"/>
                    </a:cubicBezTo>
                    <a:cubicBezTo>
                      <a:pt x="29" y="327"/>
                      <a:pt x="29" y="327"/>
                      <a:pt x="29" y="327"/>
                    </a:cubicBezTo>
                    <a:cubicBezTo>
                      <a:pt x="29" y="327"/>
                      <a:pt x="36" y="236"/>
                      <a:pt x="40" y="127"/>
                    </a:cubicBezTo>
                    <a:cubicBezTo>
                      <a:pt x="44" y="19"/>
                      <a:pt x="30" y="0"/>
                      <a:pt x="30" y="0"/>
                    </a:cubicBezTo>
                    <a:close/>
                  </a:path>
                </a:pathLst>
              </a:custGeom>
              <a:solidFill>
                <a:srgbClr val="FFF4E3">
                  <a:alpha val="557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8" name="Google Shape;248;p5"/>
              <p:cNvSpPr/>
              <p:nvPr/>
            </p:nvSpPr>
            <p:spPr>
              <a:xfrm>
                <a:off x="2799313" y="2336563"/>
                <a:ext cx="76200" cy="126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9" name="Google Shape;249;p5"/>
              <p:cNvSpPr/>
              <p:nvPr/>
            </p:nvSpPr>
            <p:spPr>
              <a:xfrm>
                <a:off x="2791376" y="2111138"/>
                <a:ext cx="93600" cy="126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cxnSp>
          <p:nvCxnSpPr>
            <p:cNvPr id="250" name="Google Shape;250;p5"/>
            <p:cNvCxnSpPr>
              <a:stCxn id="240" idx="0"/>
            </p:cNvCxnSpPr>
            <p:nvPr/>
          </p:nvCxnSpPr>
          <p:spPr>
            <a:xfrm rot="10800000">
              <a:off x="289996" y="-238011"/>
              <a:ext cx="0" cy="335100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51" name="Google Shape;251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52" name="Google Shape;252;p5"/>
          <p:cNvSpPr txBox="1">
            <a:spLocks noGrp="1"/>
          </p:cNvSpPr>
          <p:nvPr>
            <p:ph type="subTitle" idx="1"/>
          </p:nvPr>
        </p:nvSpPr>
        <p:spPr>
          <a:xfrm>
            <a:off x="5055284" y="3823749"/>
            <a:ext cx="2505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53" name="Google Shape;253;p5"/>
          <p:cNvSpPr txBox="1">
            <a:spLocks noGrp="1"/>
          </p:cNvSpPr>
          <p:nvPr>
            <p:ph type="subTitle" idx="2"/>
          </p:nvPr>
        </p:nvSpPr>
        <p:spPr>
          <a:xfrm>
            <a:off x="1583300" y="3823749"/>
            <a:ext cx="2505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54" name="Google Shape;254;p5"/>
          <p:cNvSpPr txBox="1">
            <a:spLocks noGrp="1"/>
          </p:cNvSpPr>
          <p:nvPr>
            <p:ph type="subTitle" idx="3"/>
          </p:nvPr>
        </p:nvSpPr>
        <p:spPr>
          <a:xfrm>
            <a:off x="5055275" y="3548800"/>
            <a:ext cx="25056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awarabi Gothic"/>
              <a:buNone/>
              <a:defRPr sz="2400">
                <a:solidFill>
                  <a:schemeClr val="dk1"/>
                </a:solidFill>
                <a:latin typeface="Sawarabi Gothic"/>
                <a:ea typeface="Sawarabi Gothic"/>
                <a:cs typeface="Sawarabi Gothic"/>
                <a:sym typeface="Sawarabi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awarabi Gothic"/>
              <a:buNone/>
              <a:defRPr sz="2400">
                <a:latin typeface="Sawarabi Gothic"/>
                <a:ea typeface="Sawarabi Gothic"/>
                <a:cs typeface="Sawarabi Gothic"/>
                <a:sym typeface="Sawarabi Goth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awarabi Gothic"/>
              <a:buNone/>
              <a:defRPr sz="2400">
                <a:latin typeface="Sawarabi Gothic"/>
                <a:ea typeface="Sawarabi Gothic"/>
                <a:cs typeface="Sawarabi Gothic"/>
                <a:sym typeface="Sawarabi Goth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awarabi Gothic"/>
              <a:buNone/>
              <a:defRPr sz="2400">
                <a:latin typeface="Sawarabi Gothic"/>
                <a:ea typeface="Sawarabi Gothic"/>
                <a:cs typeface="Sawarabi Gothic"/>
                <a:sym typeface="Sawarabi Goth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awarabi Gothic"/>
              <a:buNone/>
              <a:defRPr sz="2400">
                <a:latin typeface="Sawarabi Gothic"/>
                <a:ea typeface="Sawarabi Gothic"/>
                <a:cs typeface="Sawarabi Gothic"/>
                <a:sym typeface="Sawarabi Goth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awarabi Gothic"/>
              <a:buNone/>
              <a:defRPr sz="2400">
                <a:latin typeface="Sawarabi Gothic"/>
                <a:ea typeface="Sawarabi Gothic"/>
                <a:cs typeface="Sawarabi Gothic"/>
                <a:sym typeface="Sawarabi Goth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awarabi Gothic"/>
              <a:buNone/>
              <a:defRPr sz="2400">
                <a:latin typeface="Sawarabi Gothic"/>
                <a:ea typeface="Sawarabi Gothic"/>
                <a:cs typeface="Sawarabi Gothic"/>
                <a:sym typeface="Sawarabi Goth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awarabi Gothic"/>
              <a:buNone/>
              <a:defRPr sz="2400">
                <a:latin typeface="Sawarabi Gothic"/>
                <a:ea typeface="Sawarabi Gothic"/>
                <a:cs typeface="Sawarabi Gothic"/>
                <a:sym typeface="Sawarabi Goth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awarabi Gothic"/>
              <a:buNone/>
              <a:defRPr sz="2400">
                <a:latin typeface="Sawarabi Gothic"/>
                <a:ea typeface="Sawarabi Gothic"/>
                <a:cs typeface="Sawarabi Gothic"/>
                <a:sym typeface="Sawarabi Gothic"/>
              </a:defRPr>
            </a:lvl9pPr>
          </a:lstStyle>
          <a:p>
            <a:endParaRPr/>
          </a:p>
        </p:txBody>
      </p:sp>
      <p:sp>
        <p:nvSpPr>
          <p:cNvPr id="255" name="Google Shape;255;p5"/>
          <p:cNvSpPr txBox="1">
            <a:spLocks noGrp="1"/>
          </p:cNvSpPr>
          <p:nvPr>
            <p:ph type="subTitle" idx="4"/>
          </p:nvPr>
        </p:nvSpPr>
        <p:spPr>
          <a:xfrm>
            <a:off x="1583075" y="3548800"/>
            <a:ext cx="25056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awarabi Gothic"/>
              <a:buNone/>
              <a:defRPr sz="2400">
                <a:solidFill>
                  <a:schemeClr val="dk1"/>
                </a:solidFill>
                <a:latin typeface="Sawarabi Gothic"/>
                <a:ea typeface="Sawarabi Gothic"/>
                <a:cs typeface="Sawarabi Gothic"/>
                <a:sym typeface="Sawarabi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awarabi Gothic"/>
              <a:buNone/>
              <a:defRPr sz="2400">
                <a:latin typeface="Sawarabi Gothic"/>
                <a:ea typeface="Sawarabi Gothic"/>
                <a:cs typeface="Sawarabi Gothic"/>
                <a:sym typeface="Sawarabi Goth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awarabi Gothic"/>
              <a:buNone/>
              <a:defRPr sz="2400">
                <a:latin typeface="Sawarabi Gothic"/>
                <a:ea typeface="Sawarabi Gothic"/>
                <a:cs typeface="Sawarabi Gothic"/>
                <a:sym typeface="Sawarabi Goth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awarabi Gothic"/>
              <a:buNone/>
              <a:defRPr sz="2400">
                <a:latin typeface="Sawarabi Gothic"/>
                <a:ea typeface="Sawarabi Gothic"/>
                <a:cs typeface="Sawarabi Gothic"/>
                <a:sym typeface="Sawarabi Goth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awarabi Gothic"/>
              <a:buNone/>
              <a:defRPr sz="2400">
                <a:latin typeface="Sawarabi Gothic"/>
                <a:ea typeface="Sawarabi Gothic"/>
                <a:cs typeface="Sawarabi Gothic"/>
                <a:sym typeface="Sawarabi Goth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awarabi Gothic"/>
              <a:buNone/>
              <a:defRPr sz="2400">
                <a:latin typeface="Sawarabi Gothic"/>
                <a:ea typeface="Sawarabi Gothic"/>
                <a:cs typeface="Sawarabi Gothic"/>
                <a:sym typeface="Sawarabi Goth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awarabi Gothic"/>
              <a:buNone/>
              <a:defRPr sz="2400">
                <a:latin typeface="Sawarabi Gothic"/>
                <a:ea typeface="Sawarabi Gothic"/>
                <a:cs typeface="Sawarabi Gothic"/>
                <a:sym typeface="Sawarabi Goth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awarabi Gothic"/>
              <a:buNone/>
              <a:defRPr sz="2400">
                <a:latin typeface="Sawarabi Gothic"/>
                <a:ea typeface="Sawarabi Gothic"/>
                <a:cs typeface="Sawarabi Gothic"/>
                <a:sym typeface="Sawarabi Goth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awarabi Gothic"/>
              <a:buNone/>
              <a:defRPr sz="2400">
                <a:latin typeface="Sawarabi Gothic"/>
                <a:ea typeface="Sawarabi Gothic"/>
                <a:cs typeface="Sawarabi Gothic"/>
                <a:sym typeface="Sawarabi Gothic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Google Shape;257;p6"/>
          <p:cNvPicPr preferRelativeResize="0"/>
          <p:nvPr/>
        </p:nvPicPr>
        <p:blipFill>
          <a:blip r:embed="rId2">
            <a:alphaModFix amt="12000"/>
          </a:blip>
          <a:stretch>
            <a:fillRect/>
          </a:stretch>
        </p:blipFill>
        <p:spPr>
          <a:xfrm>
            <a:off x="0" y="12441"/>
            <a:ext cx="9144000" cy="514346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8" name="Google Shape;258;p6"/>
          <p:cNvGrpSpPr/>
          <p:nvPr/>
        </p:nvGrpSpPr>
        <p:grpSpPr>
          <a:xfrm rot="-3801375">
            <a:off x="8398008" y="4061077"/>
            <a:ext cx="1216036" cy="692254"/>
            <a:chOff x="2213401" y="1272925"/>
            <a:chExt cx="549276" cy="312737"/>
          </a:xfrm>
        </p:grpSpPr>
        <p:sp>
          <p:nvSpPr>
            <p:cNvPr id="259" name="Google Shape;259;p6"/>
            <p:cNvSpPr/>
            <p:nvPr/>
          </p:nvSpPr>
          <p:spPr>
            <a:xfrm>
              <a:off x="2361039" y="1461838"/>
              <a:ext cx="254000" cy="123825"/>
            </a:xfrm>
            <a:custGeom>
              <a:avLst/>
              <a:gdLst/>
              <a:ahLst/>
              <a:cxnLst/>
              <a:rect l="l" t="t" r="r" b="b"/>
              <a:pathLst>
                <a:path w="392" h="190" extrusionOk="0">
                  <a:moveTo>
                    <a:pt x="392" y="95"/>
                  </a:moveTo>
                  <a:cubicBezTo>
                    <a:pt x="384" y="84"/>
                    <a:pt x="375" y="74"/>
                    <a:pt x="366" y="65"/>
                  </a:cubicBezTo>
                  <a:cubicBezTo>
                    <a:pt x="261" y="129"/>
                    <a:pt x="261" y="129"/>
                    <a:pt x="261" y="129"/>
                  </a:cubicBezTo>
                  <a:cubicBezTo>
                    <a:pt x="259" y="130"/>
                    <a:pt x="259" y="130"/>
                    <a:pt x="259" y="130"/>
                  </a:cubicBezTo>
                  <a:cubicBezTo>
                    <a:pt x="256" y="125"/>
                    <a:pt x="252" y="120"/>
                    <a:pt x="248" y="115"/>
                  </a:cubicBezTo>
                  <a:cubicBezTo>
                    <a:pt x="248" y="115"/>
                    <a:pt x="248" y="115"/>
                    <a:pt x="248" y="115"/>
                  </a:cubicBezTo>
                  <a:cubicBezTo>
                    <a:pt x="335" y="40"/>
                    <a:pt x="335" y="40"/>
                    <a:pt x="335" y="40"/>
                  </a:cubicBezTo>
                  <a:cubicBezTo>
                    <a:pt x="325" y="34"/>
                    <a:pt x="316" y="28"/>
                    <a:pt x="305" y="23"/>
                  </a:cubicBezTo>
                  <a:cubicBezTo>
                    <a:pt x="243" y="110"/>
                    <a:pt x="243" y="110"/>
                    <a:pt x="243" y="110"/>
                  </a:cubicBezTo>
                  <a:cubicBezTo>
                    <a:pt x="243" y="110"/>
                    <a:pt x="243" y="110"/>
                    <a:pt x="243" y="110"/>
                  </a:cubicBezTo>
                  <a:cubicBezTo>
                    <a:pt x="239" y="106"/>
                    <a:pt x="234" y="103"/>
                    <a:pt x="229" y="100"/>
                  </a:cubicBezTo>
                  <a:cubicBezTo>
                    <a:pt x="274" y="12"/>
                    <a:pt x="274" y="12"/>
                    <a:pt x="274" y="12"/>
                  </a:cubicBezTo>
                  <a:cubicBezTo>
                    <a:pt x="265" y="8"/>
                    <a:pt x="255" y="6"/>
                    <a:pt x="244" y="4"/>
                  </a:cubicBezTo>
                  <a:cubicBezTo>
                    <a:pt x="221" y="96"/>
                    <a:pt x="221" y="96"/>
                    <a:pt x="221" y="96"/>
                  </a:cubicBezTo>
                  <a:cubicBezTo>
                    <a:pt x="215" y="94"/>
                    <a:pt x="209" y="92"/>
                    <a:pt x="203" y="91"/>
                  </a:cubicBezTo>
                  <a:cubicBezTo>
                    <a:pt x="201" y="91"/>
                    <a:pt x="201" y="91"/>
                    <a:pt x="201" y="91"/>
                  </a:cubicBezTo>
                  <a:cubicBezTo>
                    <a:pt x="212" y="1"/>
                    <a:pt x="212" y="1"/>
                    <a:pt x="212" y="1"/>
                  </a:cubicBezTo>
                  <a:cubicBezTo>
                    <a:pt x="206" y="0"/>
                    <a:pt x="201" y="0"/>
                    <a:pt x="196" y="0"/>
                  </a:cubicBezTo>
                  <a:cubicBezTo>
                    <a:pt x="191" y="0"/>
                    <a:pt x="186" y="0"/>
                    <a:pt x="181" y="1"/>
                  </a:cubicBezTo>
                  <a:cubicBezTo>
                    <a:pt x="191" y="90"/>
                    <a:pt x="191" y="90"/>
                    <a:pt x="191" y="90"/>
                  </a:cubicBezTo>
                  <a:cubicBezTo>
                    <a:pt x="189" y="91"/>
                    <a:pt x="189" y="91"/>
                    <a:pt x="189" y="91"/>
                  </a:cubicBezTo>
                  <a:cubicBezTo>
                    <a:pt x="183" y="92"/>
                    <a:pt x="177" y="94"/>
                    <a:pt x="172" y="96"/>
                  </a:cubicBezTo>
                  <a:cubicBezTo>
                    <a:pt x="149" y="3"/>
                    <a:pt x="149" y="3"/>
                    <a:pt x="149" y="3"/>
                  </a:cubicBezTo>
                  <a:cubicBezTo>
                    <a:pt x="138" y="5"/>
                    <a:pt x="128" y="8"/>
                    <a:pt x="118" y="11"/>
                  </a:cubicBezTo>
                  <a:cubicBezTo>
                    <a:pt x="164" y="100"/>
                    <a:pt x="164" y="100"/>
                    <a:pt x="164" y="100"/>
                  </a:cubicBezTo>
                  <a:cubicBezTo>
                    <a:pt x="159" y="102"/>
                    <a:pt x="154" y="106"/>
                    <a:pt x="149" y="110"/>
                  </a:cubicBezTo>
                  <a:cubicBezTo>
                    <a:pt x="149" y="109"/>
                    <a:pt x="149" y="109"/>
                    <a:pt x="149" y="109"/>
                  </a:cubicBezTo>
                  <a:cubicBezTo>
                    <a:pt x="87" y="22"/>
                    <a:pt x="87" y="22"/>
                    <a:pt x="87" y="22"/>
                  </a:cubicBezTo>
                  <a:cubicBezTo>
                    <a:pt x="77" y="27"/>
                    <a:pt x="67" y="33"/>
                    <a:pt x="57" y="39"/>
                  </a:cubicBezTo>
                  <a:cubicBezTo>
                    <a:pt x="144" y="115"/>
                    <a:pt x="144" y="115"/>
                    <a:pt x="144" y="115"/>
                  </a:cubicBezTo>
                  <a:cubicBezTo>
                    <a:pt x="144" y="115"/>
                    <a:pt x="144" y="115"/>
                    <a:pt x="144" y="115"/>
                  </a:cubicBezTo>
                  <a:cubicBezTo>
                    <a:pt x="140" y="119"/>
                    <a:pt x="136" y="124"/>
                    <a:pt x="134" y="130"/>
                  </a:cubicBezTo>
                  <a:cubicBezTo>
                    <a:pt x="131" y="129"/>
                    <a:pt x="131" y="129"/>
                    <a:pt x="131" y="129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16" y="74"/>
                    <a:pt x="7" y="84"/>
                    <a:pt x="0" y="95"/>
                  </a:cubicBezTo>
                  <a:cubicBezTo>
                    <a:pt x="186" y="161"/>
                    <a:pt x="186" y="161"/>
                    <a:pt x="186" y="161"/>
                  </a:cubicBezTo>
                  <a:cubicBezTo>
                    <a:pt x="168" y="169"/>
                    <a:pt x="168" y="169"/>
                    <a:pt x="168" y="169"/>
                  </a:cubicBezTo>
                  <a:cubicBezTo>
                    <a:pt x="168" y="169"/>
                    <a:pt x="174" y="190"/>
                    <a:pt x="196" y="190"/>
                  </a:cubicBezTo>
                  <a:cubicBezTo>
                    <a:pt x="219" y="190"/>
                    <a:pt x="225" y="170"/>
                    <a:pt x="225" y="170"/>
                  </a:cubicBezTo>
                  <a:cubicBezTo>
                    <a:pt x="206" y="161"/>
                    <a:pt x="206" y="161"/>
                    <a:pt x="206" y="161"/>
                  </a:cubicBezTo>
                  <a:lnTo>
                    <a:pt x="392" y="95"/>
                  </a:lnTo>
                  <a:close/>
                  <a:moveTo>
                    <a:pt x="205" y="164"/>
                  </a:moveTo>
                  <a:cubicBezTo>
                    <a:pt x="205" y="169"/>
                    <a:pt x="201" y="173"/>
                    <a:pt x="196" y="173"/>
                  </a:cubicBezTo>
                  <a:cubicBezTo>
                    <a:pt x="191" y="173"/>
                    <a:pt x="187" y="169"/>
                    <a:pt x="187" y="164"/>
                  </a:cubicBezTo>
                  <a:cubicBezTo>
                    <a:pt x="187" y="163"/>
                    <a:pt x="188" y="162"/>
                    <a:pt x="188" y="161"/>
                  </a:cubicBezTo>
                  <a:cubicBezTo>
                    <a:pt x="196" y="161"/>
                    <a:pt x="196" y="161"/>
                    <a:pt x="196" y="161"/>
                  </a:cubicBezTo>
                  <a:cubicBezTo>
                    <a:pt x="204" y="161"/>
                    <a:pt x="204" y="161"/>
                    <a:pt x="204" y="161"/>
                  </a:cubicBezTo>
                  <a:cubicBezTo>
                    <a:pt x="205" y="162"/>
                    <a:pt x="205" y="163"/>
                    <a:pt x="205" y="16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" name="Google Shape;260;p6"/>
            <p:cNvSpPr/>
            <p:nvPr/>
          </p:nvSpPr>
          <p:spPr>
            <a:xfrm>
              <a:off x="2397551" y="1476125"/>
              <a:ext cx="33338" cy="25400"/>
            </a:xfrm>
            <a:custGeom>
              <a:avLst/>
              <a:gdLst/>
              <a:ahLst/>
              <a:cxnLst/>
              <a:rect l="l" t="t" r="r" b="b"/>
              <a:pathLst>
                <a:path w="50" h="39" extrusionOk="0">
                  <a:moveTo>
                    <a:pt x="0" y="17"/>
                  </a:moveTo>
                  <a:cubicBezTo>
                    <a:pt x="26" y="39"/>
                    <a:pt x="26" y="39"/>
                    <a:pt x="26" y="39"/>
                  </a:cubicBezTo>
                  <a:cubicBezTo>
                    <a:pt x="34" y="35"/>
                    <a:pt x="42" y="32"/>
                    <a:pt x="50" y="29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0" y="5"/>
                    <a:pt x="10" y="11"/>
                    <a:pt x="0" y="17"/>
                  </a:cubicBezTo>
                  <a:close/>
                </a:path>
              </a:pathLst>
            </a:custGeom>
            <a:solidFill>
              <a:srgbClr val="730302">
                <a:alpha val="455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" name="Google Shape;261;p6"/>
            <p:cNvSpPr/>
            <p:nvPr/>
          </p:nvSpPr>
          <p:spPr>
            <a:xfrm>
              <a:off x="2546776" y="1477713"/>
              <a:ext cx="31750" cy="23813"/>
            </a:xfrm>
            <a:custGeom>
              <a:avLst/>
              <a:gdLst/>
              <a:ahLst/>
              <a:cxnLst/>
              <a:rect l="l" t="t" r="r" b="b"/>
              <a:pathLst>
                <a:path w="50" h="38" extrusionOk="0">
                  <a:moveTo>
                    <a:pt x="0" y="28"/>
                  </a:moveTo>
                  <a:cubicBezTo>
                    <a:pt x="9" y="31"/>
                    <a:pt x="17" y="35"/>
                    <a:pt x="25" y="3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0" y="11"/>
                    <a:pt x="31" y="5"/>
                    <a:pt x="20" y="0"/>
                  </a:cubicBezTo>
                  <a:lnTo>
                    <a:pt x="0" y="28"/>
                  </a:lnTo>
                  <a:close/>
                </a:path>
              </a:pathLst>
            </a:custGeom>
            <a:solidFill>
              <a:srgbClr val="730302">
                <a:alpha val="455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" name="Google Shape;262;p6"/>
            <p:cNvSpPr/>
            <p:nvPr/>
          </p:nvSpPr>
          <p:spPr>
            <a:xfrm>
              <a:off x="2437239" y="1465013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39" h="40" extrusionOk="0">
                  <a:moveTo>
                    <a:pt x="0" y="8"/>
                  </a:moveTo>
                  <a:cubicBezTo>
                    <a:pt x="17" y="40"/>
                    <a:pt x="17" y="40"/>
                    <a:pt x="17" y="40"/>
                  </a:cubicBezTo>
                  <a:cubicBezTo>
                    <a:pt x="24" y="38"/>
                    <a:pt x="32" y="36"/>
                    <a:pt x="39" y="35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20" y="2"/>
                    <a:pt x="10" y="5"/>
                    <a:pt x="0" y="8"/>
                  </a:cubicBezTo>
                  <a:close/>
                </a:path>
              </a:pathLst>
            </a:custGeom>
            <a:solidFill>
              <a:srgbClr val="730302">
                <a:alpha val="455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" name="Google Shape;263;p6"/>
            <p:cNvSpPr/>
            <p:nvPr/>
          </p:nvSpPr>
          <p:spPr>
            <a:xfrm>
              <a:off x="2361039" y="1504700"/>
              <a:ext cx="31750" cy="23812"/>
            </a:xfrm>
            <a:custGeom>
              <a:avLst/>
              <a:gdLst/>
              <a:ahLst/>
              <a:cxnLst/>
              <a:rect l="l" t="t" r="r" b="b"/>
              <a:pathLst>
                <a:path w="50" h="37" extrusionOk="0">
                  <a:moveTo>
                    <a:pt x="50" y="14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16" y="9"/>
                    <a:pt x="7" y="19"/>
                    <a:pt x="0" y="30"/>
                  </a:cubicBezTo>
                  <a:cubicBezTo>
                    <a:pt x="21" y="37"/>
                    <a:pt x="21" y="37"/>
                    <a:pt x="21" y="37"/>
                  </a:cubicBezTo>
                  <a:cubicBezTo>
                    <a:pt x="30" y="29"/>
                    <a:pt x="40" y="21"/>
                    <a:pt x="50" y="14"/>
                  </a:cubicBezTo>
                  <a:close/>
                </a:path>
              </a:pathLst>
            </a:custGeom>
            <a:solidFill>
              <a:srgbClr val="730302">
                <a:alpha val="455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" name="Google Shape;264;p6"/>
            <p:cNvSpPr/>
            <p:nvPr/>
          </p:nvSpPr>
          <p:spPr>
            <a:xfrm>
              <a:off x="2513439" y="1465013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39" h="39" extrusionOk="0">
                  <a:moveTo>
                    <a:pt x="0" y="34"/>
                  </a:moveTo>
                  <a:cubicBezTo>
                    <a:pt x="8" y="36"/>
                    <a:pt x="16" y="37"/>
                    <a:pt x="23" y="39"/>
                  </a:cubicBezTo>
                  <a:cubicBezTo>
                    <a:pt x="39" y="8"/>
                    <a:pt x="39" y="8"/>
                    <a:pt x="39" y="8"/>
                  </a:cubicBezTo>
                  <a:cubicBezTo>
                    <a:pt x="30" y="4"/>
                    <a:pt x="20" y="2"/>
                    <a:pt x="9" y="0"/>
                  </a:cubicBezTo>
                  <a:lnTo>
                    <a:pt x="0" y="34"/>
                  </a:lnTo>
                  <a:close/>
                </a:path>
              </a:pathLst>
            </a:custGeom>
            <a:solidFill>
              <a:srgbClr val="730302">
                <a:alpha val="455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" name="Google Shape;265;p6"/>
            <p:cNvSpPr/>
            <p:nvPr/>
          </p:nvSpPr>
          <p:spPr>
            <a:xfrm>
              <a:off x="2583289" y="1504700"/>
              <a:ext cx="31750" cy="23812"/>
            </a:xfrm>
            <a:custGeom>
              <a:avLst/>
              <a:gdLst/>
              <a:ahLst/>
              <a:cxnLst/>
              <a:rect l="l" t="t" r="r" b="b"/>
              <a:pathLst>
                <a:path w="50" h="37" extrusionOk="0">
                  <a:moveTo>
                    <a:pt x="24" y="0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10" y="22"/>
                    <a:pt x="20" y="29"/>
                    <a:pt x="29" y="37"/>
                  </a:cubicBezTo>
                  <a:cubicBezTo>
                    <a:pt x="50" y="30"/>
                    <a:pt x="50" y="30"/>
                    <a:pt x="50" y="30"/>
                  </a:cubicBezTo>
                  <a:cubicBezTo>
                    <a:pt x="42" y="19"/>
                    <a:pt x="33" y="9"/>
                    <a:pt x="24" y="0"/>
                  </a:cubicBezTo>
                  <a:close/>
                </a:path>
              </a:pathLst>
            </a:custGeom>
            <a:solidFill>
              <a:srgbClr val="730302">
                <a:alpha val="455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" name="Google Shape;266;p6"/>
            <p:cNvSpPr/>
            <p:nvPr/>
          </p:nvSpPr>
          <p:spPr>
            <a:xfrm>
              <a:off x="2478514" y="1461838"/>
              <a:ext cx="20637" cy="23812"/>
            </a:xfrm>
            <a:custGeom>
              <a:avLst/>
              <a:gdLst/>
              <a:ahLst/>
              <a:cxnLst/>
              <a:rect l="l" t="t" r="r" b="b"/>
              <a:pathLst>
                <a:path w="31" h="36" extrusionOk="0">
                  <a:moveTo>
                    <a:pt x="0" y="1"/>
                  </a:moveTo>
                  <a:cubicBezTo>
                    <a:pt x="4" y="36"/>
                    <a:pt x="4" y="36"/>
                    <a:pt x="4" y="36"/>
                  </a:cubicBezTo>
                  <a:cubicBezTo>
                    <a:pt x="8" y="36"/>
                    <a:pt x="11" y="35"/>
                    <a:pt x="15" y="35"/>
                  </a:cubicBezTo>
                  <a:cubicBezTo>
                    <a:pt x="19" y="35"/>
                    <a:pt x="23" y="36"/>
                    <a:pt x="27" y="36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25" y="0"/>
                    <a:pt x="20" y="0"/>
                    <a:pt x="15" y="0"/>
                  </a:cubicBezTo>
                  <a:cubicBezTo>
                    <a:pt x="10" y="0"/>
                    <a:pt x="5" y="0"/>
                    <a:pt x="0" y="1"/>
                  </a:cubicBezTo>
                  <a:close/>
                </a:path>
              </a:pathLst>
            </a:custGeom>
            <a:solidFill>
              <a:srgbClr val="730302">
                <a:alpha val="455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" name="Google Shape;267;p6"/>
            <p:cNvSpPr/>
            <p:nvPr/>
          </p:nvSpPr>
          <p:spPr>
            <a:xfrm>
              <a:off x="2213401" y="1272925"/>
              <a:ext cx="549276" cy="266700"/>
            </a:xfrm>
            <a:custGeom>
              <a:avLst/>
              <a:gdLst/>
              <a:ahLst/>
              <a:cxnLst/>
              <a:rect l="l" t="t" r="r" b="b"/>
              <a:pathLst>
                <a:path w="846" h="410" extrusionOk="0">
                  <a:moveTo>
                    <a:pt x="423" y="294"/>
                  </a:moveTo>
                  <a:cubicBezTo>
                    <a:pt x="511" y="294"/>
                    <a:pt x="588" y="340"/>
                    <a:pt x="636" y="410"/>
                  </a:cubicBezTo>
                  <a:cubicBezTo>
                    <a:pt x="846" y="344"/>
                    <a:pt x="846" y="344"/>
                    <a:pt x="846" y="344"/>
                  </a:cubicBezTo>
                  <a:cubicBezTo>
                    <a:pt x="797" y="143"/>
                    <a:pt x="617" y="4"/>
                    <a:pt x="413" y="0"/>
                  </a:cubicBezTo>
                  <a:cubicBezTo>
                    <a:pt x="209" y="4"/>
                    <a:pt x="49" y="143"/>
                    <a:pt x="0" y="344"/>
                  </a:cubicBezTo>
                  <a:cubicBezTo>
                    <a:pt x="210" y="410"/>
                    <a:pt x="210" y="410"/>
                    <a:pt x="210" y="410"/>
                  </a:cubicBezTo>
                  <a:cubicBezTo>
                    <a:pt x="258" y="340"/>
                    <a:pt x="335" y="294"/>
                    <a:pt x="423" y="29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" name="Google Shape;268;p6"/>
            <p:cNvSpPr/>
            <p:nvPr/>
          </p:nvSpPr>
          <p:spPr>
            <a:xfrm>
              <a:off x="2459464" y="1299913"/>
              <a:ext cx="58738" cy="144463"/>
            </a:xfrm>
            <a:custGeom>
              <a:avLst/>
              <a:gdLst/>
              <a:ahLst/>
              <a:cxnLst/>
              <a:rect l="l" t="t" r="r" b="b"/>
              <a:pathLst>
                <a:path w="91" h="223" extrusionOk="0">
                  <a:moveTo>
                    <a:pt x="66" y="223"/>
                  </a:moveTo>
                  <a:cubicBezTo>
                    <a:pt x="91" y="0"/>
                    <a:pt x="91" y="0"/>
                    <a:pt x="91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5" y="223"/>
                    <a:pt x="25" y="223"/>
                    <a:pt x="25" y="223"/>
                  </a:cubicBezTo>
                  <a:cubicBezTo>
                    <a:pt x="31" y="222"/>
                    <a:pt x="38" y="222"/>
                    <a:pt x="44" y="222"/>
                  </a:cubicBezTo>
                  <a:cubicBezTo>
                    <a:pt x="52" y="222"/>
                    <a:pt x="59" y="222"/>
                    <a:pt x="66" y="22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" name="Google Shape;269;p6"/>
            <p:cNvSpPr/>
            <p:nvPr/>
          </p:nvSpPr>
          <p:spPr>
            <a:xfrm>
              <a:off x="2365801" y="1304675"/>
              <a:ext cx="88900" cy="149225"/>
            </a:xfrm>
            <a:custGeom>
              <a:avLst/>
              <a:gdLst/>
              <a:ahLst/>
              <a:cxnLst/>
              <a:rect l="l" t="t" r="r" b="b"/>
              <a:pathLst>
                <a:path w="138" h="228" extrusionOk="0">
                  <a:moveTo>
                    <a:pt x="84" y="0"/>
                  </a:moveTo>
                  <a:cubicBezTo>
                    <a:pt x="42" y="18"/>
                    <a:pt x="42" y="18"/>
                    <a:pt x="42" y="18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97" y="228"/>
                    <a:pt x="97" y="228"/>
                    <a:pt x="97" y="228"/>
                  </a:cubicBezTo>
                  <a:cubicBezTo>
                    <a:pt x="110" y="223"/>
                    <a:pt x="124" y="220"/>
                    <a:pt x="138" y="217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" name="Google Shape;270;p6"/>
            <p:cNvSpPr/>
            <p:nvPr/>
          </p:nvSpPr>
          <p:spPr>
            <a:xfrm>
              <a:off x="2286426" y="1349125"/>
              <a:ext cx="120650" cy="128588"/>
            </a:xfrm>
            <a:custGeom>
              <a:avLst/>
              <a:gdLst/>
              <a:ahLst/>
              <a:cxnLst/>
              <a:rect l="l" t="t" r="r" b="b"/>
              <a:pathLst>
                <a:path w="187" h="198" extrusionOk="0">
                  <a:moveTo>
                    <a:pt x="66" y="0"/>
                  </a:moveTo>
                  <a:cubicBezTo>
                    <a:pt x="33" y="33"/>
                    <a:pt x="33" y="33"/>
                    <a:pt x="33" y="33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147" y="198"/>
                    <a:pt x="147" y="198"/>
                    <a:pt x="147" y="198"/>
                  </a:cubicBezTo>
                  <a:cubicBezTo>
                    <a:pt x="160" y="189"/>
                    <a:pt x="173" y="181"/>
                    <a:pt x="187" y="174"/>
                  </a:cubicBezTo>
                  <a:lnTo>
                    <a:pt x="6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" name="Google Shape;271;p6"/>
            <p:cNvSpPr/>
            <p:nvPr/>
          </p:nvSpPr>
          <p:spPr>
            <a:xfrm>
              <a:off x="2235626" y="1433263"/>
              <a:ext cx="125412" cy="90488"/>
            </a:xfrm>
            <a:custGeom>
              <a:avLst/>
              <a:gdLst/>
              <a:ahLst/>
              <a:cxnLst/>
              <a:rect l="l" t="t" r="r" b="b"/>
              <a:pathLst>
                <a:path w="192" h="139" extrusionOk="0">
                  <a:moveTo>
                    <a:pt x="192" y="97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156" y="139"/>
                    <a:pt x="156" y="139"/>
                    <a:pt x="156" y="139"/>
                  </a:cubicBezTo>
                  <a:cubicBezTo>
                    <a:pt x="167" y="124"/>
                    <a:pt x="179" y="110"/>
                    <a:pt x="192" y="9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" name="Google Shape;272;p6"/>
            <p:cNvSpPr/>
            <p:nvPr/>
          </p:nvSpPr>
          <p:spPr>
            <a:xfrm>
              <a:off x="2521376" y="1304675"/>
              <a:ext cx="90488" cy="149225"/>
            </a:xfrm>
            <a:custGeom>
              <a:avLst/>
              <a:gdLst/>
              <a:ahLst/>
              <a:cxnLst/>
              <a:rect l="l" t="t" r="r" b="b"/>
              <a:pathLst>
                <a:path w="138" h="229" extrusionOk="0">
                  <a:moveTo>
                    <a:pt x="138" y="35"/>
                  </a:moveTo>
                  <a:cubicBezTo>
                    <a:pt x="96" y="18"/>
                    <a:pt x="96" y="18"/>
                    <a:pt x="96" y="18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0" y="218"/>
                    <a:pt x="0" y="218"/>
                    <a:pt x="0" y="218"/>
                  </a:cubicBezTo>
                  <a:cubicBezTo>
                    <a:pt x="14" y="220"/>
                    <a:pt x="28" y="224"/>
                    <a:pt x="41" y="229"/>
                  </a:cubicBezTo>
                  <a:lnTo>
                    <a:pt x="138" y="3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" name="Google Shape;273;p6"/>
            <p:cNvSpPr/>
            <p:nvPr/>
          </p:nvSpPr>
          <p:spPr>
            <a:xfrm>
              <a:off x="2569001" y="1349125"/>
              <a:ext cx="122238" cy="130175"/>
            </a:xfrm>
            <a:custGeom>
              <a:avLst/>
              <a:gdLst/>
              <a:ahLst/>
              <a:cxnLst/>
              <a:rect l="l" t="t" r="r" b="b"/>
              <a:pathLst>
                <a:path w="187" h="199" extrusionOk="0">
                  <a:moveTo>
                    <a:pt x="187" y="66"/>
                  </a:moveTo>
                  <a:cubicBezTo>
                    <a:pt x="154" y="33"/>
                    <a:pt x="154" y="33"/>
                    <a:pt x="154" y="33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13" y="182"/>
                    <a:pt x="26" y="190"/>
                    <a:pt x="39" y="199"/>
                  </a:cubicBezTo>
                  <a:lnTo>
                    <a:pt x="187" y="6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" name="Google Shape;274;p6"/>
            <p:cNvSpPr/>
            <p:nvPr/>
          </p:nvSpPr>
          <p:spPr>
            <a:xfrm>
              <a:off x="2615039" y="1433263"/>
              <a:ext cx="125412" cy="90488"/>
            </a:xfrm>
            <a:custGeom>
              <a:avLst/>
              <a:gdLst/>
              <a:ahLst/>
              <a:cxnLst/>
              <a:rect l="l" t="t" r="r" b="b"/>
              <a:pathLst>
                <a:path w="193" h="139" extrusionOk="0">
                  <a:moveTo>
                    <a:pt x="35" y="139"/>
                  </a:moveTo>
                  <a:cubicBezTo>
                    <a:pt x="193" y="88"/>
                    <a:pt x="193" y="88"/>
                    <a:pt x="193" y="88"/>
                  </a:cubicBezTo>
                  <a:cubicBezTo>
                    <a:pt x="175" y="44"/>
                    <a:pt x="175" y="44"/>
                    <a:pt x="175" y="44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13" y="111"/>
                    <a:pt x="24" y="125"/>
                    <a:pt x="35" y="13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" name="Google Shape;275;p6"/>
            <p:cNvSpPr/>
            <p:nvPr/>
          </p:nvSpPr>
          <p:spPr>
            <a:xfrm>
              <a:off x="2475339" y="1307850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" name="Google Shape;276;p6"/>
            <p:cNvSpPr/>
            <p:nvPr/>
          </p:nvSpPr>
          <p:spPr>
            <a:xfrm>
              <a:off x="2476926" y="1358650"/>
              <a:ext cx="22200" cy="20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" name="Google Shape;277;p6"/>
            <p:cNvSpPr/>
            <p:nvPr/>
          </p:nvSpPr>
          <p:spPr>
            <a:xfrm>
              <a:off x="2478514" y="1406275"/>
              <a:ext cx="19200" cy="19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" name="Google Shape;278;p6"/>
            <p:cNvSpPr/>
            <p:nvPr/>
          </p:nvSpPr>
          <p:spPr>
            <a:xfrm>
              <a:off x="2561064" y="1323725"/>
              <a:ext cx="26988" cy="26988"/>
            </a:xfrm>
            <a:custGeom>
              <a:avLst/>
              <a:gdLst/>
              <a:ahLst/>
              <a:cxnLst/>
              <a:rect l="l" t="t" r="r" b="b"/>
              <a:pathLst>
                <a:path w="42" h="42" extrusionOk="0">
                  <a:moveTo>
                    <a:pt x="38" y="27"/>
                  </a:moveTo>
                  <a:cubicBezTo>
                    <a:pt x="35" y="37"/>
                    <a:pt x="24" y="42"/>
                    <a:pt x="14" y="39"/>
                  </a:cubicBezTo>
                  <a:cubicBezTo>
                    <a:pt x="5" y="35"/>
                    <a:pt x="0" y="25"/>
                    <a:pt x="3" y="15"/>
                  </a:cubicBezTo>
                  <a:cubicBezTo>
                    <a:pt x="6" y="5"/>
                    <a:pt x="17" y="0"/>
                    <a:pt x="27" y="3"/>
                  </a:cubicBezTo>
                  <a:cubicBezTo>
                    <a:pt x="37" y="7"/>
                    <a:pt x="42" y="18"/>
                    <a:pt x="38" y="2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" name="Google Shape;279;p6"/>
            <p:cNvSpPr/>
            <p:nvPr/>
          </p:nvSpPr>
          <p:spPr>
            <a:xfrm>
              <a:off x="2546776" y="1366588"/>
              <a:ext cx="23812" cy="23812"/>
            </a:xfrm>
            <a:custGeom>
              <a:avLst/>
              <a:gdLst/>
              <a:ahLst/>
              <a:cxnLst/>
              <a:rect l="l" t="t" r="r" b="b"/>
              <a:pathLst>
                <a:path w="36" h="36" extrusionOk="0">
                  <a:moveTo>
                    <a:pt x="33" y="24"/>
                  </a:moveTo>
                  <a:cubicBezTo>
                    <a:pt x="30" y="32"/>
                    <a:pt x="21" y="36"/>
                    <a:pt x="13" y="33"/>
                  </a:cubicBezTo>
                  <a:cubicBezTo>
                    <a:pt x="4" y="30"/>
                    <a:pt x="0" y="21"/>
                    <a:pt x="3" y="13"/>
                  </a:cubicBezTo>
                  <a:cubicBezTo>
                    <a:pt x="6" y="5"/>
                    <a:pt x="15" y="0"/>
                    <a:pt x="23" y="3"/>
                  </a:cubicBezTo>
                  <a:cubicBezTo>
                    <a:pt x="32" y="6"/>
                    <a:pt x="36" y="15"/>
                    <a:pt x="33" y="2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" name="Google Shape;280;p6"/>
            <p:cNvSpPr/>
            <p:nvPr/>
          </p:nvSpPr>
          <p:spPr>
            <a:xfrm>
              <a:off x="2534076" y="1411038"/>
              <a:ext cx="20637" cy="19050"/>
            </a:xfrm>
            <a:custGeom>
              <a:avLst/>
              <a:gdLst/>
              <a:ahLst/>
              <a:cxnLst/>
              <a:rect l="l" t="t" r="r" b="b"/>
              <a:pathLst>
                <a:path w="31" h="30" extrusionOk="0">
                  <a:moveTo>
                    <a:pt x="28" y="19"/>
                  </a:moveTo>
                  <a:cubicBezTo>
                    <a:pt x="26" y="26"/>
                    <a:pt x="18" y="30"/>
                    <a:pt x="11" y="27"/>
                  </a:cubicBezTo>
                  <a:cubicBezTo>
                    <a:pt x="4" y="25"/>
                    <a:pt x="0" y="17"/>
                    <a:pt x="3" y="10"/>
                  </a:cubicBezTo>
                  <a:cubicBezTo>
                    <a:pt x="5" y="3"/>
                    <a:pt x="13" y="0"/>
                    <a:pt x="20" y="2"/>
                  </a:cubicBezTo>
                  <a:cubicBezTo>
                    <a:pt x="27" y="5"/>
                    <a:pt x="31" y="12"/>
                    <a:pt x="28" y="1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" name="Google Shape;281;p6"/>
            <p:cNvSpPr/>
            <p:nvPr/>
          </p:nvSpPr>
          <p:spPr>
            <a:xfrm>
              <a:off x="2640439" y="1376113"/>
              <a:ext cx="26988" cy="254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33" y="32"/>
                  </a:moveTo>
                  <a:cubicBezTo>
                    <a:pt x="26" y="40"/>
                    <a:pt x="15" y="40"/>
                    <a:pt x="8" y="33"/>
                  </a:cubicBezTo>
                  <a:cubicBezTo>
                    <a:pt x="0" y="26"/>
                    <a:pt x="0" y="15"/>
                    <a:pt x="7" y="8"/>
                  </a:cubicBezTo>
                  <a:cubicBezTo>
                    <a:pt x="14" y="1"/>
                    <a:pt x="25" y="0"/>
                    <a:pt x="32" y="7"/>
                  </a:cubicBezTo>
                  <a:cubicBezTo>
                    <a:pt x="39" y="14"/>
                    <a:pt x="40" y="25"/>
                    <a:pt x="33" y="3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" name="Google Shape;282;p6"/>
            <p:cNvSpPr/>
            <p:nvPr/>
          </p:nvSpPr>
          <p:spPr>
            <a:xfrm>
              <a:off x="2615039" y="1407863"/>
              <a:ext cx="20637" cy="22225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28" y="28"/>
                  </a:moveTo>
                  <a:cubicBezTo>
                    <a:pt x="22" y="34"/>
                    <a:pt x="13" y="34"/>
                    <a:pt x="7" y="29"/>
                  </a:cubicBezTo>
                  <a:cubicBezTo>
                    <a:pt x="0" y="23"/>
                    <a:pt x="0" y="13"/>
                    <a:pt x="6" y="7"/>
                  </a:cubicBezTo>
                  <a:cubicBezTo>
                    <a:pt x="12" y="1"/>
                    <a:pt x="21" y="0"/>
                    <a:pt x="27" y="6"/>
                  </a:cubicBezTo>
                  <a:cubicBezTo>
                    <a:pt x="34" y="12"/>
                    <a:pt x="34" y="22"/>
                    <a:pt x="28" y="2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" name="Google Shape;283;p6"/>
            <p:cNvSpPr/>
            <p:nvPr/>
          </p:nvSpPr>
          <p:spPr>
            <a:xfrm>
              <a:off x="2588051" y="1441200"/>
              <a:ext cx="17462" cy="17462"/>
            </a:xfrm>
            <a:custGeom>
              <a:avLst/>
              <a:gdLst/>
              <a:ahLst/>
              <a:cxnLst/>
              <a:rect l="l" t="t" r="r" b="b"/>
              <a:pathLst>
                <a:path w="28" h="29" extrusionOk="0">
                  <a:moveTo>
                    <a:pt x="24" y="24"/>
                  </a:moveTo>
                  <a:cubicBezTo>
                    <a:pt x="19" y="29"/>
                    <a:pt x="10" y="29"/>
                    <a:pt x="5" y="24"/>
                  </a:cubicBezTo>
                  <a:cubicBezTo>
                    <a:pt x="0" y="19"/>
                    <a:pt x="0" y="11"/>
                    <a:pt x="4" y="6"/>
                  </a:cubicBezTo>
                  <a:cubicBezTo>
                    <a:pt x="9" y="1"/>
                    <a:pt x="18" y="0"/>
                    <a:pt x="23" y="5"/>
                  </a:cubicBezTo>
                  <a:cubicBezTo>
                    <a:pt x="28" y="10"/>
                    <a:pt x="28" y="18"/>
                    <a:pt x="24" y="2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" name="Google Shape;284;p6"/>
            <p:cNvSpPr/>
            <p:nvPr/>
          </p:nvSpPr>
          <p:spPr>
            <a:xfrm>
              <a:off x="2699176" y="1461838"/>
              <a:ext cx="22225" cy="22225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23" y="31"/>
                  </a:moveTo>
                  <a:cubicBezTo>
                    <a:pt x="15" y="34"/>
                    <a:pt x="6" y="31"/>
                    <a:pt x="3" y="23"/>
                  </a:cubicBezTo>
                  <a:cubicBezTo>
                    <a:pt x="0" y="15"/>
                    <a:pt x="3" y="7"/>
                    <a:pt x="11" y="3"/>
                  </a:cubicBezTo>
                  <a:cubicBezTo>
                    <a:pt x="19" y="0"/>
                    <a:pt x="28" y="3"/>
                    <a:pt x="31" y="11"/>
                  </a:cubicBezTo>
                  <a:cubicBezTo>
                    <a:pt x="34" y="19"/>
                    <a:pt x="31" y="28"/>
                    <a:pt x="23" y="3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" name="Google Shape;285;p6"/>
            <p:cNvSpPr/>
            <p:nvPr/>
          </p:nvSpPr>
          <p:spPr>
            <a:xfrm>
              <a:off x="2669014" y="1476125"/>
              <a:ext cx="19050" cy="20638"/>
            </a:xfrm>
            <a:custGeom>
              <a:avLst/>
              <a:gdLst/>
              <a:ahLst/>
              <a:cxnLst/>
              <a:rect l="l" t="t" r="r" b="b"/>
              <a:pathLst>
                <a:path w="30" h="30" extrusionOk="0">
                  <a:moveTo>
                    <a:pt x="20" y="27"/>
                  </a:moveTo>
                  <a:cubicBezTo>
                    <a:pt x="13" y="30"/>
                    <a:pt x="6" y="27"/>
                    <a:pt x="3" y="20"/>
                  </a:cubicBezTo>
                  <a:cubicBezTo>
                    <a:pt x="0" y="13"/>
                    <a:pt x="3" y="6"/>
                    <a:pt x="10" y="3"/>
                  </a:cubicBezTo>
                  <a:cubicBezTo>
                    <a:pt x="16" y="0"/>
                    <a:pt x="24" y="3"/>
                    <a:pt x="27" y="10"/>
                  </a:cubicBezTo>
                  <a:cubicBezTo>
                    <a:pt x="30" y="16"/>
                    <a:pt x="27" y="24"/>
                    <a:pt x="20" y="2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" name="Google Shape;286;p6"/>
            <p:cNvSpPr/>
            <p:nvPr/>
          </p:nvSpPr>
          <p:spPr>
            <a:xfrm>
              <a:off x="2637264" y="1492000"/>
              <a:ext cx="15875" cy="17463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17" y="23"/>
                  </a:moveTo>
                  <a:cubicBezTo>
                    <a:pt x="12" y="25"/>
                    <a:pt x="5" y="23"/>
                    <a:pt x="3" y="17"/>
                  </a:cubicBezTo>
                  <a:cubicBezTo>
                    <a:pt x="0" y="11"/>
                    <a:pt x="3" y="5"/>
                    <a:pt x="8" y="3"/>
                  </a:cubicBezTo>
                  <a:cubicBezTo>
                    <a:pt x="14" y="0"/>
                    <a:pt x="20" y="3"/>
                    <a:pt x="23" y="8"/>
                  </a:cubicBezTo>
                  <a:cubicBezTo>
                    <a:pt x="25" y="14"/>
                    <a:pt x="23" y="20"/>
                    <a:pt x="17" y="2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" name="Google Shape;287;p6"/>
            <p:cNvSpPr/>
            <p:nvPr/>
          </p:nvSpPr>
          <p:spPr>
            <a:xfrm>
              <a:off x="2388026" y="1323725"/>
              <a:ext cx="28575" cy="26988"/>
            </a:xfrm>
            <a:custGeom>
              <a:avLst/>
              <a:gdLst/>
              <a:ahLst/>
              <a:cxnLst/>
              <a:rect l="l" t="t" r="r" b="b"/>
              <a:pathLst>
                <a:path w="42" h="42" extrusionOk="0">
                  <a:moveTo>
                    <a:pt x="4" y="27"/>
                  </a:moveTo>
                  <a:cubicBezTo>
                    <a:pt x="7" y="37"/>
                    <a:pt x="18" y="42"/>
                    <a:pt x="27" y="39"/>
                  </a:cubicBezTo>
                  <a:cubicBezTo>
                    <a:pt x="37" y="35"/>
                    <a:pt x="42" y="25"/>
                    <a:pt x="39" y="15"/>
                  </a:cubicBezTo>
                  <a:cubicBezTo>
                    <a:pt x="35" y="5"/>
                    <a:pt x="25" y="0"/>
                    <a:pt x="15" y="3"/>
                  </a:cubicBezTo>
                  <a:cubicBezTo>
                    <a:pt x="5" y="7"/>
                    <a:pt x="0" y="18"/>
                    <a:pt x="4" y="2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" name="Google Shape;288;p6"/>
            <p:cNvSpPr/>
            <p:nvPr/>
          </p:nvSpPr>
          <p:spPr>
            <a:xfrm>
              <a:off x="2405489" y="1366588"/>
              <a:ext cx="23812" cy="23812"/>
            </a:xfrm>
            <a:custGeom>
              <a:avLst/>
              <a:gdLst/>
              <a:ahLst/>
              <a:cxnLst/>
              <a:rect l="l" t="t" r="r" b="b"/>
              <a:pathLst>
                <a:path w="36" h="36" extrusionOk="0">
                  <a:moveTo>
                    <a:pt x="3" y="24"/>
                  </a:moveTo>
                  <a:cubicBezTo>
                    <a:pt x="6" y="32"/>
                    <a:pt x="15" y="36"/>
                    <a:pt x="23" y="33"/>
                  </a:cubicBezTo>
                  <a:cubicBezTo>
                    <a:pt x="31" y="30"/>
                    <a:pt x="36" y="21"/>
                    <a:pt x="33" y="13"/>
                  </a:cubicBezTo>
                  <a:cubicBezTo>
                    <a:pt x="30" y="5"/>
                    <a:pt x="21" y="0"/>
                    <a:pt x="12" y="3"/>
                  </a:cubicBezTo>
                  <a:cubicBezTo>
                    <a:pt x="4" y="6"/>
                    <a:pt x="0" y="15"/>
                    <a:pt x="3" y="2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" name="Google Shape;289;p6"/>
            <p:cNvSpPr/>
            <p:nvPr/>
          </p:nvSpPr>
          <p:spPr>
            <a:xfrm>
              <a:off x="2421364" y="1411038"/>
              <a:ext cx="20637" cy="19050"/>
            </a:xfrm>
            <a:custGeom>
              <a:avLst/>
              <a:gdLst/>
              <a:ahLst/>
              <a:cxnLst/>
              <a:rect l="l" t="t" r="r" b="b"/>
              <a:pathLst>
                <a:path w="31" h="30" extrusionOk="0">
                  <a:moveTo>
                    <a:pt x="3" y="19"/>
                  </a:moveTo>
                  <a:cubicBezTo>
                    <a:pt x="5" y="26"/>
                    <a:pt x="13" y="30"/>
                    <a:pt x="20" y="27"/>
                  </a:cubicBezTo>
                  <a:cubicBezTo>
                    <a:pt x="27" y="25"/>
                    <a:pt x="31" y="17"/>
                    <a:pt x="28" y="10"/>
                  </a:cubicBezTo>
                  <a:cubicBezTo>
                    <a:pt x="26" y="3"/>
                    <a:pt x="18" y="0"/>
                    <a:pt x="11" y="2"/>
                  </a:cubicBezTo>
                  <a:cubicBezTo>
                    <a:pt x="4" y="5"/>
                    <a:pt x="0" y="12"/>
                    <a:pt x="3" y="1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" name="Google Shape;290;p6"/>
            <p:cNvSpPr/>
            <p:nvPr/>
          </p:nvSpPr>
          <p:spPr>
            <a:xfrm>
              <a:off x="2308651" y="1376113"/>
              <a:ext cx="26988" cy="254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7" y="32"/>
                  </a:moveTo>
                  <a:cubicBezTo>
                    <a:pt x="13" y="40"/>
                    <a:pt x="25" y="40"/>
                    <a:pt x="32" y="33"/>
                  </a:cubicBezTo>
                  <a:cubicBezTo>
                    <a:pt x="39" y="26"/>
                    <a:pt x="40" y="15"/>
                    <a:pt x="33" y="8"/>
                  </a:cubicBezTo>
                  <a:cubicBezTo>
                    <a:pt x="26" y="1"/>
                    <a:pt x="15" y="0"/>
                    <a:pt x="8" y="7"/>
                  </a:cubicBezTo>
                  <a:cubicBezTo>
                    <a:pt x="0" y="14"/>
                    <a:pt x="0" y="25"/>
                    <a:pt x="7" y="3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" name="Google Shape;291;p6"/>
            <p:cNvSpPr/>
            <p:nvPr/>
          </p:nvSpPr>
          <p:spPr>
            <a:xfrm>
              <a:off x="2340401" y="1407863"/>
              <a:ext cx="22225" cy="22225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6" y="28"/>
                  </a:moveTo>
                  <a:cubicBezTo>
                    <a:pt x="11" y="34"/>
                    <a:pt x="21" y="34"/>
                    <a:pt x="27" y="29"/>
                  </a:cubicBezTo>
                  <a:cubicBezTo>
                    <a:pt x="33" y="23"/>
                    <a:pt x="34" y="13"/>
                    <a:pt x="28" y="7"/>
                  </a:cubicBezTo>
                  <a:cubicBezTo>
                    <a:pt x="22" y="1"/>
                    <a:pt x="13" y="0"/>
                    <a:pt x="6" y="6"/>
                  </a:cubicBezTo>
                  <a:cubicBezTo>
                    <a:pt x="0" y="12"/>
                    <a:pt x="0" y="22"/>
                    <a:pt x="6" y="2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" name="Google Shape;292;p6"/>
            <p:cNvSpPr/>
            <p:nvPr/>
          </p:nvSpPr>
          <p:spPr>
            <a:xfrm>
              <a:off x="2370564" y="1441200"/>
              <a:ext cx="17462" cy="17462"/>
            </a:xfrm>
            <a:custGeom>
              <a:avLst/>
              <a:gdLst/>
              <a:ahLst/>
              <a:cxnLst/>
              <a:rect l="l" t="t" r="r" b="b"/>
              <a:pathLst>
                <a:path w="29" h="29" extrusionOk="0">
                  <a:moveTo>
                    <a:pt x="5" y="24"/>
                  </a:moveTo>
                  <a:cubicBezTo>
                    <a:pt x="10" y="29"/>
                    <a:pt x="18" y="29"/>
                    <a:pt x="24" y="24"/>
                  </a:cubicBezTo>
                  <a:cubicBezTo>
                    <a:pt x="29" y="19"/>
                    <a:pt x="29" y="11"/>
                    <a:pt x="24" y="6"/>
                  </a:cubicBezTo>
                  <a:cubicBezTo>
                    <a:pt x="19" y="1"/>
                    <a:pt x="11" y="0"/>
                    <a:pt x="6" y="5"/>
                  </a:cubicBezTo>
                  <a:cubicBezTo>
                    <a:pt x="1" y="10"/>
                    <a:pt x="0" y="18"/>
                    <a:pt x="5" y="2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" name="Google Shape;293;p6"/>
            <p:cNvSpPr/>
            <p:nvPr/>
          </p:nvSpPr>
          <p:spPr>
            <a:xfrm>
              <a:off x="2254676" y="1461838"/>
              <a:ext cx="22225" cy="22225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11" y="31"/>
                  </a:moveTo>
                  <a:cubicBezTo>
                    <a:pt x="18" y="34"/>
                    <a:pt x="27" y="31"/>
                    <a:pt x="31" y="23"/>
                  </a:cubicBezTo>
                  <a:cubicBezTo>
                    <a:pt x="34" y="15"/>
                    <a:pt x="31" y="7"/>
                    <a:pt x="23" y="3"/>
                  </a:cubicBezTo>
                  <a:cubicBezTo>
                    <a:pt x="15" y="0"/>
                    <a:pt x="6" y="3"/>
                    <a:pt x="3" y="11"/>
                  </a:cubicBezTo>
                  <a:cubicBezTo>
                    <a:pt x="0" y="19"/>
                    <a:pt x="3" y="28"/>
                    <a:pt x="11" y="3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" name="Google Shape;294;p6"/>
            <p:cNvSpPr/>
            <p:nvPr/>
          </p:nvSpPr>
          <p:spPr>
            <a:xfrm>
              <a:off x="2288014" y="1476125"/>
              <a:ext cx="20638" cy="20638"/>
            </a:xfrm>
            <a:custGeom>
              <a:avLst/>
              <a:gdLst/>
              <a:ahLst/>
              <a:cxnLst/>
              <a:rect l="l" t="t" r="r" b="b"/>
              <a:pathLst>
                <a:path w="30" h="30" extrusionOk="0">
                  <a:moveTo>
                    <a:pt x="10" y="27"/>
                  </a:moveTo>
                  <a:cubicBezTo>
                    <a:pt x="16" y="30"/>
                    <a:pt x="24" y="27"/>
                    <a:pt x="27" y="20"/>
                  </a:cubicBezTo>
                  <a:cubicBezTo>
                    <a:pt x="30" y="13"/>
                    <a:pt x="27" y="6"/>
                    <a:pt x="20" y="3"/>
                  </a:cubicBezTo>
                  <a:cubicBezTo>
                    <a:pt x="14" y="0"/>
                    <a:pt x="6" y="3"/>
                    <a:pt x="3" y="10"/>
                  </a:cubicBezTo>
                  <a:cubicBezTo>
                    <a:pt x="0" y="16"/>
                    <a:pt x="3" y="24"/>
                    <a:pt x="10" y="2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" name="Google Shape;295;p6"/>
            <p:cNvSpPr/>
            <p:nvPr/>
          </p:nvSpPr>
          <p:spPr>
            <a:xfrm>
              <a:off x="2322939" y="1492000"/>
              <a:ext cx="15875" cy="17463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8" y="23"/>
                  </a:moveTo>
                  <a:cubicBezTo>
                    <a:pt x="13" y="25"/>
                    <a:pt x="20" y="23"/>
                    <a:pt x="22" y="17"/>
                  </a:cubicBezTo>
                  <a:cubicBezTo>
                    <a:pt x="25" y="11"/>
                    <a:pt x="22" y="5"/>
                    <a:pt x="16" y="3"/>
                  </a:cubicBezTo>
                  <a:cubicBezTo>
                    <a:pt x="11" y="0"/>
                    <a:pt x="4" y="3"/>
                    <a:pt x="2" y="8"/>
                  </a:cubicBezTo>
                  <a:cubicBezTo>
                    <a:pt x="0" y="14"/>
                    <a:pt x="2" y="20"/>
                    <a:pt x="8" y="2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96" name="Google Shape;296;p6"/>
          <p:cNvSpPr/>
          <p:nvPr/>
        </p:nvSpPr>
        <p:spPr>
          <a:xfrm>
            <a:off x="8695638" y="207199"/>
            <a:ext cx="191699" cy="191925"/>
          </a:xfrm>
          <a:custGeom>
            <a:avLst/>
            <a:gdLst/>
            <a:ahLst/>
            <a:cxnLst/>
            <a:rect l="l" t="t" r="r" b="b"/>
            <a:pathLst>
              <a:path w="777" h="778" extrusionOk="0">
                <a:moveTo>
                  <a:pt x="431" y="389"/>
                </a:moveTo>
                <a:cubicBezTo>
                  <a:pt x="623" y="370"/>
                  <a:pt x="772" y="208"/>
                  <a:pt x="771" y="9"/>
                </a:cubicBezTo>
                <a:cubicBezTo>
                  <a:pt x="771" y="8"/>
                  <a:pt x="771" y="7"/>
                  <a:pt x="770" y="7"/>
                </a:cubicBezTo>
                <a:cubicBezTo>
                  <a:pt x="770" y="7"/>
                  <a:pt x="769" y="7"/>
                  <a:pt x="768" y="7"/>
                </a:cubicBezTo>
                <a:cubicBezTo>
                  <a:pt x="570" y="5"/>
                  <a:pt x="408" y="154"/>
                  <a:pt x="388" y="347"/>
                </a:cubicBezTo>
                <a:cubicBezTo>
                  <a:pt x="366" y="153"/>
                  <a:pt x="201" y="2"/>
                  <a:pt x="2" y="1"/>
                </a:cubicBezTo>
                <a:cubicBezTo>
                  <a:pt x="1" y="0"/>
                  <a:pt x="1" y="1"/>
                  <a:pt x="0" y="0"/>
                </a:cubicBezTo>
                <a:cubicBezTo>
                  <a:pt x="0" y="1"/>
                  <a:pt x="0" y="1"/>
                  <a:pt x="0" y="3"/>
                </a:cubicBezTo>
                <a:cubicBezTo>
                  <a:pt x="2" y="201"/>
                  <a:pt x="153" y="366"/>
                  <a:pt x="347" y="388"/>
                </a:cubicBezTo>
                <a:cubicBezTo>
                  <a:pt x="154" y="408"/>
                  <a:pt x="5" y="570"/>
                  <a:pt x="6" y="769"/>
                </a:cubicBezTo>
                <a:cubicBezTo>
                  <a:pt x="6" y="770"/>
                  <a:pt x="6" y="770"/>
                  <a:pt x="6" y="772"/>
                </a:cubicBezTo>
                <a:cubicBezTo>
                  <a:pt x="8" y="771"/>
                  <a:pt x="8" y="771"/>
                  <a:pt x="8" y="771"/>
                </a:cubicBezTo>
                <a:cubicBezTo>
                  <a:pt x="207" y="773"/>
                  <a:pt x="370" y="624"/>
                  <a:pt x="389" y="430"/>
                </a:cubicBezTo>
                <a:cubicBezTo>
                  <a:pt x="411" y="624"/>
                  <a:pt x="576" y="776"/>
                  <a:pt x="775" y="778"/>
                </a:cubicBezTo>
                <a:cubicBezTo>
                  <a:pt x="776" y="778"/>
                  <a:pt x="776" y="778"/>
                  <a:pt x="777" y="778"/>
                </a:cubicBezTo>
                <a:cubicBezTo>
                  <a:pt x="777" y="777"/>
                  <a:pt x="777" y="776"/>
                  <a:pt x="777" y="775"/>
                </a:cubicBezTo>
                <a:cubicBezTo>
                  <a:pt x="776" y="577"/>
                  <a:pt x="623" y="411"/>
                  <a:pt x="431" y="389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p6"/>
          <p:cNvSpPr/>
          <p:nvPr/>
        </p:nvSpPr>
        <p:spPr>
          <a:xfrm>
            <a:off x="276250" y="4802903"/>
            <a:ext cx="137275" cy="137426"/>
          </a:xfrm>
          <a:custGeom>
            <a:avLst/>
            <a:gdLst/>
            <a:ahLst/>
            <a:cxnLst/>
            <a:rect l="l" t="t" r="r" b="b"/>
            <a:pathLst>
              <a:path w="777" h="778" extrusionOk="0">
                <a:moveTo>
                  <a:pt x="431" y="389"/>
                </a:moveTo>
                <a:cubicBezTo>
                  <a:pt x="623" y="370"/>
                  <a:pt x="772" y="208"/>
                  <a:pt x="771" y="9"/>
                </a:cubicBezTo>
                <a:cubicBezTo>
                  <a:pt x="771" y="8"/>
                  <a:pt x="771" y="7"/>
                  <a:pt x="770" y="7"/>
                </a:cubicBezTo>
                <a:cubicBezTo>
                  <a:pt x="770" y="7"/>
                  <a:pt x="769" y="7"/>
                  <a:pt x="768" y="7"/>
                </a:cubicBezTo>
                <a:cubicBezTo>
                  <a:pt x="570" y="5"/>
                  <a:pt x="408" y="154"/>
                  <a:pt x="388" y="347"/>
                </a:cubicBezTo>
                <a:cubicBezTo>
                  <a:pt x="366" y="153"/>
                  <a:pt x="201" y="2"/>
                  <a:pt x="2" y="1"/>
                </a:cubicBezTo>
                <a:cubicBezTo>
                  <a:pt x="1" y="0"/>
                  <a:pt x="1" y="1"/>
                  <a:pt x="0" y="0"/>
                </a:cubicBezTo>
                <a:cubicBezTo>
                  <a:pt x="0" y="1"/>
                  <a:pt x="0" y="1"/>
                  <a:pt x="0" y="3"/>
                </a:cubicBezTo>
                <a:cubicBezTo>
                  <a:pt x="2" y="201"/>
                  <a:pt x="153" y="366"/>
                  <a:pt x="347" y="388"/>
                </a:cubicBezTo>
                <a:cubicBezTo>
                  <a:pt x="154" y="408"/>
                  <a:pt x="5" y="570"/>
                  <a:pt x="6" y="769"/>
                </a:cubicBezTo>
                <a:cubicBezTo>
                  <a:pt x="6" y="770"/>
                  <a:pt x="6" y="770"/>
                  <a:pt x="6" y="772"/>
                </a:cubicBezTo>
                <a:cubicBezTo>
                  <a:pt x="8" y="771"/>
                  <a:pt x="8" y="771"/>
                  <a:pt x="8" y="771"/>
                </a:cubicBezTo>
                <a:cubicBezTo>
                  <a:pt x="207" y="773"/>
                  <a:pt x="370" y="624"/>
                  <a:pt x="389" y="430"/>
                </a:cubicBezTo>
                <a:cubicBezTo>
                  <a:pt x="411" y="624"/>
                  <a:pt x="576" y="776"/>
                  <a:pt x="775" y="778"/>
                </a:cubicBezTo>
                <a:cubicBezTo>
                  <a:pt x="776" y="778"/>
                  <a:pt x="776" y="778"/>
                  <a:pt x="777" y="778"/>
                </a:cubicBezTo>
                <a:cubicBezTo>
                  <a:pt x="777" y="777"/>
                  <a:pt x="777" y="776"/>
                  <a:pt x="777" y="775"/>
                </a:cubicBezTo>
                <a:cubicBezTo>
                  <a:pt x="776" y="577"/>
                  <a:pt x="623" y="411"/>
                  <a:pt x="431" y="389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Google Shape;298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" name="Google Shape;300;p7"/>
          <p:cNvPicPr preferRelativeResize="0"/>
          <p:nvPr/>
        </p:nvPicPr>
        <p:blipFill>
          <a:blip r:embed="rId2">
            <a:alphaModFix amt="12000"/>
          </a:blip>
          <a:stretch>
            <a:fillRect/>
          </a:stretch>
        </p:blipFill>
        <p:spPr>
          <a:xfrm>
            <a:off x="0" y="12441"/>
            <a:ext cx="9144000" cy="514346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1" name="Google Shape;301;p7"/>
          <p:cNvGrpSpPr/>
          <p:nvPr/>
        </p:nvGrpSpPr>
        <p:grpSpPr>
          <a:xfrm>
            <a:off x="243963" y="226478"/>
            <a:ext cx="8282662" cy="4739046"/>
            <a:chOff x="243963" y="226478"/>
            <a:chExt cx="8282662" cy="4739046"/>
          </a:xfrm>
        </p:grpSpPr>
        <p:sp>
          <p:nvSpPr>
            <p:cNvPr id="302" name="Google Shape;302;p7"/>
            <p:cNvSpPr/>
            <p:nvPr/>
          </p:nvSpPr>
          <p:spPr>
            <a:xfrm>
              <a:off x="243963" y="4508049"/>
              <a:ext cx="191699" cy="191925"/>
            </a:xfrm>
            <a:custGeom>
              <a:avLst/>
              <a:gdLst/>
              <a:ahLst/>
              <a:cxnLst/>
              <a:rect l="l" t="t" r="r" b="b"/>
              <a:pathLst>
                <a:path w="777" h="778" extrusionOk="0">
                  <a:moveTo>
                    <a:pt x="431" y="389"/>
                  </a:moveTo>
                  <a:cubicBezTo>
                    <a:pt x="623" y="370"/>
                    <a:pt x="772" y="208"/>
                    <a:pt x="771" y="9"/>
                  </a:cubicBezTo>
                  <a:cubicBezTo>
                    <a:pt x="771" y="8"/>
                    <a:pt x="771" y="7"/>
                    <a:pt x="770" y="7"/>
                  </a:cubicBezTo>
                  <a:cubicBezTo>
                    <a:pt x="770" y="7"/>
                    <a:pt x="769" y="7"/>
                    <a:pt x="768" y="7"/>
                  </a:cubicBezTo>
                  <a:cubicBezTo>
                    <a:pt x="570" y="5"/>
                    <a:pt x="408" y="154"/>
                    <a:pt x="388" y="347"/>
                  </a:cubicBezTo>
                  <a:cubicBezTo>
                    <a:pt x="366" y="153"/>
                    <a:pt x="201" y="2"/>
                    <a:pt x="2" y="1"/>
                  </a:cubicBezTo>
                  <a:cubicBezTo>
                    <a:pt x="1" y="0"/>
                    <a:pt x="1" y="1"/>
                    <a:pt x="0" y="0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2" y="201"/>
                    <a:pt x="153" y="366"/>
                    <a:pt x="347" y="388"/>
                  </a:cubicBezTo>
                  <a:cubicBezTo>
                    <a:pt x="154" y="408"/>
                    <a:pt x="5" y="570"/>
                    <a:pt x="6" y="769"/>
                  </a:cubicBezTo>
                  <a:cubicBezTo>
                    <a:pt x="6" y="770"/>
                    <a:pt x="6" y="770"/>
                    <a:pt x="6" y="772"/>
                  </a:cubicBezTo>
                  <a:cubicBezTo>
                    <a:pt x="8" y="771"/>
                    <a:pt x="8" y="771"/>
                    <a:pt x="8" y="771"/>
                  </a:cubicBezTo>
                  <a:cubicBezTo>
                    <a:pt x="207" y="773"/>
                    <a:pt x="370" y="624"/>
                    <a:pt x="389" y="430"/>
                  </a:cubicBezTo>
                  <a:cubicBezTo>
                    <a:pt x="411" y="624"/>
                    <a:pt x="576" y="776"/>
                    <a:pt x="775" y="778"/>
                  </a:cubicBezTo>
                  <a:cubicBezTo>
                    <a:pt x="776" y="778"/>
                    <a:pt x="776" y="778"/>
                    <a:pt x="777" y="778"/>
                  </a:cubicBezTo>
                  <a:cubicBezTo>
                    <a:pt x="777" y="777"/>
                    <a:pt x="777" y="776"/>
                    <a:pt x="777" y="775"/>
                  </a:cubicBezTo>
                  <a:cubicBezTo>
                    <a:pt x="776" y="577"/>
                    <a:pt x="623" y="411"/>
                    <a:pt x="431" y="3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3" name="Google Shape;303;p7"/>
            <p:cNvSpPr/>
            <p:nvPr/>
          </p:nvSpPr>
          <p:spPr>
            <a:xfrm>
              <a:off x="8334925" y="4773599"/>
              <a:ext cx="191699" cy="191925"/>
            </a:xfrm>
            <a:custGeom>
              <a:avLst/>
              <a:gdLst/>
              <a:ahLst/>
              <a:cxnLst/>
              <a:rect l="l" t="t" r="r" b="b"/>
              <a:pathLst>
                <a:path w="777" h="778" extrusionOk="0">
                  <a:moveTo>
                    <a:pt x="431" y="389"/>
                  </a:moveTo>
                  <a:cubicBezTo>
                    <a:pt x="623" y="370"/>
                    <a:pt x="772" y="208"/>
                    <a:pt x="771" y="9"/>
                  </a:cubicBezTo>
                  <a:cubicBezTo>
                    <a:pt x="771" y="8"/>
                    <a:pt x="771" y="7"/>
                    <a:pt x="770" y="7"/>
                  </a:cubicBezTo>
                  <a:cubicBezTo>
                    <a:pt x="770" y="7"/>
                    <a:pt x="769" y="7"/>
                    <a:pt x="768" y="7"/>
                  </a:cubicBezTo>
                  <a:cubicBezTo>
                    <a:pt x="570" y="5"/>
                    <a:pt x="408" y="154"/>
                    <a:pt x="388" y="347"/>
                  </a:cubicBezTo>
                  <a:cubicBezTo>
                    <a:pt x="366" y="153"/>
                    <a:pt x="201" y="2"/>
                    <a:pt x="2" y="1"/>
                  </a:cubicBezTo>
                  <a:cubicBezTo>
                    <a:pt x="1" y="0"/>
                    <a:pt x="1" y="1"/>
                    <a:pt x="0" y="0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2" y="201"/>
                    <a:pt x="153" y="366"/>
                    <a:pt x="347" y="388"/>
                  </a:cubicBezTo>
                  <a:cubicBezTo>
                    <a:pt x="154" y="408"/>
                    <a:pt x="5" y="570"/>
                    <a:pt x="6" y="769"/>
                  </a:cubicBezTo>
                  <a:cubicBezTo>
                    <a:pt x="6" y="770"/>
                    <a:pt x="6" y="770"/>
                    <a:pt x="6" y="772"/>
                  </a:cubicBezTo>
                  <a:cubicBezTo>
                    <a:pt x="8" y="771"/>
                    <a:pt x="8" y="771"/>
                    <a:pt x="8" y="771"/>
                  </a:cubicBezTo>
                  <a:cubicBezTo>
                    <a:pt x="207" y="773"/>
                    <a:pt x="370" y="624"/>
                    <a:pt x="389" y="430"/>
                  </a:cubicBezTo>
                  <a:cubicBezTo>
                    <a:pt x="411" y="624"/>
                    <a:pt x="576" y="776"/>
                    <a:pt x="775" y="778"/>
                  </a:cubicBezTo>
                  <a:cubicBezTo>
                    <a:pt x="776" y="778"/>
                    <a:pt x="776" y="778"/>
                    <a:pt x="777" y="778"/>
                  </a:cubicBezTo>
                  <a:cubicBezTo>
                    <a:pt x="777" y="777"/>
                    <a:pt x="777" y="776"/>
                    <a:pt x="777" y="775"/>
                  </a:cubicBezTo>
                  <a:cubicBezTo>
                    <a:pt x="776" y="577"/>
                    <a:pt x="623" y="411"/>
                    <a:pt x="431" y="3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4" name="Google Shape;304;p7"/>
            <p:cNvSpPr/>
            <p:nvPr/>
          </p:nvSpPr>
          <p:spPr>
            <a:xfrm>
              <a:off x="644588" y="226478"/>
              <a:ext cx="137275" cy="137426"/>
            </a:xfrm>
            <a:custGeom>
              <a:avLst/>
              <a:gdLst/>
              <a:ahLst/>
              <a:cxnLst/>
              <a:rect l="l" t="t" r="r" b="b"/>
              <a:pathLst>
                <a:path w="777" h="778" extrusionOk="0">
                  <a:moveTo>
                    <a:pt x="431" y="389"/>
                  </a:moveTo>
                  <a:cubicBezTo>
                    <a:pt x="623" y="370"/>
                    <a:pt x="772" y="208"/>
                    <a:pt x="771" y="9"/>
                  </a:cubicBezTo>
                  <a:cubicBezTo>
                    <a:pt x="771" y="8"/>
                    <a:pt x="771" y="7"/>
                    <a:pt x="770" y="7"/>
                  </a:cubicBezTo>
                  <a:cubicBezTo>
                    <a:pt x="770" y="7"/>
                    <a:pt x="769" y="7"/>
                    <a:pt x="768" y="7"/>
                  </a:cubicBezTo>
                  <a:cubicBezTo>
                    <a:pt x="570" y="5"/>
                    <a:pt x="408" y="154"/>
                    <a:pt x="388" y="347"/>
                  </a:cubicBezTo>
                  <a:cubicBezTo>
                    <a:pt x="366" y="153"/>
                    <a:pt x="201" y="2"/>
                    <a:pt x="2" y="1"/>
                  </a:cubicBezTo>
                  <a:cubicBezTo>
                    <a:pt x="1" y="0"/>
                    <a:pt x="1" y="1"/>
                    <a:pt x="0" y="0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2" y="201"/>
                    <a:pt x="153" y="366"/>
                    <a:pt x="347" y="388"/>
                  </a:cubicBezTo>
                  <a:cubicBezTo>
                    <a:pt x="154" y="408"/>
                    <a:pt x="5" y="570"/>
                    <a:pt x="6" y="769"/>
                  </a:cubicBezTo>
                  <a:cubicBezTo>
                    <a:pt x="6" y="770"/>
                    <a:pt x="6" y="770"/>
                    <a:pt x="6" y="772"/>
                  </a:cubicBezTo>
                  <a:cubicBezTo>
                    <a:pt x="8" y="771"/>
                    <a:pt x="8" y="771"/>
                    <a:pt x="8" y="771"/>
                  </a:cubicBezTo>
                  <a:cubicBezTo>
                    <a:pt x="207" y="773"/>
                    <a:pt x="370" y="624"/>
                    <a:pt x="389" y="430"/>
                  </a:cubicBezTo>
                  <a:cubicBezTo>
                    <a:pt x="411" y="624"/>
                    <a:pt x="576" y="776"/>
                    <a:pt x="775" y="778"/>
                  </a:cubicBezTo>
                  <a:cubicBezTo>
                    <a:pt x="776" y="778"/>
                    <a:pt x="776" y="778"/>
                    <a:pt x="777" y="778"/>
                  </a:cubicBezTo>
                  <a:cubicBezTo>
                    <a:pt x="777" y="777"/>
                    <a:pt x="777" y="776"/>
                    <a:pt x="777" y="775"/>
                  </a:cubicBezTo>
                  <a:cubicBezTo>
                    <a:pt x="776" y="577"/>
                    <a:pt x="623" y="411"/>
                    <a:pt x="431" y="3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5" name="Google Shape;305;p7"/>
          <p:cNvGrpSpPr/>
          <p:nvPr/>
        </p:nvGrpSpPr>
        <p:grpSpPr>
          <a:xfrm>
            <a:off x="8112740" y="-62149"/>
            <a:ext cx="1224738" cy="2764521"/>
            <a:chOff x="8112740" y="-62149"/>
            <a:chExt cx="1224738" cy="2764521"/>
          </a:xfrm>
        </p:grpSpPr>
        <p:grpSp>
          <p:nvGrpSpPr>
            <p:cNvPr id="306" name="Google Shape;306;p7"/>
            <p:cNvGrpSpPr/>
            <p:nvPr/>
          </p:nvGrpSpPr>
          <p:grpSpPr>
            <a:xfrm>
              <a:off x="8617159" y="1694994"/>
              <a:ext cx="720318" cy="1007379"/>
              <a:chOff x="2983359" y="1767508"/>
              <a:chExt cx="306375" cy="428471"/>
            </a:xfrm>
          </p:grpSpPr>
          <p:sp>
            <p:nvSpPr>
              <p:cNvPr id="307" name="Google Shape;307;p7"/>
              <p:cNvSpPr/>
              <p:nvPr/>
            </p:nvSpPr>
            <p:spPr>
              <a:xfrm>
                <a:off x="3108179" y="1855453"/>
                <a:ext cx="56736" cy="243978"/>
              </a:xfrm>
              <a:custGeom>
                <a:avLst/>
                <a:gdLst/>
                <a:ahLst/>
                <a:cxnLst/>
                <a:rect l="l" t="t" r="r" b="b"/>
                <a:pathLst>
                  <a:path w="51" h="209" extrusionOk="0">
                    <a:moveTo>
                      <a:pt x="20" y="209"/>
                    </a:moveTo>
                    <a:cubicBezTo>
                      <a:pt x="30" y="209"/>
                      <a:pt x="30" y="209"/>
                      <a:pt x="30" y="209"/>
                    </a:cubicBezTo>
                    <a:cubicBezTo>
                      <a:pt x="30" y="208"/>
                      <a:pt x="31" y="208"/>
                      <a:pt x="31" y="208"/>
                    </a:cubicBezTo>
                    <a:cubicBezTo>
                      <a:pt x="44" y="176"/>
                      <a:pt x="51" y="141"/>
                      <a:pt x="51" y="104"/>
                    </a:cubicBezTo>
                    <a:cubicBezTo>
                      <a:pt x="51" y="68"/>
                      <a:pt x="44" y="33"/>
                      <a:pt x="31" y="1"/>
                    </a:cubicBezTo>
                    <a:cubicBezTo>
                      <a:pt x="31" y="0"/>
                      <a:pt x="29" y="0"/>
                      <a:pt x="28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0" y="0"/>
                      <a:pt x="20" y="0"/>
                      <a:pt x="20" y="1"/>
                    </a:cubicBezTo>
                    <a:cubicBezTo>
                      <a:pt x="7" y="33"/>
                      <a:pt x="0" y="68"/>
                      <a:pt x="0" y="104"/>
                    </a:cubicBezTo>
                    <a:cubicBezTo>
                      <a:pt x="0" y="141"/>
                      <a:pt x="6" y="176"/>
                      <a:pt x="19" y="208"/>
                    </a:cubicBezTo>
                    <a:lnTo>
                      <a:pt x="20" y="209"/>
                    </a:ln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8" name="Google Shape;308;p7"/>
              <p:cNvSpPr/>
              <p:nvPr/>
            </p:nvSpPr>
            <p:spPr>
              <a:xfrm>
                <a:off x="3023075" y="1858290"/>
                <a:ext cx="99288" cy="238304"/>
              </a:xfrm>
              <a:custGeom>
                <a:avLst/>
                <a:gdLst/>
                <a:ahLst/>
                <a:cxnLst/>
                <a:rect l="l" t="t" r="r" b="b"/>
                <a:pathLst>
                  <a:path w="85" h="205" extrusionOk="0">
                    <a:moveTo>
                      <a:pt x="0" y="102"/>
                    </a:moveTo>
                    <a:cubicBezTo>
                      <a:pt x="0" y="151"/>
                      <a:pt x="36" y="193"/>
                      <a:pt x="85" y="205"/>
                    </a:cubicBezTo>
                    <a:cubicBezTo>
                      <a:pt x="54" y="180"/>
                      <a:pt x="35" y="143"/>
                      <a:pt x="35" y="102"/>
                    </a:cubicBezTo>
                    <a:cubicBezTo>
                      <a:pt x="35" y="62"/>
                      <a:pt x="54" y="25"/>
                      <a:pt x="85" y="0"/>
                    </a:cubicBezTo>
                    <a:cubicBezTo>
                      <a:pt x="36" y="12"/>
                      <a:pt x="0" y="53"/>
                      <a:pt x="0" y="102"/>
                    </a:cubicBezTo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9" name="Google Shape;309;p7"/>
              <p:cNvSpPr/>
              <p:nvPr/>
            </p:nvSpPr>
            <p:spPr>
              <a:xfrm>
                <a:off x="3150731" y="1858290"/>
                <a:ext cx="96451" cy="238304"/>
              </a:xfrm>
              <a:custGeom>
                <a:avLst/>
                <a:gdLst/>
                <a:ahLst/>
                <a:cxnLst/>
                <a:rect l="l" t="t" r="r" b="b"/>
                <a:pathLst>
                  <a:path w="84" h="205" extrusionOk="0">
                    <a:moveTo>
                      <a:pt x="84" y="102"/>
                    </a:moveTo>
                    <a:cubicBezTo>
                      <a:pt x="84" y="53"/>
                      <a:pt x="48" y="12"/>
                      <a:pt x="0" y="0"/>
                    </a:cubicBezTo>
                    <a:cubicBezTo>
                      <a:pt x="30" y="25"/>
                      <a:pt x="49" y="62"/>
                      <a:pt x="49" y="102"/>
                    </a:cubicBezTo>
                    <a:cubicBezTo>
                      <a:pt x="49" y="143"/>
                      <a:pt x="30" y="180"/>
                      <a:pt x="0" y="205"/>
                    </a:cubicBezTo>
                    <a:cubicBezTo>
                      <a:pt x="48" y="193"/>
                      <a:pt x="84" y="151"/>
                      <a:pt x="84" y="102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0" name="Google Shape;310;p7"/>
              <p:cNvSpPr/>
              <p:nvPr/>
            </p:nvSpPr>
            <p:spPr>
              <a:xfrm>
                <a:off x="3125200" y="1767508"/>
                <a:ext cx="19800" cy="741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1" name="Google Shape;311;p7"/>
              <p:cNvSpPr/>
              <p:nvPr/>
            </p:nvSpPr>
            <p:spPr>
              <a:xfrm>
                <a:off x="3108179" y="1812899"/>
                <a:ext cx="56700" cy="54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2" name="Google Shape;312;p7"/>
              <p:cNvSpPr/>
              <p:nvPr/>
            </p:nvSpPr>
            <p:spPr>
              <a:xfrm>
                <a:off x="2983359" y="1855453"/>
                <a:ext cx="141840" cy="243978"/>
              </a:xfrm>
              <a:custGeom>
                <a:avLst/>
                <a:gdLst/>
                <a:ahLst/>
                <a:cxnLst/>
                <a:rect l="l" t="t" r="r" b="b"/>
                <a:pathLst>
                  <a:path w="122" h="209" extrusionOk="0">
                    <a:moveTo>
                      <a:pt x="122" y="209"/>
                    </a:moveTo>
                    <a:cubicBezTo>
                      <a:pt x="121" y="208"/>
                      <a:pt x="120" y="207"/>
                      <a:pt x="120" y="207"/>
                    </a:cubicBezTo>
                    <a:cubicBezTo>
                      <a:pt x="71" y="195"/>
                      <a:pt x="35" y="153"/>
                      <a:pt x="35" y="104"/>
                    </a:cubicBezTo>
                    <a:cubicBezTo>
                      <a:pt x="35" y="55"/>
                      <a:pt x="71" y="14"/>
                      <a:pt x="120" y="2"/>
                    </a:cubicBezTo>
                    <a:cubicBezTo>
                      <a:pt x="120" y="1"/>
                      <a:pt x="121" y="1"/>
                      <a:pt x="122" y="0"/>
                    </a:cubicBezTo>
                    <a:cubicBezTo>
                      <a:pt x="119" y="0"/>
                      <a:pt x="119" y="0"/>
                      <a:pt x="119" y="0"/>
                    </a:cubicBezTo>
                    <a:cubicBezTo>
                      <a:pt x="51" y="8"/>
                      <a:pt x="0" y="52"/>
                      <a:pt x="0" y="104"/>
                    </a:cubicBezTo>
                    <a:cubicBezTo>
                      <a:pt x="0" y="156"/>
                      <a:pt x="50" y="200"/>
                      <a:pt x="116" y="209"/>
                    </a:cubicBezTo>
                    <a:cubicBezTo>
                      <a:pt x="122" y="209"/>
                      <a:pt x="122" y="209"/>
                      <a:pt x="122" y="209"/>
                    </a:cubicBez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3" name="Google Shape;313;p7"/>
              <p:cNvSpPr/>
              <p:nvPr/>
            </p:nvSpPr>
            <p:spPr>
              <a:xfrm>
                <a:off x="3145057" y="1855453"/>
                <a:ext cx="144677" cy="243978"/>
              </a:xfrm>
              <a:custGeom>
                <a:avLst/>
                <a:gdLst/>
                <a:ahLst/>
                <a:cxnLst/>
                <a:rect l="l" t="t" r="r" b="b"/>
                <a:pathLst>
                  <a:path w="123" h="209" extrusionOk="0">
                    <a:moveTo>
                      <a:pt x="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2" y="1"/>
                      <a:pt x="3" y="2"/>
                    </a:cubicBezTo>
                    <a:cubicBezTo>
                      <a:pt x="51" y="14"/>
                      <a:pt x="87" y="55"/>
                      <a:pt x="87" y="104"/>
                    </a:cubicBezTo>
                    <a:cubicBezTo>
                      <a:pt x="87" y="153"/>
                      <a:pt x="51" y="195"/>
                      <a:pt x="3" y="207"/>
                    </a:cubicBezTo>
                    <a:cubicBezTo>
                      <a:pt x="2" y="207"/>
                      <a:pt x="1" y="208"/>
                      <a:pt x="0" y="209"/>
                    </a:cubicBezTo>
                    <a:cubicBezTo>
                      <a:pt x="6" y="209"/>
                      <a:pt x="6" y="209"/>
                      <a:pt x="6" y="209"/>
                    </a:cubicBezTo>
                    <a:cubicBezTo>
                      <a:pt x="72" y="200"/>
                      <a:pt x="123" y="156"/>
                      <a:pt x="123" y="104"/>
                    </a:cubicBezTo>
                    <a:cubicBezTo>
                      <a:pt x="123" y="52"/>
                      <a:pt x="71" y="8"/>
                      <a:pt x="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4" name="Google Shape;314;p7"/>
              <p:cNvSpPr/>
              <p:nvPr/>
            </p:nvSpPr>
            <p:spPr>
              <a:xfrm>
                <a:off x="3065627" y="1855453"/>
                <a:ext cx="141840" cy="243978"/>
              </a:xfrm>
              <a:custGeom>
                <a:avLst/>
                <a:gdLst/>
                <a:ahLst/>
                <a:cxnLst/>
                <a:rect l="l" t="t" r="r" b="b"/>
                <a:pathLst>
                  <a:path w="122" h="209" extrusionOk="0">
                    <a:moveTo>
                      <a:pt x="50" y="207"/>
                    </a:moveTo>
                    <a:cubicBezTo>
                      <a:pt x="50" y="207"/>
                      <a:pt x="51" y="208"/>
                      <a:pt x="51" y="209"/>
                    </a:cubicBezTo>
                    <a:cubicBezTo>
                      <a:pt x="59" y="209"/>
                      <a:pt x="59" y="209"/>
                      <a:pt x="59" y="209"/>
                    </a:cubicBezTo>
                    <a:cubicBezTo>
                      <a:pt x="58" y="209"/>
                      <a:pt x="57" y="208"/>
                      <a:pt x="56" y="208"/>
                    </a:cubicBezTo>
                    <a:cubicBezTo>
                      <a:pt x="56" y="208"/>
                      <a:pt x="56" y="208"/>
                      <a:pt x="56" y="208"/>
                    </a:cubicBezTo>
                    <a:cubicBezTo>
                      <a:pt x="43" y="176"/>
                      <a:pt x="36" y="141"/>
                      <a:pt x="36" y="104"/>
                    </a:cubicBezTo>
                    <a:cubicBezTo>
                      <a:pt x="36" y="68"/>
                      <a:pt x="43" y="33"/>
                      <a:pt x="56" y="1"/>
                    </a:cubicBezTo>
                    <a:cubicBezTo>
                      <a:pt x="56" y="1"/>
                      <a:pt x="56" y="1"/>
                      <a:pt x="56" y="1"/>
                    </a:cubicBezTo>
                    <a:cubicBezTo>
                      <a:pt x="57" y="0"/>
                      <a:pt x="59" y="0"/>
                      <a:pt x="61" y="0"/>
                    </a:cubicBezTo>
                    <a:cubicBezTo>
                      <a:pt x="62" y="0"/>
                      <a:pt x="62" y="0"/>
                      <a:pt x="62" y="0"/>
                    </a:cubicBezTo>
                    <a:cubicBezTo>
                      <a:pt x="63" y="0"/>
                      <a:pt x="64" y="0"/>
                      <a:pt x="65" y="0"/>
                    </a:cubicBezTo>
                    <a:cubicBezTo>
                      <a:pt x="66" y="1"/>
                      <a:pt x="66" y="1"/>
                      <a:pt x="67" y="1"/>
                    </a:cubicBezTo>
                    <a:cubicBezTo>
                      <a:pt x="80" y="33"/>
                      <a:pt x="87" y="68"/>
                      <a:pt x="87" y="104"/>
                    </a:cubicBezTo>
                    <a:cubicBezTo>
                      <a:pt x="87" y="141"/>
                      <a:pt x="80" y="176"/>
                      <a:pt x="67" y="208"/>
                    </a:cubicBezTo>
                    <a:cubicBezTo>
                      <a:pt x="66" y="208"/>
                      <a:pt x="66" y="208"/>
                      <a:pt x="65" y="208"/>
                    </a:cubicBezTo>
                    <a:cubicBezTo>
                      <a:pt x="65" y="208"/>
                      <a:pt x="64" y="209"/>
                      <a:pt x="63" y="209"/>
                    </a:cubicBezTo>
                    <a:cubicBezTo>
                      <a:pt x="72" y="209"/>
                      <a:pt x="72" y="209"/>
                      <a:pt x="72" y="209"/>
                    </a:cubicBezTo>
                    <a:cubicBezTo>
                      <a:pt x="72" y="208"/>
                      <a:pt x="72" y="207"/>
                      <a:pt x="73" y="207"/>
                    </a:cubicBezTo>
                    <a:cubicBezTo>
                      <a:pt x="103" y="182"/>
                      <a:pt x="122" y="145"/>
                      <a:pt x="122" y="104"/>
                    </a:cubicBezTo>
                    <a:cubicBezTo>
                      <a:pt x="122" y="64"/>
                      <a:pt x="103" y="27"/>
                      <a:pt x="73" y="2"/>
                    </a:cubicBezTo>
                    <a:cubicBezTo>
                      <a:pt x="72" y="2"/>
                      <a:pt x="72" y="1"/>
                      <a:pt x="71" y="1"/>
                    </a:cubicBezTo>
                    <a:cubicBezTo>
                      <a:pt x="71" y="0"/>
                      <a:pt x="70" y="0"/>
                      <a:pt x="70" y="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52" y="0"/>
                      <a:pt x="51" y="0"/>
                      <a:pt x="51" y="1"/>
                    </a:cubicBezTo>
                    <a:cubicBezTo>
                      <a:pt x="50" y="1"/>
                      <a:pt x="50" y="2"/>
                      <a:pt x="50" y="2"/>
                    </a:cubicBezTo>
                    <a:cubicBezTo>
                      <a:pt x="19" y="27"/>
                      <a:pt x="0" y="64"/>
                      <a:pt x="0" y="104"/>
                    </a:cubicBezTo>
                    <a:cubicBezTo>
                      <a:pt x="0" y="145"/>
                      <a:pt x="19" y="182"/>
                      <a:pt x="50" y="207"/>
                    </a:cubicBez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5" name="Google Shape;315;p7"/>
              <p:cNvSpPr/>
              <p:nvPr/>
            </p:nvSpPr>
            <p:spPr>
              <a:xfrm>
                <a:off x="3076974" y="1846943"/>
                <a:ext cx="122100" cy="19800"/>
              </a:xfrm>
              <a:prstGeom prst="rect">
                <a:avLst/>
              </a:prstGeom>
              <a:solidFill>
                <a:srgbClr val="F0463E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6" name="Google Shape;316;p7"/>
              <p:cNvSpPr/>
              <p:nvPr/>
            </p:nvSpPr>
            <p:spPr>
              <a:xfrm>
                <a:off x="3076974" y="1846943"/>
                <a:ext cx="122100" cy="198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7" name="Google Shape;317;p7"/>
              <p:cNvSpPr/>
              <p:nvPr/>
            </p:nvSpPr>
            <p:spPr>
              <a:xfrm>
                <a:off x="3062790" y="1838432"/>
                <a:ext cx="144600" cy="17100"/>
              </a:xfrm>
              <a:prstGeom prst="rect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8" name="Google Shape;318;p7"/>
              <p:cNvSpPr/>
              <p:nvPr/>
            </p:nvSpPr>
            <p:spPr>
              <a:xfrm>
                <a:off x="3093995" y="2096595"/>
                <a:ext cx="85200" cy="138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9" name="Google Shape;319;p7"/>
              <p:cNvSpPr/>
              <p:nvPr/>
            </p:nvSpPr>
            <p:spPr>
              <a:xfrm>
                <a:off x="3088321" y="2090921"/>
                <a:ext cx="96600" cy="11400"/>
              </a:xfrm>
              <a:prstGeom prst="rect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0" name="Google Shape;320;p7"/>
              <p:cNvSpPr/>
              <p:nvPr/>
            </p:nvSpPr>
            <p:spPr>
              <a:xfrm>
                <a:off x="3093995" y="2110779"/>
                <a:ext cx="6000" cy="852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1" name="Google Shape;321;p7"/>
              <p:cNvSpPr/>
              <p:nvPr/>
            </p:nvSpPr>
            <p:spPr>
              <a:xfrm>
                <a:off x="3102505" y="2110779"/>
                <a:ext cx="6000" cy="852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2" name="Google Shape;322;p7"/>
              <p:cNvSpPr/>
              <p:nvPr/>
            </p:nvSpPr>
            <p:spPr>
              <a:xfrm>
                <a:off x="3111016" y="2110779"/>
                <a:ext cx="2700" cy="852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3" name="Google Shape;323;p7"/>
              <p:cNvSpPr/>
              <p:nvPr/>
            </p:nvSpPr>
            <p:spPr>
              <a:xfrm>
                <a:off x="3119526" y="2110779"/>
                <a:ext cx="2700" cy="852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4" name="Google Shape;324;p7"/>
              <p:cNvSpPr/>
              <p:nvPr/>
            </p:nvSpPr>
            <p:spPr>
              <a:xfrm>
                <a:off x="3125200" y="2110779"/>
                <a:ext cx="6000" cy="852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5" name="Google Shape;325;p7"/>
              <p:cNvSpPr/>
              <p:nvPr/>
            </p:nvSpPr>
            <p:spPr>
              <a:xfrm>
                <a:off x="3133710" y="2110779"/>
                <a:ext cx="6000" cy="852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6" name="Google Shape;326;p7"/>
              <p:cNvSpPr/>
              <p:nvPr/>
            </p:nvSpPr>
            <p:spPr>
              <a:xfrm>
                <a:off x="3142220" y="2110779"/>
                <a:ext cx="2700" cy="852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7" name="Google Shape;327;p7"/>
              <p:cNvSpPr/>
              <p:nvPr/>
            </p:nvSpPr>
            <p:spPr>
              <a:xfrm>
                <a:off x="3150731" y="2110779"/>
                <a:ext cx="2700" cy="852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8" name="Google Shape;328;p7"/>
              <p:cNvSpPr/>
              <p:nvPr/>
            </p:nvSpPr>
            <p:spPr>
              <a:xfrm>
                <a:off x="3159241" y="2110779"/>
                <a:ext cx="2700" cy="852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9" name="Google Shape;329;p7"/>
              <p:cNvSpPr/>
              <p:nvPr/>
            </p:nvSpPr>
            <p:spPr>
              <a:xfrm>
                <a:off x="3164915" y="2110779"/>
                <a:ext cx="6000" cy="852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0" name="Google Shape;330;p7"/>
              <p:cNvSpPr/>
              <p:nvPr/>
            </p:nvSpPr>
            <p:spPr>
              <a:xfrm>
                <a:off x="3173425" y="2110779"/>
                <a:ext cx="6000" cy="852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1" name="Google Shape;331;p7"/>
              <p:cNvSpPr/>
              <p:nvPr/>
            </p:nvSpPr>
            <p:spPr>
              <a:xfrm>
                <a:off x="3093995" y="2110779"/>
                <a:ext cx="85200" cy="6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cxnSp>
          <p:nvCxnSpPr>
            <p:cNvPr id="332" name="Google Shape;332;p7"/>
            <p:cNvCxnSpPr>
              <a:stCxn id="310" idx="0"/>
            </p:cNvCxnSpPr>
            <p:nvPr/>
          </p:nvCxnSpPr>
          <p:spPr>
            <a:xfrm rot="10800000">
              <a:off x="8973915" y="-60306"/>
              <a:ext cx="0" cy="1755300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333" name="Google Shape;333;p7"/>
            <p:cNvGrpSpPr/>
            <p:nvPr/>
          </p:nvGrpSpPr>
          <p:grpSpPr>
            <a:xfrm>
              <a:off x="8112740" y="803051"/>
              <a:ext cx="1031256" cy="1504764"/>
              <a:chOff x="2712001" y="2082563"/>
              <a:chExt cx="252412" cy="368300"/>
            </a:xfrm>
          </p:grpSpPr>
          <p:sp>
            <p:nvSpPr>
              <p:cNvPr id="334" name="Google Shape;334;p7"/>
              <p:cNvSpPr/>
              <p:nvPr/>
            </p:nvSpPr>
            <p:spPr>
              <a:xfrm>
                <a:off x="2832651" y="2349263"/>
                <a:ext cx="9600" cy="237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5" name="Google Shape;335;p7"/>
              <p:cNvSpPr/>
              <p:nvPr/>
            </p:nvSpPr>
            <p:spPr>
              <a:xfrm>
                <a:off x="2813601" y="2373076"/>
                <a:ext cx="28575" cy="68263"/>
              </a:xfrm>
              <a:custGeom>
                <a:avLst/>
                <a:gdLst/>
                <a:ahLst/>
                <a:cxnLst/>
                <a:rect l="l" t="t" r="r" b="b"/>
                <a:pathLst>
                  <a:path w="18" h="43" extrusionOk="0">
                    <a:moveTo>
                      <a:pt x="11" y="43"/>
                    </a:moveTo>
                    <a:lnTo>
                      <a:pt x="0" y="40"/>
                    </a:lnTo>
                    <a:lnTo>
                      <a:pt x="11" y="1"/>
                    </a:lnTo>
                    <a:lnTo>
                      <a:pt x="18" y="0"/>
                    </a:lnTo>
                    <a:lnTo>
                      <a:pt x="11" y="43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6" name="Google Shape;336;p7"/>
              <p:cNvSpPr/>
              <p:nvPr/>
            </p:nvSpPr>
            <p:spPr>
              <a:xfrm>
                <a:off x="2835826" y="2373076"/>
                <a:ext cx="22225" cy="68263"/>
              </a:xfrm>
              <a:custGeom>
                <a:avLst/>
                <a:gdLst/>
                <a:ahLst/>
                <a:cxnLst/>
                <a:rect l="l" t="t" r="r" b="b"/>
                <a:pathLst>
                  <a:path w="14" h="43" extrusionOk="0">
                    <a:moveTo>
                      <a:pt x="7" y="43"/>
                    </a:moveTo>
                    <a:lnTo>
                      <a:pt x="14" y="40"/>
                    </a:lnTo>
                    <a:lnTo>
                      <a:pt x="5" y="0"/>
                    </a:lnTo>
                    <a:lnTo>
                      <a:pt x="0" y="1"/>
                    </a:lnTo>
                    <a:lnTo>
                      <a:pt x="7" y="43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7" name="Google Shape;337;p7"/>
              <p:cNvSpPr/>
              <p:nvPr/>
            </p:nvSpPr>
            <p:spPr>
              <a:xfrm>
                <a:off x="2827888" y="2373076"/>
                <a:ext cx="15875" cy="77788"/>
              </a:xfrm>
              <a:custGeom>
                <a:avLst/>
                <a:gdLst/>
                <a:ahLst/>
                <a:cxnLst/>
                <a:rect l="l" t="t" r="r" b="b"/>
                <a:pathLst>
                  <a:path w="10" h="49" extrusionOk="0">
                    <a:moveTo>
                      <a:pt x="0" y="49"/>
                    </a:moveTo>
                    <a:lnTo>
                      <a:pt x="10" y="49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8" name="Google Shape;338;p7"/>
              <p:cNvSpPr/>
              <p:nvPr/>
            </p:nvSpPr>
            <p:spPr>
              <a:xfrm>
                <a:off x="2831063" y="2082563"/>
                <a:ext cx="12600" cy="318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9" name="Google Shape;339;p7"/>
              <p:cNvSpPr/>
              <p:nvPr/>
            </p:nvSpPr>
            <p:spPr>
              <a:xfrm>
                <a:off x="2829476" y="2363551"/>
                <a:ext cx="17400" cy="192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0" name="Google Shape;340;p7"/>
              <p:cNvSpPr/>
              <p:nvPr/>
            </p:nvSpPr>
            <p:spPr>
              <a:xfrm>
                <a:off x="2712001" y="2123838"/>
                <a:ext cx="252412" cy="212725"/>
              </a:xfrm>
              <a:custGeom>
                <a:avLst/>
                <a:gdLst/>
                <a:ahLst/>
                <a:cxnLst/>
                <a:rect l="l" t="t" r="r" b="b"/>
                <a:pathLst>
                  <a:path w="388" h="327" extrusionOk="0">
                    <a:moveTo>
                      <a:pt x="260" y="0"/>
                    </a:moveTo>
                    <a:cubicBezTo>
                      <a:pt x="194" y="0"/>
                      <a:pt x="194" y="0"/>
                      <a:pt x="194" y="0"/>
                    </a:cubicBezTo>
                    <a:cubicBezTo>
                      <a:pt x="129" y="0"/>
                      <a:pt x="129" y="0"/>
                      <a:pt x="129" y="0"/>
                    </a:cubicBezTo>
                    <a:cubicBezTo>
                      <a:pt x="129" y="0"/>
                      <a:pt x="0" y="19"/>
                      <a:pt x="35" y="127"/>
                    </a:cubicBezTo>
                    <a:cubicBezTo>
                      <a:pt x="70" y="236"/>
                      <a:pt x="137" y="327"/>
                      <a:pt x="137" y="327"/>
                    </a:cubicBezTo>
                    <a:cubicBezTo>
                      <a:pt x="194" y="327"/>
                      <a:pt x="194" y="327"/>
                      <a:pt x="194" y="327"/>
                    </a:cubicBezTo>
                    <a:cubicBezTo>
                      <a:pt x="252" y="327"/>
                      <a:pt x="252" y="327"/>
                      <a:pt x="252" y="327"/>
                    </a:cubicBezTo>
                    <a:cubicBezTo>
                      <a:pt x="252" y="327"/>
                      <a:pt x="318" y="236"/>
                      <a:pt x="353" y="127"/>
                    </a:cubicBezTo>
                    <a:cubicBezTo>
                      <a:pt x="388" y="19"/>
                      <a:pt x="260" y="0"/>
                      <a:pt x="26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1" name="Google Shape;341;p7"/>
              <p:cNvSpPr/>
              <p:nvPr/>
            </p:nvSpPr>
            <p:spPr>
              <a:xfrm>
                <a:off x="2861226" y="2123838"/>
                <a:ext cx="84138" cy="212725"/>
              </a:xfrm>
              <a:custGeom>
                <a:avLst/>
                <a:gdLst/>
                <a:ahLst/>
                <a:cxnLst/>
                <a:rect l="l" t="t" r="r" b="b"/>
                <a:pathLst>
                  <a:path w="130" h="327" extrusionOk="0">
                    <a:moveTo>
                      <a:pt x="21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82" y="19"/>
                      <a:pt x="61" y="127"/>
                    </a:cubicBezTo>
                    <a:cubicBezTo>
                      <a:pt x="40" y="236"/>
                      <a:pt x="0" y="327"/>
                      <a:pt x="0" y="327"/>
                    </a:cubicBezTo>
                    <a:cubicBezTo>
                      <a:pt x="14" y="327"/>
                      <a:pt x="14" y="327"/>
                      <a:pt x="14" y="327"/>
                    </a:cubicBezTo>
                    <a:cubicBezTo>
                      <a:pt x="14" y="327"/>
                      <a:pt x="71" y="236"/>
                      <a:pt x="100" y="127"/>
                    </a:cubicBezTo>
                    <a:cubicBezTo>
                      <a:pt x="130" y="19"/>
                      <a:pt x="21" y="0"/>
                      <a:pt x="21" y="0"/>
                    </a:cubicBezTo>
                    <a:close/>
                  </a:path>
                </a:pathLst>
              </a:custGeom>
              <a:solidFill>
                <a:srgbClr val="FFF4E3">
                  <a:alpha val="557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2" name="Google Shape;342;p7"/>
              <p:cNvSpPr/>
              <p:nvPr/>
            </p:nvSpPr>
            <p:spPr>
              <a:xfrm>
                <a:off x="2731050" y="2123838"/>
                <a:ext cx="84137" cy="212725"/>
              </a:xfrm>
              <a:custGeom>
                <a:avLst/>
                <a:gdLst/>
                <a:ahLst/>
                <a:cxnLst/>
                <a:rect l="l" t="t" r="r" b="b"/>
                <a:pathLst>
                  <a:path w="131" h="327" extrusionOk="0">
                    <a:moveTo>
                      <a:pt x="126" y="0"/>
                    </a:moveTo>
                    <a:cubicBezTo>
                      <a:pt x="109" y="0"/>
                      <a:pt x="109" y="0"/>
                      <a:pt x="109" y="0"/>
                    </a:cubicBezTo>
                    <a:cubicBezTo>
                      <a:pt x="109" y="0"/>
                      <a:pt x="0" y="19"/>
                      <a:pt x="30" y="127"/>
                    </a:cubicBezTo>
                    <a:cubicBezTo>
                      <a:pt x="60" y="236"/>
                      <a:pt x="116" y="327"/>
                      <a:pt x="116" y="327"/>
                    </a:cubicBezTo>
                    <a:cubicBezTo>
                      <a:pt x="131" y="327"/>
                      <a:pt x="131" y="327"/>
                      <a:pt x="131" y="327"/>
                    </a:cubicBezTo>
                    <a:cubicBezTo>
                      <a:pt x="131" y="327"/>
                      <a:pt x="91" y="236"/>
                      <a:pt x="70" y="127"/>
                    </a:cubicBezTo>
                    <a:cubicBezTo>
                      <a:pt x="49" y="19"/>
                      <a:pt x="126" y="0"/>
                      <a:pt x="126" y="0"/>
                    </a:cubicBezTo>
                    <a:close/>
                  </a:path>
                </a:pathLst>
              </a:custGeom>
              <a:solidFill>
                <a:srgbClr val="FFF4E3">
                  <a:alpha val="557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3" name="Google Shape;343;p7"/>
              <p:cNvSpPr/>
              <p:nvPr/>
            </p:nvSpPr>
            <p:spPr>
              <a:xfrm>
                <a:off x="2846938" y="2123838"/>
                <a:ext cx="50800" cy="212725"/>
              </a:xfrm>
              <a:custGeom>
                <a:avLst/>
                <a:gdLst/>
                <a:ahLst/>
                <a:cxnLst/>
                <a:rect l="l" t="t" r="r" b="b"/>
                <a:pathLst>
                  <a:path w="79" h="327" extrusionOk="0">
                    <a:moveTo>
                      <a:pt x="18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30" y="19"/>
                      <a:pt x="23" y="127"/>
                    </a:cubicBezTo>
                    <a:cubicBezTo>
                      <a:pt x="15" y="236"/>
                      <a:pt x="0" y="327"/>
                      <a:pt x="0" y="327"/>
                    </a:cubicBezTo>
                    <a:cubicBezTo>
                      <a:pt x="14" y="327"/>
                      <a:pt x="14" y="327"/>
                      <a:pt x="14" y="327"/>
                    </a:cubicBezTo>
                    <a:cubicBezTo>
                      <a:pt x="14" y="327"/>
                      <a:pt x="46" y="236"/>
                      <a:pt x="62" y="127"/>
                    </a:cubicBezTo>
                    <a:cubicBezTo>
                      <a:pt x="79" y="19"/>
                      <a:pt x="18" y="0"/>
                      <a:pt x="18" y="0"/>
                    </a:cubicBezTo>
                    <a:close/>
                  </a:path>
                </a:pathLst>
              </a:custGeom>
              <a:solidFill>
                <a:srgbClr val="FFF4E3">
                  <a:alpha val="557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4" name="Google Shape;344;p7"/>
              <p:cNvSpPr/>
              <p:nvPr/>
            </p:nvSpPr>
            <p:spPr>
              <a:xfrm>
                <a:off x="2778676" y="2123838"/>
                <a:ext cx="50800" cy="212725"/>
              </a:xfrm>
              <a:custGeom>
                <a:avLst/>
                <a:gdLst/>
                <a:ahLst/>
                <a:cxnLst/>
                <a:rect l="l" t="t" r="r" b="b"/>
                <a:pathLst>
                  <a:path w="78" h="327" extrusionOk="0">
                    <a:moveTo>
                      <a:pt x="77" y="0"/>
                    </a:moveTo>
                    <a:cubicBezTo>
                      <a:pt x="60" y="0"/>
                      <a:pt x="60" y="0"/>
                      <a:pt x="60" y="0"/>
                    </a:cubicBezTo>
                    <a:cubicBezTo>
                      <a:pt x="60" y="0"/>
                      <a:pt x="0" y="19"/>
                      <a:pt x="16" y="127"/>
                    </a:cubicBezTo>
                    <a:cubicBezTo>
                      <a:pt x="33" y="236"/>
                      <a:pt x="64" y="327"/>
                      <a:pt x="64" y="327"/>
                    </a:cubicBezTo>
                    <a:cubicBezTo>
                      <a:pt x="78" y="327"/>
                      <a:pt x="78" y="327"/>
                      <a:pt x="78" y="327"/>
                    </a:cubicBezTo>
                    <a:cubicBezTo>
                      <a:pt x="78" y="327"/>
                      <a:pt x="64" y="236"/>
                      <a:pt x="56" y="127"/>
                    </a:cubicBezTo>
                    <a:cubicBezTo>
                      <a:pt x="48" y="19"/>
                      <a:pt x="77" y="0"/>
                      <a:pt x="77" y="0"/>
                    </a:cubicBezTo>
                    <a:close/>
                  </a:path>
                </a:pathLst>
              </a:custGeom>
              <a:solidFill>
                <a:srgbClr val="FFF4E3">
                  <a:alpha val="557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5" name="Google Shape;345;p7"/>
              <p:cNvSpPr/>
              <p:nvPr/>
            </p:nvSpPr>
            <p:spPr>
              <a:xfrm>
                <a:off x="2823126" y="2123838"/>
                <a:ext cx="28575" cy="212725"/>
              </a:xfrm>
              <a:custGeom>
                <a:avLst/>
                <a:gdLst/>
                <a:ahLst/>
                <a:cxnLst/>
                <a:rect l="l" t="t" r="r" b="b"/>
                <a:pathLst>
                  <a:path w="44" h="327" extrusionOk="0">
                    <a:moveTo>
                      <a:pt x="30" y="0"/>
                    </a:moveTo>
                    <a:cubicBezTo>
                      <a:pt x="22" y="0"/>
                      <a:pt x="22" y="0"/>
                      <a:pt x="22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5" y="0"/>
                      <a:pt x="0" y="19"/>
                      <a:pt x="4" y="127"/>
                    </a:cubicBezTo>
                    <a:cubicBezTo>
                      <a:pt x="8" y="236"/>
                      <a:pt x="16" y="327"/>
                      <a:pt x="16" y="327"/>
                    </a:cubicBezTo>
                    <a:cubicBezTo>
                      <a:pt x="22" y="327"/>
                      <a:pt x="22" y="327"/>
                      <a:pt x="22" y="327"/>
                    </a:cubicBezTo>
                    <a:cubicBezTo>
                      <a:pt x="29" y="327"/>
                      <a:pt x="29" y="327"/>
                      <a:pt x="29" y="327"/>
                    </a:cubicBezTo>
                    <a:cubicBezTo>
                      <a:pt x="29" y="327"/>
                      <a:pt x="36" y="236"/>
                      <a:pt x="40" y="127"/>
                    </a:cubicBezTo>
                    <a:cubicBezTo>
                      <a:pt x="44" y="19"/>
                      <a:pt x="30" y="0"/>
                      <a:pt x="30" y="0"/>
                    </a:cubicBezTo>
                    <a:close/>
                  </a:path>
                </a:pathLst>
              </a:custGeom>
              <a:solidFill>
                <a:srgbClr val="FFF4E3">
                  <a:alpha val="557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6" name="Google Shape;346;p7"/>
              <p:cNvSpPr/>
              <p:nvPr/>
            </p:nvSpPr>
            <p:spPr>
              <a:xfrm>
                <a:off x="2799313" y="2336563"/>
                <a:ext cx="76200" cy="126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7" name="Google Shape;347;p7"/>
              <p:cNvSpPr/>
              <p:nvPr/>
            </p:nvSpPr>
            <p:spPr>
              <a:xfrm>
                <a:off x="2791376" y="2111138"/>
                <a:ext cx="93600" cy="126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cxnSp>
          <p:nvCxnSpPr>
            <p:cNvPr id="348" name="Google Shape;348;p7"/>
            <p:cNvCxnSpPr>
              <a:stCxn id="338" idx="0"/>
            </p:cNvCxnSpPr>
            <p:nvPr/>
          </p:nvCxnSpPr>
          <p:spPr>
            <a:xfrm rot="10800000">
              <a:off x="8624921" y="-62149"/>
              <a:ext cx="0" cy="865200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49" name="Google Shape;349;p7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4294800" cy="113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50" name="Google Shape;350;p7"/>
          <p:cNvSpPr txBox="1">
            <a:spLocks noGrp="1"/>
          </p:cNvSpPr>
          <p:nvPr>
            <p:ph type="subTitle" idx="1"/>
          </p:nvPr>
        </p:nvSpPr>
        <p:spPr>
          <a:xfrm>
            <a:off x="713225" y="1857625"/>
            <a:ext cx="4294800" cy="220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2" name="Google Shape;352;p8"/>
          <p:cNvPicPr preferRelativeResize="0"/>
          <p:nvPr/>
        </p:nvPicPr>
        <p:blipFill>
          <a:blip r:embed="rId2">
            <a:alphaModFix amt="12000"/>
          </a:blip>
          <a:stretch>
            <a:fillRect/>
          </a:stretch>
        </p:blipFill>
        <p:spPr>
          <a:xfrm>
            <a:off x="0" y="12441"/>
            <a:ext cx="9144000" cy="514346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53" name="Google Shape;353;p8"/>
          <p:cNvGrpSpPr/>
          <p:nvPr/>
        </p:nvGrpSpPr>
        <p:grpSpPr>
          <a:xfrm>
            <a:off x="-160341" y="-74581"/>
            <a:ext cx="9497818" cy="5053179"/>
            <a:chOff x="-160341" y="-74581"/>
            <a:chExt cx="9497818" cy="5053179"/>
          </a:xfrm>
        </p:grpSpPr>
        <p:grpSp>
          <p:nvGrpSpPr>
            <p:cNvPr id="354" name="Google Shape;354;p8"/>
            <p:cNvGrpSpPr/>
            <p:nvPr/>
          </p:nvGrpSpPr>
          <p:grpSpPr>
            <a:xfrm>
              <a:off x="-160341" y="3971219"/>
              <a:ext cx="720318" cy="1007379"/>
              <a:chOff x="2983359" y="1767508"/>
              <a:chExt cx="306375" cy="428471"/>
            </a:xfrm>
          </p:grpSpPr>
          <p:sp>
            <p:nvSpPr>
              <p:cNvPr id="355" name="Google Shape;355;p8"/>
              <p:cNvSpPr/>
              <p:nvPr/>
            </p:nvSpPr>
            <p:spPr>
              <a:xfrm>
                <a:off x="3108179" y="1855453"/>
                <a:ext cx="56736" cy="243978"/>
              </a:xfrm>
              <a:custGeom>
                <a:avLst/>
                <a:gdLst/>
                <a:ahLst/>
                <a:cxnLst/>
                <a:rect l="l" t="t" r="r" b="b"/>
                <a:pathLst>
                  <a:path w="51" h="209" extrusionOk="0">
                    <a:moveTo>
                      <a:pt x="20" y="209"/>
                    </a:moveTo>
                    <a:cubicBezTo>
                      <a:pt x="30" y="209"/>
                      <a:pt x="30" y="209"/>
                      <a:pt x="30" y="209"/>
                    </a:cubicBezTo>
                    <a:cubicBezTo>
                      <a:pt x="30" y="208"/>
                      <a:pt x="31" y="208"/>
                      <a:pt x="31" y="208"/>
                    </a:cubicBezTo>
                    <a:cubicBezTo>
                      <a:pt x="44" y="176"/>
                      <a:pt x="51" y="141"/>
                      <a:pt x="51" y="104"/>
                    </a:cubicBezTo>
                    <a:cubicBezTo>
                      <a:pt x="51" y="68"/>
                      <a:pt x="44" y="33"/>
                      <a:pt x="31" y="1"/>
                    </a:cubicBezTo>
                    <a:cubicBezTo>
                      <a:pt x="31" y="0"/>
                      <a:pt x="29" y="0"/>
                      <a:pt x="28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0" y="0"/>
                      <a:pt x="20" y="0"/>
                      <a:pt x="20" y="1"/>
                    </a:cubicBezTo>
                    <a:cubicBezTo>
                      <a:pt x="7" y="33"/>
                      <a:pt x="0" y="68"/>
                      <a:pt x="0" y="104"/>
                    </a:cubicBezTo>
                    <a:cubicBezTo>
                      <a:pt x="0" y="141"/>
                      <a:pt x="6" y="176"/>
                      <a:pt x="19" y="208"/>
                    </a:cubicBezTo>
                    <a:lnTo>
                      <a:pt x="20" y="209"/>
                    </a:ln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6" name="Google Shape;356;p8"/>
              <p:cNvSpPr/>
              <p:nvPr/>
            </p:nvSpPr>
            <p:spPr>
              <a:xfrm>
                <a:off x="3023075" y="1858290"/>
                <a:ext cx="99288" cy="238304"/>
              </a:xfrm>
              <a:custGeom>
                <a:avLst/>
                <a:gdLst/>
                <a:ahLst/>
                <a:cxnLst/>
                <a:rect l="l" t="t" r="r" b="b"/>
                <a:pathLst>
                  <a:path w="85" h="205" extrusionOk="0">
                    <a:moveTo>
                      <a:pt x="0" y="102"/>
                    </a:moveTo>
                    <a:cubicBezTo>
                      <a:pt x="0" y="151"/>
                      <a:pt x="36" y="193"/>
                      <a:pt x="85" y="205"/>
                    </a:cubicBezTo>
                    <a:cubicBezTo>
                      <a:pt x="54" y="180"/>
                      <a:pt x="35" y="143"/>
                      <a:pt x="35" y="102"/>
                    </a:cubicBezTo>
                    <a:cubicBezTo>
                      <a:pt x="35" y="62"/>
                      <a:pt x="54" y="25"/>
                      <a:pt x="85" y="0"/>
                    </a:cubicBezTo>
                    <a:cubicBezTo>
                      <a:pt x="36" y="12"/>
                      <a:pt x="0" y="53"/>
                      <a:pt x="0" y="102"/>
                    </a:cubicBezTo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7" name="Google Shape;357;p8"/>
              <p:cNvSpPr/>
              <p:nvPr/>
            </p:nvSpPr>
            <p:spPr>
              <a:xfrm>
                <a:off x="3150731" y="1858290"/>
                <a:ext cx="96451" cy="238304"/>
              </a:xfrm>
              <a:custGeom>
                <a:avLst/>
                <a:gdLst/>
                <a:ahLst/>
                <a:cxnLst/>
                <a:rect l="l" t="t" r="r" b="b"/>
                <a:pathLst>
                  <a:path w="84" h="205" extrusionOk="0">
                    <a:moveTo>
                      <a:pt x="84" y="102"/>
                    </a:moveTo>
                    <a:cubicBezTo>
                      <a:pt x="84" y="53"/>
                      <a:pt x="48" y="12"/>
                      <a:pt x="0" y="0"/>
                    </a:cubicBezTo>
                    <a:cubicBezTo>
                      <a:pt x="30" y="25"/>
                      <a:pt x="49" y="62"/>
                      <a:pt x="49" y="102"/>
                    </a:cubicBezTo>
                    <a:cubicBezTo>
                      <a:pt x="49" y="143"/>
                      <a:pt x="30" y="180"/>
                      <a:pt x="0" y="205"/>
                    </a:cubicBezTo>
                    <a:cubicBezTo>
                      <a:pt x="48" y="193"/>
                      <a:pt x="84" y="151"/>
                      <a:pt x="84" y="102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8" name="Google Shape;358;p8"/>
              <p:cNvSpPr/>
              <p:nvPr/>
            </p:nvSpPr>
            <p:spPr>
              <a:xfrm>
                <a:off x="3125200" y="1767508"/>
                <a:ext cx="19800" cy="741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9" name="Google Shape;359;p8"/>
              <p:cNvSpPr/>
              <p:nvPr/>
            </p:nvSpPr>
            <p:spPr>
              <a:xfrm>
                <a:off x="3108179" y="1812899"/>
                <a:ext cx="56700" cy="54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0" name="Google Shape;360;p8"/>
              <p:cNvSpPr/>
              <p:nvPr/>
            </p:nvSpPr>
            <p:spPr>
              <a:xfrm>
                <a:off x="2983359" y="1855453"/>
                <a:ext cx="141840" cy="243978"/>
              </a:xfrm>
              <a:custGeom>
                <a:avLst/>
                <a:gdLst/>
                <a:ahLst/>
                <a:cxnLst/>
                <a:rect l="l" t="t" r="r" b="b"/>
                <a:pathLst>
                  <a:path w="122" h="209" extrusionOk="0">
                    <a:moveTo>
                      <a:pt x="122" y="209"/>
                    </a:moveTo>
                    <a:cubicBezTo>
                      <a:pt x="121" y="208"/>
                      <a:pt x="120" y="207"/>
                      <a:pt x="120" y="207"/>
                    </a:cubicBezTo>
                    <a:cubicBezTo>
                      <a:pt x="71" y="195"/>
                      <a:pt x="35" y="153"/>
                      <a:pt x="35" y="104"/>
                    </a:cubicBezTo>
                    <a:cubicBezTo>
                      <a:pt x="35" y="55"/>
                      <a:pt x="71" y="14"/>
                      <a:pt x="120" y="2"/>
                    </a:cubicBezTo>
                    <a:cubicBezTo>
                      <a:pt x="120" y="1"/>
                      <a:pt x="121" y="1"/>
                      <a:pt x="122" y="0"/>
                    </a:cubicBezTo>
                    <a:cubicBezTo>
                      <a:pt x="119" y="0"/>
                      <a:pt x="119" y="0"/>
                      <a:pt x="119" y="0"/>
                    </a:cubicBezTo>
                    <a:cubicBezTo>
                      <a:pt x="51" y="8"/>
                      <a:pt x="0" y="52"/>
                      <a:pt x="0" y="104"/>
                    </a:cubicBezTo>
                    <a:cubicBezTo>
                      <a:pt x="0" y="156"/>
                      <a:pt x="50" y="200"/>
                      <a:pt x="116" y="209"/>
                    </a:cubicBezTo>
                    <a:cubicBezTo>
                      <a:pt x="122" y="209"/>
                      <a:pt x="122" y="209"/>
                      <a:pt x="122" y="209"/>
                    </a:cubicBez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1" name="Google Shape;361;p8"/>
              <p:cNvSpPr/>
              <p:nvPr/>
            </p:nvSpPr>
            <p:spPr>
              <a:xfrm>
                <a:off x="3145057" y="1855453"/>
                <a:ext cx="144677" cy="243978"/>
              </a:xfrm>
              <a:custGeom>
                <a:avLst/>
                <a:gdLst/>
                <a:ahLst/>
                <a:cxnLst/>
                <a:rect l="l" t="t" r="r" b="b"/>
                <a:pathLst>
                  <a:path w="123" h="209" extrusionOk="0">
                    <a:moveTo>
                      <a:pt x="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2" y="1"/>
                      <a:pt x="3" y="2"/>
                    </a:cubicBezTo>
                    <a:cubicBezTo>
                      <a:pt x="51" y="14"/>
                      <a:pt x="87" y="55"/>
                      <a:pt x="87" y="104"/>
                    </a:cubicBezTo>
                    <a:cubicBezTo>
                      <a:pt x="87" y="153"/>
                      <a:pt x="51" y="195"/>
                      <a:pt x="3" y="207"/>
                    </a:cubicBezTo>
                    <a:cubicBezTo>
                      <a:pt x="2" y="207"/>
                      <a:pt x="1" y="208"/>
                      <a:pt x="0" y="209"/>
                    </a:cubicBezTo>
                    <a:cubicBezTo>
                      <a:pt x="6" y="209"/>
                      <a:pt x="6" y="209"/>
                      <a:pt x="6" y="209"/>
                    </a:cubicBezTo>
                    <a:cubicBezTo>
                      <a:pt x="72" y="200"/>
                      <a:pt x="123" y="156"/>
                      <a:pt x="123" y="104"/>
                    </a:cubicBezTo>
                    <a:cubicBezTo>
                      <a:pt x="123" y="52"/>
                      <a:pt x="71" y="8"/>
                      <a:pt x="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2" name="Google Shape;362;p8"/>
              <p:cNvSpPr/>
              <p:nvPr/>
            </p:nvSpPr>
            <p:spPr>
              <a:xfrm>
                <a:off x="3065627" y="1855453"/>
                <a:ext cx="141840" cy="243978"/>
              </a:xfrm>
              <a:custGeom>
                <a:avLst/>
                <a:gdLst/>
                <a:ahLst/>
                <a:cxnLst/>
                <a:rect l="l" t="t" r="r" b="b"/>
                <a:pathLst>
                  <a:path w="122" h="209" extrusionOk="0">
                    <a:moveTo>
                      <a:pt x="50" y="207"/>
                    </a:moveTo>
                    <a:cubicBezTo>
                      <a:pt x="50" y="207"/>
                      <a:pt x="51" y="208"/>
                      <a:pt x="51" y="209"/>
                    </a:cubicBezTo>
                    <a:cubicBezTo>
                      <a:pt x="59" y="209"/>
                      <a:pt x="59" y="209"/>
                      <a:pt x="59" y="209"/>
                    </a:cubicBezTo>
                    <a:cubicBezTo>
                      <a:pt x="58" y="209"/>
                      <a:pt x="57" y="208"/>
                      <a:pt x="56" y="208"/>
                    </a:cubicBezTo>
                    <a:cubicBezTo>
                      <a:pt x="56" y="208"/>
                      <a:pt x="56" y="208"/>
                      <a:pt x="56" y="208"/>
                    </a:cubicBezTo>
                    <a:cubicBezTo>
                      <a:pt x="43" y="176"/>
                      <a:pt x="36" y="141"/>
                      <a:pt x="36" y="104"/>
                    </a:cubicBezTo>
                    <a:cubicBezTo>
                      <a:pt x="36" y="68"/>
                      <a:pt x="43" y="33"/>
                      <a:pt x="56" y="1"/>
                    </a:cubicBezTo>
                    <a:cubicBezTo>
                      <a:pt x="56" y="1"/>
                      <a:pt x="56" y="1"/>
                      <a:pt x="56" y="1"/>
                    </a:cubicBezTo>
                    <a:cubicBezTo>
                      <a:pt x="57" y="0"/>
                      <a:pt x="59" y="0"/>
                      <a:pt x="61" y="0"/>
                    </a:cubicBezTo>
                    <a:cubicBezTo>
                      <a:pt x="62" y="0"/>
                      <a:pt x="62" y="0"/>
                      <a:pt x="62" y="0"/>
                    </a:cubicBezTo>
                    <a:cubicBezTo>
                      <a:pt x="63" y="0"/>
                      <a:pt x="64" y="0"/>
                      <a:pt x="65" y="0"/>
                    </a:cubicBezTo>
                    <a:cubicBezTo>
                      <a:pt x="66" y="1"/>
                      <a:pt x="66" y="1"/>
                      <a:pt x="67" y="1"/>
                    </a:cubicBezTo>
                    <a:cubicBezTo>
                      <a:pt x="80" y="33"/>
                      <a:pt x="87" y="68"/>
                      <a:pt x="87" y="104"/>
                    </a:cubicBezTo>
                    <a:cubicBezTo>
                      <a:pt x="87" y="141"/>
                      <a:pt x="80" y="176"/>
                      <a:pt x="67" y="208"/>
                    </a:cubicBezTo>
                    <a:cubicBezTo>
                      <a:pt x="66" y="208"/>
                      <a:pt x="66" y="208"/>
                      <a:pt x="65" y="208"/>
                    </a:cubicBezTo>
                    <a:cubicBezTo>
                      <a:pt x="65" y="208"/>
                      <a:pt x="64" y="209"/>
                      <a:pt x="63" y="209"/>
                    </a:cubicBezTo>
                    <a:cubicBezTo>
                      <a:pt x="72" y="209"/>
                      <a:pt x="72" y="209"/>
                      <a:pt x="72" y="209"/>
                    </a:cubicBezTo>
                    <a:cubicBezTo>
                      <a:pt x="72" y="208"/>
                      <a:pt x="72" y="207"/>
                      <a:pt x="73" y="207"/>
                    </a:cubicBezTo>
                    <a:cubicBezTo>
                      <a:pt x="103" y="182"/>
                      <a:pt x="122" y="145"/>
                      <a:pt x="122" y="104"/>
                    </a:cubicBezTo>
                    <a:cubicBezTo>
                      <a:pt x="122" y="64"/>
                      <a:pt x="103" y="27"/>
                      <a:pt x="73" y="2"/>
                    </a:cubicBezTo>
                    <a:cubicBezTo>
                      <a:pt x="72" y="2"/>
                      <a:pt x="72" y="1"/>
                      <a:pt x="71" y="1"/>
                    </a:cubicBezTo>
                    <a:cubicBezTo>
                      <a:pt x="71" y="0"/>
                      <a:pt x="70" y="0"/>
                      <a:pt x="70" y="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52" y="0"/>
                      <a:pt x="51" y="0"/>
                      <a:pt x="51" y="1"/>
                    </a:cubicBezTo>
                    <a:cubicBezTo>
                      <a:pt x="50" y="1"/>
                      <a:pt x="50" y="2"/>
                      <a:pt x="50" y="2"/>
                    </a:cubicBezTo>
                    <a:cubicBezTo>
                      <a:pt x="19" y="27"/>
                      <a:pt x="0" y="64"/>
                      <a:pt x="0" y="104"/>
                    </a:cubicBezTo>
                    <a:cubicBezTo>
                      <a:pt x="0" y="145"/>
                      <a:pt x="19" y="182"/>
                      <a:pt x="50" y="207"/>
                    </a:cubicBez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3" name="Google Shape;363;p8"/>
              <p:cNvSpPr/>
              <p:nvPr/>
            </p:nvSpPr>
            <p:spPr>
              <a:xfrm>
                <a:off x="3076974" y="1846943"/>
                <a:ext cx="122100" cy="19800"/>
              </a:xfrm>
              <a:prstGeom prst="rect">
                <a:avLst/>
              </a:prstGeom>
              <a:solidFill>
                <a:srgbClr val="F0463E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4" name="Google Shape;364;p8"/>
              <p:cNvSpPr/>
              <p:nvPr/>
            </p:nvSpPr>
            <p:spPr>
              <a:xfrm>
                <a:off x="3076974" y="1846943"/>
                <a:ext cx="122100" cy="198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5" name="Google Shape;365;p8"/>
              <p:cNvSpPr/>
              <p:nvPr/>
            </p:nvSpPr>
            <p:spPr>
              <a:xfrm>
                <a:off x="3062790" y="1838432"/>
                <a:ext cx="144600" cy="17100"/>
              </a:xfrm>
              <a:prstGeom prst="rect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6" name="Google Shape;366;p8"/>
              <p:cNvSpPr/>
              <p:nvPr/>
            </p:nvSpPr>
            <p:spPr>
              <a:xfrm>
                <a:off x="3093995" y="2096595"/>
                <a:ext cx="85200" cy="138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7" name="Google Shape;367;p8"/>
              <p:cNvSpPr/>
              <p:nvPr/>
            </p:nvSpPr>
            <p:spPr>
              <a:xfrm>
                <a:off x="3088321" y="2090921"/>
                <a:ext cx="96600" cy="11400"/>
              </a:xfrm>
              <a:prstGeom prst="rect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8" name="Google Shape;368;p8"/>
              <p:cNvSpPr/>
              <p:nvPr/>
            </p:nvSpPr>
            <p:spPr>
              <a:xfrm>
                <a:off x="3093995" y="2110779"/>
                <a:ext cx="6000" cy="852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9" name="Google Shape;369;p8"/>
              <p:cNvSpPr/>
              <p:nvPr/>
            </p:nvSpPr>
            <p:spPr>
              <a:xfrm>
                <a:off x="3102505" y="2110779"/>
                <a:ext cx="6000" cy="852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0" name="Google Shape;370;p8"/>
              <p:cNvSpPr/>
              <p:nvPr/>
            </p:nvSpPr>
            <p:spPr>
              <a:xfrm>
                <a:off x="3111016" y="2110779"/>
                <a:ext cx="2700" cy="852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1" name="Google Shape;371;p8"/>
              <p:cNvSpPr/>
              <p:nvPr/>
            </p:nvSpPr>
            <p:spPr>
              <a:xfrm>
                <a:off x="3119526" y="2110779"/>
                <a:ext cx="2700" cy="852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2" name="Google Shape;372;p8"/>
              <p:cNvSpPr/>
              <p:nvPr/>
            </p:nvSpPr>
            <p:spPr>
              <a:xfrm>
                <a:off x="3125200" y="2110779"/>
                <a:ext cx="6000" cy="852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3" name="Google Shape;373;p8"/>
              <p:cNvSpPr/>
              <p:nvPr/>
            </p:nvSpPr>
            <p:spPr>
              <a:xfrm>
                <a:off x="3133710" y="2110779"/>
                <a:ext cx="6000" cy="852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4" name="Google Shape;374;p8"/>
              <p:cNvSpPr/>
              <p:nvPr/>
            </p:nvSpPr>
            <p:spPr>
              <a:xfrm>
                <a:off x="3142220" y="2110779"/>
                <a:ext cx="2700" cy="852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5" name="Google Shape;375;p8"/>
              <p:cNvSpPr/>
              <p:nvPr/>
            </p:nvSpPr>
            <p:spPr>
              <a:xfrm>
                <a:off x="3150731" y="2110779"/>
                <a:ext cx="2700" cy="852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6" name="Google Shape;376;p8"/>
              <p:cNvSpPr/>
              <p:nvPr/>
            </p:nvSpPr>
            <p:spPr>
              <a:xfrm>
                <a:off x="3159241" y="2110779"/>
                <a:ext cx="2700" cy="852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7" name="Google Shape;377;p8"/>
              <p:cNvSpPr/>
              <p:nvPr/>
            </p:nvSpPr>
            <p:spPr>
              <a:xfrm>
                <a:off x="3164915" y="2110779"/>
                <a:ext cx="6000" cy="852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8" name="Google Shape;378;p8"/>
              <p:cNvSpPr/>
              <p:nvPr/>
            </p:nvSpPr>
            <p:spPr>
              <a:xfrm>
                <a:off x="3173425" y="2110779"/>
                <a:ext cx="6000" cy="852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9" name="Google Shape;379;p8"/>
              <p:cNvSpPr/>
              <p:nvPr/>
            </p:nvSpPr>
            <p:spPr>
              <a:xfrm>
                <a:off x="3093995" y="2110779"/>
                <a:ext cx="85200" cy="6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cxnSp>
          <p:nvCxnSpPr>
            <p:cNvPr id="380" name="Google Shape;380;p8"/>
            <p:cNvCxnSpPr>
              <a:stCxn id="358" idx="0"/>
            </p:cNvCxnSpPr>
            <p:nvPr/>
          </p:nvCxnSpPr>
          <p:spPr>
            <a:xfrm rot="10800000">
              <a:off x="196415" y="-74581"/>
              <a:ext cx="0" cy="4045800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381" name="Google Shape;381;p8"/>
            <p:cNvGrpSpPr/>
            <p:nvPr/>
          </p:nvGrpSpPr>
          <p:grpSpPr>
            <a:xfrm>
              <a:off x="8617159" y="1694994"/>
              <a:ext cx="720318" cy="1007379"/>
              <a:chOff x="2983359" y="1767508"/>
              <a:chExt cx="306375" cy="428471"/>
            </a:xfrm>
          </p:grpSpPr>
          <p:sp>
            <p:nvSpPr>
              <p:cNvPr id="382" name="Google Shape;382;p8"/>
              <p:cNvSpPr/>
              <p:nvPr/>
            </p:nvSpPr>
            <p:spPr>
              <a:xfrm>
                <a:off x="3108179" y="1855453"/>
                <a:ext cx="56736" cy="243978"/>
              </a:xfrm>
              <a:custGeom>
                <a:avLst/>
                <a:gdLst/>
                <a:ahLst/>
                <a:cxnLst/>
                <a:rect l="l" t="t" r="r" b="b"/>
                <a:pathLst>
                  <a:path w="51" h="209" extrusionOk="0">
                    <a:moveTo>
                      <a:pt x="20" y="209"/>
                    </a:moveTo>
                    <a:cubicBezTo>
                      <a:pt x="30" y="209"/>
                      <a:pt x="30" y="209"/>
                      <a:pt x="30" y="209"/>
                    </a:cubicBezTo>
                    <a:cubicBezTo>
                      <a:pt x="30" y="208"/>
                      <a:pt x="31" y="208"/>
                      <a:pt x="31" y="208"/>
                    </a:cubicBezTo>
                    <a:cubicBezTo>
                      <a:pt x="44" y="176"/>
                      <a:pt x="51" y="141"/>
                      <a:pt x="51" y="104"/>
                    </a:cubicBezTo>
                    <a:cubicBezTo>
                      <a:pt x="51" y="68"/>
                      <a:pt x="44" y="33"/>
                      <a:pt x="31" y="1"/>
                    </a:cubicBezTo>
                    <a:cubicBezTo>
                      <a:pt x="31" y="0"/>
                      <a:pt x="29" y="0"/>
                      <a:pt x="28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0" y="0"/>
                      <a:pt x="20" y="0"/>
                      <a:pt x="20" y="1"/>
                    </a:cubicBezTo>
                    <a:cubicBezTo>
                      <a:pt x="7" y="33"/>
                      <a:pt x="0" y="68"/>
                      <a:pt x="0" y="104"/>
                    </a:cubicBezTo>
                    <a:cubicBezTo>
                      <a:pt x="0" y="141"/>
                      <a:pt x="6" y="176"/>
                      <a:pt x="19" y="208"/>
                    </a:cubicBezTo>
                    <a:lnTo>
                      <a:pt x="20" y="209"/>
                    </a:ln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3" name="Google Shape;383;p8"/>
              <p:cNvSpPr/>
              <p:nvPr/>
            </p:nvSpPr>
            <p:spPr>
              <a:xfrm>
                <a:off x="3023075" y="1858290"/>
                <a:ext cx="99288" cy="238304"/>
              </a:xfrm>
              <a:custGeom>
                <a:avLst/>
                <a:gdLst/>
                <a:ahLst/>
                <a:cxnLst/>
                <a:rect l="l" t="t" r="r" b="b"/>
                <a:pathLst>
                  <a:path w="85" h="205" extrusionOk="0">
                    <a:moveTo>
                      <a:pt x="0" y="102"/>
                    </a:moveTo>
                    <a:cubicBezTo>
                      <a:pt x="0" y="151"/>
                      <a:pt x="36" y="193"/>
                      <a:pt x="85" y="205"/>
                    </a:cubicBezTo>
                    <a:cubicBezTo>
                      <a:pt x="54" y="180"/>
                      <a:pt x="35" y="143"/>
                      <a:pt x="35" y="102"/>
                    </a:cubicBezTo>
                    <a:cubicBezTo>
                      <a:pt x="35" y="62"/>
                      <a:pt x="54" y="25"/>
                      <a:pt x="85" y="0"/>
                    </a:cubicBezTo>
                    <a:cubicBezTo>
                      <a:pt x="36" y="12"/>
                      <a:pt x="0" y="53"/>
                      <a:pt x="0" y="102"/>
                    </a:cubicBezTo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4" name="Google Shape;384;p8"/>
              <p:cNvSpPr/>
              <p:nvPr/>
            </p:nvSpPr>
            <p:spPr>
              <a:xfrm>
                <a:off x="3150731" y="1858290"/>
                <a:ext cx="96451" cy="238304"/>
              </a:xfrm>
              <a:custGeom>
                <a:avLst/>
                <a:gdLst/>
                <a:ahLst/>
                <a:cxnLst/>
                <a:rect l="l" t="t" r="r" b="b"/>
                <a:pathLst>
                  <a:path w="84" h="205" extrusionOk="0">
                    <a:moveTo>
                      <a:pt x="84" y="102"/>
                    </a:moveTo>
                    <a:cubicBezTo>
                      <a:pt x="84" y="53"/>
                      <a:pt x="48" y="12"/>
                      <a:pt x="0" y="0"/>
                    </a:cubicBezTo>
                    <a:cubicBezTo>
                      <a:pt x="30" y="25"/>
                      <a:pt x="49" y="62"/>
                      <a:pt x="49" y="102"/>
                    </a:cubicBezTo>
                    <a:cubicBezTo>
                      <a:pt x="49" y="143"/>
                      <a:pt x="30" y="180"/>
                      <a:pt x="0" y="205"/>
                    </a:cubicBezTo>
                    <a:cubicBezTo>
                      <a:pt x="48" y="193"/>
                      <a:pt x="84" y="151"/>
                      <a:pt x="84" y="102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5" name="Google Shape;385;p8"/>
              <p:cNvSpPr/>
              <p:nvPr/>
            </p:nvSpPr>
            <p:spPr>
              <a:xfrm>
                <a:off x="3125200" y="1767508"/>
                <a:ext cx="19800" cy="741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6" name="Google Shape;386;p8"/>
              <p:cNvSpPr/>
              <p:nvPr/>
            </p:nvSpPr>
            <p:spPr>
              <a:xfrm>
                <a:off x="3108179" y="1812899"/>
                <a:ext cx="56700" cy="54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7" name="Google Shape;387;p8"/>
              <p:cNvSpPr/>
              <p:nvPr/>
            </p:nvSpPr>
            <p:spPr>
              <a:xfrm>
                <a:off x="2983359" y="1855453"/>
                <a:ext cx="141840" cy="243978"/>
              </a:xfrm>
              <a:custGeom>
                <a:avLst/>
                <a:gdLst/>
                <a:ahLst/>
                <a:cxnLst/>
                <a:rect l="l" t="t" r="r" b="b"/>
                <a:pathLst>
                  <a:path w="122" h="209" extrusionOk="0">
                    <a:moveTo>
                      <a:pt x="122" y="209"/>
                    </a:moveTo>
                    <a:cubicBezTo>
                      <a:pt x="121" y="208"/>
                      <a:pt x="120" y="207"/>
                      <a:pt x="120" y="207"/>
                    </a:cubicBezTo>
                    <a:cubicBezTo>
                      <a:pt x="71" y="195"/>
                      <a:pt x="35" y="153"/>
                      <a:pt x="35" y="104"/>
                    </a:cubicBezTo>
                    <a:cubicBezTo>
                      <a:pt x="35" y="55"/>
                      <a:pt x="71" y="14"/>
                      <a:pt x="120" y="2"/>
                    </a:cubicBezTo>
                    <a:cubicBezTo>
                      <a:pt x="120" y="1"/>
                      <a:pt x="121" y="1"/>
                      <a:pt x="122" y="0"/>
                    </a:cubicBezTo>
                    <a:cubicBezTo>
                      <a:pt x="119" y="0"/>
                      <a:pt x="119" y="0"/>
                      <a:pt x="119" y="0"/>
                    </a:cubicBezTo>
                    <a:cubicBezTo>
                      <a:pt x="51" y="8"/>
                      <a:pt x="0" y="52"/>
                      <a:pt x="0" y="104"/>
                    </a:cubicBezTo>
                    <a:cubicBezTo>
                      <a:pt x="0" y="156"/>
                      <a:pt x="50" y="200"/>
                      <a:pt x="116" y="209"/>
                    </a:cubicBezTo>
                    <a:cubicBezTo>
                      <a:pt x="122" y="209"/>
                      <a:pt x="122" y="209"/>
                      <a:pt x="122" y="209"/>
                    </a:cubicBez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8" name="Google Shape;388;p8"/>
              <p:cNvSpPr/>
              <p:nvPr/>
            </p:nvSpPr>
            <p:spPr>
              <a:xfrm>
                <a:off x="3145057" y="1855453"/>
                <a:ext cx="144677" cy="243978"/>
              </a:xfrm>
              <a:custGeom>
                <a:avLst/>
                <a:gdLst/>
                <a:ahLst/>
                <a:cxnLst/>
                <a:rect l="l" t="t" r="r" b="b"/>
                <a:pathLst>
                  <a:path w="123" h="209" extrusionOk="0">
                    <a:moveTo>
                      <a:pt x="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2" y="1"/>
                      <a:pt x="3" y="2"/>
                    </a:cubicBezTo>
                    <a:cubicBezTo>
                      <a:pt x="51" y="14"/>
                      <a:pt x="87" y="55"/>
                      <a:pt x="87" y="104"/>
                    </a:cubicBezTo>
                    <a:cubicBezTo>
                      <a:pt x="87" y="153"/>
                      <a:pt x="51" y="195"/>
                      <a:pt x="3" y="207"/>
                    </a:cubicBezTo>
                    <a:cubicBezTo>
                      <a:pt x="2" y="207"/>
                      <a:pt x="1" y="208"/>
                      <a:pt x="0" y="209"/>
                    </a:cubicBezTo>
                    <a:cubicBezTo>
                      <a:pt x="6" y="209"/>
                      <a:pt x="6" y="209"/>
                      <a:pt x="6" y="209"/>
                    </a:cubicBezTo>
                    <a:cubicBezTo>
                      <a:pt x="72" y="200"/>
                      <a:pt x="123" y="156"/>
                      <a:pt x="123" y="104"/>
                    </a:cubicBezTo>
                    <a:cubicBezTo>
                      <a:pt x="123" y="52"/>
                      <a:pt x="71" y="8"/>
                      <a:pt x="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9" name="Google Shape;389;p8"/>
              <p:cNvSpPr/>
              <p:nvPr/>
            </p:nvSpPr>
            <p:spPr>
              <a:xfrm>
                <a:off x="3065627" y="1855453"/>
                <a:ext cx="141840" cy="243978"/>
              </a:xfrm>
              <a:custGeom>
                <a:avLst/>
                <a:gdLst/>
                <a:ahLst/>
                <a:cxnLst/>
                <a:rect l="l" t="t" r="r" b="b"/>
                <a:pathLst>
                  <a:path w="122" h="209" extrusionOk="0">
                    <a:moveTo>
                      <a:pt x="50" y="207"/>
                    </a:moveTo>
                    <a:cubicBezTo>
                      <a:pt x="50" y="207"/>
                      <a:pt x="51" y="208"/>
                      <a:pt x="51" y="209"/>
                    </a:cubicBezTo>
                    <a:cubicBezTo>
                      <a:pt x="59" y="209"/>
                      <a:pt x="59" y="209"/>
                      <a:pt x="59" y="209"/>
                    </a:cubicBezTo>
                    <a:cubicBezTo>
                      <a:pt x="58" y="209"/>
                      <a:pt x="57" y="208"/>
                      <a:pt x="56" y="208"/>
                    </a:cubicBezTo>
                    <a:cubicBezTo>
                      <a:pt x="56" y="208"/>
                      <a:pt x="56" y="208"/>
                      <a:pt x="56" y="208"/>
                    </a:cubicBezTo>
                    <a:cubicBezTo>
                      <a:pt x="43" y="176"/>
                      <a:pt x="36" y="141"/>
                      <a:pt x="36" y="104"/>
                    </a:cubicBezTo>
                    <a:cubicBezTo>
                      <a:pt x="36" y="68"/>
                      <a:pt x="43" y="33"/>
                      <a:pt x="56" y="1"/>
                    </a:cubicBezTo>
                    <a:cubicBezTo>
                      <a:pt x="56" y="1"/>
                      <a:pt x="56" y="1"/>
                      <a:pt x="56" y="1"/>
                    </a:cubicBezTo>
                    <a:cubicBezTo>
                      <a:pt x="57" y="0"/>
                      <a:pt x="59" y="0"/>
                      <a:pt x="61" y="0"/>
                    </a:cubicBezTo>
                    <a:cubicBezTo>
                      <a:pt x="62" y="0"/>
                      <a:pt x="62" y="0"/>
                      <a:pt x="62" y="0"/>
                    </a:cubicBezTo>
                    <a:cubicBezTo>
                      <a:pt x="63" y="0"/>
                      <a:pt x="64" y="0"/>
                      <a:pt x="65" y="0"/>
                    </a:cubicBezTo>
                    <a:cubicBezTo>
                      <a:pt x="66" y="1"/>
                      <a:pt x="66" y="1"/>
                      <a:pt x="67" y="1"/>
                    </a:cubicBezTo>
                    <a:cubicBezTo>
                      <a:pt x="80" y="33"/>
                      <a:pt x="87" y="68"/>
                      <a:pt x="87" y="104"/>
                    </a:cubicBezTo>
                    <a:cubicBezTo>
                      <a:pt x="87" y="141"/>
                      <a:pt x="80" y="176"/>
                      <a:pt x="67" y="208"/>
                    </a:cubicBezTo>
                    <a:cubicBezTo>
                      <a:pt x="66" y="208"/>
                      <a:pt x="66" y="208"/>
                      <a:pt x="65" y="208"/>
                    </a:cubicBezTo>
                    <a:cubicBezTo>
                      <a:pt x="65" y="208"/>
                      <a:pt x="64" y="209"/>
                      <a:pt x="63" y="209"/>
                    </a:cubicBezTo>
                    <a:cubicBezTo>
                      <a:pt x="72" y="209"/>
                      <a:pt x="72" y="209"/>
                      <a:pt x="72" y="209"/>
                    </a:cubicBezTo>
                    <a:cubicBezTo>
                      <a:pt x="72" y="208"/>
                      <a:pt x="72" y="207"/>
                      <a:pt x="73" y="207"/>
                    </a:cubicBezTo>
                    <a:cubicBezTo>
                      <a:pt x="103" y="182"/>
                      <a:pt x="122" y="145"/>
                      <a:pt x="122" y="104"/>
                    </a:cubicBezTo>
                    <a:cubicBezTo>
                      <a:pt x="122" y="64"/>
                      <a:pt x="103" y="27"/>
                      <a:pt x="73" y="2"/>
                    </a:cubicBezTo>
                    <a:cubicBezTo>
                      <a:pt x="72" y="2"/>
                      <a:pt x="72" y="1"/>
                      <a:pt x="71" y="1"/>
                    </a:cubicBezTo>
                    <a:cubicBezTo>
                      <a:pt x="71" y="0"/>
                      <a:pt x="70" y="0"/>
                      <a:pt x="70" y="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52" y="0"/>
                      <a:pt x="51" y="0"/>
                      <a:pt x="51" y="1"/>
                    </a:cubicBezTo>
                    <a:cubicBezTo>
                      <a:pt x="50" y="1"/>
                      <a:pt x="50" y="2"/>
                      <a:pt x="50" y="2"/>
                    </a:cubicBezTo>
                    <a:cubicBezTo>
                      <a:pt x="19" y="27"/>
                      <a:pt x="0" y="64"/>
                      <a:pt x="0" y="104"/>
                    </a:cubicBezTo>
                    <a:cubicBezTo>
                      <a:pt x="0" y="145"/>
                      <a:pt x="19" y="182"/>
                      <a:pt x="50" y="207"/>
                    </a:cubicBez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0" name="Google Shape;390;p8"/>
              <p:cNvSpPr/>
              <p:nvPr/>
            </p:nvSpPr>
            <p:spPr>
              <a:xfrm>
                <a:off x="3076974" y="1846943"/>
                <a:ext cx="122100" cy="19800"/>
              </a:xfrm>
              <a:prstGeom prst="rect">
                <a:avLst/>
              </a:prstGeom>
              <a:solidFill>
                <a:srgbClr val="F0463E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1" name="Google Shape;391;p8"/>
              <p:cNvSpPr/>
              <p:nvPr/>
            </p:nvSpPr>
            <p:spPr>
              <a:xfrm>
                <a:off x="3076974" y="1846943"/>
                <a:ext cx="122100" cy="198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2" name="Google Shape;392;p8"/>
              <p:cNvSpPr/>
              <p:nvPr/>
            </p:nvSpPr>
            <p:spPr>
              <a:xfrm>
                <a:off x="3062790" y="1838432"/>
                <a:ext cx="144600" cy="17100"/>
              </a:xfrm>
              <a:prstGeom prst="rect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3" name="Google Shape;393;p8"/>
              <p:cNvSpPr/>
              <p:nvPr/>
            </p:nvSpPr>
            <p:spPr>
              <a:xfrm>
                <a:off x="3093995" y="2096595"/>
                <a:ext cx="85200" cy="138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4" name="Google Shape;394;p8"/>
              <p:cNvSpPr/>
              <p:nvPr/>
            </p:nvSpPr>
            <p:spPr>
              <a:xfrm>
                <a:off x="3088321" y="2090921"/>
                <a:ext cx="96600" cy="11400"/>
              </a:xfrm>
              <a:prstGeom prst="rect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5" name="Google Shape;395;p8"/>
              <p:cNvSpPr/>
              <p:nvPr/>
            </p:nvSpPr>
            <p:spPr>
              <a:xfrm>
                <a:off x="3093995" y="2110779"/>
                <a:ext cx="6000" cy="852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6" name="Google Shape;396;p8"/>
              <p:cNvSpPr/>
              <p:nvPr/>
            </p:nvSpPr>
            <p:spPr>
              <a:xfrm>
                <a:off x="3102505" y="2110779"/>
                <a:ext cx="6000" cy="852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7" name="Google Shape;397;p8"/>
              <p:cNvSpPr/>
              <p:nvPr/>
            </p:nvSpPr>
            <p:spPr>
              <a:xfrm>
                <a:off x="3111016" y="2110779"/>
                <a:ext cx="2700" cy="852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8" name="Google Shape;398;p8"/>
              <p:cNvSpPr/>
              <p:nvPr/>
            </p:nvSpPr>
            <p:spPr>
              <a:xfrm>
                <a:off x="3119526" y="2110779"/>
                <a:ext cx="2700" cy="852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9" name="Google Shape;399;p8"/>
              <p:cNvSpPr/>
              <p:nvPr/>
            </p:nvSpPr>
            <p:spPr>
              <a:xfrm>
                <a:off x="3125200" y="2110779"/>
                <a:ext cx="6000" cy="852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0" name="Google Shape;400;p8"/>
              <p:cNvSpPr/>
              <p:nvPr/>
            </p:nvSpPr>
            <p:spPr>
              <a:xfrm>
                <a:off x="3133710" y="2110779"/>
                <a:ext cx="6000" cy="852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1" name="Google Shape;401;p8"/>
              <p:cNvSpPr/>
              <p:nvPr/>
            </p:nvSpPr>
            <p:spPr>
              <a:xfrm>
                <a:off x="3142220" y="2110779"/>
                <a:ext cx="2700" cy="852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2" name="Google Shape;402;p8"/>
              <p:cNvSpPr/>
              <p:nvPr/>
            </p:nvSpPr>
            <p:spPr>
              <a:xfrm>
                <a:off x="3150731" y="2110779"/>
                <a:ext cx="2700" cy="852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3" name="Google Shape;403;p8"/>
              <p:cNvSpPr/>
              <p:nvPr/>
            </p:nvSpPr>
            <p:spPr>
              <a:xfrm>
                <a:off x="3159241" y="2110779"/>
                <a:ext cx="2700" cy="852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4" name="Google Shape;404;p8"/>
              <p:cNvSpPr/>
              <p:nvPr/>
            </p:nvSpPr>
            <p:spPr>
              <a:xfrm>
                <a:off x="3164915" y="2110779"/>
                <a:ext cx="6000" cy="852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5" name="Google Shape;405;p8"/>
              <p:cNvSpPr/>
              <p:nvPr/>
            </p:nvSpPr>
            <p:spPr>
              <a:xfrm>
                <a:off x="3173425" y="2110779"/>
                <a:ext cx="6000" cy="852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6" name="Google Shape;406;p8"/>
              <p:cNvSpPr/>
              <p:nvPr/>
            </p:nvSpPr>
            <p:spPr>
              <a:xfrm>
                <a:off x="3093995" y="2110779"/>
                <a:ext cx="85200" cy="6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cxnSp>
          <p:nvCxnSpPr>
            <p:cNvPr id="407" name="Google Shape;407;p8"/>
            <p:cNvCxnSpPr>
              <a:stCxn id="385" idx="0"/>
            </p:cNvCxnSpPr>
            <p:nvPr/>
          </p:nvCxnSpPr>
          <p:spPr>
            <a:xfrm rot="10800000">
              <a:off x="8973915" y="-60306"/>
              <a:ext cx="0" cy="1755300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408" name="Google Shape;408;p8"/>
            <p:cNvGrpSpPr/>
            <p:nvPr/>
          </p:nvGrpSpPr>
          <p:grpSpPr>
            <a:xfrm>
              <a:off x="8112740" y="803051"/>
              <a:ext cx="1031256" cy="1504764"/>
              <a:chOff x="2712001" y="2082563"/>
              <a:chExt cx="252412" cy="368300"/>
            </a:xfrm>
          </p:grpSpPr>
          <p:sp>
            <p:nvSpPr>
              <p:cNvPr id="409" name="Google Shape;409;p8"/>
              <p:cNvSpPr/>
              <p:nvPr/>
            </p:nvSpPr>
            <p:spPr>
              <a:xfrm>
                <a:off x="2832651" y="2349263"/>
                <a:ext cx="9600" cy="237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0" name="Google Shape;410;p8"/>
              <p:cNvSpPr/>
              <p:nvPr/>
            </p:nvSpPr>
            <p:spPr>
              <a:xfrm>
                <a:off x="2813601" y="2373076"/>
                <a:ext cx="28575" cy="68263"/>
              </a:xfrm>
              <a:custGeom>
                <a:avLst/>
                <a:gdLst/>
                <a:ahLst/>
                <a:cxnLst/>
                <a:rect l="l" t="t" r="r" b="b"/>
                <a:pathLst>
                  <a:path w="18" h="43" extrusionOk="0">
                    <a:moveTo>
                      <a:pt x="11" y="43"/>
                    </a:moveTo>
                    <a:lnTo>
                      <a:pt x="0" y="40"/>
                    </a:lnTo>
                    <a:lnTo>
                      <a:pt x="11" y="1"/>
                    </a:lnTo>
                    <a:lnTo>
                      <a:pt x="18" y="0"/>
                    </a:lnTo>
                    <a:lnTo>
                      <a:pt x="11" y="43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1" name="Google Shape;411;p8"/>
              <p:cNvSpPr/>
              <p:nvPr/>
            </p:nvSpPr>
            <p:spPr>
              <a:xfrm>
                <a:off x="2835826" y="2373076"/>
                <a:ext cx="22225" cy="68263"/>
              </a:xfrm>
              <a:custGeom>
                <a:avLst/>
                <a:gdLst/>
                <a:ahLst/>
                <a:cxnLst/>
                <a:rect l="l" t="t" r="r" b="b"/>
                <a:pathLst>
                  <a:path w="14" h="43" extrusionOk="0">
                    <a:moveTo>
                      <a:pt x="7" y="43"/>
                    </a:moveTo>
                    <a:lnTo>
                      <a:pt x="14" y="40"/>
                    </a:lnTo>
                    <a:lnTo>
                      <a:pt x="5" y="0"/>
                    </a:lnTo>
                    <a:lnTo>
                      <a:pt x="0" y="1"/>
                    </a:lnTo>
                    <a:lnTo>
                      <a:pt x="7" y="43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2" name="Google Shape;412;p8"/>
              <p:cNvSpPr/>
              <p:nvPr/>
            </p:nvSpPr>
            <p:spPr>
              <a:xfrm>
                <a:off x="2827888" y="2373076"/>
                <a:ext cx="15875" cy="77788"/>
              </a:xfrm>
              <a:custGeom>
                <a:avLst/>
                <a:gdLst/>
                <a:ahLst/>
                <a:cxnLst/>
                <a:rect l="l" t="t" r="r" b="b"/>
                <a:pathLst>
                  <a:path w="10" h="49" extrusionOk="0">
                    <a:moveTo>
                      <a:pt x="0" y="49"/>
                    </a:moveTo>
                    <a:lnTo>
                      <a:pt x="10" y="49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3" name="Google Shape;413;p8"/>
              <p:cNvSpPr/>
              <p:nvPr/>
            </p:nvSpPr>
            <p:spPr>
              <a:xfrm>
                <a:off x="2831063" y="2082563"/>
                <a:ext cx="12600" cy="318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4" name="Google Shape;414;p8"/>
              <p:cNvSpPr/>
              <p:nvPr/>
            </p:nvSpPr>
            <p:spPr>
              <a:xfrm>
                <a:off x="2829476" y="2363551"/>
                <a:ext cx="17400" cy="192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5" name="Google Shape;415;p8"/>
              <p:cNvSpPr/>
              <p:nvPr/>
            </p:nvSpPr>
            <p:spPr>
              <a:xfrm>
                <a:off x="2712001" y="2123838"/>
                <a:ext cx="252412" cy="212725"/>
              </a:xfrm>
              <a:custGeom>
                <a:avLst/>
                <a:gdLst/>
                <a:ahLst/>
                <a:cxnLst/>
                <a:rect l="l" t="t" r="r" b="b"/>
                <a:pathLst>
                  <a:path w="388" h="327" extrusionOk="0">
                    <a:moveTo>
                      <a:pt x="260" y="0"/>
                    </a:moveTo>
                    <a:cubicBezTo>
                      <a:pt x="194" y="0"/>
                      <a:pt x="194" y="0"/>
                      <a:pt x="194" y="0"/>
                    </a:cubicBezTo>
                    <a:cubicBezTo>
                      <a:pt x="129" y="0"/>
                      <a:pt x="129" y="0"/>
                      <a:pt x="129" y="0"/>
                    </a:cubicBezTo>
                    <a:cubicBezTo>
                      <a:pt x="129" y="0"/>
                      <a:pt x="0" y="19"/>
                      <a:pt x="35" y="127"/>
                    </a:cubicBezTo>
                    <a:cubicBezTo>
                      <a:pt x="70" y="236"/>
                      <a:pt x="137" y="327"/>
                      <a:pt x="137" y="327"/>
                    </a:cubicBezTo>
                    <a:cubicBezTo>
                      <a:pt x="194" y="327"/>
                      <a:pt x="194" y="327"/>
                      <a:pt x="194" y="327"/>
                    </a:cubicBezTo>
                    <a:cubicBezTo>
                      <a:pt x="252" y="327"/>
                      <a:pt x="252" y="327"/>
                      <a:pt x="252" y="327"/>
                    </a:cubicBezTo>
                    <a:cubicBezTo>
                      <a:pt x="252" y="327"/>
                      <a:pt x="318" y="236"/>
                      <a:pt x="353" y="127"/>
                    </a:cubicBezTo>
                    <a:cubicBezTo>
                      <a:pt x="388" y="19"/>
                      <a:pt x="260" y="0"/>
                      <a:pt x="26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6" name="Google Shape;416;p8"/>
              <p:cNvSpPr/>
              <p:nvPr/>
            </p:nvSpPr>
            <p:spPr>
              <a:xfrm>
                <a:off x="2861226" y="2123838"/>
                <a:ext cx="84138" cy="212725"/>
              </a:xfrm>
              <a:custGeom>
                <a:avLst/>
                <a:gdLst/>
                <a:ahLst/>
                <a:cxnLst/>
                <a:rect l="l" t="t" r="r" b="b"/>
                <a:pathLst>
                  <a:path w="130" h="327" extrusionOk="0">
                    <a:moveTo>
                      <a:pt x="21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82" y="19"/>
                      <a:pt x="61" y="127"/>
                    </a:cubicBezTo>
                    <a:cubicBezTo>
                      <a:pt x="40" y="236"/>
                      <a:pt x="0" y="327"/>
                      <a:pt x="0" y="327"/>
                    </a:cubicBezTo>
                    <a:cubicBezTo>
                      <a:pt x="14" y="327"/>
                      <a:pt x="14" y="327"/>
                      <a:pt x="14" y="327"/>
                    </a:cubicBezTo>
                    <a:cubicBezTo>
                      <a:pt x="14" y="327"/>
                      <a:pt x="71" y="236"/>
                      <a:pt x="100" y="127"/>
                    </a:cubicBezTo>
                    <a:cubicBezTo>
                      <a:pt x="130" y="19"/>
                      <a:pt x="21" y="0"/>
                      <a:pt x="21" y="0"/>
                    </a:cubicBezTo>
                    <a:close/>
                  </a:path>
                </a:pathLst>
              </a:custGeom>
              <a:solidFill>
                <a:srgbClr val="FFF4E3">
                  <a:alpha val="557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7" name="Google Shape;417;p8"/>
              <p:cNvSpPr/>
              <p:nvPr/>
            </p:nvSpPr>
            <p:spPr>
              <a:xfrm>
                <a:off x="2731050" y="2123838"/>
                <a:ext cx="84137" cy="212725"/>
              </a:xfrm>
              <a:custGeom>
                <a:avLst/>
                <a:gdLst/>
                <a:ahLst/>
                <a:cxnLst/>
                <a:rect l="l" t="t" r="r" b="b"/>
                <a:pathLst>
                  <a:path w="131" h="327" extrusionOk="0">
                    <a:moveTo>
                      <a:pt x="126" y="0"/>
                    </a:moveTo>
                    <a:cubicBezTo>
                      <a:pt x="109" y="0"/>
                      <a:pt x="109" y="0"/>
                      <a:pt x="109" y="0"/>
                    </a:cubicBezTo>
                    <a:cubicBezTo>
                      <a:pt x="109" y="0"/>
                      <a:pt x="0" y="19"/>
                      <a:pt x="30" y="127"/>
                    </a:cubicBezTo>
                    <a:cubicBezTo>
                      <a:pt x="60" y="236"/>
                      <a:pt x="116" y="327"/>
                      <a:pt x="116" y="327"/>
                    </a:cubicBezTo>
                    <a:cubicBezTo>
                      <a:pt x="131" y="327"/>
                      <a:pt x="131" y="327"/>
                      <a:pt x="131" y="327"/>
                    </a:cubicBezTo>
                    <a:cubicBezTo>
                      <a:pt x="131" y="327"/>
                      <a:pt x="91" y="236"/>
                      <a:pt x="70" y="127"/>
                    </a:cubicBezTo>
                    <a:cubicBezTo>
                      <a:pt x="49" y="19"/>
                      <a:pt x="126" y="0"/>
                      <a:pt x="126" y="0"/>
                    </a:cubicBezTo>
                    <a:close/>
                  </a:path>
                </a:pathLst>
              </a:custGeom>
              <a:solidFill>
                <a:srgbClr val="FFF4E3">
                  <a:alpha val="557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8" name="Google Shape;418;p8"/>
              <p:cNvSpPr/>
              <p:nvPr/>
            </p:nvSpPr>
            <p:spPr>
              <a:xfrm>
                <a:off x="2846938" y="2123838"/>
                <a:ext cx="50800" cy="212725"/>
              </a:xfrm>
              <a:custGeom>
                <a:avLst/>
                <a:gdLst/>
                <a:ahLst/>
                <a:cxnLst/>
                <a:rect l="l" t="t" r="r" b="b"/>
                <a:pathLst>
                  <a:path w="79" h="327" extrusionOk="0">
                    <a:moveTo>
                      <a:pt x="18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30" y="19"/>
                      <a:pt x="23" y="127"/>
                    </a:cubicBezTo>
                    <a:cubicBezTo>
                      <a:pt x="15" y="236"/>
                      <a:pt x="0" y="327"/>
                      <a:pt x="0" y="327"/>
                    </a:cubicBezTo>
                    <a:cubicBezTo>
                      <a:pt x="14" y="327"/>
                      <a:pt x="14" y="327"/>
                      <a:pt x="14" y="327"/>
                    </a:cubicBezTo>
                    <a:cubicBezTo>
                      <a:pt x="14" y="327"/>
                      <a:pt x="46" y="236"/>
                      <a:pt x="62" y="127"/>
                    </a:cubicBezTo>
                    <a:cubicBezTo>
                      <a:pt x="79" y="19"/>
                      <a:pt x="18" y="0"/>
                      <a:pt x="18" y="0"/>
                    </a:cubicBezTo>
                    <a:close/>
                  </a:path>
                </a:pathLst>
              </a:custGeom>
              <a:solidFill>
                <a:srgbClr val="FFF4E3">
                  <a:alpha val="557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9" name="Google Shape;419;p8"/>
              <p:cNvSpPr/>
              <p:nvPr/>
            </p:nvSpPr>
            <p:spPr>
              <a:xfrm>
                <a:off x="2778676" y="2123838"/>
                <a:ext cx="50800" cy="212725"/>
              </a:xfrm>
              <a:custGeom>
                <a:avLst/>
                <a:gdLst/>
                <a:ahLst/>
                <a:cxnLst/>
                <a:rect l="l" t="t" r="r" b="b"/>
                <a:pathLst>
                  <a:path w="78" h="327" extrusionOk="0">
                    <a:moveTo>
                      <a:pt x="77" y="0"/>
                    </a:moveTo>
                    <a:cubicBezTo>
                      <a:pt x="60" y="0"/>
                      <a:pt x="60" y="0"/>
                      <a:pt x="60" y="0"/>
                    </a:cubicBezTo>
                    <a:cubicBezTo>
                      <a:pt x="60" y="0"/>
                      <a:pt x="0" y="19"/>
                      <a:pt x="16" y="127"/>
                    </a:cubicBezTo>
                    <a:cubicBezTo>
                      <a:pt x="33" y="236"/>
                      <a:pt x="64" y="327"/>
                      <a:pt x="64" y="327"/>
                    </a:cubicBezTo>
                    <a:cubicBezTo>
                      <a:pt x="78" y="327"/>
                      <a:pt x="78" y="327"/>
                      <a:pt x="78" y="327"/>
                    </a:cubicBezTo>
                    <a:cubicBezTo>
                      <a:pt x="78" y="327"/>
                      <a:pt x="64" y="236"/>
                      <a:pt x="56" y="127"/>
                    </a:cubicBezTo>
                    <a:cubicBezTo>
                      <a:pt x="48" y="19"/>
                      <a:pt x="77" y="0"/>
                      <a:pt x="77" y="0"/>
                    </a:cubicBezTo>
                    <a:close/>
                  </a:path>
                </a:pathLst>
              </a:custGeom>
              <a:solidFill>
                <a:srgbClr val="FFF4E3">
                  <a:alpha val="557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0" name="Google Shape;420;p8"/>
              <p:cNvSpPr/>
              <p:nvPr/>
            </p:nvSpPr>
            <p:spPr>
              <a:xfrm>
                <a:off x="2823126" y="2123838"/>
                <a:ext cx="28575" cy="212725"/>
              </a:xfrm>
              <a:custGeom>
                <a:avLst/>
                <a:gdLst/>
                <a:ahLst/>
                <a:cxnLst/>
                <a:rect l="l" t="t" r="r" b="b"/>
                <a:pathLst>
                  <a:path w="44" h="327" extrusionOk="0">
                    <a:moveTo>
                      <a:pt x="30" y="0"/>
                    </a:moveTo>
                    <a:cubicBezTo>
                      <a:pt x="22" y="0"/>
                      <a:pt x="22" y="0"/>
                      <a:pt x="22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5" y="0"/>
                      <a:pt x="0" y="19"/>
                      <a:pt x="4" y="127"/>
                    </a:cubicBezTo>
                    <a:cubicBezTo>
                      <a:pt x="8" y="236"/>
                      <a:pt x="16" y="327"/>
                      <a:pt x="16" y="327"/>
                    </a:cubicBezTo>
                    <a:cubicBezTo>
                      <a:pt x="22" y="327"/>
                      <a:pt x="22" y="327"/>
                      <a:pt x="22" y="327"/>
                    </a:cubicBezTo>
                    <a:cubicBezTo>
                      <a:pt x="29" y="327"/>
                      <a:pt x="29" y="327"/>
                      <a:pt x="29" y="327"/>
                    </a:cubicBezTo>
                    <a:cubicBezTo>
                      <a:pt x="29" y="327"/>
                      <a:pt x="36" y="236"/>
                      <a:pt x="40" y="127"/>
                    </a:cubicBezTo>
                    <a:cubicBezTo>
                      <a:pt x="44" y="19"/>
                      <a:pt x="30" y="0"/>
                      <a:pt x="30" y="0"/>
                    </a:cubicBezTo>
                    <a:close/>
                  </a:path>
                </a:pathLst>
              </a:custGeom>
              <a:solidFill>
                <a:srgbClr val="FFF4E3">
                  <a:alpha val="557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1" name="Google Shape;421;p8"/>
              <p:cNvSpPr/>
              <p:nvPr/>
            </p:nvSpPr>
            <p:spPr>
              <a:xfrm>
                <a:off x="2799313" y="2336563"/>
                <a:ext cx="76200" cy="126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2" name="Google Shape;422;p8"/>
              <p:cNvSpPr/>
              <p:nvPr/>
            </p:nvSpPr>
            <p:spPr>
              <a:xfrm>
                <a:off x="2791376" y="2111138"/>
                <a:ext cx="93600" cy="126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cxnSp>
          <p:nvCxnSpPr>
            <p:cNvPr id="423" name="Google Shape;423;p8"/>
            <p:cNvCxnSpPr>
              <a:stCxn id="413" idx="0"/>
            </p:cNvCxnSpPr>
            <p:nvPr/>
          </p:nvCxnSpPr>
          <p:spPr>
            <a:xfrm rot="10800000">
              <a:off x="8624921" y="-62149"/>
              <a:ext cx="0" cy="865200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424" name="Google Shape;424;p8"/>
          <p:cNvGrpSpPr/>
          <p:nvPr/>
        </p:nvGrpSpPr>
        <p:grpSpPr>
          <a:xfrm>
            <a:off x="1014275" y="187040"/>
            <a:ext cx="7185846" cy="4777296"/>
            <a:chOff x="1014275" y="187040"/>
            <a:chExt cx="7185846" cy="4777296"/>
          </a:xfrm>
        </p:grpSpPr>
        <p:sp>
          <p:nvSpPr>
            <p:cNvPr id="425" name="Google Shape;425;p8"/>
            <p:cNvSpPr/>
            <p:nvPr/>
          </p:nvSpPr>
          <p:spPr>
            <a:xfrm>
              <a:off x="1014275" y="4772411"/>
              <a:ext cx="191699" cy="191925"/>
            </a:xfrm>
            <a:custGeom>
              <a:avLst/>
              <a:gdLst/>
              <a:ahLst/>
              <a:cxnLst/>
              <a:rect l="l" t="t" r="r" b="b"/>
              <a:pathLst>
                <a:path w="777" h="778" extrusionOk="0">
                  <a:moveTo>
                    <a:pt x="431" y="389"/>
                  </a:moveTo>
                  <a:cubicBezTo>
                    <a:pt x="623" y="370"/>
                    <a:pt x="772" y="208"/>
                    <a:pt x="771" y="9"/>
                  </a:cubicBezTo>
                  <a:cubicBezTo>
                    <a:pt x="771" y="8"/>
                    <a:pt x="771" y="7"/>
                    <a:pt x="770" y="7"/>
                  </a:cubicBezTo>
                  <a:cubicBezTo>
                    <a:pt x="770" y="7"/>
                    <a:pt x="769" y="7"/>
                    <a:pt x="768" y="7"/>
                  </a:cubicBezTo>
                  <a:cubicBezTo>
                    <a:pt x="570" y="5"/>
                    <a:pt x="408" y="154"/>
                    <a:pt x="388" y="347"/>
                  </a:cubicBezTo>
                  <a:cubicBezTo>
                    <a:pt x="366" y="153"/>
                    <a:pt x="201" y="2"/>
                    <a:pt x="2" y="1"/>
                  </a:cubicBezTo>
                  <a:cubicBezTo>
                    <a:pt x="1" y="0"/>
                    <a:pt x="1" y="1"/>
                    <a:pt x="0" y="0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2" y="201"/>
                    <a:pt x="153" y="366"/>
                    <a:pt x="347" y="388"/>
                  </a:cubicBezTo>
                  <a:cubicBezTo>
                    <a:pt x="154" y="408"/>
                    <a:pt x="5" y="570"/>
                    <a:pt x="6" y="769"/>
                  </a:cubicBezTo>
                  <a:cubicBezTo>
                    <a:pt x="6" y="770"/>
                    <a:pt x="6" y="770"/>
                    <a:pt x="6" y="772"/>
                  </a:cubicBezTo>
                  <a:cubicBezTo>
                    <a:pt x="8" y="771"/>
                    <a:pt x="8" y="771"/>
                    <a:pt x="8" y="771"/>
                  </a:cubicBezTo>
                  <a:cubicBezTo>
                    <a:pt x="207" y="773"/>
                    <a:pt x="370" y="624"/>
                    <a:pt x="389" y="430"/>
                  </a:cubicBezTo>
                  <a:cubicBezTo>
                    <a:pt x="411" y="624"/>
                    <a:pt x="576" y="776"/>
                    <a:pt x="775" y="778"/>
                  </a:cubicBezTo>
                  <a:cubicBezTo>
                    <a:pt x="776" y="778"/>
                    <a:pt x="776" y="778"/>
                    <a:pt x="777" y="778"/>
                  </a:cubicBezTo>
                  <a:cubicBezTo>
                    <a:pt x="777" y="777"/>
                    <a:pt x="777" y="776"/>
                    <a:pt x="777" y="775"/>
                  </a:cubicBezTo>
                  <a:cubicBezTo>
                    <a:pt x="776" y="577"/>
                    <a:pt x="623" y="411"/>
                    <a:pt x="431" y="3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6" name="Google Shape;426;p8"/>
            <p:cNvSpPr/>
            <p:nvPr/>
          </p:nvSpPr>
          <p:spPr>
            <a:xfrm>
              <a:off x="8054422" y="187040"/>
              <a:ext cx="145699" cy="145875"/>
            </a:xfrm>
            <a:custGeom>
              <a:avLst/>
              <a:gdLst/>
              <a:ahLst/>
              <a:cxnLst/>
              <a:rect l="l" t="t" r="r" b="b"/>
              <a:pathLst>
                <a:path w="777" h="778" extrusionOk="0">
                  <a:moveTo>
                    <a:pt x="431" y="389"/>
                  </a:moveTo>
                  <a:cubicBezTo>
                    <a:pt x="623" y="370"/>
                    <a:pt x="772" y="208"/>
                    <a:pt x="771" y="9"/>
                  </a:cubicBezTo>
                  <a:cubicBezTo>
                    <a:pt x="771" y="8"/>
                    <a:pt x="771" y="7"/>
                    <a:pt x="770" y="7"/>
                  </a:cubicBezTo>
                  <a:cubicBezTo>
                    <a:pt x="770" y="7"/>
                    <a:pt x="769" y="7"/>
                    <a:pt x="768" y="7"/>
                  </a:cubicBezTo>
                  <a:cubicBezTo>
                    <a:pt x="570" y="5"/>
                    <a:pt x="408" y="154"/>
                    <a:pt x="388" y="347"/>
                  </a:cubicBezTo>
                  <a:cubicBezTo>
                    <a:pt x="366" y="153"/>
                    <a:pt x="201" y="2"/>
                    <a:pt x="2" y="1"/>
                  </a:cubicBezTo>
                  <a:cubicBezTo>
                    <a:pt x="1" y="0"/>
                    <a:pt x="1" y="1"/>
                    <a:pt x="0" y="0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2" y="201"/>
                    <a:pt x="153" y="366"/>
                    <a:pt x="347" y="388"/>
                  </a:cubicBezTo>
                  <a:cubicBezTo>
                    <a:pt x="154" y="408"/>
                    <a:pt x="5" y="570"/>
                    <a:pt x="6" y="769"/>
                  </a:cubicBezTo>
                  <a:cubicBezTo>
                    <a:pt x="6" y="770"/>
                    <a:pt x="6" y="770"/>
                    <a:pt x="6" y="772"/>
                  </a:cubicBezTo>
                  <a:cubicBezTo>
                    <a:pt x="8" y="771"/>
                    <a:pt x="8" y="771"/>
                    <a:pt x="8" y="771"/>
                  </a:cubicBezTo>
                  <a:cubicBezTo>
                    <a:pt x="207" y="773"/>
                    <a:pt x="370" y="624"/>
                    <a:pt x="389" y="430"/>
                  </a:cubicBezTo>
                  <a:cubicBezTo>
                    <a:pt x="411" y="624"/>
                    <a:pt x="576" y="776"/>
                    <a:pt x="775" y="778"/>
                  </a:cubicBezTo>
                  <a:cubicBezTo>
                    <a:pt x="776" y="778"/>
                    <a:pt x="776" y="778"/>
                    <a:pt x="777" y="778"/>
                  </a:cubicBezTo>
                  <a:cubicBezTo>
                    <a:pt x="777" y="777"/>
                    <a:pt x="777" y="776"/>
                    <a:pt x="777" y="775"/>
                  </a:cubicBezTo>
                  <a:cubicBezTo>
                    <a:pt x="776" y="577"/>
                    <a:pt x="623" y="411"/>
                    <a:pt x="431" y="3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27" name="Google Shape;427;p8"/>
          <p:cNvSpPr txBox="1">
            <a:spLocks noGrp="1"/>
          </p:cNvSpPr>
          <p:nvPr>
            <p:ph type="title"/>
          </p:nvPr>
        </p:nvSpPr>
        <p:spPr>
          <a:xfrm>
            <a:off x="1969250" y="1744200"/>
            <a:ext cx="5205300" cy="165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9" name="Google Shape;429;p9"/>
          <p:cNvPicPr preferRelativeResize="0"/>
          <p:nvPr/>
        </p:nvPicPr>
        <p:blipFill>
          <a:blip r:embed="rId2">
            <a:alphaModFix amt="12000"/>
          </a:blip>
          <a:stretch>
            <a:fillRect/>
          </a:stretch>
        </p:blipFill>
        <p:spPr>
          <a:xfrm>
            <a:off x="0" y="12441"/>
            <a:ext cx="9144000" cy="514346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30" name="Google Shape;430;p9"/>
          <p:cNvGrpSpPr/>
          <p:nvPr/>
        </p:nvGrpSpPr>
        <p:grpSpPr>
          <a:xfrm flipH="1">
            <a:off x="-59323" y="4082173"/>
            <a:ext cx="1031291" cy="1061301"/>
            <a:chOff x="7438974" y="1927900"/>
            <a:chExt cx="1084200" cy="1115750"/>
          </a:xfrm>
        </p:grpSpPr>
        <p:sp>
          <p:nvSpPr>
            <p:cNvPr id="431" name="Google Shape;431;p9"/>
            <p:cNvSpPr/>
            <p:nvPr/>
          </p:nvSpPr>
          <p:spPr>
            <a:xfrm>
              <a:off x="8417912" y="1994564"/>
              <a:ext cx="105262" cy="908739"/>
            </a:xfrm>
            <a:custGeom>
              <a:avLst/>
              <a:gdLst/>
              <a:ahLst/>
              <a:cxnLst/>
              <a:rect l="l" t="t" r="r" b="b"/>
              <a:pathLst>
                <a:path w="74" h="632" extrusionOk="0">
                  <a:moveTo>
                    <a:pt x="25" y="162"/>
                  </a:moveTo>
                  <a:cubicBezTo>
                    <a:pt x="11" y="223"/>
                    <a:pt x="6" y="285"/>
                    <a:pt x="6" y="346"/>
                  </a:cubicBezTo>
                  <a:cubicBezTo>
                    <a:pt x="6" y="393"/>
                    <a:pt x="0" y="443"/>
                    <a:pt x="8" y="490"/>
                  </a:cubicBezTo>
                  <a:cubicBezTo>
                    <a:pt x="16" y="540"/>
                    <a:pt x="43" y="588"/>
                    <a:pt x="74" y="632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54" y="53"/>
                    <a:pt x="38" y="108"/>
                    <a:pt x="25" y="16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2" name="Google Shape;432;p9"/>
            <p:cNvSpPr/>
            <p:nvPr/>
          </p:nvSpPr>
          <p:spPr>
            <a:xfrm>
              <a:off x="8214405" y="2847165"/>
              <a:ext cx="28070" cy="31578"/>
            </a:xfrm>
            <a:custGeom>
              <a:avLst/>
              <a:gdLst/>
              <a:ahLst/>
              <a:cxnLst/>
              <a:rect l="l" t="t" r="r" b="b"/>
              <a:pathLst>
                <a:path w="21" h="22" extrusionOk="0">
                  <a:moveTo>
                    <a:pt x="0" y="0"/>
                  </a:moveTo>
                  <a:cubicBezTo>
                    <a:pt x="7" y="7"/>
                    <a:pt x="14" y="14"/>
                    <a:pt x="21" y="22"/>
                  </a:cubicBezTo>
                  <a:cubicBezTo>
                    <a:pt x="14" y="15"/>
                    <a:pt x="7" y="7"/>
                    <a:pt x="0" y="0"/>
                  </a:cubicBezTo>
                  <a:close/>
                </a:path>
              </a:pathLst>
            </a:custGeom>
            <a:solidFill>
              <a:srgbClr val="84DD5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3" name="Google Shape;433;p9"/>
            <p:cNvSpPr/>
            <p:nvPr/>
          </p:nvSpPr>
          <p:spPr>
            <a:xfrm>
              <a:off x="7438974" y="1927900"/>
              <a:ext cx="1084199" cy="1115749"/>
            </a:xfrm>
            <a:custGeom>
              <a:avLst/>
              <a:gdLst/>
              <a:ahLst/>
              <a:cxnLst/>
              <a:rect l="l" t="t" r="r" b="b"/>
              <a:pathLst>
                <a:path w="755" h="778" extrusionOk="0">
                  <a:moveTo>
                    <a:pt x="586" y="330"/>
                  </a:moveTo>
                  <a:cubicBezTo>
                    <a:pt x="506" y="273"/>
                    <a:pt x="427" y="221"/>
                    <a:pt x="356" y="157"/>
                  </a:cubicBezTo>
                  <a:cubicBezTo>
                    <a:pt x="301" y="107"/>
                    <a:pt x="267" y="55"/>
                    <a:pt x="230" y="0"/>
                  </a:cubicBezTo>
                  <a:cubicBezTo>
                    <a:pt x="217" y="118"/>
                    <a:pt x="287" y="268"/>
                    <a:pt x="338" y="375"/>
                  </a:cubicBezTo>
                  <a:cubicBezTo>
                    <a:pt x="385" y="474"/>
                    <a:pt x="461" y="558"/>
                    <a:pt x="539" y="641"/>
                  </a:cubicBezTo>
                  <a:cubicBezTo>
                    <a:pt x="546" y="648"/>
                    <a:pt x="553" y="656"/>
                    <a:pt x="560" y="663"/>
                  </a:cubicBezTo>
                  <a:cubicBezTo>
                    <a:pt x="553" y="656"/>
                    <a:pt x="546" y="648"/>
                    <a:pt x="539" y="641"/>
                  </a:cubicBezTo>
                  <a:cubicBezTo>
                    <a:pt x="464" y="566"/>
                    <a:pt x="373" y="524"/>
                    <a:pt x="264" y="498"/>
                  </a:cubicBezTo>
                  <a:cubicBezTo>
                    <a:pt x="200" y="483"/>
                    <a:pt x="33" y="458"/>
                    <a:pt x="0" y="532"/>
                  </a:cubicBezTo>
                  <a:cubicBezTo>
                    <a:pt x="66" y="570"/>
                    <a:pt x="161" y="572"/>
                    <a:pt x="234" y="610"/>
                  </a:cubicBezTo>
                  <a:cubicBezTo>
                    <a:pt x="343" y="665"/>
                    <a:pt x="444" y="729"/>
                    <a:pt x="557" y="778"/>
                  </a:cubicBezTo>
                  <a:cubicBezTo>
                    <a:pt x="755" y="778"/>
                    <a:pt x="755" y="778"/>
                    <a:pt x="755" y="778"/>
                  </a:cubicBezTo>
                  <a:cubicBezTo>
                    <a:pt x="755" y="459"/>
                    <a:pt x="755" y="459"/>
                    <a:pt x="755" y="459"/>
                  </a:cubicBezTo>
                  <a:cubicBezTo>
                    <a:pt x="697" y="410"/>
                    <a:pt x="637" y="366"/>
                    <a:pt x="586" y="33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4" name="Google Shape;434;p9"/>
            <p:cNvSpPr/>
            <p:nvPr/>
          </p:nvSpPr>
          <p:spPr>
            <a:xfrm>
              <a:off x="8340720" y="2945408"/>
              <a:ext cx="101753" cy="98242"/>
            </a:xfrm>
            <a:custGeom>
              <a:avLst/>
              <a:gdLst/>
              <a:ahLst/>
              <a:cxnLst/>
              <a:rect l="l" t="t" r="r" b="b"/>
              <a:pathLst>
                <a:path w="71" h="69" extrusionOk="0">
                  <a:moveTo>
                    <a:pt x="0" y="0"/>
                  </a:moveTo>
                  <a:cubicBezTo>
                    <a:pt x="22" y="23"/>
                    <a:pt x="44" y="46"/>
                    <a:pt x="67" y="69"/>
                  </a:cubicBezTo>
                  <a:cubicBezTo>
                    <a:pt x="71" y="69"/>
                    <a:pt x="71" y="69"/>
                    <a:pt x="71" y="69"/>
                  </a:cubicBezTo>
                  <a:cubicBezTo>
                    <a:pt x="50" y="45"/>
                    <a:pt x="27" y="21"/>
                    <a:pt x="0" y="0"/>
                  </a:cubicBezTo>
                  <a:close/>
                </a:path>
              </a:pathLst>
            </a:custGeom>
            <a:solidFill>
              <a:srgbClr val="619E3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5" name="Google Shape;435;p9"/>
            <p:cNvSpPr/>
            <p:nvPr/>
          </p:nvSpPr>
          <p:spPr>
            <a:xfrm>
              <a:off x="7821427" y="2089297"/>
              <a:ext cx="701748" cy="954351"/>
            </a:xfrm>
            <a:custGeom>
              <a:avLst/>
              <a:gdLst/>
              <a:ahLst/>
              <a:cxnLst/>
              <a:rect l="l" t="t" r="r" b="b"/>
              <a:pathLst>
                <a:path w="488" h="666" extrusionOk="0">
                  <a:moveTo>
                    <a:pt x="0" y="0"/>
                  </a:moveTo>
                  <a:cubicBezTo>
                    <a:pt x="1" y="54"/>
                    <a:pt x="51" y="115"/>
                    <a:pt x="77" y="164"/>
                  </a:cubicBezTo>
                  <a:cubicBezTo>
                    <a:pt x="121" y="245"/>
                    <a:pt x="150" y="330"/>
                    <a:pt x="205" y="406"/>
                  </a:cubicBezTo>
                  <a:cubicBezTo>
                    <a:pt x="251" y="473"/>
                    <a:pt x="304" y="536"/>
                    <a:pt x="360" y="597"/>
                  </a:cubicBezTo>
                  <a:cubicBezTo>
                    <a:pt x="387" y="618"/>
                    <a:pt x="410" y="642"/>
                    <a:pt x="431" y="666"/>
                  </a:cubicBezTo>
                  <a:cubicBezTo>
                    <a:pt x="488" y="666"/>
                    <a:pt x="488" y="666"/>
                    <a:pt x="488" y="666"/>
                  </a:cubicBezTo>
                  <a:cubicBezTo>
                    <a:pt x="488" y="409"/>
                    <a:pt x="488" y="409"/>
                    <a:pt x="488" y="409"/>
                  </a:cubicBezTo>
                  <a:cubicBezTo>
                    <a:pt x="328" y="273"/>
                    <a:pt x="127" y="164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6" name="Google Shape;436;p9"/>
            <p:cNvSpPr/>
            <p:nvPr/>
          </p:nvSpPr>
          <p:spPr>
            <a:xfrm>
              <a:off x="7442483" y="2640155"/>
              <a:ext cx="992972" cy="403494"/>
            </a:xfrm>
            <a:custGeom>
              <a:avLst/>
              <a:gdLst/>
              <a:ahLst/>
              <a:cxnLst/>
              <a:rect l="l" t="t" r="r" b="b"/>
              <a:pathLst>
                <a:path w="690" h="283" extrusionOk="0">
                  <a:moveTo>
                    <a:pt x="346" y="69"/>
                  </a:moveTo>
                  <a:cubicBezTo>
                    <a:pt x="261" y="45"/>
                    <a:pt x="89" y="0"/>
                    <a:pt x="0" y="42"/>
                  </a:cubicBezTo>
                  <a:cubicBezTo>
                    <a:pt x="33" y="66"/>
                    <a:pt x="83" y="82"/>
                    <a:pt x="120" y="108"/>
                  </a:cubicBezTo>
                  <a:cubicBezTo>
                    <a:pt x="183" y="153"/>
                    <a:pt x="238" y="207"/>
                    <a:pt x="300" y="253"/>
                  </a:cubicBezTo>
                  <a:cubicBezTo>
                    <a:pt x="314" y="263"/>
                    <a:pt x="328" y="273"/>
                    <a:pt x="342" y="283"/>
                  </a:cubicBezTo>
                  <a:cubicBezTo>
                    <a:pt x="690" y="283"/>
                    <a:pt x="690" y="283"/>
                    <a:pt x="690" y="283"/>
                  </a:cubicBezTo>
                  <a:cubicBezTo>
                    <a:pt x="667" y="260"/>
                    <a:pt x="645" y="237"/>
                    <a:pt x="623" y="214"/>
                  </a:cubicBezTo>
                  <a:cubicBezTo>
                    <a:pt x="544" y="148"/>
                    <a:pt x="442" y="96"/>
                    <a:pt x="346" y="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7" name="Google Shape;437;p9"/>
            <p:cNvSpPr/>
            <p:nvPr/>
          </p:nvSpPr>
          <p:spPr>
            <a:xfrm>
              <a:off x="8242475" y="2464723"/>
              <a:ext cx="7017" cy="10526"/>
            </a:xfrm>
            <a:custGeom>
              <a:avLst/>
              <a:gdLst/>
              <a:ahLst/>
              <a:cxnLst/>
              <a:rect l="l" t="t" r="r" b="b"/>
              <a:pathLst>
                <a:path w="4" h="6" extrusionOk="0">
                  <a:moveTo>
                    <a:pt x="0" y="6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1"/>
                    <a:pt x="1" y="3"/>
                    <a:pt x="0" y="6"/>
                  </a:cubicBezTo>
                  <a:close/>
                </a:path>
              </a:pathLst>
            </a:custGeom>
            <a:solidFill>
              <a:srgbClr val="720C0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8" name="Google Shape;438;p9"/>
            <p:cNvSpPr/>
            <p:nvPr/>
          </p:nvSpPr>
          <p:spPr>
            <a:xfrm>
              <a:off x="8228440" y="2489283"/>
              <a:ext cx="3509" cy="3509"/>
            </a:xfrm>
            <a:custGeom>
              <a:avLst/>
              <a:gdLst/>
              <a:ahLst/>
              <a:cxnLst/>
              <a:rect l="l" t="t" r="r" b="b"/>
              <a:pathLst>
                <a:path w="3" h="1" extrusionOk="0">
                  <a:moveTo>
                    <a:pt x="2" y="0"/>
                  </a:moveTo>
                  <a:cubicBezTo>
                    <a:pt x="0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720C0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39" name="Google Shape;439;p9"/>
          <p:cNvGrpSpPr/>
          <p:nvPr/>
        </p:nvGrpSpPr>
        <p:grpSpPr>
          <a:xfrm>
            <a:off x="-318035" y="135301"/>
            <a:ext cx="1031256" cy="1504764"/>
            <a:chOff x="2712001" y="2082563"/>
            <a:chExt cx="252412" cy="368300"/>
          </a:xfrm>
        </p:grpSpPr>
        <p:sp>
          <p:nvSpPr>
            <p:cNvPr id="440" name="Google Shape;440;p9"/>
            <p:cNvSpPr/>
            <p:nvPr/>
          </p:nvSpPr>
          <p:spPr>
            <a:xfrm>
              <a:off x="2832651" y="2349263"/>
              <a:ext cx="9600" cy="237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1" name="Google Shape;441;p9"/>
            <p:cNvSpPr/>
            <p:nvPr/>
          </p:nvSpPr>
          <p:spPr>
            <a:xfrm>
              <a:off x="2813601" y="2373076"/>
              <a:ext cx="28575" cy="68263"/>
            </a:xfrm>
            <a:custGeom>
              <a:avLst/>
              <a:gdLst/>
              <a:ahLst/>
              <a:cxnLst/>
              <a:rect l="l" t="t" r="r" b="b"/>
              <a:pathLst>
                <a:path w="18" h="43" extrusionOk="0">
                  <a:moveTo>
                    <a:pt x="11" y="43"/>
                  </a:moveTo>
                  <a:lnTo>
                    <a:pt x="0" y="40"/>
                  </a:lnTo>
                  <a:lnTo>
                    <a:pt x="11" y="1"/>
                  </a:lnTo>
                  <a:lnTo>
                    <a:pt x="18" y="0"/>
                  </a:lnTo>
                  <a:lnTo>
                    <a:pt x="11" y="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2" name="Google Shape;442;p9"/>
            <p:cNvSpPr/>
            <p:nvPr/>
          </p:nvSpPr>
          <p:spPr>
            <a:xfrm>
              <a:off x="2835826" y="2373076"/>
              <a:ext cx="22225" cy="68263"/>
            </a:xfrm>
            <a:custGeom>
              <a:avLst/>
              <a:gdLst/>
              <a:ahLst/>
              <a:cxnLst/>
              <a:rect l="l" t="t" r="r" b="b"/>
              <a:pathLst>
                <a:path w="14" h="43" extrusionOk="0">
                  <a:moveTo>
                    <a:pt x="7" y="43"/>
                  </a:moveTo>
                  <a:lnTo>
                    <a:pt x="14" y="40"/>
                  </a:lnTo>
                  <a:lnTo>
                    <a:pt x="5" y="0"/>
                  </a:lnTo>
                  <a:lnTo>
                    <a:pt x="0" y="1"/>
                  </a:lnTo>
                  <a:lnTo>
                    <a:pt x="7" y="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3" name="Google Shape;443;p9"/>
            <p:cNvSpPr/>
            <p:nvPr/>
          </p:nvSpPr>
          <p:spPr>
            <a:xfrm>
              <a:off x="2827888" y="2373076"/>
              <a:ext cx="15875" cy="77788"/>
            </a:xfrm>
            <a:custGeom>
              <a:avLst/>
              <a:gdLst/>
              <a:ahLst/>
              <a:cxnLst/>
              <a:rect l="l" t="t" r="r" b="b"/>
              <a:pathLst>
                <a:path w="10" h="49" extrusionOk="0">
                  <a:moveTo>
                    <a:pt x="0" y="49"/>
                  </a:moveTo>
                  <a:lnTo>
                    <a:pt x="10" y="49"/>
                  </a:lnTo>
                  <a:lnTo>
                    <a:pt x="8" y="0"/>
                  </a:lnTo>
                  <a:lnTo>
                    <a:pt x="5" y="0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4" name="Google Shape;444;p9"/>
            <p:cNvSpPr/>
            <p:nvPr/>
          </p:nvSpPr>
          <p:spPr>
            <a:xfrm>
              <a:off x="2831063" y="2082563"/>
              <a:ext cx="12600" cy="318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5" name="Google Shape;445;p9"/>
            <p:cNvSpPr/>
            <p:nvPr/>
          </p:nvSpPr>
          <p:spPr>
            <a:xfrm>
              <a:off x="2829476" y="2363551"/>
              <a:ext cx="17400" cy="192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6" name="Google Shape;446;p9"/>
            <p:cNvSpPr/>
            <p:nvPr/>
          </p:nvSpPr>
          <p:spPr>
            <a:xfrm>
              <a:off x="2712001" y="2123838"/>
              <a:ext cx="252412" cy="212725"/>
            </a:xfrm>
            <a:custGeom>
              <a:avLst/>
              <a:gdLst/>
              <a:ahLst/>
              <a:cxnLst/>
              <a:rect l="l" t="t" r="r" b="b"/>
              <a:pathLst>
                <a:path w="388" h="327" extrusionOk="0">
                  <a:moveTo>
                    <a:pt x="260" y="0"/>
                  </a:moveTo>
                  <a:cubicBezTo>
                    <a:pt x="194" y="0"/>
                    <a:pt x="194" y="0"/>
                    <a:pt x="194" y="0"/>
                  </a:cubicBezTo>
                  <a:cubicBezTo>
                    <a:pt x="129" y="0"/>
                    <a:pt x="129" y="0"/>
                    <a:pt x="129" y="0"/>
                  </a:cubicBezTo>
                  <a:cubicBezTo>
                    <a:pt x="129" y="0"/>
                    <a:pt x="0" y="19"/>
                    <a:pt x="35" y="127"/>
                  </a:cubicBezTo>
                  <a:cubicBezTo>
                    <a:pt x="70" y="236"/>
                    <a:pt x="137" y="327"/>
                    <a:pt x="137" y="327"/>
                  </a:cubicBezTo>
                  <a:cubicBezTo>
                    <a:pt x="194" y="327"/>
                    <a:pt x="194" y="327"/>
                    <a:pt x="194" y="327"/>
                  </a:cubicBezTo>
                  <a:cubicBezTo>
                    <a:pt x="252" y="327"/>
                    <a:pt x="252" y="327"/>
                    <a:pt x="252" y="327"/>
                  </a:cubicBezTo>
                  <a:cubicBezTo>
                    <a:pt x="252" y="327"/>
                    <a:pt x="318" y="236"/>
                    <a:pt x="353" y="127"/>
                  </a:cubicBezTo>
                  <a:cubicBezTo>
                    <a:pt x="388" y="19"/>
                    <a:pt x="260" y="0"/>
                    <a:pt x="2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7" name="Google Shape;447;p9"/>
            <p:cNvSpPr/>
            <p:nvPr/>
          </p:nvSpPr>
          <p:spPr>
            <a:xfrm>
              <a:off x="2861226" y="2123838"/>
              <a:ext cx="84138" cy="212725"/>
            </a:xfrm>
            <a:custGeom>
              <a:avLst/>
              <a:gdLst/>
              <a:ahLst/>
              <a:cxnLst/>
              <a:rect l="l" t="t" r="r" b="b"/>
              <a:pathLst>
                <a:path w="130" h="327" extrusionOk="0">
                  <a:moveTo>
                    <a:pt x="21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82" y="19"/>
                    <a:pt x="61" y="127"/>
                  </a:cubicBezTo>
                  <a:cubicBezTo>
                    <a:pt x="40" y="236"/>
                    <a:pt x="0" y="327"/>
                    <a:pt x="0" y="327"/>
                  </a:cubicBezTo>
                  <a:cubicBezTo>
                    <a:pt x="14" y="327"/>
                    <a:pt x="14" y="327"/>
                    <a:pt x="14" y="327"/>
                  </a:cubicBezTo>
                  <a:cubicBezTo>
                    <a:pt x="14" y="327"/>
                    <a:pt x="71" y="236"/>
                    <a:pt x="100" y="127"/>
                  </a:cubicBezTo>
                  <a:cubicBezTo>
                    <a:pt x="130" y="19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FFF4E3">
                <a:alpha val="5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8" name="Google Shape;448;p9"/>
            <p:cNvSpPr/>
            <p:nvPr/>
          </p:nvSpPr>
          <p:spPr>
            <a:xfrm>
              <a:off x="2731050" y="2123838"/>
              <a:ext cx="84137" cy="212725"/>
            </a:xfrm>
            <a:custGeom>
              <a:avLst/>
              <a:gdLst/>
              <a:ahLst/>
              <a:cxnLst/>
              <a:rect l="l" t="t" r="r" b="b"/>
              <a:pathLst>
                <a:path w="131" h="327" extrusionOk="0">
                  <a:moveTo>
                    <a:pt x="126" y="0"/>
                  </a:move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0" y="19"/>
                    <a:pt x="30" y="127"/>
                  </a:cubicBezTo>
                  <a:cubicBezTo>
                    <a:pt x="60" y="236"/>
                    <a:pt x="116" y="327"/>
                    <a:pt x="116" y="327"/>
                  </a:cubicBezTo>
                  <a:cubicBezTo>
                    <a:pt x="131" y="327"/>
                    <a:pt x="131" y="327"/>
                    <a:pt x="131" y="327"/>
                  </a:cubicBezTo>
                  <a:cubicBezTo>
                    <a:pt x="131" y="327"/>
                    <a:pt x="91" y="236"/>
                    <a:pt x="70" y="127"/>
                  </a:cubicBezTo>
                  <a:cubicBezTo>
                    <a:pt x="49" y="19"/>
                    <a:pt x="126" y="0"/>
                    <a:pt x="126" y="0"/>
                  </a:cubicBezTo>
                  <a:close/>
                </a:path>
              </a:pathLst>
            </a:custGeom>
            <a:solidFill>
              <a:srgbClr val="FFF4E3">
                <a:alpha val="5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9" name="Google Shape;449;p9"/>
            <p:cNvSpPr/>
            <p:nvPr/>
          </p:nvSpPr>
          <p:spPr>
            <a:xfrm>
              <a:off x="2846938" y="2123838"/>
              <a:ext cx="50800" cy="212725"/>
            </a:xfrm>
            <a:custGeom>
              <a:avLst/>
              <a:gdLst/>
              <a:ahLst/>
              <a:cxnLst/>
              <a:rect l="l" t="t" r="r" b="b"/>
              <a:pathLst>
                <a:path w="79" h="327" extrusionOk="0">
                  <a:moveTo>
                    <a:pt x="1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30" y="19"/>
                    <a:pt x="23" y="127"/>
                  </a:cubicBezTo>
                  <a:cubicBezTo>
                    <a:pt x="15" y="236"/>
                    <a:pt x="0" y="327"/>
                    <a:pt x="0" y="327"/>
                  </a:cubicBezTo>
                  <a:cubicBezTo>
                    <a:pt x="14" y="327"/>
                    <a:pt x="14" y="327"/>
                    <a:pt x="14" y="327"/>
                  </a:cubicBezTo>
                  <a:cubicBezTo>
                    <a:pt x="14" y="327"/>
                    <a:pt x="46" y="236"/>
                    <a:pt x="62" y="127"/>
                  </a:cubicBezTo>
                  <a:cubicBezTo>
                    <a:pt x="79" y="19"/>
                    <a:pt x="18" y="0"/>
                    <a:pt x="18" y="0"/>
                  </a:cubicBezTo>
                  <a:close/>
                </a:path>
              </a:pathLst>
            </a:custGeom>
            <a:solidFill>
              <a:srgbClr val="FFF4E3">
                <a:alpha val="5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0" name="Google Shape;450;p9"/>
            <p:cNvSpPr/>
            <p:nvPr/>
          </p:nvSpPr>
          <p:spPr>
            <a:xfrm>
              <a:off x="2778676" y="2123838"/>
              <a:ext cx="50800" cy="212725"/>
            </a:xfrm>
            <a:custGeom>
              <a:avLst/>
              <a:gdLst/>
              <a:ahLst/>
              <a:cxnLst/>
              <a:rect l="l" t="t" r="r" b="b"/>
              <a:pathLst>
                <a:path w="78" h="327" extrusionOk="0">
                  <a:moveTo>
                    <a:pt x="77" y="0"/>
                  </a:moveTo>
                  <a:cubicBezTo>
                    <a:pt x="60" y="0"/>
                    <a:pt x="60" y="0"/>
                    <a:pt x="60" y="0"/>
                  </a:cubicBezTo>
                  <a:cubicBezTo>
                    <a:pt x="60" y="0"/>
                    <a:pt x="0" y="19"/>
                    <a:pt x="16" y="127"/>
                  </a:cubicBezTo>
                  <a:cubicBezTo>
                    <a:pt x="33" y="236"/>
                    <a:pt x="64" y="327"/>
                    <a:pt x="64" y="327"/>
                  </a:cubicBezTo>
                  <a:cubicBezTo>
                    <a:pt x="78" y="327"/>
                    <a:pt x="78" y="327"/>
                    <a:pt x="78" y="327"/>
                  </a:cubicBezTo>
                  <a:cubicBezTo>
                    <a:pt x="78" y="327"/>
                    <a:pt x="64" y="236"/>
                    <a:pt x="56" y="127"/>
                  </a:cubicBezTo>
                  <a:cubicBezTo>
                    <a:pt x="48" y="19"/>
                    <a:pt x="77" y="0"/>
                    <a:pt x="77" y="0"/>
                  </a:cubicBezTo>
                  <a:close/>
                </a:path>
              </a:pathLst>
            </a:custGeom>
            <a:solidFill>
              <a:srgbClr val="FFF4E3">
                <a:alpha val="5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1" name="Google Shape;451;p9"/>
            <p:cNvSpPr/>
            <p:nvPr/>
          </p:nvSpPr>
          <p:spPr>
            <a:xfrm>
              <a:off x="2823126" y="2123838"/>
              <a:ext cx="28575" cy="212725"/>
            </a:xfrm>
            <a:custGeom>
              <a:avLst/>
              <a:gdLst/>
              <a:ahLst/>
              <a:cxnLst/>
              <a:rect l="l" t="t" r="r" b="b"/>
              <a:pathLst>
                <a:path w="44" h="327" extrusionOk="0">
                  <a:moveTo>
                    <a:pt x="30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0" y="19"/>
                    <a:pt x="4" y="127"/>
                  </a:cubicBezTo>
                  <a:cubicBezTo>
                    <a:pt x="8" y="236"/>
                    <a:pt x="16" y="327"/>
                    <a:pt x="16" y="327"/>
                  </a:cubicBezTo>
                  <a:cubicBezTo>
                    <a:pt x="22" y="327"/>
                    <a:pt x="22" y="327"/>
                    <a:pt x="22" y="327"/>
                  </a:cubicBezTo>
                  <a:cubicBezTo>
                    <a:pt x="29" y="327"/>
                    <a:pt x="29" y="327"/>
                    <a:pt x="29" y="327"/>
                  </a:cubicBezTo>
                  <a:cubicBezTo>
                    <a:pt x="29" y="327"/>
                    <a:pt x="36" y="236"/>
                    <a:pt x="40" y="127"/>
                  </a:cubicBezTo>
                  <a:cubicBezTo>
                    <a:pt x="44" y="19"/>
                    <a:pt x="30" y="0"/>
                    <a:pt x="30" y="0"/>
                  </a:cubicBezTo>
                  <a:close/>
                </a:path>
              </a:pathLst>
            </a:custGeom>
            <a:solidFill>
              <a:srgbClr val="FFF4E3">
                <a:alpha val="5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2" name="Google Shape;452;p9"/>
            <p:cNvSpPr/>
            <p:nvPr/>
          </p:nvSpPr>
          <p:spPr>
            <a:xfrm>
              <a:off x="2799313" y="2336563"/>
              <a:ext cx="76200" cy="126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3" name="Google Shape;453;p9"/>
            <p:cNvSpPr/>
            <p:nvPr/>
          </p:nvSpPr>
          <p:spPr>
            <a:xfrm>
              <a:off x="2791376" y="2111138"/>
              <a:ext cx="93600" cy="126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454" name="Google Shape;454;p9"/>
          <p:cNvCxnSpPr>
            <a:stCxn id="444" idx="0"/>
          </p:cNvCxnSpPr>
          <p:nvPr/>
        </p:nvCxnSpPr>
        <p:spPr>
          <a:xfrm rot="10800000">
            <a:off x="194146" y="-269699"/>
            <a:ext cx="0" cy="4050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455" name="Google Shape;455;p9"/>
          <p:cNvGrpSpPr/>
          <p:nvPr/>
        </p:nvGrpSpPr>
        <p:grpSpPr>
          <a:xfrm rot="-1825985">
            <a:off x="8138845" y="3996370"/>
            <a:ext cx="1464572" cy="833749"/>
            <a:chOff x="2213401" y="1272925"/>
            <a:chExt cx="549276" cy="312737"/>
          </a:xfrm>
        </p:grpSpPr>
        <p:sp>
          <p:nvSpPr>
            <p:cNvPr id="456" name="Google Shape;456;p9"/>
            <p:cNvSpPr/>
            <p:nvPr/>
          </p:nvSpPr>
          <p:spPr>
            <a:xfrm>
              <a:off x="2361039" y="1461838"/>
              <a:ext cx="254000" cy="123825"/>
            </a:xfrm>
            <a:custGeom>
              <a:avLst/>
              <a:gdLst/>
              <a:ahLst/>
              <a:cxnLst/>
              <a:rect l="l" t="t" r="r" b="b"/>
              <a:pathLst>
                <a:path w="392" h="190" extrusionOk="0">
                  <a:moveTo>
                    <a:pt x="392" y="95"/>
                  </a:moveTo>
                  <a:cubicBezTo>
                    <a:pt x="384" y="84"/>
                    <a:pt x="375" y="74"/>
                    <a:pt x="366" y="65"/>
                  </a:cubicBezTo>
                  <a:cubicBezTo>
                    <a:pt x="261" y="129"/>
                    <a:pt x="261" y="129"/>
                    <a:pt x="261" y="129"/>
                  </a:cubicBezTo>
                  <a:cubicBezTo>
                    <a:pt x="259" y="130"/>
                    <a:pt x="259" y="130"/>
                    <a:pt x="259" y="130"/>
                  </a:cubicBezTo>
                  <a:cubicBezTo>
                    <a:pt x="256" y="125"/>
                    <a:pt x="252" y="120"/>
                    <a:pt x="248" y="115"/>
                  </a:cubicBezTo>
                  <a:cubicBezTo>
                    <a:pt x="248" y="115"/>
                    <a:pt x="248" y="115"/>
                    <a:pt x="248" y="115"/>
                  </a:cubicBezTo>
                  <a:cubicBezTo>
                    <a:pt x="335" y="40"/>
                    <a:pt x="335" y="40"/>
                    <a:pt x="335" y="40"/>
                  </a:cubicBezTo>
                  <a:cubicBezTo>
                    <a:pt x="325" y="34"/>
                    <a:pt x="316" y="28"/>
                    <a:pt x="305" y="23"/>
                  </a:cubicBezTo>
                  <a:cubicBezTo>
                    <a:pt x="243" y="110"/>
                    <a:pt x="243" y="110"/>
                    <a:pt x="243" y="110"/>
                  </a:cubicBezTo>
                  <a:cubicBezTo>
                    <a:pt x="243" y="110"/>
                    <a:pt x="243" y="110"/>
                    <a:pt x="243" y="110"/>
                  </a:cubicBezTo>
                  <a:cubicBezTo>
                    <a:pt x="239" y="106"/>
                    <a:pt x="234" y="103"/>
                    <a:pt x="229" y="100"/>
                  </a:cubicBezTo>
                  <a:cubicBezTo>
                    <a:pt x="274" y="12"/>
                    <a:pt x="274" y="12"/>
                    <a:pt x="274" y="12"/>
                  </a:cubicBezTo>
                  <a:cubicBezTo>
                    <a:pt x="265" y="8"/>
                    <a:pt x="255" y="6"/>
                    <a:pt x="244" y="4"/>
                  </a:cubicBezTo>
                  <a:cubicBezTo>
                    <a:pt x="221" y="96"/>
                    <a:pt x="221" y="96"/>
                    <a:pt x="221" y="96"/>
                  </a:cubicBezTo>
                  <a:cubicBezTo>
                    <a:pt x="215" y="94"/>
                    <a:pt x="209" y="92"/>
                    <a:pt x="203" y="91"/>
                  </a:cubicBezTo>
                  <a:cubicBezTo>
                    <a:pt x="201" y="91"/>
                    <a:pt x="201" y="91"/>
                    <a:pt x="201" y="91"/>
                  </a:cubicBezTo>
                  <a:cubicBezTo>
                    <a:pt x="212" y="1"/>
                    <a:pt x="212" y="1"/>
                    <a:pt x="212" y="1"/>
                  </a:cubicBezTo>
                  <a:cubicBezTo>
                    <a:pt x="206" y="0"/>
                    <a:pt x="201" y="0"/>
                    <a:pt x="196" y="0"/>
                  </a:cubicBezTo>
                  <a:cubicBezTo>
                    <a:pt x="191" y="0"/>
                    <a:pt x="186" y="0"/>
                    <a:pt x="181" y="1"/>
                  </a:cubicBezTo>
                  <a:cubicBezTo>
                    <a:pt x="191" y="90"/>
                    <a:pt x="191" y="90"/>
                    <a:pt x="191" y="90"/>
                  </a:cubicBezTo>
                  <a:cubicBezTo>
                    <a:pt x="189" y="91"/>
                    <a:pt x="189" y="91"/>
                    <a:pt x="189" y="91"/>
                  </a:cubicBezTo>
                  <a:cubicBezTo>
                    <a:pt x="183" y="92"/>
                    <a:pt x="177" y="94"/>
                    <a:pt x="172" y="96"/>
                  </a:cubicBezTo>
                  <a:cubicBezTo>
                    <a:pt x="149" y="3"/>
                    <a:pt x="149" y="3"/>
                    <a:pt x="149" y="3"/>
                  </a:cubicBezTo>
                  <a:cubicBezTo>
                    <a:pt x="138" y="5"/>
                    <a:pt x="128" y="8"/>
                    <a:pt x="118" y="11"/>
                  </a:cubicBezTo>
                  <a:cubicBezTo>
                    <a:pt x="164" y="100"/>
                    <a:pt x="164" y="100"/>
                    <a:pt x="164" y="100"/>
                  </a:cubicBezTo>
                  <a:cubicBezTo>
                    <a:pt x="159" y="102"/>
                    <a:pt x="154" y="106"/>
                    <a:pt x="149" y="110"/>
                  </a:cubicBezTo>
                  <a:cubicBezTo>
                    <a:pt x="149" y="109"/>
                    <a:pt x="149" y="109"/>
                    <a:pt x="149" y="109"/>
                  </a:cubicBezTo>
                  <a:cubicBezTo>
                    <a:pt x="87" y="22"/>
                    <a:pt x="87" y="22"/>
                    <a:pt x="87" y="22"/>
                  </a:cubicBezTo>
                  <a:cubicBezTo>
                    <a:pt x="77" y="27"/>
                    <a:pt x="67" y="33"/>
                    <a:pt x="57" y="39"/>
                  </a:cubicBezTo>
                  <a:cubicBezTo>
                    <a:pt x="144" y="115"/>
                    <a:pt x="144" y="115"/>
                    <a:pt x="144" y="115"/>
                  </a:cubicBezTo>
                  <a:cubicBezTo>
                    <a:pt x="144" y="115"/>
                    <a:pt x="144" y="115"/>
                    <a:pt x="144" y="115"/>
                  </a:cubicBezTo>
                  <a:cubicBezTo>
                    <a:pt x="140" y="119"/>
                    <a:pt x="136" y="124"/>
                    <a:pt x="134" y="130"/>
                  </a:cubicBezTo>
                  <a:cubicBezTo>
                    <a:pt x="131" y="129"/>
                    <a:pt x="131" y="129"/>
                    <a:pt x="131" y="129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16" y="74"/>
                    <a:pt x="7" y="84"/>
                    <a:pt x="0" y="95"/>
                  </a:cubicBezTo>
                  <a:cubicBezTo>
                    <a:pt x="186" y="161"/>
                    <a:pt x="186" y="161"/>
                    <a:pt x="186" y="161"/>
                  </a:cubicBezTo>
                  <a:cubicBezTo>
                    <a:pt x="168" y="169"/>
                    <a:pt x="168" y="169"/>
                    <a:pt x="168" y="169"/>
                  </a:cubicBezTo>
                  <a:cubicBezTo>
                    <a:pt x="168" y="169"/>
                    <a:pt x="174" y="190"/>
                    <a:pt x="196" y="190"/>
                  </a:cubicBezTo>
                  <a:cubicBezTo>
                    <a:pt x="219" y="190"/>
                    <a:pt x="225" y="170"/>
                    <a:pt x="225" y="170"/>
                  </a:cubicBezTo>
                  <a:cubicBezTo>
                    <a:pt x="206" y="161"/>
                    <a:pt x="206" y="161"/>
                    <a:pt x="206" y="161"/>
                  </a:cubicBezTo>
                  <a:lnTo>
                    <a:pt x="392" y="95"/>
                  </a:lnTo>
                  <a:close/>
                  <a:moveTo>
                    <a:pt x="205" y="164"/>
                  </a:moveTo>
                  <a:cubicBezTo>
                    <a:pt x="205" y="169"/>
                    <a:pt x="201" y="173"/>
                    <a:pt x="196" y="173"/>
                  </a:cubicBezTo>
                  <a:cubicBezTo>
                    <a:pt x="191" y="173"/>
                    <a:pt x="187" y="169"/>
                    <a:pt x="187" y="164"/>
                  </a:cubicBezTo>
                  <a:cubicBezTo>
                    <a:pt x="187" y="163"/>
                    <a:pt x="188" y="162"/>
                    <a:pt x="188" y="161"/>
                  </a:cubicBezTo>
                  <a:cubicBezTo>
                    <a:pt x="196" y="161"/>
                    <a:pt x="196" y="161"/>
                    <a:pt x="196" y="161"/>
                  </a:cubicBezTo>
                  <a:cubicBezTo>
                    <a:pt x="204" y="161"/>
                    <a:pt x="204" y="161"/>
                    <a:pt x="204" y="161"/>
                  </a:cubicBezTo>
                  <a:cubicBezTo>
                    <a:pt x="205" y="162"/>
                    <a:pt x="205" y="163"/>
                    <a:pt x="205" y="16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7" name="Google Shape;457;p9"/>
            <p:cNvSpPr/>
            <p:nvPr/>
          </p:nvSpPr>
          <p:spPr>
            <a:xfrm>
              <a:off x="2397551" y="1476125"/>
              <a:ext cx="33338" cy="25400"/>
            </a:xfrm>
            <a:custGeom>
              <a:avLst/>
              <a:gdLst/>
              <a:ahLst/>
              <a:cxnLst/>
              <a:rect l="l" t="t" r="r" b="b"/>
              <a:pathLst>
                <a:path w="50" h="39" extrusionOk="0">
                  <a:moveTo>
                    <a:pt x="0" y="17"/>
                  </a:moveTo>
                  <a:cubicBezTo>
                    <a:pt x="26" y="39"/>
                    <a:pt x="26" y="39"/>
                    <a:pt x="26" y="39"/>
                  </a:cubicBezTo>
                  <a:cubicBezTo>
                    <a:pt x="34" y="35"/>
                    <a:pt x="42" y="32"/>
                    <a:pt x="50" y="29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0" y="5"/>
                    <a:pt x="10" y="11"/>
                    <a:pt x="0" y="17"/>
                  </a:cubicBezTo>
                  <a:close/>
                </a:path>
              </a:pathLst>
            </a:custGeom>
            <a:solidFill>
              <a:srgbClr val="730302">
                <a:alpha val="455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8" name="Google Shape;458;p9"/>
            <p:cNvSpPr/>
            <p:nvPr/>
          </p:nvSpPr>
          <p:spPr>
            <a:xfrm>
              <a:off x="2546776" y="1477713"/>
              <a:ext cx="31750" cy="23813"/>
            </a:xfrm>
            <a:custGeom>
              <a:avLst/>
              <a:gdLst/>
              <a:ahLst/>
              <a:cxnLst/>
              <a:rect l="l" t="t" r="r" b="b"/>
              <a:pathLst>
                <a:path w="50" h="38" extrusionOk="0">
                  <a:moveTo>
                    <a:pt x="0" y="28"/>
                  </a:moveTo>
                  <a:cubicBezTo>
                    <a:pt x="9" y="31"/>
                    <a:pt x="17" y="35"/>
                    <a:pt x="25" y="3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0" y="11"/>
                    <a:pt x="31" y="5"/>
                    <a:pt x="20" y="0"/>
                  </a:cubicBezTo>
                  <a:lnTo>
                    <a:pt x="0" y="28"/>
                  </a:lnTo>
                  <a:close/>
                </a:path>
              </a:pathLst>
            </a:custGeom>
            <a:solidFill>
              <a:srgbClr val="730302">
                <a:alpha val="455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9" name="Google Shape;459;p9"/>
            <p:cNvSpPr/>
            <p:nvPr/>
          </p:nvSpPr>
          <p:spPr>
            <a:xfrm>
              <a:off x="2437239" y="1465013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39" h="40" extrusionOk="0">
                  <a:moveTo>
                    <a:pt x="0" y="8"/>
                  </a:moveTo>
                  <a:cubicBezTo>
                    <a:pt x="17" y="40"/>
                    <a:pt x="17" y="40"/>
                    <a:pt x="17" y="40"/>
                  </a:cubicBezTo>
                  <a:cubicBezTo>
                    <a:pt x="24" y="38"/>
                    <a:pt x="32" y="36"/>
                    <a:pt x="39" y="35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20" y="2"/>
                    <a:pt x="10" y="5"/>
                    <a:pt x="0" y="8"/>
                  </a:cubicBezTo>
                  <a:close/>
                </a:path>
              </a:pathLst>
            </a:custGeom>
            <a:solidFill>
              <a:srgbClr val="730302">
                <a:alpha val="455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0" name="Google Shape;460;p9"/>
            <p:cNvSpPr/>
            <p:nvPr/>
          </p:nvSpPr>
          <p:spPr>
            <a:xfrm>
              <a:off x="2361039" y="1504700"/>
              <a:ext cx="31750" cy="23812"/>
            </a:xfrm>
            <a:custGeom>
              <a:avLst/>
              <a:gdLst/>
              <a:ahLst/>
              <a:cxnLst/>
              <a:rect l="l" t="t" r="r" b="b"/>
              <a:pathLst>
                <a:path w="50" h="37" extrusionOk="0">
                  <a:moveTo>
                    <a:pt x="50" y="14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16" y="9"/>
                    <a:pt x="7" y="19"/>
                    <a:pt x="0" y="30"/>
                  </a:cubicBezTo>
                  <a:cubicBezTo>
                    <a:pt x="21" y="37"/>
                    <a:pt x="21" y="37"/>
                    <a:pt x="21" y="37"/>
                  </a:cubicBezTo>
                  <a:cubicBezTo>
                    <a:pt x="30" y="29"/>
                    <a:pt x="40" y="21"/>
                    <a:pt x="50" y="14"/>
                  </a:cubicBezTo>
                  <a:close/>
                </a:path>
              </a:pathLst>
            </a:custGeom>
            <a:solidFill>
              <a:srgbClr val="730302">
                <a:alpha val="455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1" name="Google Shape;461;p9"/>
            <p:cNvSpPr/>
            <p:nvPr/>
          </p:nvSpPr>
          <p:spPr>
            <a:xfrm>
              <a:off x="2513439" y="1465013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39" h="39" extrusionOk="0">
                  <a:moveTo>
                    <a:pt x="0" y="34"/>
                  </a:moveTo>
                  <a:cubicBezTo>
                    <a:pt x="8" y="36"/>
                    <a:pt x="16" y="37"/>
                    <a:pt x="23" y="39"/>
                  </a:cubicBezTo>
                  <a:cubicBezTo>
                    <a:pt x="39" y="8"/>
                    <a:pt x="39" y="8"/>
                    <a:pt x="39" y="8"/>
                  </a:cubicBezTo>
                  <a:cubicBezTo>
                    <a:pt x="30" y="4"/>
                    <a:pt x="20" y="2"/>
                    <a:pt x="9" y="0"/>
                  </a:cubicBezTo>
                  <a:lnTo>
                    <a:pt x="0" y="34"/>
                  </a:lnTo>
                  <a:close/>
                </a:path>
              </a:pathLst>
            </a:custGeom>
            <a:solidFill>
              <a:srgbClr val="730302">
                <a:alpha val="455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2" name="Google Shape;462;p9"/>
            <p:cNvSpPr/>
            <p:nvPr/>
          </p:nvSpPr>
          <p:spPr>
            <a:xfrm>
              <a:off x="2583289" y="1504700"/>
              <a:ext cx="31750" cy="23812"/>
            </a:xfrm>
            <a:custGeom>
              <a:avLst/>
              <a:gdLst/>
              <a:ahLst/>
              <a:cxnLst/>
              <a:rect l="l" t="t" r="r" b="b"/>
              <a:pathLst>
                <a:path w="50" h="37" extrusionOk="0">
                  <a:moveTo>
                    <a:pt x="24" y="0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10" y="22"/>
                    <a:pt x="20" y="29"/>
                    <a:pt x="29" y="37"/>
                  </a:cubicBezTo>
                  <a:cubicBezTo>
                    <a:pt x="50" y="30"/>
                    <a:pt x="50" y="30"/>
                    <a:pt x="50" y="30"/>
                  </a:cubicBezTo>
                  <a:cubicBezTo>
                    <a:pt x="42" y="19"/>
                    <a:pt x="33" y="9"/>
                    <a:pt x="24" y="0"/>
                  </a:cubicBezTo>
                  <a:close/>
                </a:path>
              </a:pathLst>
            </a:custGeom>
            <a:solidFill>
              <a:srgbClr val="730302">
                <a:alpha val="455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3" name="Google Shape;463;p9"/>
            <p:cNvSpPr/>
            <p:nvPr/>
          </p:nvSpPr>
          <p:spPr>
            <a:xfrm>
              <a:off x="2478514" y="1461838"/>
              <a:ext cx="20637" cy="23812"/>
            </a:xfrm>
            <a:custGeom>
              <a:avLst/>
              <a:gdLst/>
              <a:ahLst/>
              <a:cxnLst/>
              <a:rect l="l" t="t" r="r" b="b"/>
              <a:pathLst>
                <a:path w="31" h="36" extrusionOk="0">
                  <a:moveTo>
                    <a:pt x="0" y="1"/>
                  </a:moveTo>
                  <a:cubicBezTo>
                    <a:pt x="4" y="36"/>
                    <a:pt x="4" y="36"/>
                    <a:pt x="4" y="36"/>
                  </a:cubicBezTo>
                  <a:cubicBezTo>
                    <a:pt x="8" y="36"/>
                    <a:pt x="11" y="35"/>
                    <a:pt x="15" y="35"/>
                  </a:cubicBezTo>
                  <a:cubicBezTo>
                    <a:pt x="19" y="35"/>
                    <a:pt x="23" y="36"/>
                    <a:pt x="27" y="36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25" y="0"/>
                    <a:pt x="20" y="0"/>
                    <a:pt x="15" y="0"/>
                  </a:cubicBezTo>
                  <a:cubicBezTo>
                    <a:pt x="10" y="0"/>
                    <a:pt x="5" y="0"/>
                    <a:pt x="0" y="1"/>
                  </a:cubicBezTo>
                  <a:close/>
                </a:path>
              </a:pathLst>
            </a:custGeom>
            <a:solidFill>
              <a:srgbClr val="730302">
                <a:alpha val="455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4" name="Google Shape;464;p9"/>
            <p:cNvSpPr/>
            <p:nvPr/>
          </p:nvSpPr>
          <p:spPr>
            <a:xfrm>
              <a:off x="2213401" y="1272925"/>
              <a:ext cx="549276" cy="266700"/>
            </a:xfrm>
            <a:custGeom>
              <a:avLst/>
              <a:gdLst/>
              <a:ahLst/>
              <a:cxnLst/>
              <a:rect l="l" t="t" r="r" b="b"/>
              <a:pathLst>
                <a:path w="846" h="410" extrusionOk="0">
                  <a:moveTo>
                    <a:pt x="423" y="294"/>
                  </a:moveTo>
                  <a:cubicBezTo>
                    <a:pt x="511" y="294"/>
                    <a:pt x="588" y="340"/>
                    <a:pt x="636" y="410"/>
                  </a:cubicBezTo>
                  <a:cubicBezTo>
                    <a:pt x="846" y="344"/>
                    <a:pt x="846" y="344"/>
                    <a:pt x="846" y="344"/>
                  </a:cubicBezTo>
                  <a:cubicBezTo>
                    <a:pt x="797" y="143"/>
                    <a:pt x="617" y="4"/>
                    <a:pt x="413" y="0"/>
                  </a:cubicBezTo>
                  <a:cubicBezTo>
                    <a:pt x="209" y="4"/>
                    <a:pt x="49" y="143"/>
                    <a:pt x="0" y="344"/>
                  </a:cubicBezTo>
                  <a:cubicBezTo>
                    <a:pt x="210" y="410"/>
                    <a:pt x="210" y="410"/>
                    <a:pt x="210" y="410"/>
                  </a:cubicBezTo>
                  <a:cubicBezTo>
                    <a:pt x="258" y="340"/>
                    <a:pt x="335" y="294"/>
                    <a:pt x="423" y="29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5" name="Google Shape;465;p9"/>
            <p:cNvSpPr/>
            <p:nvPr/>
          </p:nvSpPr>
          <p:spPr>
            <a:xfrm>
              <a:off x="2459464" y="1299913"/>
              <a:ext cx="58738" cy="144463"/>
            </a:xfrm>
            <a:custGeom>
              <a:avLst/>
              <a:gdLst/>
              <a:ahLst/>
              <a:cxnLst/>
              <a:rect l="l" t="t" r="r" b="b"/>
              <a:pathLst>
                <a:path w="91" h="223" extrusionOk="0">
                  <a:moveTo>
                    <a:pt x="66" y="223"/>
                  </a:moveTo>
                  <a:cubicBezTo>
                    <a:pt x="91" y="0"/>
                    <a:pt x="91" y="0"/>
                    <a:pt x="91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5" y="223"/>
                    <a:pt x="25" y="223"/>
                    <a:pt x="25" y="223"/>
                  </a:cubicBezTo>
                  <a:cubicBezTo>
                    <a:pt x="31" y="222"/>
                    <a:pt x="38" y="222"/>
                    <a:pt x="44" y="222"/>
                  </a:cubicBezTo>
                  <a:cubicBezTo>
                    <a:pt x="52" y="222"/>
                    <a:pt x="59" y="222"/>
                    <a:pt x="66" y="22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6" name="Google Shape;466;p9"/>
            <p:cNvSpPr/>
            <p:nvPr/>
          </p:nvSpPr>
          <p:spPr>
            <a:xfrm>
              <a:off x="2365801" y="1304675"/>
              <a:ext cx="88900" cy="149225"/>
            </a:xfrm>
            <a:custGeom>
              <a:avLst/>
              <a:gdLst/>
              <a:ahLst/>
              <a:cxnLst/>
              <a:rect l="l" t="t" r="r" b="b"/>
              <a:pathLst>
                <a:path w="138" h="228" extrusionOk="0">
                  <a:moveTo>
                    <a:pt x="84" y="0"/>
                  </a:moveTo>
                  <a:cubicBezTo>
                    <a:pt x="42" y="18"/>
                    <a:pt x="42" y="18"/>
                    <a:pt x="42" y="18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97" y="228"/>
                    <a:pt x="97" y="228"/>
                    <a:pt x="97" y="228"/>
                  </a:cubicBezTo>
                  <a:cubicBezTo>
                    <a:pt x="110" y="223"/>
                    <a:pt x="124" y="220"/>
                    <a:pt x="138" y="217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7" name="Google Shape;467;p9"/>
            <p:cNvSpPr/>
            <p:nvPr/>
          </p:nvSpPr>
          <p:spPr>
            <a:xfrm>
              <a:off x="2286426" y="1349125"/>
              <a:ext cx="120650" cy="128588"/>
            </a:xfrm>
            <a:custGeom>
              <a:avLst/>
              <a:gdLst/>
              <a:ahLst/>
              <a:cxnLst/>
              <a:rect l="l" t="t" r="r" b="b"/>
              <a:pathLst>
                <a:path w="187" h="198" extrusionOk="0">
                  <a:moveTo>
                    <a:pt x="66" y="0"/>
                  </a:moveTo>
                  <a:cubicBezTo>
                    <a:pt x="33" y="33"/>
                    <a:pt x="33" y="33"/>
                    <a:pt x="33" y="33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147" y="198"/>
                    <a:pt x="147" y="198"/>
                    <a:pt x="147" y="198"/>
                  </a:cubicBezTo>
                  <a:cubicBezTo>
                    <a:pt x="160" y="189"/>
                    <a:pt x="173" y="181"/>
                    <a:pt x="187" y="174"/>
                  </a:cubicBezTo>
                  <a:lnTo>
                    <a:pt x="6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8" name="Google Shape;468;p9"/>
            <p:cNvSpPr/>
            <p:nvPr/>
          </p:nvSpPr>
          <p:spPr>
            <a:xfrm>
              <a:off x="2235626" y="1433263"/>
              <a:ext cx="125412" cy="90488"/>
            </a:xfrm>
            <a:custGeom>
              <a:avLst/>
              <a:gdLst/>
              <a:ahLst/>
              <a:cxnLst/>
              <a:rect l="l" t="t" r="r" b="b"/>
              <a:pathLst>
                <a:path w="192" h="139" extrusionOk="0">
                  <a:moveTo>
                    <a:pt x="192" y="97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156" y="139"/>
                    <a:pt x="156" y="139"/>
                    <a:pt x="156" y="139"/>
                  </a:cubicBezTo>
                  <a:cubicBezTo>
                    <a:pt x="167" y="124"/>
                    <a:pt x="179" y="110"/>
                    <a:pt x="192" y="9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9" name="Google Shape;469;p9"/>
            <p:cNvSpPr/>
            <p:nvPr/>
          </p:nvSpPr>
          <p:spPr>
            <a:xfrm>
              <a:off x="2521376" y="1304675"/>
              <a:ext cx="90488" cy="149225"/>
            </a:xfrm>
            <a:custGeom>
              <a:avLst/>
              <a:gdLst/>
              <a:ahLst/>
              <a:cxnLst/>
              <a:rect l="l" t="t" r="r" b="b"/>
              <a:pathLst>
                <a:path w="138" h="229" extrusionOk="0">
                  <a:moveTo>
                    <a:pt x="138" y="35"/>
                  </a:moveTo>
                  <a:cubicBezTo>
                    <a:pt x="96" y="18"/>
                    <a:pt x="96" y="18"/>
                    <a:pt x="96" y="18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0" y="218"/>
                    <a:pt x="0" y="218"/>
                    <a:pt x="0" y="218"/>
                  </a:cubicBezTo>
                  <a:cubicBezTo>
                    <a:pt x="14" y="220"/>
                    <a:pt x="28" y="224"/>
                    <a:pt x="41" y="229"/>
                  </a:cubicBezTo>
                  <a:lnTo>
                    <a:pt x="138" y="3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0" name="Google Shape;470;p9"/>
            <p:cNvSpPr/>
            <p:nvPr/>
          </p:nvSpPr>
          <p:spPr>
            <a:xfrm>
              <a:off x="2569001" y="1349125"/>
              <a:ext cx="122238" cy="130175"/>
            </a:xfrm>
            <a:custGeom>
              <a:avLst/>
              <a:gdLst/>
              <a:ahLst/>
              <a:cxnLst/>
              <a:rect l="l" t="t" r="r" b="b"/>
              <a:pathLst>
                <a:path w="187" h="199" extrusionOk="0">
                  <a:moveTo>
                    <a:pt x="187" y="66"/>
                  </a:moveTo>
                  <a:cubicBezTo>
                    <a:pt x="154" y="33"/>
                    <a:pt x="154" y="33"/>
                    <a:pt x="154" y="33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13" y="182"/>
                    <a:pt x="26" y="190"/>
                    <a:pt x="39" y="199"/>
                  </a:cubicBezTo>
                  <a:lnTo>
                    <a:pt x="187" y="6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1" name="Google Shape;471;p9"/>
            <p:cNvSpPr/>
            <p:nvPr/>
          </p:nvSpPr>
          <p:spPr>
            <a:xfrm>
              <a:off x="2615039" y="1433263"/>
              <a:ext cx="125412" cy="90488"/>
            </a:xfrm>
            <a:custGeom>
              <a:avLst/>
              <a:gdLst/>
              <a:ahLst/>
              <a:cxnLst/>
              <a:rect l="l" t="t" r="r" b="b"/>
              <a:pathLst>
                <a:path w="193" h="139" extrusionOk="0">
                  <a:moveTo>
                    <a:pt x="35" y="139"/>
                  </a:moveTo>
                  <a:cubicBezTo>
                    <a:pt x="193" y="88"/>
                    <a:pt x="193" y="88"/>
                    <a:pt x="193" y="88"/>
                  </a:cubicBezTo>
                  <a:cubicBezTo>
                    <a:pt x="175" y="44"/>
                    <a:pt x="175" y="44"/>
                    <a:pt x="175" y="44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13" y="111"/>
                    <a:pt x="24" y="125"/>
                    <a:pt x="35" y="13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2" name="Google Shape;472;p9"/>
            <p:cNvSpPr/>
            <p:nvPr/>
          </p:nvSpPr>
          <p:spPr>
            <a:xfrm>
              <a:off x="2475339" y="1307850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3" name="Google Shape;473;p9"/>
            <p:cNvSpPr/>
            <p:nvPr/>
          </p:nvSpPr>
          <p:spPr>
            <a:xfrm>
              <a:off x="2476926" y="1358650"/>
              <a:ext cx="22200" cy="20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4" name="Google Shape;474;p9"/>
            <p:cNvSpPr/>
            <p:nvPr/>
          </p:nvSpPr>
          <p:spPr>
            <a:xfrm>
              <a:off x="2478514" y="1406275"/>
              <a:ext cx="19200" cy="19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5" name="Google Shape;475;p9"/>
            <p:cNvSpPr/>
            <p:nvPr/>
          </p:nvSpPr>
          <p:spPr>
            <a:xfrm>
              <a:off x="2561064" y="1323725"/>
              <a:ext cx="26988" cy="26988"/>
            </a:xfrm>
            <a:custGeom>
              <a:avLst/>
              <a:gdLst/>
              <a:ahLst/>
              <a:cxnLst/>
              <a:rect l="l" t="t" r="r" b="b"/>
              <a:pathLst>
                <a:path w="42" h="42" extrusionOk="0">
                  <a:moveTo>
                    <a:pt x="38" y="27"/>
                  </a:moveTo>
                  <a:cubicBezTo>
                    <a:pt x="35" y="37"/>
                    <a:pt x="24" y="42"/>
                    <a:pt x="14" y="39"/>
                  </a:cubicBezTo>
                  <a:cubicBezTo>
                    <a:pt x="5" y="35"/>
                    <a:pt x="0" y="25"/>
                    <a:pt x="3" y="15"/>
                  </a:cubicBezTo>
                  <a:cubicBezTo>
                    <a:pt x="6" y="5"/>
                    <a:pt x="17" y="0"/>
                    <a:pt x="27" y="3"/>
                  </a:cubicBezTo>
                  <a:cubicBezTo>
                    <a:pt x="37" y="7"/>
                    <a:pt x="42" y="18"/>
                    <a:pt x="38" y="2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6" name="Google Shape;476;p9"/>
            <p:cNvSpPr/>
            <p:nvPr/>
          </p:nvSpPr>
          <p:spPr>
            <a:xfrm>
              <a:off x="2546776" y="1366588"/>
              <a:ext cx="23812" cy="23812"/>
            </a:xfrm>
            <a:custGeom>
              <a:avLst/>
              <a:gdLst/>
              <a:ahLst/>
              <a:cxnLst/>
              <a:rect l="l" t="t" r="r" b="b"/>
              <a:pathLst>
                <a:path w="36" h="36" extrusionOk="0">
                  <a:moveTo>
                    <a:pt x="33" y="24"/>
                  </a:moveTo>
                  <a:cubicBezTo>
                    <a:pt x="30" y="32"/>
                    <a:pt x="21" y="36"/>
                    <a:pt x="13" y="33"/>
                  </a:cubicBezTo>
                  <a:cubicBezTo>
                    <a:pt x="4" y="30"/>
                    <a:pt x="0" y="21"/>
                    <a:pt x="3" y="13"/>
                  </a:cubicBezTo>
                  <a:cubicBezTo>
                    <a:pt x="6" y="5"/>
                    <a:pt x="15" y="0"/>
                    <a:pt x="23" y="3"/>
                  </a:cubicBezTo>
                  <a:cubicBezTo>
                    <a:pt x="32" y="6"/>
                    <a:pt x="36" y="15"/>
                    <a:pt x="33" y="2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7" name="Google Shape;477;p9"/>
            <p:cNvSpPr/>
            <p:nvPr/>
          </p:nvSpPr>
          <p:spPr>
            <a:xfrm>
              <a:off x="2534076" y="1411038"/>
              <a:ext cx="20637" cy="19050"/>
            </a:xfrm>
            <a:custGeom>
              <a:avLst/>
              <a:gdLst/>
              <a:ahLst/>
              <a:cxnLst/>
              <a:rect l="l" t="t" r="r" b="b"/>
              <a:pathLst>
                <a:path w="31" h="30" extrusionOk="0">
                  <a:moveTo>
                    <a:pt x="28" y="19"/>
                  </a:moveTo>
                  <a:cubicBezTo>
                    <a:pt x="26" y="26"/>
                    <a:pt x="18" y="30"/>
                    <a:pt x="11" y="27"/>
                  </a:cubicBezTo>
                  <a:cubicBezTo>
                    <a:pt x="4" y="25"/>
                    <a:pt x="0" y="17"/>
                    <a:pt x="3" y="10"/>
                  </a:cubicBezTo>
                  <a:cubicBezTo>
                    <a:pt x="5" y="3"/>
                    <a:pt x="13" y="0"/>
                    <a:pt x="20" y="2"/>
                  </a:cubicBezTo>
                  <a:cubicBezTo>
                    <a:pt x="27" y="5"/>
                    <a:pt x="31" y="12"/>
                    <a:pt x="28" y="1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8" name="Google Shape;478;p9"/>
            <p:cNvSpPr/>
            <p:nvPr/>
          </p:nvSpPr>
          <p:spPr>
            <a:xfrm>
              <a:off x="2640439" y="1376113"/>
              <a:ext cx="26988" cy="254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33" y="32"/>
                  </a:moveTo>
                  <a:cubicBezTo>
                    <a:pt x="26" y="40"/>
                    <a:pt x="15" y="40"/>
                    <a:pt x="8" y="33"/>
                  </a:cubicBezTo>
                  <a:cubicBezTo>
                    <a:pt x="0" y="26"/>
                    <a:pt x="0" y="15"/>
                    <a:pt x="7" y="8"/>
                  </a:cubicBezTo>
                  <a:cubicBezTo>
                    <a:pt x="14" y="1"/>
                    <a:pt x="25" y="0"/>
                    <a:pt x="32" y="7"/>
                  </a:cubicBezTo>
                  <a:cubicBezTo>
                    <a:pt x="39" y="14"/>
                    <a:pt x="40" y="25"/>
                    <a:pt x="33" y="3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9" name="Google Shape;479;p9"/>
            <p:cNvSpPr/>
            <p:nvPr/>
          </p:nvSpPr>
          <p:spPr>
            <a:xfrm>
              <a:off x="2615039" y="1407863"/>
              <a:ext cx="20637" cy="22225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28" y="28"/>
                  </a:moveTo>
                  <a:cubicBezTo>
                    <a:pt x="22" y="34"/>
                    <a:pt x="13" y="34"/>
                    <a:pt x="7" y="29"/>
                  </a:cubicBezTo>
                  <a:cubicBezTo>
                    <a:pt x="0" y="23"/>
                    <a:pt x="0" y="13"/>
                    <a:pt x="6" y="7"/>
                  </a:cubicBezTo>
                  <a:cubicBezTo>
                    <a:pt x="12" y="1"/>
                    <a:pt x="21" y="0"/>
                    <a:pt x="27" y="6"/>
                  </a:cubicBezTo>
                  <a:cubicBezTo>
                    <a:pt x="34" y="12"/>
                    <a:pt x="34" y="22"/>
                    <a:pt x="28" y="2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0" name="Google Shape;480;p9"/>
            <p:cNvSpPr/>
            <p:nvPr/>
          </p:nvSpPr>
          <p:spPr>
            <a:xfrm>
              <a:off x="2588051" y="1441200"/>
              <a:ext cx="17462" cy="17462"/>
            </a:xfrm>
            <a:custGeom>
              <a:avLst/>
              <a:gdLst/>
              <a:ahLst/>
              <a:cxnLst/>
              <a:rect l="l" t="t" r="r" b="b"/>
              <a:pathLst>
                <a:path w="28" h="29" extrusionOk="0">
                  <a:moveTo>
                    <a:pt x="24" y="24"/>
                  </a:moveTo>
                  <a:cubicBezTo>
                    <a:pt x="19" y="29"/>
                    <a:pt x="10" y="29"/>
                    <a:pt x="5" y="24"/>
                  </a:cubicBezTo>
                  <a:cubicBezTo>
                    <a:pt x="0" y="19"/>
                    <a:pt x="0" y="11"/>
                    <a:pt x="4" y="6"/>
                  </a:cubicBezTo>
                  <a:cubicBezTo>
                    <a:pt x="9" y="1"/>
                    <a:pt x="18" y="0"/>
                    <a:pt x="23" y="5"/>
                  </a:cubicBezTo>
                  <a:cubicBezTo>
                    <a:pt x="28" y="10"/>
                    <a:pt x="28" y="18"/>
                    <a:pt x="24" y="2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1" name="Google Shape;481;p9"/>
            <p:cNvSpPr/>
            <p:nvPr/>
          </p:nvSpPr>
          <p:spPr>
            <a:xfrm>
              <a:off x="2699176" y="1461838"/>
              <a:ext cx="22225" cy="22225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23" y="31"/>
                  </a:moveTo>
                  <a:cubicBezTo>
                    <a:pt x="15" y="34"/>
                    <a:pt x="6" y="31"/>
                    <a:pt x="3" y="23"/>
                  </a:cubicBezTo>
                  <a:cubicBezTo>
                    <a:pt x="0" y="15"/>
                    <a:pt x="3" y="7"/>
                    <a:pt x="11" y="3"/>
                  </a:cubicBezTo>
                  <a:cubicBezTo>
                    <a:pt x="19" y="0"/>
                    <a:pt x="28" y="3"/>
                    <a:pt x="31" y="11"/>
                  </a:cubicBezTo>
                  <a:cubicBezTo>
                    <a:pt x="34" y="19"/>
                    <a:pt x="31" y="28"/>
                    <a:pt x="23" y="3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2" name="Google Shape;482;p9"/>
            <p:cNvSpPr/>
            <p:nvPr/>
          </p:nvSpPr>
          <p:spPr>
            <a:xfrm>
              <a:off x="2669014" y="1476125"/>
              <a:ext cx="19050" cy="20638"/>
            </a:xfrm>
            <a:custGeom>
              <a:avLst/>
              <a:gdLst/>
              <a:ahLst/>
              <a:cxnLst/>
              <a:rect l="l" t="t" r="r" b="b"/>
              <a:pathLst>
                <a:path w="30" h="30" extrusionOk="0">
                  <a:moveTo>
                    <a:pt x="20" y="27"/>
                  </a:moveTo>
                  <a:cubicBezTo>
                    <a:pt x="13" y="30"/>
                    <a:pt x="6" y="27"/>
                    <a:pt x="3" y="20"/>
                  </a:cubicBezTo>
                  <a:cubicBezTo>
                    <a:pt x="0" y="13"/>
                    <a:pt x="3" y="6"/>
                    <a:pt x="10" y="3"/>
                  </a:cubicBezTo>
                  <a:cubicBezTo>
                    <a:pt x="16" y="0"/>
                    <a:pt x="24" y="3"/>
                    <a:pt x="27" y="10"/>
                  </a:cubicBezTo>
                  <a:cubicBezTo>
                    <a:pt x="30" y="16"/>
                    <a:pt x="27" y="24"/>
                    <a:pt x="20" y="2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3" name="Google Shape;483;p9"/>
            <p:cNvSpPr/>
            <p:nvPr/>
          </p:nvSpPr>
          <p:spPr>
            <a:xfrm>
              <a:off x="2637264" y="1492000"/>
              <a:ext cx="15875" cy="17463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17" y="23"/>
                  </a:moveTo>
                  <a:cubicBezTo>
                    <a:pt x="12" y="25"/>
                    <a:pt x="5" y="23"/>
                    <a:pt x="3" y="17"/>
                  </a:cubicBezTo>
                  <a:cubicBezTo>
                    <a:pt x="0" y="11"/>
                    <a:pt x="3" y="5"/>
                    <a:pt x="8" y="3"/>
                  </a:cubicBezTo>
                  <a:cubicBezTo>
                    <a:pt x="14" y="0"/>
                    <a:pt x="20" y="3"/>
                    <a:pt x="23" y="8"/>
                  </a:cubicBezTo>
                  <a:cubicBezTo>
                    <a:pt x="25" y="14"/>
                    <a:pt x="23" y="20"/>
                    <a:pt x="17" y="2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4" name="Google Shape;484;p9"/>
            <p:cNvSpPr/>
            <p:nvPr/>
          </p:nvSpPr>
          <p:spPr>
            <a:xfrm>
              <a:off x="2388026" y="1323725"/>
              <a:ext cx="28575" cy="26988"/>
            </a:xfrm>
            <a:custGeom>
              <a:avLst/>
              <a:gdLst/>
              <a:ahLst/>
              <a:cxnLst/>
              <a:rect l="l" t="t" r="r" b="b"/>
              <a:pathLst>
                <a:path w="42" h="42" extrusionOk="0">
                  <a:moveTo>
                    <a:pt x="4" y="27"/>
                  </a:moveTo>
                  <a:cubicBezTo>
                    <a:pt x="7" y="37"/>
                    <a:pt x="18" y="42"/>
                    <a:pt x="27" y="39"/>
                  </a:cubicBezTo>
                  <a:cubicBezTo>
                    <a:pt x="37" y="35"/>
                    <a:pt x="42" y="25"/>
                    <a:pt x="39" y="15"/>
                  </a:cubicBezTo>
                  <a:cubicBezTo>
                    <a:pt x="35" y="5"/>
                    <a:pt x="25" y="0"/>
                    <a:pt x="15" y="3"/>
                  </a:cubicBezTo>
                  <a:cubicBezTo>
                    <a:pt x="5" y="7"/>
                    <a:pt x="0" y="18"/>
                    <a:pt x="4" y="2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5" name="Google Shape;485;p9"/>
            <p:cNvSpPr/>
            <p:nvPr/>
          </p:nvSpPr>
          <p:spPr>
            <a:xfrm>
              <a:off x="2405489" y="1366588"/>
              <a:ext cx="23812" cy="23812"/>
            </a:xfrm>
            <a:custGeom>
              <a:avLst/>
              <a:gdLst/>
              <a:ahLst/>
              <a:cxnLst/>
              <a:rect l="l" t="t" r="r" b="b"/>
              <a:pathLst>
                <a:path w="36" h="36" extrusionOk="0">
                  <a:moveTo>
                    <a:pt x="3" y="24"/>
                  </a:moveTo>
                  <a:cubicBezTo>
                    <a:pt x="6" y="32"/>
                    <a:pt x="15" y="36"/>
                    <a:pt x="23" y="33"/>
                  </a:cubicBezTo>
                  <a:cubicBezTo>
                    <a:pt x="31" y="30"/>
                    <a:pt x="36" y="21"/>
                    <a:pt x="33" y="13"/>
                  </a:cubicBezTo>
                  <a:cubicBezTo>
                    <a:pt x="30" y="5"/>
                    <a:pt x="21" y="0"/>
                    <a:pt x="12" y="3"/>
                  </a:cubicBezTo>
                  <a:cubicBezTo>
                    <a:pt x="4" y="6"/>
                    <a:pt x="0" y="15"/>
                    <a:pt x="3" y="2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6" name="Google Shape;486;p9"/>
            <p:cNvSpPr/>
            <p:nvPr/>
          </p:nvSpPr>
          <p:spPr>
            <a:xfrm>
              <a:off x="2421364" y="1411038"/>
              <a:ext cx="20637" cy="19050"/>
            </a:xfrm>
            <a:custGeom>
              <a:avLst/>
              <a:gdLst/>
              <a:ahLst/>
              <a:cxnLst/>
              <a:rect l="l" t="t" r="r" b="b"/>
              <a:pathLst>
                <a:path w="31" h="30" extrusionOk="0">
                  <a:moveTo>
                    <a:pt x="3" y="19"/>
                  </a:moveTo>
                  <a:cubicBezTo>
                    <a:pt x="5" y="26"/>
                    <a:pt x="13" y="30"/>
                    <a:pt x="20" y="27"/>
                  </a:cubicBezTo>
                  <a:cubicBezTo>
                    <a:pt x="27" y="25"/>
                    <a:pt x="31" y="17"/>
                    <a:pt x="28" y="10"/>
                  </a:cubicBezTo>
                  <a:cubicBezTo>
                    <a:pt x="26" y="3"/>
                    <a:pt x="18" y="0"/>
                    <a:pt x="11" y="2"/>
                  </a:cubicBezTo>
                  <a:cubicBezTo>
                    <a:pt x="4" y="5"/>
                    <a:pt x="0" y="12"/>
                    <a:pt x="3" y="1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7" name="Google Shape;487;p9"/>
            <p:cNvSpPr/>
            <p:nvPr/>
          </p:nvSpPr>
          <p:spPr>
            <a:xfrm>
              <a:off x="2308651" y="1376113"/>
              <a:ext cx="26988" cy="254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7" y="32"/>
                  </a:moveTo>
                  <a:cubicBezTo>
                    <a:pt x="13" y="40"/>
                    <a:pt x="25" y="40"/>
                    <a:pt x="32" y="33"/>
                  </a:cubicBezTo>
                  <a:cubicBezTo>
                    <a:pt x="39" y="26"/>
                    <a:pt x="40" y="15"/>
                    <a:pt x="33" y="8"/>
                  </a:cubicBezTo>
                  <a:cubicBezTo>
                    <a:pt x="26" y="1"/>
                    <a:pt x="15" y="0"/>
                    <a:pt x="8" y="7"/>
                  </a:cubicBezTo>
                  <a:cubicBezTo>
                    <a:pt x="0" y="14"/>
                    <a:pt x="0" y="25"/>
                    <a:pt x="7" y="3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8" name="Google Shape;488;p9"/>
            <p:cNvSpPr/>
            <p:nvPr/>
          </p:nvSpPr>
          <p:spPr>
            <a:xfrm>
              <a:off x="2340401" y="1407863"/>
              <a:ext cx="22225" cy="22225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6" y="28"/>
                  </a:moveTo>
                  <a:cubicBezTo>
                    <a:pt x="11" y="34"/>
                    <a:pt x="21" y="34"/>
                    <a:pt x="27" y="29"/>
                  </a:cubicBezTo>
                  <a:cubicBezTo>
                    <a:pt x="33" y="23"/>
                    <a:pt x="34" y="13"/>
                    <a:pt x="28" y="7"/>
                  </a:cubicBezTo>
                  <a:cubicBezTo>
                    <a:pt x="22" y="1"/>
                    <a:pt x="13" y="0"/>
                    <a:pt x="6" y="6"/>
                  </a:cubicBezTo>
                  <a:cubicBezTo>
                    <a:pt x="0" y="12"/>
                    <a:pt x="0" y="22"/>
                    <a:pt x="6" y="2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9" name="Google Shape;489;p9"/>
            <p:cNvSpPr/>
            <p:nvPr/>
          </p:nvSpPr>
          <p:spPr>
            <a:xfrm>
              <a:off x="2370564" y="1441200"/>
              <a:ext cx="17462" cy="17462"/>
            </a:xfrm>
            <a:custGeom>
              <a:avLst/>
              <a:gdLst/>
              <a:ahLst/>
              <a:cxnLst/>
              <a:rect l="l" t="t" r="r" b="b"/>
              <a:pathLst>
                <a:path w="29" h="29" extrusionOk="0">
                  <a:moveTo>
                    <a:pt x="5" y="24"/>
                  </a:moveTo>
                  <a:cubicBezTo>
                    <a:pt x="10" y="29"/>
                    <a:pt x="18" y="29"/>
                    <a:pt x="24" y="24"/>
                  </a:cubicBezTo>
                  <a:cubicBezTo>
                    <a:pt x="29" y="19"/>
                    <a:pt x="29" y="11"/>
                    <a:pt x="24" y="6"/>
                  </a:cubicBezTo>
                  <a:cubicBezTo>
                    <a:pt x="19" y="1"/>
                    <a:pt x="11" y="0"/>
                    <a:pt x="6" y="5"/>
                  </a:cubicBezTo>
                  <a:cubicBezTo>
                    <a:pt x="1" y="10"/>
                    <a:pt x="0" y="18"/>
                    <a:pt x="5" y="2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0" name="Google Shape;490;p9"/>
            <p:cNvSpPr/>
            <p:nvPr/>
          </p:nvSpPr>
          <p:spPr>
            <a:xfrm>
              <a:off x="2254676" y="1461838"/>
              <a:ext cx="22225" cy="22225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11" y="31"/>
                  </a:moveTo>
                  <a:cubicBezTo>
                    <a:pt x="18" y="34"/>
                    <a:pt x="27" y="31"/>
                    <a:pt x="31" y="23"/>
                  </a:cubicBezTo>
                  <a:cubicBezTo>
                    <a:pt x="34" y="15"/>
                    <a:pt x="31" y="7"/>
                    <a:pt x="23" y="3"/>
                  </a:cubicBezTo>
                  <a:cubicBezTo>
                    <a:pt x="15" y="0"/>
                    <a:pt x="6" y="3"/>
                    <a:pt x="3" y="11"/>
                  </a:cubicBezTo>
                  <a:cubicBezTo>
                    <a:pt x="0" y="19"/>
                    <a:pt x="3" y="28"/>
                    <a:pt x="11" y="3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1" name="Google Shape;491;p9"/>
            <p:cNvSpPr/>
            <p:nvPr/>
          </p:nvSpPr>
          <p:spPr>
            <a:xfrm>
              <a:off x="2288014" y="1476125"/>
              <a:ext cx="20638" cy="20638"/>
            </a:xfrm>
            <a:custGeom>
              <a:avLst/>
              <a:gdLst/>
              <a:ahLst/>
              <a:cxnLst/>
              <a:rect l="l" t="t" r="r" b="b"/>
              <a:pathLst>
                <a:path w="30" h="30" extrusionOk="0">
                  <a:moveTo>
                    <a:pt x="10" y="27"/>
                  </a:moveTo>
                  <a:cubicBezTo>
                    <a:pt x="16" y="30"/>
                    <a:pt x="24" y="27"/>
                    <a:pt x="27" y="20"/>
                  </a:cubicBezTo>
                  <a:cubicBezTo>
                    <a:pt x="30" y="13"/>
                    <a:pt x="27" y="6"/>
                    <a:pt x="20" y="3"/>
                  </a:cubicBezTo>
                  <a:cubicBezTo>
                    <a:pt x="14" y="0"/>
                    <a:pt x="6" y="3"/>
                    <a:pt x="3" y="10"/>
                  </a:cubicBezTo>
                  <a:cubicBezTo>
                    <a:pt x="0" y="16"/>
                    <a:pt x="3" y="24"/>
                    <a:pt x="10" y="2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2" name="Google Shape;492;p9"/>
            <p:cNvSpPr/>
            <p:nvPr/>
          </p:nvSpPr>
          <p:spPr>
            <a:xfrm>
              <a:off x="2322939" y="1492000"/>
              <a:ext cx="15875" cy="17463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8" y="23"/>
                  </a:moveTo>
                  <a:cubicBezTo>
                    <a:pt x="13" y="25"/>
                    <a:pt x="20" y="23"/>
                    <a:pt x="22" y="17"/>
                  </a:cubicBezTo>
                  <a:cubicBezTo>
                    <a:pt x="25" y="11"/>
                    <a:pt x="22" y="5"/>
                    <a:pt x="16" y="3"/>
                  </a:cubicBezTo>
                  <a:cubicBezTo>
                    <a:pt x="11" y="0"/>
                    <a:pt x="4" y="3"/>
                    <a:pt x="2" y="8"/>
                  </a:cubicBezTo>
                  <a:cubicBezTo>
                    <a:pt x="0" y="14"/>
                    <a:pt x="2" y="20"/>
                    <a:pt x="8" y="2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93" name="Google Shape;493;p9"/>
          <p:cNvGrpSpPr/>
          <p:nvPr/>
        </p:nvGrpSpPr>
        <p:grpSpPr>
          <a:xfrm>
            <a:off x="1149147" y="191999"/>
            <a:ext cx="7731140" cy="4804254"/>
            <a:chOff x="1149147" y="191999"/>
            <a:chExt cx="7731140" cy="4804254"/>
          </a:xfrm>
        </p:grpSpPr>
        <p:sp>
          <p:nvSpPr>
            <p:cNvPr id="494" name="Google Shape;494;p9"/>
            <p:cNvSpPr/>
            <p:nvPr/>
          </p:nvSpPr>
          <p:spPr>
            <a:xfrm>
              <a:off x="8688588" y="191999"/>
              <a:ext cx="191699" cy="191925"/>
            </a:xfrm>
            <a:custGeom>
              <a:avLst/>
              <a:gdLst/>
              <a:ahLst/>
              <a:cxnLst/>
              <a:rect l="l" t="t" r="r" b="b"/>
              <a:pathLst>
                <a:path w="777" h="778" extrusionOk="0">
                  <a:moveTo>
                    <a:pt x="431" y="389"/>
                  </a:moveTo>
                  <a:cubicBezTo>
                    <a:pt x="623" y="370"/>
                    <a:pt x="772" y="208"/>
                    <a:pt x="771" y="9"/>
                  </a:cubicBezTo>
                  <a:cubicBezTo>
                    <a:pt x="771" y="8"/>
                    <a:pt x="771" y="7"/>
                    <a:pt x="770" y="7"/>
                  </a:cubicBezTo>
                  <a:cubicBezTo>
                    <a:pt x="770" y="7"/>
                    <a:pt x="769" y="7"/>
                    <a:pt x="768" y="7"/>
                  </a:cubicBezTo>
                  <a:cubicBezTo>
                    <a:pt x="570" y="5"/>
                    <a:pt x="408" y="154"/>
                    <a:pt x="388" y="347"/>
                  </a:cubicBezTo>
                  <a:cubicBezTo>
                    <a:pt x="366" y="153"/>
                    <a:pt x="201" y="2"/>
                    <a:pt x="2" y="1"/>
                  </a:cubicBezTo>
                  <a:cubicBezTo>
                    <a:pt x="1" y="0"/>
                    <a:pt x="1" y="1"/>
                    <a:pt x="0" y="0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2" y="201"/>
                    <a:pt x="153" y="366"/>
                    <a:pt x="347" y="388"/>
                  </a:cubicBezTo>
                  <a:cubicBezTo>
                    <a:pt x="154" y="408"/>
                    <a:pt x="5" y="570"/>
                    <a:pt x="6" y="769"/>
                  </a:cubicBezTo>
                  <a:cubicBezTo>
                    <a:pt x="6" y="770"/>
                    <a:pt x="6" y="770"/>
                    <a:pt x="6" y="772"/>
                  </a:cubicBezTo>
                  <a:cubicBezTo>
                    <a:pt x="8" y="771"/>
                    <a:pt x="8" y="771"/>
                    <a:pt x="8" y="771"/>
                  </a:cubicBezTo>
                  <a:cubicBezTo>
                    <a:pt x="207" y="773"/>
                    <a:pt x="370" y="624"/>
                    <a:pt x="389" y="430"/>
                  </a:cubicBezTo>
                  <a:cubicBezTo>
                    <a:pt x="411" y="624"/>
                    <a:pt x="576" y="776"/>
                    <a:pt x="775" y="778"/>
                  </a:cubicBezTo>
                  <a:cubicBezTo>
                    <a:pt x="776" y="778"/>
                    <a:pt x="776" y="778"/>
                    <a:pt x="777" y="778"/>
                  </a:cubicBezTo>
                  <a:cubicBezTo>
                    <a:pt x="777" y="777"/>
                    <a:pt x="777" y="776"/>
                    <a:pt x="777" y="775"/>
                  </a:cubicBezTo>
                  <a:cubicBezTo>
                    <a:pt x="776" y="577"/>
                    <a:pt x="623" y="411"/>
                    <a:pt x="431" y="3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5" name="Google Shape;495;p9"/>
            <p:cNvSpPr/>
            <p:nvPr/>
          </p:nvSpPr>
          <p:spPr>
            <a:xfrm>
              <a:off x="1923772" y="489578"/>
              <a:ext cx="145699" cy="145875"/>
            </a:xfrm>
            <a:custGeom>
              <a:avLst/>
              <a:gdLst/>
              <a:ahLst/>
              <a:cxnLst/>
              <a:rect l="l" t="t" r="r" b="b"/>
              <a:pathLst>
                <a:path w="777" h="778" extrusionOk="0">
                  <a:moveTo>
                    <a:pt x="431" y="389"/>
                  </a:moveTo>
                  <a:cubicBezTo>
                    <a:pt x="623" y="370"/>
                    <a:pt x="772" y="208"/>
                    <a:pt x="771" y="9"/>
                  </a:cubicBezTo>
                  <a:cubicBezTo>
                    <a:pt x="771" y="8"/>
                    <a:pt x="771" y="7"/>
                    <a:pt x="770" y="7"/>
                  </a:cubicBezTo>
                  <a:cubicBezTo>
                    <a:pt x="770" y="7"/>
                    <a:pt x="769" y="7"/>
                    <a:pt x="768" y="7"/>
                  </a:cubicBezTo>
                  <a:cubicBezTo>
                    <a:pt x="570" y="5"/>
                    <a:pt x="408" y="154"/>
                    <a:pt x="388" y="347"/>
                  </a:cubicBezTo>
                  <a:cubicBezTo>
                    <a:pt x="366" y="153"/>
                    <a:pt x="201" y="2"/>
                    <a:pt x="2" y="1"/>
                  </a:cubicBezTo>
                  <a:cubicBezTo>
                    <a:pt x="1" y="0"/>
                    <a:pt x="1" y="1"/>
                    <a:pt x="0" y="0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2" y="201"/>
                    <a:pt x="153" y="366"/>
                    <a:pt x="347" y="388"/>
                  </a:cubicBezTo>
                  <a:cubicBezTo>
                    <a:pt x="154" y="408"/>
                    <a:pt x="5" y="570"/>
                    <a:pt x="6" y="769"/>
                  </a:cubicBezTo>
                  <a:cubicBezTo>
                    <a:pt x="6" y="770"/>
                    <a:pt x="6" y="770"/>
                    <a:pt x="6" y="772"/>
                  </a:cubicBezTo>
                  <a:cubicBezTo>
                    <a:pt x="8" y="771"/>
                    <a:pt x="8" y="771"/>
                    <a:pt x="8" y="771"/>
                  </a:cubicBezTo>
                  <a:cubicBezTo>
                    <a:pt x="207" y="773"/>
                    <a:pt x="370" y="624"/>
                    <a:pt x="389" y="430"/>
                  </a:cubicBezTo>
                  <a:cubicBezTo>
                    <a:pt x="411" y="624"/>
                    <a:pt x="576" y="776"/>
                    <a:pt x="775" y="778"/>
                  </a:cubicBezTo>
                  <a:cubicBezTo>
                    <a:pt x="776" y="778"/>
                    <a:pt x="776" y="778"/>
                    <a:pt x="777" y="778"/>
                  </a:cubicBezTo>
                  <a:cubicBezTo>
                    <a:pt x="777" y="777"/>
                    <a:pt x="777" y="776"/>
                    <a:pt x="777" y="775"/>
                  </a:cubicBezTo>
                  <a:cubicBezTo>
                    <a:pt x="776" y="577"/>
                    <a:pt x="623" y="411"/>
                    <a:pt x="431" y="3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6" name="Google Shape;496;p9"/>
            <p:cNvSpPr/>
            <p:nvPr/>
          </p:nvSpPr>
          <p:spPr>
            <a:xfrm>
              <a:off x="1149147" y="4850378"/>
              <a:ext cx="145699" cy="145875"/>
            </a:xfrm>
            <a:custGeom>
              <a:avLst/>
              <a:gdLst/>
              <a:ahLst/>
              <a:cxnLst/>
              <a:rect l="l" t="t" r="r" b="b"/>
              <a:pathLst>
                <a:path w="777" h="778" extrusionOk="0">
                  <a:moveTo>
                    <a:pt x="431" y="389"/>
                  </a:moveTo>
                  <a:cubicBezTo>
                    <a:pt x="623" y="370"/>
                    <a:pt x="772" y="208"/>
                    <a:pt x="771" y="9"/>
                  </a:cubicBezTo>
                  <a:cubicBezTo>
                    <a:pt x="771" y="8"/>
                    <a:pt x="771" y="7"/>
                    <a:pt x="770" y="7"/>
                  </a:cubicBezTo>
                  <a:cubicBezTo>
                    <a:pt x="770" y="7"/>
                    <a:pt x="769" y="7"/>
                    <a:pt x="768" y="7"/>
                  </a:cubicBezTo>
                  <a:cubicBezTo>
                    <a:pt x="570" y="5"/>
                    <a:pt x="408" y="154"/>
                    <a:pt x="388" y="347"/>
                  </a:cubicBezTo>
                  <a:cubicBezTo>
                    <a:pt x="366" y="153"/>
                    <a:pt x="201" y="2"/>
                    <a:pt x="2" y="1"/>
                  </a:cubicBezTo>
                  <a:cubicBezTo>
                    <a:pt x="1" y="0"/>
                    <a:pt x="1" y="1"/>
                    <a:pt x="0" y="0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2" y="201"/>
                    <a:pt x="153" y="366"/>
                    <a:pt x="347" y="388"/>
                  </a:cubicBezTo>
                  <a:cubicBezTo>
                    <a:pt x="154" y="408"/>
                    <a:pt x="5" y="570"/>
                    <a:pt x="6" y="769"/>
                  </a:cubicBezTo>
                  <a:cubicBezTo>
                    <a:pt x="6" y="770"/>
                    <a:pt x="6" y="770"/>
                    <a:pt x="6" y="772"/>
                  </a:cubicBezTo>
                  <a:cubicBezTo>
                    <a:pt x="8" y="771"/>
                    <a:pt x="8" y="771"/>
                    <a:pt x="8" y="771"/>
                  </a:cubicBezTo>
                  <a:cubicBezTo>
                    <a:pt x="207" y="773"/>
                    <a:pt x="370" y="624"/>
                    <a:pt x="389" y="430"/>
                  </a:cubicBezTo>
                  <a:cubicBezTo>
                    <a:pt x="411" y="624"/>
                    <a:pt x="576" y="776"/>
                    <a:pt x="775" y="778"/>
                  </a:cubicBezTo>
                  <a:cubicBezTo>
                    <a:pt x="776" y="778"/>
                    <a:pt x="776" y="778"/>
                    <a:pt x="777" y="778"/>
                  </a:cubicBezTo>
                  <a:cubicBezTo>
                    <a:pt x="777" y="777"/>
                    <a:pt x="777" y="776"/>
                    <a:pt x="777" y="775"/>
                  </a:cubicBezTo>
                  <a:cubicBezTo>
                    <a:pt x="776" y="577"/>
                    <a:pt x="623" y="411"/>
                    <a:pt x="431" y="3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97" name="Google Shape;497;p9"/>
          <p:cNvSpPr txBox="1">
            <a:spLocks noGrp="1"/>
          </p:cNvSpPr>
          <p:nvPr>
            <p:ph type="title"/>
          </p:nvPr>
        </p:nvSpPr>
        <p:spPr>
          <a:xfrm>
            <a:off x="4026225" y="1374650"/>
            <a:ext cx="4404600" cy="146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98" name="Google Shape;498;p9"/>
          <p:cNvSpPr txBox="1">
            <a:spLocks noGrp="1"/>
          </p:cNvSpPr>
          <p:nvPr>
            <p:ph type="subTitle" idx="1"/>
          </p:nvPr>
        </p:nvSpPr>
        <p:spPr>
          <a:xfrm>
            <a:off x="4026225" y="2923575"/>
            <a:ext cx="4404600" cy="67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10"/>
          <p:cNvSpPr>
            <a:spLocks noGrp="1"/>
          </p:cNvSpPr>
          <p:nvPr>
            <p:ph type="pic" idx="2"/>
          </p:nvPr>
        </p:nvSpPr>
        <p:spPr>
          <a:xfrm>
            <a:off x="-6650" y="-6650"/>
            <a:ext cx="91506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501" name="Google Shape;501;p10"/>
          <p:cNvSpPr txBox="1">
            <a:spLocks noGrp="1"/>
          </p:cNvSpPr>
          <p:nvPr>
            <p:ph type="title"/>
          </p:nvPr>
        </p:nvSpPr>
        <p:spPr>
          <a:xfrm>
            <a:off x="720000" y="3946300"/>
            <a:ext cx="7704000" cy="6408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awarabi Gothic"/>
              <a:buNone/>
              <a:defRPr sz="3000" b="1">
                <a:solidFill>
                  <a:schemeClr val="dk1"/>
                </a:solidFill>
                <a:latin typeface="Sawarabi Gothic"/>
                <a:ea typeface="Sawarabi Gothic"/>
                <a:cs typeface="Sawarabi Gothic"/>
                <a:sym typeface="Sawarabi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awarabi Gothic"/>
              <a:buNone/>
              <a:defRPr sz="3500">
                <a:solidFill>
                  <a:schemeClr val="dk1"/>
                </a:solidFill>
                <a:latin typeface="Sawarabi Gothic"/>
                <a:ea typeface="Sawarabi Gothic"/>
                <a:cs typeface="Sawarabi Gothic"/>
                <a:sym typeface="Sawarabi Goth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awarabi Gothic"/>
              <a:buNone/>
              <a:defRPr sz="3500">
                <a:solidFill>
                  <a:schemeClr val="dk1"/>
                </a:solidFill>
                <a:latin typeface="Sawarabi Gothic"/>
                <a:ea typeface="Sawarabi Gothic"/>
                <a:cs typeface="Sawarabi Gothic"/>
                <a:sym typeface="Sawarabi Goth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awarabi Gothic"/>
              <a:buNone/>
              <a:defRPr sz="3500">
                <a:solidFill>
                  <a:schemeClr val="dk1"/>
                </a:solidFill>
                <a:latin typeface="Sawarabi Gothic"/>
                <a:ea typeface="Sawarabi Gothic"/>
                <a:cs typeface="Sawarabi Gothic"/>
                <a:sym typeface="Sawarabi Goth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awarabi Gothic"/>
              <a:buNone/>
              <a:defRPr sz="3500">
                <a:solidFill>
                  <a:schemeClr val="dk1"/>
                </a:solidFill>
                <a:latin typeface="Sawarabi Gothic"/>
                <a:ea typeface="Sawarabi Gothic"/>
                <a:cs typeface="Sawarabi Gothic"/>
                <a:sym typeface="Sawarabi Goth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awarabi Gothic"/>
              <a:buNone/>
              <a:defRPr sz="3500">
                <a:solidFill>
                  <a:schemeClr val="dk1"/>
                </a:solidFill>
                <a:latin typeface="Sawarabi Gothic"/>
                <a:ea typeface="Sawarabi Gothic"/>
                <a:cs typeface="Sawarabi Gothic"/>
                <a:sym typeface="Sawarabi Goth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awarabi Gothic"/>
              <a:buNone/>
              <a:defRPr sz="3500">
                <a:solidFill>
                  <a:schemeClr val="dk1"/>
                </a:solidFill>
                <a:latin typeface="Sawarabi Gothic"/>
                <a:ea typeface="Sawarabi Gothic"/>
                <a:cs typeface="Sawarabi Gothic"/>
                <a:sym typeface="Sawarabi Goth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awarabi Gothic"/>
              <a:buNone/>
              <a:defRPr sz="3500">
                <a:solidFill>
                  <a:schemeClr val="dk1"/>
                </a:solidFill>
                <a:latin typeface="Sawarabi Gothic"/>
                <a:ea typeface="Sawarabi Gothic"/>
                <a:cs typeface="Sawarabi Gothic"/>
                <a:sym typeface="Sawarabi Goth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awarabi Gothic"/>
              <a:buNone/>
              <a:defRPr sz="3500">
                <a:solidFill>
                  <a:schemeClr val="dk1"/>
                </a:solidFill>
                <a:latin typeface="Sawarabi Gothic"/>
                <a:ea typeface="Sawarabi Gothic"/>
                <a:cs typeface="Sawarabi Gothic"/>
                <a:sym typeface="Sawarabi Gothi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Char char="●"/>
              <a:defRPr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Char char="○"/>
              <a:defRPr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Char char="■"/>
              <a:defRPr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Char char="●"/>
              <a:defRPr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Char char="○"/>
              <a:defRPr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Char char="■"/>
              <a:defRPr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Char char="●"/>
              <a:defRPr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Char char="○"/>
              <a:defRPr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Char char="■"/>
              <a:defRPr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Google Shape;2056;p35"/>
          <p:cNvSpPr txBox="1">
            <a:spLocks noGrp="1"/>
          </p:cNvSpPr>
          <p:nvPr>
            <p:ph type="ctrTitle"/>
          </p:nvPr>
        </p:nvSpPr>
        <p:spPr>
          <a:xfrm>
            <a:off x="713225" y="646825"/>
            <a:ext cx="4185900" cy="2769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Source Sans 3"/>
                <a:ea typeface="Source Sans 3"/>
                <a:cs typeface="Source Sans 3"/>
                <a:sym typeface="Source Sans 3"/>
              </a:rPr>
              <a:t>Chùm ca dao về quê hương đất nước</a:t>
            </a:r>
            <a:endParaRPr sz="4800">
              <a:latin typeface="Source Sans 3"/>
              <a:ea typeface="Source Sans 3"/>
              <a:cs typeface="Source Sans 3"/>
              <a:sym typeface="Source Sans 3"/>
            </a:endParaRPr>
          </a:p>
        </p:txBody>
      </p:sp>
      <p:sp>
        <p:nvSpPr>
          <p:cNvPr id="2057" name="Google Shape;2057;p35"/>
          <p:cNvSpPr txBox="1">
            <a:spLocks noGrp="1"/>
          </p:cNvSpPr>
          <p:nvPr>
            <p:ph type="subTitle" idx="1"/>
          </p:nvPr>
        </p:nvSpPr>
        <p:spPr>
          <a:xfrm>
            <a:off x="713225" y="3457475"/>
            <a:ext cx="4185900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Work Sans"/>
                <a:ea typeface="Work Sans"/>
                <a:cs typeface="Work Sans"/>
                <a:sym typeface="Work Sans"/>
              </a:rPr>
              <a:t>Ngữ văn 6 - Học kì I - Năm học 2025-2026</a:t>
            </a:r>
            <a:endParaRPr sz="1400">
              <a:latin typeface="Work Sans"/>
              <a:ea typeface="Work Sans"/>
              <a:cs typeface="Work Sans"/>
              <a:sym typeface="Work Sans"/>
            </a:endParaRPr>
          </a:p>
        </p:txBody>
      </p:sp>
      <p:cxnSp>
        <p:nvCxnSpPr>
          <p:cNvPr id="2058" name="Google Shape;2058;p35"/>
          <p:cNvCxnSpPr/>
          <p:nvPr/>
        </p:nvCxnSpPr>
        <p:spPr>
          <a:xfrm>
            <a:off x="714825" y="3416125"/>
            <a:ext cx="38451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2059" name="Google Shape;2059;p35"/>
          <p:cNvGrpSpPr/>
          <p:nvPr/>
        </p:nvGrpSpPr>
        <p:grpSpPr>
          <a:xfrm>
            <a:off x="4635369" y="1161016"/>
            <a:ext cx="4572597" cy="4338806"/>
            <a:chOff x="4635369" y="1161016"/>
            <a:chExt cx="4572597" cy="4338806"/>
          </a:xfrm>
        </p:grpSpPr>
        <p:grpSp>
          <p:nvGrpSpPr>
            <p:cNvPr id="2060" name="Google Shape;2060;p35"/>
            <p:cNvGrpSpPr/>
            <p:nvPr/>
          </p:nvGrpSpPr>
          <p:grpSpPr>
            <a:xfrm>
              <a:off x="4635369" y="3786621"/>
              <a:ext cx="4572597" cy="1713201"/>
              <a:chOff x="4635369" y="3786621"/>
              <a:chExt cx="4572597" cy="1713201"/>
            </a:xfrm>
          </p:grpSpPr>
          <p:grpSp>
            <p:nvGrpSpPr>
              <p:cNvPr id="2061" name="Google Shape;2061;p35"/>
              <p:cNvGrpSpPr/>
              <p:nvPr/>
            </p:nvGrpSpPr>
            <p:grpSpPr>
              <a:xfrm>
                <a:off x="4635369" y="3786621"/>
                <a:ext cx="1664642" cy="1504815"/>
                <a:chOff x="7894638" y="488950"/>
                <a:chExt cx="1032208" cy="933045"/>
              </a:xfrm>
            </p:grpSpPr>
            <p:sp>
              <p:nvSpPr>
                <p:cNvPr id="2062" name="Google Shape;2062;p35"/>
                <p:cNvSpPr/>
                <p:nvPr/>
              </p:nvSpPr>
              <p:spPr>
                <a:xfrm>
                  <a:off x="7894638" y="488950"/>
                  <a:ext cx="1019270" cy="8526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6" h="1310" extrusionOk="0">
                      <a:moveTo>
                        <a:pt x="1397" y="931"/>
                      </a:moveTo>
                      <a:cubicBezTo>
                        <a:pt x="1373" y="933"/>
                        <a:pt x="1349" y="955"/>
                        <a:pt x="1332" y="972"/>
                      </a:cubicBezTo>
                      <a:cubicBezTo>
                        <a:pt x="1305" y="908"/>
                        <a:pt x="1217" y="893"/>
                        <a:pt x="1197" y="816"/>
                      </a:cubicBezTo>
                      <a:cubicBezTo>
                        <a:pt x="1173" y="814"/>
                        <a:pt x="1150" y="819"/>
                        <a:pt x="1127" y="821"/>
                      </a:cubicBezTo>
                      <a:cubicBezTo>
                        <a:pt x="1090" y="723"/>
                        <a:pt x="1049" y="608"/>
                        <a:pt x="1024" y="506"/>
                      </a:cubicBezTo>
                      <a:cubicBezTo>
                        <a:pt x="1001" y="414"/>
                        <a:pt x="937" y="314"/>
                        <a:pt x="891" y="228"/>
                      </a:cubicBezTo>
                      <a:cubicBezTo>
                        <a:pt x="835" y="121"/>
                        <a:pt x="774" y="0"/>
                        <a:pt x="660" y="119"/>
                      </a:cubicBezTo>
                      <a:cubicBezTo>
                        <a:pt x="589" y="193"/>
                        <a:pt x="585" y="312"/>
                        <a:pt x="575" y="410"/>
                      </a:cubicBezTo>
                      <a:cubicBezTo>
                        <a:pt x="564" y="514"/>
                        <a:pt x="558" y="600"/>
                        <a:pt x="528" y="700"/>
                      </a:cubicBezTo>
                      <a:cubicBezTo>
                        <a:pt x="511" y="758"/>
                        <a:pt x="489" y="796"/>
                        <a:pt x="442" y="835"/>
                      </a:cubicBezTo>
                      <a:cubicBezTo>
                        <a:pt x="413" y="858"/>
                        <a:pt x="349" y="888"/>
                        <a:pt x="334" y="926"/>
                      </a:cubicBezTo>
                      <a:cubicBezTo>
                        <a:pt x="316" y="970"/>
                        <a:pt x="346" y="1017"/>
                        <a:pt x="325" y="1062"/>
                      </a:cubicBezTo>
                      <a:cubicBezTo>
                        <a:pt x="303" y="1113"/>
                        <a:pt x="265" y="1132"/>
                        <a:pt x="218" y="1149"/>
                      </a:cubicBezTo>
                      <a:cubicBezTo>
                        <a:pt x="162" y="1168"/>
                        <a:pt x="40" y="1242"/>
                        <a:pt x="0" y="1310"/>
                      </a:cubicBezTo>
                      <a:cubicBezTo>
                        <a:pt x="5" y="1309"/>
                        <a:pt x="11" y="1308"/>
                        <a:pt x="17" y="1308"/>
                      </a:cubicBezTo>
                      <a:cubicBezTo>
                        <a:pt x="532" y="1302"/>
                        <a:pt x="1047" y="1259"/>
                        <a:pt x="1563" y="1254"/>
                      </a:cubicBezTo>
                      <a:cubicBezTo>
                        <a:pt x="1565" y="1244"/>
                        <a:pt x="1566" y="1233"/>
                        <a:pt x="1563" y="1221"/>
                      </a:cubicBezTo>
                      <a:cubicBezTo>
                        <a:pt x="1537" y="1104"/>
                        <a:pt x="1450" y="1029"/>
                        <a:pt x="1397" y="931"/>
                      </a:cubicBezTo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63" name="Google Shape;2063;p35"/>
                <p:cNvSpPr/>
                <p:nvPr/>
              </p:nvSpPr>
              <p:spPr>
                <a:xfrm>
                  <a:off x="8027988" y="574675"/>
                  <a:ext cx="898858" cy="8448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1" h="1298" extrusionOk="0">
                      <a:moveTo>
                        <a:pt x="1221" y="867"/>
                      </a:moveTo>
                      <a:cubicBezTo>
                        <a:pt x="1196" y="835"/>
                        <a:pt x="1186" y="822"/>
                        <a:pt x="1157" y="855"/>
                      </a:cubicBezTo>
                      <a:cubicBezTo>
                        <a:pt x="1141" y="874"/>
                        <a:pt x="1124" y="895"/>
                        <a:pt x="1121" y="920"/>
                      </a:cubicBezTo>
                      <a:cubicBezTo>
                        <a:pt x="1096" y="893"/>
                        <a:pt x="1079" y="851"/>
                        <a:pt x="1060" y="819"/>
                      </a:cubicBezTo>
                      <a:cubicBezTo>
                        <a:pt x="1040" y="787"/>
                        <a:pt x="1032" y="787"/>
                        <a:pt x="998" y="776"/>
                      </a:cubicBezTo>
                      <a:cubicBezTo>
                        <a:pt x="958" y="762"/>
                        <a:pt x="982" y="729"/>
                        <a:pt x="956" y="707"/>
                      </a:cubicBezTo>
                      <a:cubicBezTo>
                        <a:pt x="938" y="694"/>
                        <a:pt x="908" y="714"/>
                        <a:pt x="892" y="716"/>
                      </a:cubicBezTo>
                      <a:cubicBezTo>
                        <a:pt x="886" y="627"/>
                        <a:pt x="838" y="529"/>
                        <a:pt x="791" y="455"/>
                      </a:cubicBezTo>
                      <a:cubicBezTo>
                        <a:pt x="735" y="369"/>
                        <a:pt x="709" y="265"/>
                        <a:pt x="667" y="172"/>
                      </a:cubicBezTo>
                      <a:cubicBezTo>
                        <a:pt x="646" y="126"/>
                        <a:pt x="628" y="82"/>
                        <a:pt x="601" y="39"/>
                      </a:cubicBezTo>
                      <a:cubicBezTo>
                        <a:pt x="584" y="11"/>
                        <a:pt x="583" y="0"/>
                        <a:pt x="554" y="12"/>
                      </a:cubicBezTo>
                      <a:cubicBezTo>
                        <a:pt x="520" y="27"/>
                        <a:pt x="499" y="63"/>
                        <a:pt x="484" y="95"/>
                      </a:cubicBezTo>
                      <a:cubicBezTo>
                        <a:pt x="436" y="195"/>
                        <a:pt x="449" y="305"/>
                        <a:pt x="436" y="411"/>
                      </a:cubicBezTo>
                      <a:cubicBezTo>
                        <a:pt x="429" y="464"/>
                        <a:pt x="407" y="521"/>
                        <a:pt x="391" y="571"/>
                      </a:cubicBezTo>
                      <a:cubicBezTo>
                        <a:pt x="376" y="619"/>
                        <a:pt x="358" y="669"/>
                        <a:pt x="329" y="710"/>
                      </a:cubicBezTo>
                      <a:cubicBezTo>
                        <a:pt x="286" y="771"/>
                        <a:pt x="183" y="785"/>
                        <a:pt x="161" y="861"/>
                      </a:cubicBezTo>
                      <a:cubicBezTo>
                        <a:pt x="152" y="892"/>
                        <a:pt x="159" y="921"/>
                        <a:pt x="143" y="950"/>
                      </a:cubicBezTo>
                      <a:cubicBezTo>
                        <a:pt x="129" y="975"/>
                        <a:pt x="105" y="991"/>
                        <a:pt x="84" y="1009"/>
                      </a:cubicBezTo>
                      <a:cubicBezTo>
                        <a:pt x="42" y="1045"/>
                        <a:pt x="0" y="1073"/>
                        <a:pt x="35" y="1130"/>
                      </a:cubicBezTo>
                      <a:cubicBezTo>
                        <a:pt x="67" y="1182"/>
                        <a:pt x="139" y="1243"/>
                        <a:pt x="197" y="1266"/>
                      </a:cubicBezTo>
                      <a:cubicBezTo>
                        <a:pt x="185" y="1266"/>
                        <a:pt x="185" y="1266"/>
                        <a:pt x="185" y="1266"/>
                      </a:cubicBezTo>
                      <a:cubicBezTo>
                        <a:pt x="182" y="1268"/>
                        <a:pt x="181" y="1270"/>
                        <a:pt x="177" y="1269"/>
                      </a:cubicBezTo>
                      <a:cubicBezTo>
                        <a:pt x="224" y="1286"/>
                        <a:pt x="267" y="1282"/>
                        <a:pt x="318" y="1288"/>
                      </a:cubicBezTo>
                      <a:cubicBezTo>
                        <a:pt x="408" y="1298"/>
                        <a:pt x="497" y="1291"/>
                        <a:pt x="589" y="1287"/>
                      </a:cubicBezTo>
                      <a:cubicBezTo>
                        <a:pt x="688" y="1284"/>
                        <a:pt x="787" y="1280"/>
                        <a:pt x="885" y="1267"/>
                      </a:cubicBezTo>
                      <a:cubicBezTo>
                        <a:pt x="974" y="1256"/>
                        <a:pt x="1070" y="1245"/>
                        <a:pt x="1157" y="1224"/>
                      </a:cubicBezTo>
                      <a:cubicBezTo>
                        <a:pt x="1217" y="1210"/>
                        <a:pt x="1381" y="1177"/>
                        <a:pt x="1343" y="1089"/>
                      </a:cubicBezTo>
                      <a:cubicBezTo>
                        <a:pt x="1311" y="1016"/>
                        <a:pt x="1270" y="930"/>
                        <a:pt x="1221" y="867"/>
                      </a:cubicBezTo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64" name="Google Shape;2064;p35"/>
                <p:cNvSpPr/>
                <p:nvPr/>
              </p:nvSpPr>
              <p:spPr>
                <a:xfrm>
                  <a:off x="8763001" y="1371600"/>
                  <a:ext cx="17447" cy="47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" h="7" extrusionOk="0">
                      <a:moveTo>
                        <a:pt x="0" y="7"/>
                      </a:moveTo>
                      <a:cubicBezTo>
                        <a:pt x="0" y="7"/>
                        <a:pt x="0" y="7"/>
                        <a:pt x="0" y="7"/>
                      </a:cubicBezTo>
                      <a:cubicBezTo>
                        <a:pt x="0" y="7"/>
                        <a:pt x="0" y="7"/>
                        <a:pt x="0" y="7"/>
                      </a:cubicBezTo>
                      <a:moveTo>
                        <a:pt x="3" y="6"/>
                      </a:moveTo>
                      <a:cubicBezTo>
                        <a:pt x="3" y="6"/>
                        <a:pt x="2" y="6"/>
                        <a:pt x="2" y="6"/>
                      </a:cubicBezTo>
                      <a:cubicBezTo>
                        <a:pt x="2" y="6"/>
                        <a:pt x="3" y="6"/>
                        <a:pt x="3" y="6"/>
                      </a:cubicBezTo>
                      <a:moveTo>
                        <a:pt x="5" y="5"/>
                      </a:moveTo>
                      <a:cubicBezTo>
                        <a:pt x="4" y="6"/>
                        <a:pt x="4" y="6"/>
                        <a:pt x="4" y="6"/>
                      </a:cubicBezTo>
                      <a:cubicBezTo>
                        <a:pt x="4" y="6"/>
                        <a:pt x="4" y="6"/>
                        <a:pt x="5" y="5"/>
                      </a:cubicBezTo>
                      <a:moveTo>
                        <a:pt x="9" y="5"/>
                      </a:moveTo>
                      <a:cubicBezTo>
                        <a:pt x="8" y="5"/>
                        <a:pt x="7" y="5"/>
                        <a:pt x="5" y="5"/>
                      </a:cubicBezTo>
                      <a:cubicBezTo>
                        <a:pt x="7" y="5"/>
                        <a:pt x="8" y="5"/>
                        <a:pt x="9" y="5"/>
                      </a:cubicBezTo>
                      <a:moveTo>
                        <a:pt x="26" y="1"/>
                      </a:moveTo>
                      <a:cubicBezTo>
                        <a:pt x="20" y="2"/>
                        <a:pt x="15" y="3"/>
                        <a:pt x="9" y="4"/>
                      </a:cubicBezTo>
                      <a:cubicBezTo>
                        <a:pt x="15" y="3"/>
                        <a:pt x="20" y="2"/>
                        <a:pt x="26" y="1"/>
                      </a:cubicBezTo>
                      <a:moveTo>
                        <a:pt x="28" y="0"/>
                      </a:moveTo>
                      <a:cubicBezTo>
                        <a:pt x="27" y="1"/>
                        <a:pt x="27" y="1"/>
                        <a:pt x="26" y="1"/>
                      </a:cubicBezTo>
                      <a:cubicBezTo>
                        <a:pt x="27" y="1"/>
                        <a:pt x="27" y="1"/>
                        <a:pt x="28" y="0"/>
                      </a:cubicBezTo>
                    </a:path>
                  </a:pathLst>
                </a:custGeom>
                <a:solidFill>
                  <a:srgbClr val="667F9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65" name="Google Shape;2065;p35"/>
                <p:cNvSpPr/>
                <p:nvPr/>
              </p:nvSpPr>
              <p:spPr>
                <a:xfrm>
                  <a:off x="8393113" y="581025"/>
                  <a:ext cx="513540" cy="8129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9" h="1249" extrusionOk="0">
                      <a:moveTo>
                        <a:pt x="16" y="0"/>
                      </a:moveTo>
                      <a:cubicBezTo>
                        <a:pt x="16" y="1"/>
                        <a:pt x="16" y="1"/>
                        <a:pt x="16" y="1"/>
                      </a:cubicBezTo>
                      <a:cubicBezTo>
                        <a:pt x="0" y="42"/>
                        <a:pt x="13" y="89"/>
                        <a:pt x="20" y="131"/>
                      </a:cubicBezTo>
                      <a:cubicBezTo>
                        <a:pt x="23" y="153"/>
                        <a:pt x="24" y="176"/>
                        <a:pt x="27" y="198"/>
                      </a:cubicBezTo>
                      <a:cubicBezTo>
                        <a:pt x="31" y="221"/>
                        <a:pt x="35" y="244"/>
                        <a:pt x="40" y="266"/>
                      </a:cubicBezTo>
                      <a:cubicBezTo>
                        <a:pt x="50" y="312"/>
                        <a:pt x="62" y="358"/>
                        <a:pt x="71" y="404"/>
                      </a:cubicBezTo>
                      <a:cubicBezTo>
                        <a:pt x="79" y="447"/>
                        <a:pt x="77" y="489"/>
                        <a:pt x="72" y="532"/>
                      </a:cubicBezTo>
                      <a:cubicBezTo>
                        <a:pt x="70" y="552"/>
                        <a:pt x="67" y="571"/>
                        <a:pt x="72" y="590"/>
                      </a:cubicBezTo>
                      <a:cubicBezTo>
                        <a:pt x="75" y="603"/>
                        <a:pt x="81" y="615"/>
                        <a:pt x="90" y="625"/>
                      </a:cubicBezTo>
                      <a:cubicBezTo>
                        <a:pt x="109" y="649"/>
                        <a:pt x="133" y="669"/>
                        <a:pt x="145" y="698"/>
                      </a:cubicBezTo>
                      <a:cubicBezTo>
                        <a:pt x="158" y="729"/>
                        <a:pt x="154" y="764"/>
                        <a:pt x="164" y="796"/>
                      </a:cubicBezTo>
                      <a:cubicBezTo>
                        <a:pt x="168" y="812"/>
                        <a:pt x="177" y="824"/>
                        <a:pt x="191" y="834"/>
                      </a:cubicBezTo>
                      <a:cubicBezTo>
                        <a:pt x="204" y="845"/>
                        <a:pt x="219" y="853"/>
                        <a:pt x="234" y="861"/>
                      </a:cubicBezTo>
                      <a:cubicBezTo>
                        <a:pt x="264" y="876"/>
                        <a:pt x="294" y="892"/>
                        <a:pt x="315" y="921"/>
                      </a:cubicBezTo>
                      <a:cubicBezTo>
                        <a:pt x="335" y="948"/>
                        <a:pt x="348" y="980"/>
                        <a:pt x="359" y="1012"/>
                      </a:cubicBezTo>
                      <a:cubicBezTo>
                        <a:pt x="371" y="1047"/>
                        <a:pt x="380" y="1083"/>
                        <a:pt x="387" y="1120"/>
                      </a:cubicBezTo>
                      <a:cubicBezTo>
                        <a:pt x="395" y="1163"/>
                        <a:pt x="400" y="1206"/>
                        <a:pt x="402" y="1249"/>
                      </a:cubicBezTo>
                      <a:cubicBezTo>
                        <a:pt x="458" y="1242"/>
                        <a:pt x="515" y="1234"/>
                        <a:pt x="569" y="1223"/>
                      </a:cubicBezTo>
                      <a:cubicBezTo>
                        <a:pt x="569" y="1223"/>
                        <a:pt x="569" y="1223"/>
                        <a:pt x="569" y="1223"/>
                      </a:cubicBezTo>
                      <a:cubicBezTo>
                        <a:pt x="570" y="1222"/>
                        <a:pt x="570" y="1222"/>
                        <a:pt x="571" y="1222"/>
                      </a:cubicBezTo>
                      <a:cubicBezTo>
                        <a:pt x="571" y="1222"/>
                        <a:pt x="572" y="1222"/>
                        <a:pt x="572" y="1222"/>
                      </a:cubicBezTo>
                      <a:cubicBezTo>
                        <a:pt x="572" y="1222"/>
                        <a:pt x="572" y="1222"/>
                        <a:pt x="573" y="1222"/>
                      </a:cubicBezTo>
                      <a:cubicBezTo>
                        <a:pt x="573" y="1222"/>
                        <a:pt x="573" y="1222"/>
                        <a:pt x="574" y="1221"/>
                      </a:cubicBezTo>
                      <a:cubicBezTo>
                        <a:pt x="574" y="1221"/>
                        <a:pt x="574" y="1221"/>
                        <a:pt x="574" y="1221"/>
                      </a:cubicBezTo>
                      <a:cubicBezTo>
                        <a:pt x="576" y="1221"/>
                        <a:pt x="577" y="1221"/>
                        <a:pt x="578" y="1221"/>
                      </a:cubicBezTo>
                      <a:cubicBezTo>
                        <a:pt x="578" y="1221"/>
                        <a:pt x="578" y="1221"/>
                        <a:pt x="578" y="1220"/>
                      </a:cubicBezTo>
                      <a:cubicBezTo>
                        <a:pt x="584" y="1219"/>
                        <a:pt x="589" y="1218"/>
                        <a:pt x="595" y="1217"/>
                      </a:cubicBezTo>
                      <a:cubicBezTo>
                        <a:pt x="595" y="1217"/>
                        <a:pt x="595" y="1217"/>
                        <a:pt x="595" y="1217"/>
                      </a:cubicBezTo>
                      <a:cubicBezTo>
                        <a:pt x="596" y="1217"/>
                        <a:pt x="596" y="1217"/>
                        <a:pt x="597" y="1216"/>
                      </a:cubicBezTo>
                      <a:cubicBezTo>
                        <a:pt x="597" y="1216"/>
                        <a:pt x="597" y="1216"/>
                        <a:pt x="597" y="1216"/>
                      </a:cubicBezTo>
                      <a:cubicBezTo>
                        <a:pt x="651" y="1204"/>
                        <a:pt x="789" y="1176"/>
                        <a:pt x="789" y="1106"/>
                      </a:cubicBezTo>
                      <a:cubicBezTo>
                        <a:pt x="789" y="1098"/>
                        <a:pt x="787" y="1090"/>
                        <a:pt x="783" y="1081"/>
                      </a:cubicBezTo>
                      <a:cubicBezTo>
                        <a:pt x="751" y="1008"/>
                        <a:pt x="710" y="922"/>
                        <a:pt x="661" y="859"/>
                      </a:cubicBezTo>
                      <a:cubicBezTo>
                        <a:pt x="647" y="840"/>
                        <a:pt x="637" y="828"/>
                        <a:pt x="626" y="828"/>
                      </a:cubicBezTo>
                      <a:cubicBezTo>
                        <a:pt x="618" y="828"/>
                        <a:pt x="609" y="834"/>
                        <a:pt x="597" y="847"/>
                      </a:cubicBezTo>
                      <a:cubicBezTo>
                        <a:pt x="581" y="866"/>
                        <a:pt x="564" y="887"/>
                        <a:pt x="561" y="912"/>
                      </a:cubicBezTo>
                      <a:cubicBezTo>
                        <a:pt x="536" y="885"/>
                        <a:pt x="519" y="843"/>
                        <a:pt x="500" y="811"/>
                      </a:cubicBezTo>
                      <a:cubicBezTo>
                        <a:pt x="480" y="779"/>
                        <a:pt x="472" y="779"/>
                        <a:pt x="438" y="768"/>
                      </a:cubicBezTo>
                      <a:cubicBezTo>
                        <a:pt x="398" y="754"/>
                        <a:pt x="422" y="721"/>
                        <a:pt x="396" y="699"/>
                      </a:cubicBezTo>
                      <a:cubicBezTo>
                        <a:pt x="391" y="696"/>
                        <a:pt x="386" y="695"/>
                        <a:pt x="381" y="695"/>
                      </a:cubicBezTo>
                      <a:cubicBezTo>
                        <a:pt x="364" y="695"/>
                        <a:pt x="344" y="706"/>
                        <a:pt x="332" y="708"/>
                      </a:cubicBezTo>
                      <a:cubicBezTo>
                        <a:pt x="326" y="619"/>
                        <a:pt x="278" y="521"/>
                        <a:pt x="231" y="447"/>
                      </a:cubicBezTo>
                      <a:cubicBezTo>
                        <a:pt x="175" y="361"/>
                        <a:pt x="149" y="257"/>
                        <a:pt x="107" y="164"/>
                      </a:cubicBezTo>
                      <a:cubicBezTo>
                        <a:pt x="86" y="118"/>
                        <a:pt x="68" y="74"/>
                        <a:pt x="41" y="31"/>
                      </a:cubicBezTo>
                      <a:cubicBezTo>
                        <a:pt x="41" y="31"/>
                        <a:pt x="41" y="31"/>
                        <a:pt x="41" y="31"/>
                      </a:cubicBezTo>
                      <a:cubicBezTo>
                        <a:pt x="30" y="13"/>
                        <a:pt x="26" y="2"/>
                        <a:pt x="16" y="0"/>
                      </a:cubicBezTo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66" name="Google Shape;2066;p35"/>
                <p:cNvSpPr/>
                <p:nvPr/>
              </p:nvSpPr>
              <p:spPr>
                <a:xfrm>
                  <a:off x="8062913" y="1335088"/>
                  <a:ext cx="472535" cy="826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6" h="127" extrusionOk="0">
                      <a:moveTo>
                        <a:pt x="726" y="109"/>
                      </a:moveTo>
                      <a:cubicBezTo>
                        <a:pt x="663" y="114"/>
                        <a:pt x="600" y="116"/>
                        <a:pt x="537" y="118"/>
                      </a:cubicBezTo>
                      <a:cubicBezTo>
                        <a:pt x="480" y="120"/>
                        <a:pt x="424" y="124"/>
                        <a:pt x="367" y="124"/>
                      </a:cubicBezTo>
                      <a:cubicBezTo>
                        <a:pt x="356" y="124"/>
                        <a:pt x="345" y="124"/>
                        <a:pt x="334" y="124"/>
                      </a:cubicBezTo>
                      <a:cubicBezTo>
                        <a:pt x="355" y="126"/>
                        <a:pt x="376" y="127"/>
                        <a:pt x="397" y="127"/>
                      </a:cubicBezTo>
                      <a:cubicBezTo>
                        <a:pt x="494" y="127"/>
                        <a:pt x="589" y="123"/>
                        <a:pt x="685" y="115"/>
                      </a:cubicBezTo>
                      <a:cubicBezTo>
                        <a:pt x="698" y="114"/>
                        <a:pt x="712" y="113"/>
                        <a:pt x="726" y="109"/>
                      </a:cubicBezTo>
                      <a:moveTo>
                        <a:pt x="13" y="0"/>
                      </a:moveTo>
                      <a:cubicBezTo>
                        <a:pt x="9" y="0"/>
                        <a:pt x="4" y="1"/>
                        <a:pt x="0" y="1"/>
                      </a:cubicBezTo>
                      <a:cubicBezTo>
                        <a:pt x="9" y="8"/>
                        <a:pt x="21" y="14"/>
                        <a:pt x="31" y="19"/>
                      </a:cubicBezTo>
                      <a:cubicBezTo>
                        <a:pt x="25" y="13"/>
                        <a:pt x="19" y="7"/>
                        <a:pt x="13" y="0"/>
                      </a:cubicBezTo>
                    </a:path>
                  </a:pathLst>
                </a:custGeom>
                <a:solidFill>
                  <a:srgbClr val="667F9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67" name="Google Shape;2067;p35"/>
                <p:cNvSpPr/>
                <p:nvPr/>
              </p:nvSpPr>
              <p:spPr>
                <a:xfrm>
                  <a:off x="8051801" y="1314450"/>
                  <a:ext cx="19002" cy="222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" h="33" extrusionOk="0">
                      <a:moveTo>
                        <a:pt x="3" y="0"/>
                      </a:move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15"/>
                        <a:pt x="6" y="25"/>
                        <a:pt x="15" y="33"/>
                      </a:cubicBezTo>
                      <a:cubicBezTo>
                        <a:pt x="19" y="33"/>
                        <a:pt x="24" y="32"/>
                        <a:pt x="28" y="32"/>
                      </a:cubicBezTo>
                      <a:cubicBezTo>
                        <a:pt x="18" y="21"/>
                        <a:pt x="10" y="11"/>
                        <a:pt x="3" y="0"/>
                      </a:cubicBezTo>
                    </a:path>
                  </a:pathLst>
                </a:custGeom>
                <a:solidFill>
                  <a:srgbClr val="2C677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68" name="Google Shape;2068;p35"/>
                <p:cNvSpPr/>
                <p:nvPr/>
              </p:nvSpPr>
              <p:spPr>
                <a:xfrm>
                  <a:off x="8054976" y="1014413"/>
                  <a:ext cx="514191" cy="4022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0" h="618" extrusionOk="0">
                      <a:moveTo>
                        <a:pt x="446" y="0"/>
                      </a:moveTo>
                      <a:cubicBezTo>
                        <a:pt x="431" y="0"/>
                        <a:pt x="423" y="38"/>
                        <a:pt x="420" y="47"/>
                      </a:cubicBezTo>
                      <a:cubicBezTo>
                        <a:pt x="413" y="68"/>
                        <a:pt x="397" y="178"/>
                        <a:pt x="370" y="183"/>
                      </a:cubicBezTo>
                      <a:cubicBezTo>
                        <a:pt x="368" y="183"/>
                        <a:pt x="367" y="183"/>
                        <a:pt x="366" y="183"/>
                      </a:cubicBezTo>
                      <a:cubicBezTo>
                        <a:pt x="351" y="183"/>
                        <a:pt x="356" y="159"/>
                        <a:pt x="343" y="154"/>
                      </a:cubicBezTo>
                      <a:cubicBezTo>
                        <a:pt x="342" y="154"/>
                        <a:pt x="340" y="153"/>
                        <a:pt x="338" y="153"/>
                      </a:cubicBezTo>
                      <a:cubicBezTo>
                        <a:pt x="324" y="153"/>
                        <a:pt x="311" y="177"/>
                        <a:pt x="305" y="186"/>
                      </a:cubicBezTo>
                      <a:cubicBezTo>
                        <a:pt x="261" y="247"/>
                        <a:pt x="216" y="312"/>
                        <a:pt x="162" y="364"/>
                      </a:cubicBezTo>
                      <a:cubicBezTo>
                        <a:pt x="136" y="389"/>
                        <a:pt x="111" y="402"/>
                        <a:pt x="78" y="418"/>
                      </a:cubicBezTo>
                      <a:cubicBezTo>
                        <a:pt x="57" y="427"/>
                        <a:pt x="11" y="440"/>
                        <a:pt x="0" y="461"/>
                      </a:cubicBezTo>
                      <a:cubicBezTo>
                        <a:pt x="0" y="462"/>
                        <a:pt x="0" y="462"/>
                        <a:pt x="0" y="462"/>
                      </a:cubicBezTo>
                      <a:cubicBezTo>
                        <a:pt x="7" y="473"/>
                        <a:pt x="15" y="483"/>
                        <a:pt x="25" y="494"/>
                      </a:cubicBezTo>
                      <a:cubicBezTo>
                        <a:pt x="31" y="501"/>
                        <a:pt x="37" y="507"/>
                        <a:pt x="43" y="513"/>
                      </a:cubicBezTo>
                      <a:cubicBezTo>
                        <a:pt x="47" y="515"/>
                        <a:pt x="50" y="517"/>
                        <a:pt x="53" y="518"/>
                      </a:cubicBezTo>
                      <a:cubicBezTo>
                        <a:pt x="143" y="569"/>
                        <a:pt x="243" y="606"/>
                        <a:pt x="346" y="618"/>
                      </a:cubicBezTo>
                      <a:cubicBezTo>
                        <a:pt x="357" y="618"/>
                        <a:pt x="368" y="618"/>
                        <a:pt x="379" y="618"/>
                      </a:cubicBezTo>
                      <a:cubicBezTo>
                        <a:pt x="436" y="618"/>
                        <a:pt x="492" y="614"/>
                        <a:pt x="549" y="612"/>
                      </a:cubicBezTo>
                      <a:cubicBezTo>
                        <a:pt x="612" y="610"/>
                        <a:pt x="675" y="608"/>
                        <a:pt x="738" y="603"/>
                      </a:cubicBezTo>
                      <a:cubicBezTo>
                        <a:pt x="755" y="598"/>
                        <a:pt x="770" y="590"/>
                        <a:pt x="777" y="574"/>
                      </a:cubicBezTo>
                      <a:cubicBezTo>
                        <a:pt x="790" y="545"/>
                        <a:pt x="761" y="493"/>
                        <a:pt x="745" y="470"/>
                      </a:cubicBezTo>
                      <a:cubicBezTo>
                        <a:pt x="726" y="441"/>
                        <a:pt x="701" y="421"/>
                        <a:pt x="677" y="397"/>
                      </a:cubicBezTo>
                      <a:cubicBezTo>
                        <a:pt x="659" y="380"/>
                        <a:pt x="640" y="351"/>
                        <a:pt x="620" y="338"/>
                      </a:cubicBezTo>
                      <a:cubicBezTo>
                        <a:pt x="612" y="332"/>
                        <a:pt x="604" y="331"/>
                        <a:pt x="596" y="331"/>
                      </a:cubicBezTo>
                      <a:cubicBezTo>
                        <a:pt x="593" y="331"/>
                        <a:pt x="590" y="331"/>
                        <a:pt x="587" y="331"/>
                      </a:cubicBezTo>
                      <a:cubicBezTo>
                        <a:pt x="585" y="332"/>
                        <a:pt x="582" y="332"/>
                        <a:pt x="579" y="332"/>
                      </a:cubicBezTo>
                      <a:cubicBezTo>
                        <a:pt x="573" y="332"/>
                        <a:pt x="567" y="331"/>
                        <a:pt x="562" y="328"/>
                      </a:cubicBezTo>
                      <a:cubicBezTo>
                        <a:pt x="539" y="318"/>
                        <a:pt x="533" y="287"/>
                        <a:pt x="526" y="265"/>
                      </a:cubicBezTo>
                      <a:cubicBezTo>
                        <a:pt x="504" y="197"/>
                        <a:pt x="478" y="130"/>
                        <a:pt x="466" y="60"/>
                      </a:cubicBezTo>
                      <a:cubicBezTo>
                        <a:pt x="464" y="48"/>
                        <a:pt x="463" y="1"/>
                        <a:pt x="446" y="0"/>
                      </a:cubicBezTo>
                      <a:cubicBezTo>
                        <a:pt x="446" y="0"/>
                        <a:pt x="446" y="0"/>
                        <a:pt x="446" y="0"/>
                      </a:cubicBezTo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69" name="Google Shape;2069;p35"/>
                <p:cNvSpPr/>
                <p:nvPr/>
              </p:nvSpPr>
              <p:spPr>
                <a:xfrm>
                  <a:off x="7905751" y="1274763"/>
                  <a:ext cx="719217" cy="1472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5" h="229" extrusionOk="0">
                      <a:moveTo>
                        <a:pt x="857" y="144"/>
                      </a:moveTo>
                      <a:cubicBezTo>
                        <a:pt x="834" y="142"/>
                        <a:pt x="782" y="150"/>
                        <a:pt x="762" y="138"/>
                      </a:cubicBezTo>
                      <a:cubicBezTo>
                        <a:pt x="741" y="126"/>
                        <a:pt x="740" y="102"/>
                        <a:pt x="708" y="94"/>
                      </a:cubicBezTo>
                      <a:cubicBezTo>
                        <a:pt x="682" y="88"/>
                        <a:pt x="652" y="97"/>
                        <a:pt x="625" y="97"/>
                      </a:cubicBezTo>
                      <a:cubicBezTo>
                        <a:pt x="597" y="97"/>
                        <a:pt x="587" y="86"/>
                        <a:pt x="562" y="76"/>
                      </a:cubicBezTo>
                      <a:cubicBezTo>
                        <a:pt x="533" y="65"/>
                        <a:pt x="470" y="44"/>
                        <a:pt x="443" y="55"/>
                      </a:cubicBezTo>
                      <a:cubicBezTo>
                        <a:pt x="443" y="52"/>
                        <a:pt x="443" y="52"/>
                        <a:pt x="443" y="52"/>
                      </a:cubicBezTo>
                      <a:cubicBezTo>
                        <a:pt x="429" y="58"/>
                        <a:pt x="397" y="60"/>
                        <a:pt x="384" y="50"/>
                      </a:cubicBezTo>
                      <a:cubicBezTo>
                        <a:pt x="368" y="38"/>
                        <a:pt x="374" y="23"/>
                        <a:pt x="354" y="12"/>
                      </a:cubicBezTo>
                      <a:cubicBezTo>
                        <a:pt x="334" y="0"/>
                        <a:pt x="293" y="1"/>
                        <a:pt x="269" y="2"/>
                      </a:cubicBezTo>
                      <a:cubicBezTo>
                        <a:pt x="240" y="4"/>
                        <a:pt x="235" y="21"/>
                        <a:pt x="210" y="28"/>
                      </a:cubicBezTo>
                      <a:cubicBezTo>
                        <a:pt x="167" y="41"/>
                        <a:pt x="144" y="17"/>
                        <a:pt x="103" y="59"/>
                      </a:cubicBezTo>
                      <a:cubicBezTo>
                        <a:pt x="83" y="79"/>
                        <a:pt x="66" y="93"/>
                        <a:pt x="41" y="109"/>
                      </a:cubicBezTo>
                      <a:cubicBezTo>
                        <a:pt x="23" y="120"/>
                        <a:pt x="0" y="133"/>
                        <a:pt x="6" y="158"/>
                      </a:cubicBezTo>
                      <a:cubicBezTo>
                        <a:pt x="97" y="171"/>
                        <a:pt x="186" y="214"/>
                        <a:pt x="277" y="224"/>
                      </a:cubicBezTo>
                      <a:cubicBezTo>
                        <a:pt x="318" y="229"/>
                        <a:pt x="367" y="220"/>
                        <a:pt x="410" y="218"/>
                      </a:cubicBezTo>
                      <a:cubicBezTo>
                        <a:pt x="455" y="216"/>
                        <a:pt x="500" y="215"/>
                        <a:pt x="546" y="215"/>
                      </a:cubicBezTo>
                      <a:cubicBezTo>
                        <a:pt x="628" y="215"/>
                        <a:pt x="708" y="197"/>
                        <a:pt x="791" y="197"/>
                      </a:cubicBezTo>
                      <a:cubicBezTo>
                        <a:pt x="867" y="197"/>
                        <a:pt x="943" y="208"/>
                        <a:pt x="1019" y="212"/>
                      </a:cubicBezTo>
                      <a:cubicBezTo>
                        <a:pt x="1043" y="214"/>
                        <a:pt x="1092" y="221"/>
                        <a:pt x="1105" y="197"/>
                      </a:cubicBezTo>
                      <a:cubicBezTo>
                        <a:pt x="1084" y="175"/>
                        <a:pt x="1022" y="175"/>
                        <a:pt x="992" y="169"/>
                      </a:cubicBezTo>
                      <a:cubicBezTo>
                        <a:pt x="946" y="158"/>
                        <a:pt x="903" y="149"/>
                        <a:pt x="857" y="144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70" name="Google Shape;2070;p35"/>
                <p:cNvSpPr/>
                <p:nvPr/>
              </p:nvSpPr>
              <p:spPr>
                <a:xfrm>
                  <a:off x="7926388" y="1252538"/>
                  <a:ext cx="551291" cy="1266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7" h="197" extrusionOk="0">
                      <a:moveTo>
                        <a:pt x="679" y="99"/>
                      </a:moveTo>
                      <a:cubicBezTo>
                        <a:pt x="668" y="97"/>
                        <a:pt x="650" y="102"/>
                        <a:pt x="641" y="98"/>
                      </a:cubicBezTo>
                      <a:cubicBezTo>
                        <a:pt x="632" y="94"/>
                        <a:pt x="625" y="75"/>
                        <a:pt x="613" y="69"/>
                      </a:cubicBezTo>
                      <a:cubicBezTo>
                        <a:pt x="580" y="51"/>
                        <a:pt x="547" y="63"/>
                        <a:pt x="517" y="77"/>
                      </a:cubicBezTo>
                      <a:cubicBezTo>
                        <a:pt x="510" y="20"/>
                        <a:pt x="418" y="29"/>
                        <a:pt x="383" y="48"/>
                      </a:cubicBezTo>
                      <a:cubicBezTo>
                        <a:pt x="365" y="29"/>
                        <a:pt x="333" y="20"/>
                        <a:pt x="309" y="30"/>
                      </a:cubicBezTo>
                      <a:cubicBezTo>
                        <a:pt x="319" y="16"/>
                        <a:pt x="293" y="2"/>
                        <a:pt x="278" y="1"/>
                      </a:cubicBezTo>
                      <a:cubicBezTo>
                        <a:pt x="255" y="0"/>
                        <a:pt x="254" y="14"/>
                        <a:pt x="236" y="21"/>
                      </a:cubicBezTo>
                      <a:cubicBezTo>
                        <a:pt x="206" y="31"/>
                        <a:pt x="175" y="5"/>
                        <a:pt x="144" y="12"/>
                      </a:cubicBezTo>
                      <a:cubicBezTo>
                        <a:pt x="109" y="20"/>
                        <a:pt x="101" y="48"/>
                        <a:pt x="79" y="69"/>
                      </a:cubicBezTo>
                      <a:cubicBezTo>
                        <a:pt x="57" y="91"/>
                        <a:pt x="2" y="100"/>
                        <a:pt x="0" y="136"/>
                      </a:cubicBezTo>
                      <a:cubicBezTo>
                        <a:pt x="22" y="141"/>
                        <a:pt x="42" y="122"/>
                        <a:pt x="64" y="117"/>
                      </a:cubicBezTo>
                      <a:cubicBezTo>
                        <a:pt x="93" y="109"/>
                        <a:pt x="112" y="111"/>
                        <a:pt x="139" y="119"/>
                      </a:cubicBezTo>
                      <a:cubicBezTo>
                        <a:pt x="157" y="125"/>
                        <a:pt x="169" y="132"/>
                        <a:pt x="189" y="126"/>
                      </a:cubicBezTo>
                      <a:cubicBezTo>
                        <a:pt x="210" y="120"/>
                        <a:pt x="222" y="103"/>
                        <a:pt x="247" y="104"/>
                      </a:cubicBezTo>
                      <a:cubicBezTo>
                        <a:pt x="289" y="107"/>
                        <a:pt x="316" y="143"/>
                        <a:pt x="365" y="140"/>
                      </a:cubicBezTo>
                      <a:cubicBezTo>
                        <a:pt x="385" y="138"/>
                        <a:pt x="408" y="126"/>
                        <a:pt x="428" y="128"/>
                      </a:cubicBezTo>
                      <a:cubicBezTo>
                        <a:pt x="447" y="129"/>
                        <a:pt x="457" y="143"/>
                        <a:pt x="474" y="149"/>
                      </a:cubicBezTo>
                      <a:cubicBezTo>
                        <a:pt x="513" y="161"/>
                        <a:pt x="543" y="131"/>
                        <a:pt x="581" y="134"/>
                      </a:cubicBezTo>
                      <a:cubicBezTo>
                        <a:pt x="614" y="136"/>
                        <a:pt x="640" y="166"/>
                        <a:pt x="676" y="169"/>
                      </a:cubicBezTo>
                      <a:cubicBezTo>
                        <a:pt x="693" y="171"/>
                        <a:pt x="713" y="163"/>
                        <a:pt x="729" y="167"/>
                      </a:cubicBezTo>
                      <a:cubicBezTo>
                        <a:pt x="742" y="170"/>
                        <a:pt x="755" y="185"/>
                        <a:pt x="770" y="189"/>
                      </a:cubicBezTo>
                      <a:cubicBezTo>
                        <a:pt x="794" y="195"/>
                        <a:pt x="834" y="197"/>
                        <a:pt x="847" y="173"/>
                      </a:cubicBezTo>
                      <a:cubicBezTo>
                        <a:pt x="817" y="160"/>
                        <a:pt x="786" y="153"/>
                        <a:pt x="758" y="136"/>
                      </a:cubicBezTo>
                      <a:cubicBezTo>
                        <a:pt x="733" y="121"/>
                        <a:pt x="710" y="104"/>
                        <a:pt x="679" y="9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71" name="Google Shape;2071;p35"/>
                <p:cNvSpPr/>
                <p:nvPr/>
              </p:nvSpPr>
              <p:spPr>
                <a:xfrm>
                  <a:off x="8115301" y="558800"/>
                  <a:ext cx="428276" cy="5975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8" h="918" extrusionOk="0">
                      <a:moveTo>
                        <a:pt x="418" y="14"/>
                      </a:moveTo>
                      <a:cubicBezTo>
                        <a:pt x="412" y="8"/>
                        <a:pt x="412" y="8"/>
                        <a:pt x="412" y="8"/>
                      </a:cubicBezTo>
                      <a:cubicBezTo>
                        <a:pt x="341" y="12"/>
                        <a:pt x="312" y="104"/>
                        <a:pt x="288" y="159"/>
                      </a:cubicBezTo>
                      <a:cubicBezTo>
                        <a:pt x="272" y="196"/>
                        <a:pt x="281" y="213"/>
                        <a:pt x="280" y="250"/>
                      </a:cubicBezTo>
                      <a:cubicBezTo>
                        <a:pt x="279" y="267"/>
                        <a:pt x="272" y="271"/>
                        <a:pt x="267" y="286"/>
                      </a:cubicBezTo>
                      <a:cubicBezTo>
                        <a:pt x="260" y="307"/>
                        <a:pt x="263" y="320"/>
                        <a:pt x="267" y="342"/>
                      </a:cubicBezTo>
                      <a:cubicBezTo>
                        <a:pt x="276" y="389"/>
                        <a:pt x="284" y="428"/>
                        <a:pt x="274" y="475"/>
                      </a:cubicBezTo>
                      <a:cubicBezTo>
                        <a:pt x="267" y="514"/>
                        <a:pt x="247" y="545"/>
                        <a:pt x="234" y="582"/>
                      </a:cubicBezTo>
                      <a:cubicBezTo>
                        <a:pt x="222" y="616"/>
                        <a:pt x="226" y="657"/>
                        <a:pt x="200" y="685"/>
                      </a:cubicBezTo>
                      <a:cubicBezTo>
                        <a:pt x="178" y="709"/>
                        <a:pt x="136" y="730"/>
                        <a:pt x="108" y="747"/>
                      </a:cubicBezTo>
                      <a:cubicBezTo>
                        <a:pt x="72" y="770"/>
                        <a:pt x="51" y="787"/>
                        <a:pt x="32" y="826"/>
                      </a:cubicBezTo>
                      <a:cubicBezTo>
                        <a:pt x="21" y="850"/>
                        <a:pt x="0" y="909"/>
                        <a:pt x="37" y="918"/>
                      </a:cubicBezTo>
                      <a:cubicBezTo>
                        <a:pt x="49" y="890"/>
                        <a:pt x="75" y="859"/>
                        <a:pt x="105" y="848"/>
                      </a:cubicBezTo>
                      <a:cubicBezTo>
                        <a:pt x="139" y="835"/>
                        <a:pt x="153" y="846"/>
                        <a:pt x="184" y="823"/>
                      </a:cubicBezTo>
                      <a:cubicBezTo>
                        <a:pt x="253" y="773"/>
                        <a:pt x="225" y="881"/>
                        <a:pt x="282" y="874"/>
                      </a:cubicBezTo>
                      <a:cubicBezTo>
                        <a:pt x="291" y="843"/>
                        <a:pt x="287" y="811"/>
                        <a:pt x="294" y="780"/>
                      </a:cubicBezTo>
                      <a:cubicBezTo>
                        <a:pt x="300" y="754"/>
                        <a:pt x="313" y="738"/>
                        <a:pt x="327" y="715"/>
                      </a:cubicBezTo>
                      <a:cubicBezTo>
                        <a:pt x="360" y="660"/>
                        <a:pt x="355" y="618"/>
                        <a:pt x="351" y="556"/>
                      </a:cubicBezTo>
                      <a:cubicBezTo>
                        <a:pt x="348" y="507"/>
                        <a:pt x="335" y="312"/>
                        <a:pt x="421" y="319"/>
                      </a:cubicBezTo>
                      <a:cubicBezTo>
                        <a:pt x="426" y="335"/>
                        <a:pt x="419" y="357"/>
                        <a:pt x="433" y="369"/>
                      </a:cubicBezTo>
                      <a:cubicBezTo>
                        <a:pt x="452" y="386"/>
                        <a:pt x="464" y="363"/>
                        <a:pt x="475" y="395"/>
                      </a:cubicBezTo>
                      <a:cubicBezTo>
                        <a:pt x="495" y="461"/>
                        <a:pt x="462" y="550"/>
                        <a:pt x="501" y="611"/>
                      </a:cubicBezTo>
                      <a:cubicBezTo>
                        <a:pt x="516" y="595"/>
                        <a:pt x="515" y="544"/>
                        <a:pt x="516" y="520"/>
                      </a:cubicBezTo>
                      <a:cubicBezTo>
                        <a:pt x="517" y="480"/>
                        <a:pt x="519" y="441"/>
                        <a:pt x="525" y="401"/>
                      </a:cubicBezTo>
                      <a:cubicBezTo>
                        <a:pt x="528" y="385"/>
                        <a:pt x="533" y="328"/>
                        <a:pt x="551" y="318"/>
                      </a:cubicBezTo>
                      <a:cubicBezTo>
                        <a:pt x="566" y="310"/>
                        <a:pt x="573" y="327"/>
                        <a:pt x="582" y="339"/>
                      </a:cubicBezTo>
                      <a:cubicBezTo>
                        <a:pt x="604" y="371"/>
                        <a:pt x="598" y="401"/>
                        <a:pt x="610" y="436"/>
                      </a:cubicBezTo>
                      <a:cubicBezTo>
                        <a:pt x="620" y="465"/>
                        <a:pt x="649" y="487"/>
                        <a:pt x="658" y="516"/>
                      </a:cubicBezTo>
                      <a:cubicBezTo>
                        <a:pt x="656" y="405"/>
                        <a:pt x="643" y="268"/>
                        <a:pt x="560" y="188"/>
                      </a:cubicBezTo>
                      <a:cubicBezTo>
                        <a:pt x="516" y="146"/>
                        <a:pt x="506" y="0"/>
                        <a:pt x="418" y="14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072" name="Google Shape;2072;p35"/>
              <p:cNvGrpSpPr/>
              <p:nvPr/>
            </p:nvGrpSpPr>
            <p:grpSpPr>
              <a:xfrm>
                <a:off x="5022095" y="3844394"/>
                <a:ext cx="4185871" cy="1655428"/>
                <a:chOff x="9839326" y="836613"/>
                <a:chExt cx="1404937" cy="555625"/>
              </a:xfrm>
            </p:grpSpPr>
            <p:sp>
              <p:nvSpPr>
                <p:cNvPr id="2073" name="Google Shape;2073;p35"/>
                <p:cNvSpPr/>
                <p:nvPr/>
              </p:nvSpPr>
              <p:spPr>
                <a:xfrm>
                  <a:off x="9839326" y="836613"/>
                  <a:ext cx="1404936" cy="5445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1" h="837" extrusionOk="0">
                      <a:moveTo>
                        <a:pt x="2096" y="337"/>
                      </a:moveTo>
                      <a:cubicBezTo>
                        <a:pt x="2006" y="259"/>
                        <a:pt x="1936" y="161"/>
                        <a:pt x="1846" y="82"/>
                      </a:cubicBezTo>
                      <a:cubicBezTo>
                        <a:pt x="1813" y="54"/>
                        <a:pt x="1770" y="0"/>
                        <a:pt x="1722" y="21"/>
                      </a:cubicBezTo>
                      <a:cubicBezTo>
                        <a:pt x="1676" y="42"/>
                        <a:pt x="1663" y="123"/>
                        <a:pt x="1647" y="162"/>
                      </a:cubicBezTo>
                      <a:cubicBezTo>
                        <a:pt x="1637" y="186"/>
                        <a:pt x="1627" y="223"/>
                        <a:pt x="1604" y="239"/>
                      </a:cubicBezTo>
                      <a:cubicBezTo>
                        <a:pt x="1568" y="263"/>
                        <a:pt x="1566" y="239"/>
                        <a:pt x="1531" y="238"/>
                      </a:cubicBezTo>
                      <a:cubicBezTo>
                        <a:pt x="1456" y="237"/>
                        <a:pt x="1425" y="290"/>
                        <a:pt x="1378" y="338"/>
                      </a:cubicBezTo>
                      <a:cubicBezTo>
                        <a:pt x="1333" y="384"/>
                        <a:pt x="1321" y="378"/>
                        <a:pt x="1286" y="373"/>
                      </a:cubicBezTo>
                      <a:cubicBezTo>
                        <a:pt x="1275" y="371"/>
                        <a:pt x="1261" y="369"/>
                        <a:pt x="1242" y="370"/>
                      </a:cubicBezTo>
                      <a:cubicBezTo>
                        <a:pt x="1176" y="370"/>
                        <a:pt x="1098" y="478"/>
                        <a:pt x="1040" y="433"/>
                      </a:cubicBezTo>
                      <a:cubicBezTo>
                        <a:pt x="991" y="397"/>
                        <a:pt x="938" y="221"/>
                        <a:pt x="858" y="222"/>
                      </a:cubicBezTo>
                      <a:cubicBezTo>
                        <a:pt x="830" y="223"/>
                        <a:pt x="746" y="310"/>
                        <a:pt x="722" y="329"/>
                      </a:cubicBezTo>
                      <a:cubicBezTo>
                        <a:pt x="680" y="360"/>
                        <a:pt x="644" y="396"/>
                        <a:pt x="609" y="433"/>
                      </a:cubicBezTo>
                      <a:cubicBezTo>
                        <a:pt x="544" y="503"/>
                        <a:pt x="452" y="503"/>
                        <a:pt x="361" y="544"/>
                      </a:cubicBezTo>
                      <a:cubicBezTo>
                        <a:pt x="301" y="572"/>
                        <a:pt x="243" y="591"/>
                        <a:pt x="180" y="613"/>
                      </a:cubicBezTo>
                      <a:cubicBezTo>
                        <a:pt x="136" y="629"/>
                        <a:pt x="24" y="649"/>
                        <a:pt x="0" y="682"/>
                      </a:cubicBezTo>
                      <a:cubicBezTo>
                        <a:pt x="48" y="699"/>
                        <a:pt x="112" y="695"/>
                        <a:pt x="164" y="698"/>
                      </a:cubicBezTo>
                      <a:cubicBezTo>
                        <a:pt x="294" y="707"/>
                        <a:pt x="424" y="717"/>
                        <a:pt x="554" y="723"/>
                      </a:cubicBezTo>
                      <a:cubicBezTo>
                        <a:pt x="723" y="731"/>
                        <a:pt x="899" y="726"/>
                        <a:pt x="1067" y="752"/>
                      </a:cubicBezTo>
                      <a:cubicBezTo>
                        <a:pt x="1291" y="787"/>
                        <a:pt x="1515" y="770"/>
                        <a:pt x="1739" y="809"/>
                      </a:cubicBezTo>
                      <a:cubicBezTo>
                        <a:pt x="1897" y="837"/>
                        <a:pt x="2029" y="816"/>
                        <a:pt x="2161" y="734"/>
                      </a:cubicBezTo>
                      <a:cubicBezTo>
                        <a:pt x="2161" y="389"/>
                        <a:pt x="2161" y="389"/>
                        <a:pt x="2161" y="389"/>
                      </a:cubicBezTo>
                      <a:cubicBezTo>
                        <a:pt x="2139" y="372"/>
                        <a:pt x="2117" y="355"/>
                        <a:pt x="2096" y="337"/>
                      </a:cubicBezTo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74" name="Google Shape;2074;p35"/>
                <p:cNvSpPr/>
                <p:nvPr/>
              </p:nvSpPr>
              <p:spPr>
                <a:xfrm>
                  <a:off x="9918701" y="1116013"/>
                  <a:ext cx="1325562" cy="276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7" h="426" extrusionOk="0">
                      <a:moveTo>
                        <a:pt x="2037" y="0"/>
                      </a:moveTo>
                      <a:cubicBezTo>
                        <a:pt x="2037" y="306"/>
                        <a:pt x="2037" y="306"/>
                        <a:pt x="2037" y="306"/>
                      </a:cubicBezTo>
                      <a:cubicBezTo>
                        <a:pt x="1941" y="365"/>
                        <a:pt x="1845" y="393"/>
                        <a:pt x="1739" y="393"/>
                      </a:cubicBezTo>
                      <a:cubicBezTo>
                        <a:pt x="1700" y="393"/>
                        <a:pt x="1658" y="389"/>
                        <a:pt x="1615" y="381"/>
                      </a:cubicBezTo>
                      <a:cubicBezTo>
                        <a:pt x="1391" y="342"/>
                        <a:pt x="1167" y="359"/>
                        <a:pt x="943" y="324"/>
                      </a:cubicBezTo>
                      <a:cubicBezTo>
                        <a:pt x="775" y="298"/>
                        <a:pt x="599" y="303"/>
                        <a:pt x="430" y="295"/>
                      </a:cubicBezTo>
                      <a:cubicBezTo>
                        <a:pt x="300" y="289"/>
                        <a:pt x="170" y="279"/>
                        <a:pt x="40" y="270"/>
                      </a:cubicBezTo>
                      <a:cubicBezTo>
                        <a:pt x="30" y="269"/>
                        <a:pt x="20" y="269"/>
                        <a:pt x="10" y="269"/>
                      </a:cubicBezTo>
                      <a:cubicBezTo>
                        <a:pt x="7" y="270"/>
                        <a:pt x="3" y="270"/>
                        <a:pt x="0" y="271"/>
                      </a:cubicBezTo>
                      <a:cubicBezTo>
                        <a:pt x="66" y="322"/>
                        <a:pt x="255" y="307"/>
                        <a:pt x="338" y="313"/>
                      </a:cubicBezTo>
                      <a:cubicBezTo>
                        <a:pt x="483" y="322"/>
                        <a:pt x="625" y="326"/>
                        <a:pt x="769" y="345"/>
                      </a:cubicBezTo>
                      <a:cubicBezTo>
                        <a:pt x="1010" y="377"/>
                        <a:pt x="1253" y="404"/>
                        <a:pt x="1495" y="423"/>
                      </a:cubicBezTo>
                      <a:cubicBezTo>
                        <a:pt x="1525" y="425"/>
                        <a:pt x="1556" y="426"/>
                        <a:pt x="1587" y="426"/>
                      </a:cubicBezTo>
                      <a:cubicBezTo>
                        <a:pt x="1740" y="426"/>
                        <a:pt x="1897" y="396"/>
                        <a:pt x="2027" y="322"/>
                      </a:cubicBezTo>
                      <a:cubicBezTo>
                        <a:pt x="2031" y="320"/>
                        <a:pt x="2034" y="318"/>
                        <a:pt x="2037" y="316"/>
                      </a:cubicBezTo>
                      <a:cubicBezTo>
                        <a:pt x="2037" y="0"/>
                        <a:pt x="2037" y="0"/>
                        <a:pt x="2037" y="0"/>
                      </a:cubicBezTo>
                      <a:cubicBezTo>
                        <a:pt x="2037" y="0"/>
                        <a:pt x="2037" y="0"/>
                        <a:pt x="2037" y="0"/>
                      </a:cubicBezTo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75" name="Google Shape;2075;p35"/>
                <p:cNvSpPr/>
                <p:nvPr/>
              </p:nvSpPr>
              <p:spPr>
                <a:xfrm>
                  <a:off x="9925051" y="968376"/>
                  <a:ext cx="1319212" cy="403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7" h="620" extrusionOk="0">
                      <a:moveTo>
                        <a:pt x="1764" y="0"/>
                      </a:moveTo>
                      <a:cubicBezTo>
                        <a:pt x="1759" y="55"/>
                        <a:pt x="1780" y="103"/>
                        <a:pt x="1787" y="157"/>
                      </a:cubicBezTo>
                      <a:cubicBezTo>
                        <a:pt x="1794" y="208"/>
                        <a:pt x="1783" y="256"/>
                        <a:pt x="1785" y="306"/>
                      </a:cubicBezTo>
                      <a:cubicBezTo>
                        <a:pt x="1783" y="306"/>
                        <a:pt x="1782" y="306"/>
                        <a:pt x="1780" y="306"/>
                      </a:cubicBezTo>
                      <a:cubicBezTo>
                        <a:pt x="1763" y="306"/>
                        <a:pt x="1749" y="296"/>
                        <a:pt x="1736" y="286"/>
                      </a:cubicBezTo>
                      <a:cubicBezTo>
                        <a:pt x="1722" y="276"/>
                        <a:pt x="1709" y="266"/>
                        <a:pt x="1692" y="266"/>
                      </a:cubicBezTo>
                      <a:cubicBezTo>
                        <a:pt x="1688" y="266"/>
                        <a:pt x="1683" y="266"/>
                        <a:pt x="1678" y="268"/>
                      </a:cubicBezTo>
                      <a:cubicBezTo>
                        <a:pt x="1639" y="280"/>
                        <a:pt x="1624" y="342"/>
                        <a:pt x="1576" y="355"/>
                      </a:cubicBezTo>
                      <a:cubicBezTo>
                        <a:pt x="1569" y="358"/>
                        <a:pt x="1562" y="359"/>
                        <a:pt x="1555" y="359"/>
                      </a:cubicBezTo>
                      <a:cubicBezTo>
                        <a:pt x="1472" y="359"/>
                        <a:pt x="1532" y="170"/>
                        <a:pt x="1481" y="126"/>
                      </a:cubicBezTo>
                      <a:cubicBezTo>
                        <a:pt x="1430" y="182"/>
                        <a:pt x="1368" y="227"/>
                        <a:pt x="1306" y="273"/>
                      </a:cubicBezTo>
                      <a:cubicBezTo>
                        <a:pt x="1274" y="297"/>
                        <a:pt x="1226" y="340"/>
                        <a:pt x="1188" y="354"/>
                      </a:cubicBezTo>
                      <a:cubicBezTo>
                        <a:pt x="1169" y="362"/>
                        <a:pt x="1161" y="365"/>
                        <a:pt x="1157" y="365"/>
                      </a:cubicBezTo>
                      <a:cubicBezTo>
                        <a:pt x="1151" y="365"/>
                        <a:pt x="1154" y="357"/>
                        <a:pt x="1138" y="342"/>
                      </a:cubicBezTo>
                      <a:cubicBezTo>
                        <a:pt x="1116" y="323"/>
                        <a:pt x="1118" y="302"/>
                        <a:pt x="1084" y="296"/>
                      </a:cubicBezTo>
                      <a:cubicBezTo>
                        <a:pt x="1080" y="295"/>
                        <a:pt x="1075" y="294"/>
                        <a:pt x="1071" y="294"/>
                      </a:cubicBezTo>
                      <a:cubicBezTo>
                        <a:pt x="1041" y="294"/>
                        <a:pt x="1010" y="312"/>
                        <a:pt x="984" y="322"/>
                      </a:cubicBezTo>
                      <a:cubicBezTo>
                        <a:pt x="929" y="343"/>
                        <a:pt x="844" y="375"/>
                        <a:pt x="780" y="375"/>
                      </a:cubicBezTo>
                      <a:cubicBezTo>
                        <a:pt x="775" y="375"/>
                        <a:pt x="770" y="375"/>
                        <a:pt x="764" y="374"/>
                      </a:cubicBezTo>
                      <a:cubicBezTo>
                        <a:pt x="763" y="341"/>
                        <a:pt x="764" y="242"/>
                        <a:pt x="718" y="232"/>
                      </a:cubicBezTo>
                      <a:cubicBezTo>
                        <a:pt x="715" y="231"/>
                        <a:pt x="712" y="231"/>
                        <a:pt x="709" y="231"/>
                      </a:cubicBezTo>
                      <a:cubicBezTo>
                        <a:pt x="650" y="231"/>
                        <a:pt x="533" y="330"/>
                        <a:pt x="488" y="354"/>
                      </a:cubicBezTo>
                      <a:cubicBezTo>
                        <a:pt x="334" y="437"/>
                        <a:pt x="166" y="457"/>
                        <a:pt x="0" y="496"/>
                      </a:cubicBezTo>
                      <a:cubicBezTo>
                        <a:pt x="10" y="496"/>
                        <a:pt x="20" y="496"/>
                        <a:pt x="30" y="497"/>
                      </a:cubicBezTo>
                      <a:cubicBezTo>
                        <a:pt x="160" y="506"/>
                        <a:pt x="290" y="516"/>
                        <a:pt x="420" y="522"/>
                      </a:cubicBezTo>
                      <a:cubicBezTo>
                        <a:pt x="589" y="530"/>
                        <a:pt x="765" y="525"/>
                        <a:pt x="933" y="551"/>
                      </a:cubicBezTo>
                      <a:cubicBezTo>
                        <a:pt x="1157" y="586"/>
                        <a:pt x="1381" y="569"/>
                        <a:pt x="1605" y="608"/>
                      </a:cubicBezTo>
                      <a:cubicBezTo>
                        <a:pt x="1648" y="616"/>
                        <a:pt x="1690" y="620"/>
                        <a:pt x="1729" y="620"/>
                      </a:cubicBezTo>
                      <a:cubicBezTo>
                        <a:pt x="1835" y="620"/>
                        <a:pt x="1931" y="592"/>
                        <a:pt x="2027" y="533"/>
                      </a:cubicBezTo>
                      <a:cubicBezTo>
                        <a:pt x="2027" y="227"/>
                        <a:pt x="2027" y="227"/>
                        <a:pt x="2027" y="227"/>
                      </a:cubicBezTo>
                      <a:cubicBezTo>
                        <a:pt x="2000" y="206"/>
                        <a:pt x="1976" y="186"/>
                        <a:pt x="1955" y="169"/>
                      </a:cubicBezTo>
                      <a:cubicBezTo>
                        <a:pt x="1889" y="114"/>
                        <a:pt x="1841" y="42"/>
                        <a:pt x="1764" y="0"/>
                      </a:cubicBezTo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2076" name="Google Shape;2076;p35"/>
            <p:cNvGrpSpPr/>
            <p:nvPr/>
          </p:nvGrpSpPr>
          <p:grpSpPr>
            <a:xfrm>
              <a:off x="5472198" y="1161016"/>
              <a:ext cx="2545040" cy="3982633"/>
              <a:chOff x="4983582" y="387904"/>
              <a:chExt cx="2566600" cy="4016370"/>
            </a:xfrm>
          </p:grpSpPr>
          <p:sp>
            <p:nvSpPr>
              <p:cNvPr id="2077" name="Google Shape;2077;p35"/>
              <p:cNvSpPr/>
              <p:nvPr/>
            </p:nvSpPr>
            <p:spPr>
              <a:xfrm>
                <a:off x="6211775" y="387904"/>
                <a:ext cx="110222" cy="157464"/>
              </a:xfrm>
              <a:custGeom>
                <a:avLst/>
                <a:gdLst/>
                <a:ahLst/>
                <a:cxnLst/>
                <a:rect l="l" t="t" r="r" b="b"/>
                <a:pathLst>
                  <a:path w="7" h="10" extrusionOk="0">
                    <a:moveTo>
                      <a:pt x="4" y="0"/>
                    </a:moveTo>
                    <a:lnTo>
                      <a:pt x="0" y="10"/>
                    </a:lnTo>
                    <a:lnTo>
                      <a:pt x="4" y="10"/>
                    </a:lnTo>
                    <a:lnTo>
                      <a:pt x="7" y="1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78" name="Google Shape;2078;p35"/>
              <p:cNvSpPr/>
              <p:nvPr/>
            </p:nvSpPr>
            <p:spPr>
              <a:xfrm>
                <a:off x="6133045" y="545368"/>
                <a:ext cx="267682" cy="110225"/>
              </a:xfrm>
              <a:custGeom>
                <a:avLst/>
                <a:gdLst/>
                <a:ahLst/>
                <a:cxnLst/>
                <a:rect l="l" t="t" r="r" b="b"/>
                <a:pathLst>
                  <a:path w="17" h="7" extrusionOk="0">
                    <a:moveTo>
                      <a:pt x="12" y="0"/>
                    </a:moveTo>
                    <a:lnTo>
                      <a:pt x="5" y="0"/>
                    </a:lnTo>
                    <a:lnTo>
                      <a:pt x="0" y="7"/>
                    </a:lnTo>
                    <a:lnTo>
                      <a:pt x="17" y="7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79" name="Google Shape;2079;p35"/>
              <p:cNvSpPr/>
              <p:nvPr/>
            </p:nvSpPr>
            <p:spPr>
              <a:xfrm>
                <a:off x="6085807" y="639846"/>
                <a:ext cx="378000" cy="1728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80" name="Google Shape;2080;p35"/>
              <p:cNvSpPr/>
              <p:nvPr/>
            </p:nvSpPr>
            <p:spPr>
              <a:xfrm>
                <a:off x="6007077" y="797310"/>
                <a:ext cx="520500" cy="2532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81" name="Google Shape;2081;p35"/>
              <p:cNvSpPr/>
              <p:nvPr/>
            </p:nvSpPr>
            <p:spPr>
              <a:xfrm>
                <a:off x="6432219" y="907535"/>
                <a:ext cx="47700" cy="477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82" name="Google Shape;2082;p35"/>
              <p:cNvSpPr/>
              <p:nvPr/>
            </p:nvSpPr>
            <p:spPr>
              <a:xfrm>
                <a:off x="6054315" y="907535"/>
                <a:ext cx="62400" cy="477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83" name="Google Shape;2083;p35"/>
              <p:cNvSpPr/>
              <p:nvPr/>
            </p:nvSpPr>
            <p:spPr>
              <a:xfrm>
                <a:off x="6227521" y="844549"/>
                <a:ext cx="77100" cy="147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84" name="Google Shape;2084;p35"/>
              <p:cNvSpPr/>
              <p:nvPr/>
            </p:nvSpPr>
            <p:spPr>
              <a:xfrm>
                <a:off x="6148791" y="876042"/>
                <a:ext cx="235200" cy="1728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85" name="Google Shape;2085;p35"/>
              <p:cNvSpPr/>
              <p:nvPr/>
            </p:nvSpPr>
            <p:spPr>
              <a:xfrm>
                <a:off x="6211775" y="891788"/>
                <a:ext cx="110222" cy="157464"/>
              </a:xfrm>
              <a:custGeom>
                <a:avLst/>
                <a:gdLst/>
                <a:ahLst/>
                <a:cxnLst/>
                <a:rect l="l" t="t" r="r" b="b"/>
                <a:pathLst>
                  <a:path w="17" h="25" extrusionOk="0">
                    <a:moveTo>
                      <a:pt x="17" y="8"/>
                    </a:moveTo>
                    <a:cubicBezTo>
                      <a:pt x="17" y="4"/>
                      <a:pt x="13" y="0"/>
                      <a:pt x="9" y="0"/>
                    </a:cubicBezTo>
                    <a:cubicBezTo>
                      <a:pt x="4" y="0"/>
                      <a:pt x="0" y="4"/>
                      <a:pt x="0" y="8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17" y="25"/>
                      <a:pt x="17" y="25"/>
                      <a:pt x="17" y="25"/>
                    </a:cubicBezTo>
                    <a:cubicBezTo>
                      <a:pt x="17" y="8"/>
                      <a:pt x="17" y="8"/>
                      <a:pt x="17" y="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86" name="Google Shape;2086;p35"/>
              <p:cNvSpPr/>
              <p:nvPr/>
            </p:nvSpPr>
            <p:spPr>
              <a:xfrm>
                <a:off x="5944093" y="781564"/>
                <a:ext cx="645585" cy="47239"/>
              </a:xfrm>
              <a:custGeom>
                <a:avLst/>
                <a:gdLst/>
                <a:ahLst/>
                <a:cxnLst/>
                <a:rect l="l" t="t" r="r" b="b"/>
                <a:pathLst>
                  <a:path w="101" h="8" extrusionOk="0">
                    <a:moveTo>
                      <a:pt x="97" y="0"/>
                    </a:moveTo>
                    <a:cubicBezTo>
                      <a:pt x="97" y="1"/>
                      <a:pt x="96" y="2"/>
                      <a:pt x="95" y="2"/>
                    </a:cubicBezTo>
                    <a:cubicBezTo>
                      <a:pt x="94" y="2"/>
                      <a:pt x="93" y="1"/>
                      <a:pt x="93" y="0"/>
                    </a:cubicBezTo>
                    <a:cubicBezTo>
                      <a:pt x="88" y="0"/>
                      <a:pt x="88" y="0"/>
                      <a:pt x="88" y="0"/>
                    </a:cubicBezTo>
                    <a:cubicBezTo>
                      <a:pt x="88" y="1"/>
                      <a:pt x="87" y="2"/>
                      <a:pt x="85" y="2"/>
                    </a:cubicBezTo>
                    <a:cubicBezTo>
                      <a:pt x="84" y="2"/>
                      <a:pt x="83" y="1"/>
                      <a:pt x="83" y="0"/>
                    </a:cubicBezTo>
                    <a:cubicBezTo>
                      <a:pt x="78" y="0"/>
                      <a:pt x="78" y="0"/>
                      <a:pt x="78" y="0"/>
                    </a:cubicBezTo>
                    <a:cubicBezTo>
                      <a:pt x="78" y="1"/>
                      <a:pt x="77" y="2"/>
                      <a:pt x="76" y="2"/>
                    </a:cubicBezTo>
                    <a:cubicBezTo>
                      <a:pt x="74" y="2"/>
                      <a:pt x="73" y="1"/>
                      <a:pt x="73" y="0"/>
                    </a:cubicBezTo>
                    <a:cubicBezTo>
                      <a:pt x="68" y="0"/>
                      <a:pt x="68" y="0"/>
                      <a:pt x="68" y="0"/>
                    </a:cubicBezTo>
                    <a:cubicBezTo>
                      <a:pt x="68" y="1"/>
                      <a:pt x="67" y="2"/>
                      <a:pt x="66" y="2"/>
                    </a:cubicBezTo>
                    <a:cubicBezTo>
                      <a:pt x="65" y="2"/>
                      <a:pt x="64" y="1"/>
                      <a:pt x="64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1"/>
                      <a:pt x="58" y="2"/>
                      <a:pt x="56" y="2"/>
                    </a:cubicBezTo>
                    <a:cubicBezTo>
                      <a:pt x="55" y="2"/>
                      <a:pt x="54" y="1"/>
                      <a:pt x="54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49" y="1"/>
                      <a:pt x="48" y="2"/>
                      <a:pt x="47" y="2"/>
                    </a:cubicBezTo>
                    <a:cubicBezTo>
                      <a:pt x="45" y="2"/>
                      <a:pt x="44" y="1"/>
                      <a:pt x="44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39" y="1"/>
                      <a:pt x="38" y="2"/>
                      <a:pt x="37" y="2"/>
                    </a:cubicBezTo>
                    <a:cubicBezTo>
                      <a:pt x="36" y="2"/>
                      <a:pt x="35" y="1"/>
                      <a:pt x="35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0" y="1"/>
                      <a:pt x="29" y="2"/>
                      <a:pt x="27" y="2"/>
                    </a:cubicBezTo>
                    <a:cubicBezTo>
                      <a:pt x="26" y="2"/>
                      <a:pt x="25" y="1"/>
                      <a:pt x="25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0" y="1"/>
                      <a:pt x="19" y="2"/>
                      <a:pt x="18" y="2"/>
                    </a:cubicBezTo>
                    <a:cubicBezTo>
                      <a:pt x="16" y="2"/>
                      <a:pt x="15" y="1"/>
                      <a:pt x="15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1"/>
                      <a:pt x="9" y="2"/>
                      <a:pt x="8" y="2"/>
                    </a:cubicBezTo>
                    <a:cubicBezTo>
                      <a:pt x="7" y="2"/>
                      <a:pt x="6" y="1"/>
                      <a:pt x="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95" y="8"/>
                      <a:pt x="95" y="8"/>
                      <a:pt x="95" y="8"/>
                    </a:cubicBezTo>
                    <a:cubicBezTo>
                      <a:pt x="101" y="0"/>
                      <a:pt x="101" y="0"/>
                      <a:pt x="101" y="0"/>
                    </a:cubicBezTo>
                    <a:lnTo>
                      <a:pt x="9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87" name="Google Shape;2087;p35"/>
              <p:cNvSpPr/>
              <p:nvPr/>
            </p:nvSpPr>
            <p:spPr>
              <a:xfrm>
                <a:off x="5959839" y="1049252"/>
                <a:ext cx="630900" cy="3006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88" name="Google Shape;2088;p35"/>
              <p:cNvSpPr/>
              <p:nvPr/>
            </p:nvSpPr>
            <p:spPr>
              <a:xfrm>
                <a:off x="6447965" y="1175223"/>
                <a:ext cx="77100" cy="6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89" name="Google Shape;2089;p35"/>
              <p:cNvSpPr/>
              <p:nvPr/>
            </p:nvSpPr>
            <p:spPr>
              <a:xfrm>
                <a:off x="6022823" y="1175223"/>
                <a:ext cx="62400" cy="6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0" name="Google Shape;2090;p35"/>
              <p:cNvSpPr/>
              <p:nvPr/>
            </p:nvSpPr>
            <p:spPr>
              <a:xfrm>
                <a:off x="6227521" y="1096491"/>
                <a:ext cx="95100" cy="327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1" name="Google Shape;2091;p35"/>
              <p:cNvSpPr/>
              <p:nvPr/>
            </p:nvSpPr>
            <p:spPr>
              <a:xfrm>
                <a:off x="6133045" y="1143730"/>
                <a:ext cx="282600" cy="2055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2" name="Google Shape;2092;p35"/>
              <p:cNvSpPr/>
              <p:nvPr/>
            </p:nvSpPr>
            <p:spPr>
              <a:xfrm>
                <a:off x="6211775" y="1159477"/>
                <a:ext cx="125968" cy="188956"/>
              </a:xfrm>
              <a:custGeom>
                <a:avLst/>
                <a:gdLst/>
                <a:ahLst/>
                <a:cxnLst/>
                <a:rect l="l" t="t" r="r" b="b"/>
                <a:pathLst>
                  <a:path w="20" h="30" extrusionOk="0">
                    <a:moveTo>
                      <a:pt x="20" y="10"/>
                    </a:moveTo>
                    <a:cubicBezTo>
                      <a:pt x="20" y="5"/>
                      <a:pt x="15" y="0"/>
                      <a:pt x="10" y="0"/>
                    </a:cubicBezTo>
                    <a:cubicBezTo>
                      <a:pt x="4" y="0"/>
                      <a:pt x="0" y="5"/>
                      <a:pt x="0" y="1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20" y="30"/>
                      <a:pt x="20" y="30"/>
                      <a:pt x="20" y="30"/>
                    </a:cubicBezTo>
                    <a:cubicBezTo>
                      <a:pt x="20" y="10"/>
                      <a:pt x="20" y="10"/>
                      <a:pt x="20" y="1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3" name="Google Shape;2093;p35"/>
              <p:cNvSpPr/>
              <p:nvPr/>
            </p:nvSpPr>
            <p:spPr>
              <a:xfrm>
                <a:off x="5881109" y="1017759"/>
                <a:ext cx="771555" cy="62985"/>
              </a:xfrm>
              <a:custGeom>
                <a:avLst/>
                <a:gdLst/>
                <a:ahLst/>
                <a:cxnLst/>
                <a:rect l="l" t="t" r="r" b="b"/>
                <a:pathLst>
                  <a:path w="120" h="9" extrusionOk="0">
                    <a:moveTo>
                      <a:pt x="115" y="0"/>
                    </a:moveTo>
                    <a:cubicBezTo>
                      <a:pt x="115" y="1"/>
                      <a:pt x="114" y="2"/>
                      <a:pt x="112" y="2"/>
                    </a:cubicBezTo>
                    <a:cubicBezTo>
                      <a:pt x="111" y="2"/>
                      <a:pt x="109" y="1"/>
                      <a:pt x="109" y="0"/>
                    </a:cubicBezTo>
                    <a:cubicBezTo>
                      <a:pt x="104" y="0"/>
                      <a:pt x="104" y="0"/>
                      <a:pt x="104" y="0"/>
                    </a:cubicBezTo>
                    <a:cubicBezTo>
                      <a:pt x="104" y="1"/>
                      <a:pt x="102" y="2"/>
                      <a:pt x="101" y="2"/>
                    </a:cubicBezTo>
                    <a:cubicBezTo>
                      <a:pt x="99" y="2"/>
                      <a:pt x="98" y="1"/>
                      <a:pt x="98" y="0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92" y="1"/>
                      <a:pt x="91" y="2"/>
                      <a:pt x="89" y="2"/>
                    </a:cubicBezTo>
                    <a:cubicBezTo>
                      <a:pt x="88" y="2"/>
                      <a:pt x="86" y="1"/>
                      <a:pt x="86" y="0"/>
                    </a:cubicBezTo>
                    <a:cubicBezTo>
                      <a:pt x="81" y="0"/>
                      <a:pt x="81" y="0"/>
                      <a:pt x="81" y="0"/>
                    </a:cubicBezTo>
                    <a:cubicBezTo>
                      <a:pt x="81" y="1"/>
                      <a:pt x="79" y="2"/>
                      <a:pt x="78" y="2"/>
                    </a:cubicBezTo>
                    <a:cubicBezTo>
                      <a:pt x="76" y="2"/>
                      <a:pt x="75" y="1"/>
                      <a:pt x="75" y="0"/>
                    </a:cubicBezTo>
                    <a:cubicBezTo>
                      <a:pt x="69" y="0"/>
                      <a:pt x="69" y="0"/>
                      <a:pt x="69" y="0"/>
                    </a:cubicBezTo>
                    <a:cubicBezTo>
                      <a:pt x="69" y="1"/>
                      <a:pt x="68" y="2"/>
                      <a:pt x="66" y="2"/>
                    </a:cubicBezTo>
                    <a:cubicBezTo>
                      <a:pt x="65" y="2"/>
                      <a:pt x="63" y="1"/>
                      <a:pt x="63" y="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58" y="1"/>
                      <a:pt x="56" y="2"/>
                      <a:pt x="55" y="2"/>
                    </a:cubicBezTo>
                    <a:cubicBezTo>
                      <a:pt x="53" y="2"/>
                      <a:pt x="52" y="1"/>
                      <a:pt x="52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46" y="1"/>
                      <a:pt x="45" y="2"/>
                      <a:pt x="43" y="2"/>
                    </a:cubicBezTo>
                    <a:cubicBezTo>
                      <a:pt x="42" y="2"/>
                      <a:pt x="41" y="1"/>
                      <a:pt x="41" y="0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35" y="1"/>
                      <a:pt x="34" y="2"/>
                      <a:pt x="32" y="2"/>
                    </a:cubicBezTo>
                    <a:cubicBezTo>
                      <a:pt x="30" y="2"/>
                      <a:pt x="29" y="1"/>
                      <a:pt x="29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3" y="1"/>
                      <a:pt x="22" y="2"/>
                      <a:pt x="20" y="2"/>
                    </a:cubicBezTo>
                    <a:cubicBezTo>
                      <a:pt x="19" y="2"/>
                      <a:pt x="18" y="1"/>
                      <a:pt x="18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1"/>
                      <a:pt x="11" y="2"/>
                      <a:pt x="9" y="2"/>
                    </a:cubicBezTo>
                    <a:cubicBezTo>
                      <a:pt x="7" y="2"/>
                      <a:pt x="6" y="1"/>
                      <a:pt x="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112" y="9"/>
                      <a:pt x="112" y="9"/>
                      <a:pt x="112" y="9"/>
                    </a:cubicBezTo>
                    <a:cubicBezTo>
                      <a:pt x="120" y="0"/>
                      <a:pt x="120" y="0"/>
                      <a:pt x="120" y="0"/>
                    </a:cubicBezTo>
                    <a:lnTo>
                      <a:pt x="115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4" name="Google Shape;2094;p35"/>
              <p:cNvSpPr/>
              <p:nvPr/>
            </p:nvSpPr>
            <p:spPr>
              <a:xfrm>
                <a:off x="5881109" y="1348433"/>
                <a:ext cx="770700" cy="363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5" name="Google Shape;2095;p35"/>
              <p:cNvSpPr/>
              <p:nvPr/>
            </p:nvSpPr>
            <p:spPr>
              <a:xfrm>
                <a:off x="6495203" y="1505897"/>
                <a:ext cx="77100" cy="77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6" name="Google Shape;2096;p35"/>
              <p:cNvSpPr/>
              <p:nvPr/>
            </p:nvSpPr>
            <p:spPr>
              <a:xfrm>
                <a:off x="5959839" y="1505897"/>
                <a:ext cx="77100" cy="77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7" name="Google Shape;2097;p35"/>
              <p:cNvSpPr/>
              <p:nvPr/>
            </p:nvSpPr>
            <p:spPr>
              <a:xfrm>
                <a:off x="6211775" y="1411419"/>
                <a:ext cx="110400" cy="327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8" name="Google Shape;2098;p35"/>
              <p:cNvSpPr/>
              <p:nvPr/>
            </p:nvSpPr>
            <p:spPr>
              <a:xfrm>
                <a:off x="6101553" y="1458658"/>
                <a:ext cx="330300" cy="2532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9" name="Google Shape;2099;p35"/>
              <p:cNvSpPr/>
              <p:nvPr/>
            </p:nvSpPr>
            <p:spPr>
              <a:xfrm>
                <a:off x="6180283" y="1474404"/>
                <a:ext cx="173206" cy="236196"/>
              </a:xfrm>
              <a:custGeom>
                <a:avLst/>
                <a:gdLst/>
                <a:ahLst/>
                <a:cxnLst/>
                <a:rect l="l" t="t" r="r" b="b"/>
                <a:pathLst>
                  <a:path w="25" h="37" extrusionOk="0">
                    <a:moveTo>
                      <a:pt x="25" y="12"/>
                    </a:moveTo>
                    <a:cubicBezTo>
                      <a:pt x="25" y="6"/>
                      <a:pt x="20" y="0"/>
                      <a:pt x="13" y="0"/>
                    </a:cubicBezTo>
                    <a:cubicBezTo>
                      <a:pt x="6" y="0"/>
                      <a:pt x="1" y="6"/>
                      <a:pt x="0" y="12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25" y="37"/>
                      <a:pt x="25" y="37"/>
                      <a:pt x="25" y="37"/>
                    </a:cubicBezTo>
                    <a:cubicBezTo>
                      <a:pt x="25" y="12"/>
                      <a:pt x="25" y="12"/>
                      <a:pt x="25" y="1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00" name="Google Shape;2100;p35"/>
              <p:cNvSpPr/>
              <p:nvPr/>
            </p:nvSpPr>
            <p:spPr>
              <a:xfrm>
                <a:off x="5802379" y="1316940"/>
                <a:ext cx="944760" cy="78732"/>
              </a:xfrm>
              <a:custGeom>
                <a:avLst/>
                <a:gdLst/>
                <a:ahLst/>
                <a:cxnLst/>
                <a:rect l="l" t="t" r="r" b="b"/>
                <a:pathLst>
                  <a:path w="146" h="11" extrusionOk="0">
                    <a:moveTo>
                      <a:pt x="140" y="0"/>
                    </a:moveTo>
                    <a:cubicBezTo>
                      <a:pt x="140" y="1"/>
                      <a:pt x="139" y="2"/>
                      <a:pt x="137" y="2"/>
                    </a:cubicBezTo>
                    <a:cubicBezTo>
                      <a:pt x="135" y="2"/>
                      <a:pt x="133" y="1"/>
                      <a:pt x="133" y="0"/>
                    </a:cubicBezTo>
                    <a:cubicBezTo>
                      <a:pt x="126" y="0"/>
                      <a:pt x="126" y="0"/>
                      <a:pt x="126" y="0"/>
                    </a:cubicBezTo>
                    <a:cubicBezTo>
                      <a:pt x="126" y="1"/>
                      <a:pt x="125" y="2"/>
                      <a:pt x="123" y="2"/>
                    </a:cubicBezTo>
                    <a:cubicBezTo>
                      <a:pt x="121" y="2"/>
                      <a:pt x="119" y="1"/>
                      <a:pt x="119" y="0"/>
                    </a:cubicBezTo>
                    <a:cubicBezTo>
                      <a:pt x="112" y="0"/>
                      <a:pt x="112" y="0"/>
                      <a:pt x="112" y="0"/>
                    </a:cubicBezTo>
                    <a:cubicBezTo>
                      <a:pt x="112" y="1"/>
                      <a:pt x="111" y="2"/>
                      <a:pt x="109" y="2"/>
                    </a:cubicBezTo>
                    <a:cubicBezTo>
                      <a:pt x="107" y="2"/>
                      <a:pt x="105" y="1"/>
                      <a:pt x="105" y="0"/>
                    </a:cubicBezTo>
                    <a:cubicBezTo>
                      <a:pt x="98" y="0"/>
                      <a:pt x="98" y="0"/>
                      <a:pt x="98" y="0"/>
                    </a:cubicBezTo>
                    <a:cubicBezTo>
                      <a:pt x="98" y="1"/>
                      <a:pt x="97" y="2"/>
                      <a:pt x="95" y="2"/>
                    </a:cubicBezTo>
                    <a:cubicBezTo>
                      <a:pt x="93" y="2"/>
                      <a:pt x="91" y="1"/>
                      <a:pt x="91" y="0"/>
                    </a:cubicBezTo>
                    <a:cubicBezTo>
                      <a:pt x="84" y="0"/>
                      <a:pt x="84" y="0"/>
                      <a:pt x="84" y="0"/>
                    </a:cubicBezTo>
                    <a:cubicBezTo>
                      <a:pt x="84" y="1"/>
                      <a:pt x="83" y="2"/>
                      <a:pt x="81" y="2"/>
                    </a:cubicBezTo>
                    <a:cubicBezTo>
                      <a:pt x="79" y="2"/>
                      <a:pt x="77" y="1"/>
                      <a:pt x="77" y="0"/>
                    </a:cubicBezTo>
                    <a:cubicBezTo>
                      <a:pt x="70" y="0"/>
                      <a:pt x="70" y="0"/>
                      <a:pt x="70" y="0"/>
                    </a:cubicBezTo>
                    <a:cubicBezTo>
                      <a:pt x="70" y="1"/>
                      <a:pt x="69" y="2"/>
                      <a:pt x="67" y="2"/>
                    </a:cubicBezTo>
                    <a:cubicBezTo>
                      <a:pt x="65" y="2"/>
                      <a:pt x="63" y="1"/>
                      <a:pt x="63" y="0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56" y="1"/>
                      <a:pt x="55" y="2"/>
                      <a:pt x="53" y="2"/>
                    </a:cubicBezTo>
                    <a:cubicBezTo>
                      <a:pt x="51" y="2"/>
                      <a:pt x="49" y="1"/>
                      <a:pt x="49" y="0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42" y="1"/>
                      <a:pt x="41" y="2"/>
                      <a:pt x="39" y="2"/>
                    </a:cubicBezTo>
                    <a:cubicBezTo>
                      <a:pt x="37" y="2"/>
                      <a:pt x="35" y="1"/>
                      <a:pt x="35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8" y="1"/>
                      <a:pt x="27" y="2"/>
                      <a:pt x="25" y="2"/>
                    </a:cubicBezTo>
                    <a:cubicBezTo>
                      <a:pt x="23" y="2"/>
                      <a:pt x="21" y="1"/>
                      <a:pt x="21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4" y="1"/>
                      <a:pt x="13" y="2"/>
                      <a:pt x="11" y="2"/>
                    </a:cubicBezTo>
                    <a:cubicBezTo>
                      <a:pt x="9" y="2"/>
                      <a:pt x="7" y="1"/>
                      <a:pt x="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137" y="11"/>
                      <a:pt x="137" y="11"/>
                      <a:pt x="137" y="11"/>
                    </a:cubicBezTo>
                    <a:cubicBezTo>
                      <a:pt x="146" y="0"/>
                      <a:pt x="146" y="0"/>
                      <a:pt x="146" y="0"/>
                    </a:cubicBezTo>
                    <a:lnTo>
                      <a:pt x="14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01" name="Google Shape;2101;p35"/>
              <p:cNvSpPr/>
              <p:nvPr/>
            </p:nvSpPr>
            <p:spPr>
              <a:xfrm>
                <a:off x="5786633" y="1710600"/>
                <a:ext cx="976200" cy="4551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02" name="Google Shape;2102;p35"/>
              <p:cNvSpPr/>
              <p:nvPr/>
            </p:nvSpPr>
            <p:spPr>
              <a:xfrm>
                <a:off x="6558187" y="1899556"/>
                <a:ext cx="95100" cy="95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03" name="Google Shape;2103;p35"/>
              <p:cNvSpPr/>
              <p:nvPr/>
            </p:nvSpPr>
            <p:spPr>
              <a:xfrm>
                <a:off x="5881109" y="1899556"/>
                <a:ext cx="110400" cy="95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04" name="Google Shape;2104;p35"/>
              <p:cNvSpPr/>
              <p:nvPr/>
            </p:nvSpPr>
            <p:spPr>
              <a:xfrm>
                <a:off x="6211775" y="1773585"/>
                <a:ext cx="124800" cy="477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05" name="Google Shape;2105;p35"/>
              <p:cNvSpPr/>
              <p:nvPr/>
            </p:nvSpPr>
            <p:spPr>
              <a:xfrm>
                <a:off x="6038569" y="1836571"/>
                <a:ext cx="455100" cy="3303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06" name="Google Shape;2106;p35"/>
              <p:cNvSpPr/>
              <p:nvPr/>
            </p:nvSpPr>
            <p:spPr>
              <a:xfrm>
                <a:off x="6164532" y="1868063"/>
                <a:ext cx="204698" cy="299181"/>
              </a:xfrm>
              <a:custGeom>
                <a:avLst/>
                <a:gdLst/>
                <a:ahLst/>
                <a:cxnLst/>
                <a:rect l="l" t="t" r="r" b="b"/>
                <a:pathLst>
                  <a:path w="32" h="47" extrusionOk="0">
                    <a:moveTo>
                      <a:pt x="32" y="15"/>
                    </a:moveTo>
                    <a:cubicBezTo>
                      <a:pt x="31" y="7"/>
                      <a:pt x="24" y="0"/>
                      <a:pt x="16" y="0"/>
                    </a:cubicBezTo>
                    <a:cubicBezTo>
                      <a:pt x="7" y="0"/>
                      <a:pt x="0" y="7"/>
                      <a:pt x="0" y="15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32" y="47"/>
                      <a:pt x="32" y="47"/>
                      <a:pt x="32" y="47"/>
                    </a:cubicBezTo>
                    <a:cubicBezTo>
                      <a:pt x="32" y="15"/>
                      <a:pt x="32" y="15"/>
                      <a:pt x="32" y="1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07" name="Google Shape;2107;p35"/>
              <p:cNvSpPr/>
              <p:nvPr/>
            </p:nvSpPr>
            <p:spPr>
              <a:xfrm>
                <a:off x="5676406" y="1663360"/>
                <a:ext cx="1196694" cy="94478"/>
              </a:xfrm>
              <a:custGeom>
                <a:avLst/>
                <a:gdLst/>
                <a:ahLst/>
                <a:cxnLst/>
                <a:rect l="l" t="t" r="r" b="b"/>
                <a:pathLst>
                  <a:path w="186" h="14" extrusionOk="0">
                    <a:moveTo>
                      <a:pt x="179" y="0"/>
                    </a:moveTo>
                    <a:cubicBezTo>
                      <a:pt x="179" y="2"/>
                      <a:pt x="177" y="3"/>
                      <a:pt x="174" y="3"/>
                    </a:cubicBezTo>
                    <a:cubicBezTo>
                      <a:pt x="172" y="3"/>
                      <a:pt x="170" y="2"/>
                      <a:pt x="170" y="0"/>
                    </a:cubicBezTo>
                    <a:cubicBezTo>
                      <a:pt x="161" y="0"/>
                      <a:pt x="161" y="0"/>
                      <a:pt x="161" y="0"/>
                    </a:cubicBezTo>
                    <a:cubicBezTo>
                      <a:pt x="161" y="2"/>
                      <a:pt x="159" y="3"/>
                      <a:pt x="156" y="3"/>
                    </a:cubicBezTo>
                    <a:cubicBezTo>
                      <a:pt x="154" y="3"/>
                      <a:pt x="152" y="2"/>
                      <a:pt x="152" y="0"/>
                    </a:cubicBezTo>
                    <a:cubicBezTo>
                      <a:pt x="143" y="0"/>
                      <a:pt x="143" y="0"/>
                      <a:pt x="143" y="0"/>
                    </a:cubicBezTo>
                    <a:cubicBezTo>
                      <a:pt x="143" y="2"/>
                      <a:pt x="141" y="3"/>
                      <a:pt x="139" y="3"/>
                    </a:cubicBezTo>
                    <a:cubicBezTo>
                      <a:pt x="136" y="3"/>
                      <a:pt x="134" y="2"/>
                      <a:pt x="134" y="0"/>
                    </a:cubicBezTo>
                    <a:cubicBezTo>
                      <a:pt x="125" y="0"/>
                      <a:pt x="125" y="0"/>
                      <a:pt x="125" y="0"/>
                    </a:cubicBezTo>
                    <a:cubicBezTo>
                      <a:pt x="125" y="2"/>
                      <a:pt x="123" y="3"/>
                      <a:pt x="121" y="3"/>
                    </a:cubicBezTo>
                    <a:cubicBezTo>
                      <a:pt x="118" y="3"/>
                      <a:pt x="116" y="2"/>
                      <a:pt x="116" y="0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107" y="2"/>
                      <a:pt x="105" y="3"/>
                      <a:pt x="103" y="3"/>
                    </a:cubicBezTo>
                    <a:cubicBezTo>
                      <a:pt x="101" y="3"/>
                      <a:pt x="99" y="2"/>
                      <a:pt x="99" y="0"/>
                    </a:cubicBezTo>
                    <a:cubicBezTo>
                      <a:pt x="90" y="0"/>
                      <a:pt x="90" y="0"/>
                      <a:pt x="90" y="0"/>
                    </a:cubicBezTo>
                    <a:cubicBezTo>
                      <a:pt x="90" y="2"/>
                      <a:pt x="88" y="3"/>
                      <a:pt x="85" y="3"/>
                    </a:cubicBezTo>
                    <a:cubicBezTo>
                      <a:pt x="83" y="3"/>
                      <a:pt x="81" y="2"/>
                      <a:pt x="81" y="0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72" y="2"/>
                      <a:pt x="70" y="3"/>
                      <a:pt x="67" y="3"/>
                    </a:cubicBezTo>
                    <a:cubicBezTo>
                      <a:pt x="65" y="3"/>
                      <a:pt x="63" y="2"/>
                      <a:pt x="63" y="0"/>
                    </a:cubicBezTo>
                    <a:cubicBezTo>
                      <a:pt x="54" y="0"/>
                      <a:pt x="54" y="0"/>
                      <a:pt x="54" y="0"/>
                    </a:cubicBezTo>
                    <a:cubicBezTo>
                      <a:pt x="54" y="2"/>
                      <a:pt x="52" y="3"/>
                      <a:pt x="50" y="3"/>
                    </a:cubicBezTo>
                    <a:cubicBezTo>
                      <a:pt x="47" y="3"/>
                      <a:pt x="45" y="2"/>
                      <a:pt x="45" y="0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36" y="2"/>
                      <a:pt x="34" y="3"/>
                      <a:pt x="32" y="3"/>
                    </a:cubicBezTo>
                    <a:cubicBezTo>
                      <a:pt x="29" y="3"/>
                      <a:pt x="27" y="2"/>
                      <a:pt x="27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2"/>
                      <a:pt x="16" y="3"/>
                      <a:pt x="14" y="3"/>
                    </a:cubicBezTo>
                    <a:cubicBezTo>
                      <a:pt x="11" y="3"/>
                      <a:pt x="9" y="2"/>
                      <a:pt x="9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2" y="14"/>
                      <a:pt x="12" y="14"/>
                      <a:pt x="12" y="14"/>
                    </a:cubicBezTo>
                    <a:cubicBezTo>
                      <a:pt x="174" y="14"/>
                      <a:pt x="174" y="14"/>
                      <a:pt x="174" y="14"/>
                    </a:cubicBezTo>
                    <a:cubicBezTo>
                      <a:pt x="186" y="0"/>
                      <a:pt x="186" y="0"/>
                      <a:pt x="186" y="0"/>
                    </a:cubicBezTo>
                    <a:lnTo>
                      <a:pt x="17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08" name="Google Shape;2108;p35"/>
              <p:cNvSpPr/>
              <p:nvPr/>
            </p:nvSpPr>
            <p:spPr>
              <a:xfrm>
                <a:off x="5613422" y="2167244"/>
                <a:ext cx="1306500" cy="6129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09" name="Google Shape;2109;p35"/>
              <p:cNvSpPr/>
              <p:nvPr/>
            </p:nvSpPr>
            <p:spPr>
              <a:xfrm>
                <a:off x="6636912" y="2419186"/>
                <a:ext cx="142800" cy="1428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0" name="Google Shape;2110;p35"/>
              <p:cNvSpPr/>
              <p:nvPr/>
            </p:nvSpPr>
            <p:spPr>
              <a:xfrm>
                <a:off x="5755136" y="2419186"/>
                <a:ext cx="142800" cy="1428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1" name="Google Shape;2111;p35"/>
              <p:cNvSpPr/>
              <p:nvPr/>
            </p:nvSpPr>
            <p:spPr>
              <a:xfrm>
                <a:off x="6180278" y="2261722"/>
                <a:ext cx="190200" cy="62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2" name="Google Shape;2112;p35"/>
              <p:cNvSpPr/>
              <p:nvPr/>
            </p:nvSpPr>
            <p:spPr>
              <a:xfrm>
                <a:off x="5975580" y="2340454"/>
                <a:ext cx="583500" cy="4551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3" name="Google Shape;2113;p35"/>
              <p:cNvSpPr/>
              <p:nvPr/>
            </p:nvSpPr>
            <p:spPr>
              <a:xfrm>
                <a:off x="6133040" y="2387693"/>
                <a:ext cx="267682" cy="393660"/>
              </a:xfrm>
              <a:custGeom>
                <a:avLst/>
                <a:gdLst/>
                <a:ahLst/>
                <a:cxnLst/>
                <a:rect l="l" t="t" r="r" b="b"/>
                <a:pathLst>
                  <a:path w="42" h="62" extrusionOk="0">
                    <a:moveTo>
                      <a:pt x="42" y="20"/>
                    </a:moveTo>
                    <a:cubicBezTo>
                      <a:pt x="41" y="9"/>
                      <a:pt x="32" y="0"/>
                      <a:pt x="21" y="0"/>
                    </a:cubicBezTo>
                    <a:cubicBezTo>
                      <a:pt x="9" y="0"/>
                      <a:pt x="0" y="9"/>
                      <a:pt x="0" y="20"/>
                    </a:cubicBezTo>
                    <a:cubicBezTo>
                      <a:pt x="0" y="62"/>
                      <a:pt x="0" y="62"/>
                      <a:pt x="0" y="62"/>
                    </a:cubicBezTo>
                    <a:cubicBezTo>
                      <a:pt x="42" y="62"/>
                      <a:pt x="42" y="62"/>
                      <a:pt x="42" y="62"/>
                    </a:cubicBezTo>
                    <a:cubicBezTo>
                      <a:pt x="42" y="20"/>
                      <a:pt x="42" y="20"/>
                      <a:pt x="42" y="2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4" name="Google Shape;2114;p35"/>
              <p:cNvSpPr/>
              <p:nvPr/>
            </p:nvSpPr>
            <p:spPr>
              <a:xfrm>
                <a:off x="5471708" y="2120005"/>
                <a:ext cx="1590347" cy="110224"/>
              </a:xfrm>
              <a:custGeom>
                <a:avLst/>
                <a:gdLst/>
                <a:ahLst/>
                <a:cxnLst/>
                <a:rect l="l" t="t" r="r" b="b"/>
                <a:pathLst>
                  <a:path w="248" h="19" extrusionOk="0">
                    <a:moveTo>
                      <a:pt x="238" y="0"/>
                    </a:moveTo>
                    <a:cubicBezTo>
                      <a:pt x="238" y="2"/>
                      <a:pt x="235" y="5"/>
                      <a:pt x="232" y="5"/>
                    </a:cubicBezTo>
                    <a:cubicBezTo>
                      <a:pt x="229" y="5"/>
                      <a:pt x="226" y="2"/>
                      <a:pt x="226" y="0"/>
                    </a:cubicBezTo>
                    <a:cubicBezTo>
                      <a:pt x="214" y="0"/>
                      <a:pt x="214" y="0"/>
                      <a:pt x="214" y="0"/>
                    </a:cubicBezTo>
                    <a:cubicBezTo>
                      <a:pt x="214" y="2"/>
                      <a:pt x="212" y="5"/>
                      <a:pt x="208" y="5"/>
                    </a:cubicBezTo>
                    <a:cubicBezTo>
                      <a:pt x="205" y="5"/>
                      <a:pt x="202" y="2"/>
                      <a:pt x="202" y="0"/>
                    </a:cubicBezTo>
                    <a:cubicBezTo>
                      <a:pt x="191" y="0"/>
                      <a:pt x="191" y="0"/>
                      <a:pt x="191" y="0"/>
                    </a:cubicBezTo>
                    <a:cubicBezTo>
                      <a:pt x="191" y="2"/>
                      <a:pt x="188" y="5"/>
                      <a:pt x="185" y="5"/>
                    </a:cubicBezTo>
                    <a:cubicBezTo>
                      <a:pt x="181" y="5"/>
                      <a:pt x="179" y="2"/>
                      <a:pt x="179" y="0"/>
                    </a:cubicBezTo>
                    <a:cubicBezTo>
                      <a:pt x="167" y="0"/>
                      <a:pt x="167" y="0"/>
                      <a:pt x="167" y="0"/>
                    </a:cubicBezTo>
                    <a:cubicBezTo>
                      <a:pt x="167" y="2"/>
                      <a:pt x="164" y="5"/>
                      <a:pt x="161" y="5"/>
                    </a:cubicBezTo>
                    <a:cubicBezTo>
                      <a:pt x="158" y="5"/>
                      <a:pt x="155" y="2"/>
                      <a:pt x="155" y="0"/>
                    </a:cubicBezTo>
                    <a:cubicBezTo>
                      <a:pt x="143" y="0"/>
                      <a:pt x="143" y="0"/>
                      <a:pt x="143" y="0"/>
                    </a:cubicBezTo>
                    <a:cubicBezTo>
                      <a:pt x="143" y="2"/>
                      <a:pt x="141" y="5"/>
                      <a:pt x="137" y="5"/>
                    </a:cubicBezTo>
                    <a:cubicBezTo>
                      <a:pt x="134" y="5"/>
                      <a:pt x="131" y="2"/>
                      <a:pt x="131" y="0"/>
                    </a:cubicBezTo>
                    <a:cubicBezTo>
                      <a:pt x="120" y="0"/>
                      <a:pt x="120" y="0"/>
                      <a:pt x="120" y="0"/>
                    </a:cubicBezTo>
                    <a:cubicBezTo>
                      <a:pt x="120" y="2"/>
                      <a:pt x="117" y="5"/>
                      <a:pt x="114" y="5"/>
                    </a:cubicBezTo>
                    <a:cubicBezTo>
                      <a:pt x="110" y="5"/>
                      <a:pt x="108" y="2"/>
                      <a:pt x="108" y="0"/>
                    </a:cubicBezTo>
                    <a:cubicBezTo>
                      <a:pt x="96" y="0"/>
                      <a:pt x="96" y="0"/>
                      <a:pt x="96" y="0"/>
                    </a:cubicBezTo>
                    <a:cubicBezTo>
                      <a:pt x="96" y="2"/>
                      <a:pt x="93" y="5"/>
                      <a:pt x="90" y="5"/>
                    </a:cubicBezTo>
                    <a:cubicBezTo>
                      <a:pt x="87" y="5"/>
                      <a:pt x="84" y="2"/>
                      <a:pt x="84" y="0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72" y="2"/>
                      <a:pt x="70" y="5"/>
                      <a:pt x="66" y="5"/>
                    </a:cubicBezTo>
                    <a:cubicBezTo>
                      <a:pt x="63" y="5"/>
                      <a:pt x="60" y="2"/>
                      <a:pt x="60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49" y="2"/>
                      <a:pt x="46" y="5"/>
                      <a:pt x="43" y="5"/>
                    </a:cubicBezTo>
                    <a:cubicBezTo>
                      <a:pt x="39" y="5"/>
                      <a:pt x="37" y="2"/>
                      <a:pt x="37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5" y="2"/>
                      <a:pt x="22" y="5"/>
                      <a:pt x="19" y="5"/>
                    </a:cubicBezTo>
                    <a:cubicBezTo>
                      <a:pt x="16" y="5"/>
                      <a:pt x="13" y="2"/>
                      <a:pt x="1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6" y="19"/>
                      <a:pt x="16" y="19"/>
                      <a:pt x="16" y="19"/>
                    </a:cubicBezTo>
                    <a:cubicBezTo>
                      <a:pt x="232" y="19"/>
                      <a:pt x="232" y="19"/>
                      <a:pt x="232" y="19"/>
                    </a:cubicBezTo>
                    <a:cubicBezTo>
                      <a:pt x="248" y="0"/>
                      <a:pt x="248" y="0"/>
                      <a:pt x="248" y="0"/>
                    </a:cubicBezTo>
                    <a:lnTo>
                      <a:pt x="23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5" name="Google Shape;2115;p35"/>
              <p:cNvSpPr/>
              <p:nvPr/>
            </p:nvSpPr>
            <p:spPr>
              <a:xfrm>
                <a:off x="5156788" y="3568672"/>
                <a:ext cx="2235000" cy="8334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6" name="Google Shape;2116;p35"/>
              <p:cNvSpPr/>
              <p:nvPr/>
            </p:nvSpPr>
            <p:spPr>
              <a:xfrm>
                <a:off x="5802374" y="3631657"/>
                <a:ext cx="946500" cy="7707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7" name="Google Shape;2117;p35"/>
              <p:cNvSpPr/>
              <p:nvPr/>
            </p:nvSpPr>
            <p:spPr>
              <a:xfrm>
                <a:off x="5440216" y="2765606"/>
                <a:ext cx="1654200" cy="7707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8" name="Google Shape;2118;p35"/>
              <p:cNvSpPr/>
              <p:nvPr/>
            </p:nvSpPr>
            <p:spPr>
              <a:xfrm>
                <a:off x="5944088" y="3773374"/>
                <a:ext cx="660600" cy="630900"/>
              </a:xfrm>
              <a:prstGeom prst="rect">
                <a:avLst/>
              </a:prstGeom>
              <a:solidFill>
                <a:srgbClr val="F2BA69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9" name="Google Shape;2119;p35"/>
              <p:cNvSpPr/>
              <p:nvPr/>
            </p:nvSpPr>
            <p:spPr>
              <a:xfrm>
                <a:off x="5944088" y="3773374"/>
                <a:ext cx="330300" cy="630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0" name="Google Shape;2120;p35"/>
              <p:cNvSpPr/>
              <p:nvPr/>
            </p:nvSpPr>
            <p:spPr>
              <a:xfrm>
                <a:off x="6274754" y="3773374"/>
                <a:ext cx="330300" cy="630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1" name="Google Shape;2121;p35"/>
              <p:cNvSpPr/>
              <p:nvPr/>
            </p:nvSpPr>
            <p:spPr>
              <a:xfrm>
                <a:off x="6857355" y="3852106"/>
                <a:ext cx="267900" cy="267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2" name="Google Shape;2122;p35"/>
              <p:cNvSpPr/>
              <p:nvPr/>
            </p:nvSpPr>
            <p:spPr>
              <a:xfrm>
                <a:off x="6747134" y="3080534"/>
                <a:ext cx="172800" cy="1728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3" name="Google Shape;2123;p35"/>
              <p:cNvSpPr/>
              <p:nvPr/>
            </p:nvSpPr>
            <p:spPr>
              <a:xfrm>
                <a:off x="5613422" y="3080534"/>
                <a:ext cx="172800" cy="1728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4" name="Google Shape;2124;p35"/>
              <p:cNvSpPr/>
              <p:nvPr/>
            </p:nvSpPr>
            <p:spPr>
              <a:xfrm>
                <a:off x="5408724" y="3852106"/>
                <a:ext cx="267900" cy="267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5" name="Google Shape;2125;p35"/>
              <p:cNvSpPr/>
              <p:nvPr/>
            </p:nvSpPr>
            <p:spPr>
              <a:xfrm>
                <a:off x="6353484" y="3852106"/>
                <a:ext cx="142800" cy="1902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6" name="Google Shape;2126;p35"/>
              <p:cNvSpPr/>
              <p:nvPr/>
            </p:nvSpPr>
            <p:spPr>
              <a:xfrm>
                <a:off x="6038564" y="3852106"/>
                <a:ext cx="157500" cy="1902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7" name="Google Shape;2127;p35"/>
              <p:cNvSpPr/>
              <p:nvPr/>
            </p:nvSpPr>
            <p:spPr>
              <a:xfrm>
                <a:off x="6337738" y="4119795"/>
                <a:ext cx="47700" cy="6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8" name="Google Shape;2128;p35"/>
              <p:cNvSpPr/>
              <p:nvPr/>
            </p:nvSpPr>
            <p:spPr>
              <a:xfrm>
                <a:off x="6133040" y="4119795"/>
                <a:ext cx="62400" cy="6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9" name="Google Shape;2129;p35"/>
              <p:cNvSpPr/>
              <p:nvPr/>
            </p:nvSpPr>
            <p:spPr>
              <a:xfrm>
                <a:off x="6164532" y="3663150"/>
                <a:ext cx="219900" cy="62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0" name="Google Shape;2130;p35"/>
              <p:cNvSpPr/>
              <p:nvPr/>
            </p:nvSpPr>
            <p:spPr>
              <a:xfrm>
                <a:off x="6164532" y="2891577"/>
                <a:ext cx="219900" cy="477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1" name="Google Shape;2131;p35"/>
              <p:cNvSpPr/>
              <p:nvPr/>
            </p:nvSpPr>
            <p:spPr>
              <a:xfrm>
                <a:off x="5896850" y="2970309"/>
                <a:ext cx="741000" cy="5835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2" name="Google Shape;2132;p35"/>
              <p:cNvSpPr/>
              <p:nvPr/>
            </p:nvSpPr>
            <p:spPr>
              <a:xfrm>
                <a:off x="6101548" y="3033295"/>
                <a:ext cx="330666" cy="503884"/>
              </a:xfrm>
              <a:custGeom>
                <a:avLst/>
                <a:gdLst/>
                <a:ahLst/>
                <a:cxnLst/>
                <a:rect l="l" t="t" r="r" b="b"/>
                <a:pathLst>
                  <a:path w="53" h="78" extrusionOk="0">
                    <a:moveTo>
                      <a:pt x="53" y="26"/>
                    </a:moveTo>
                    <a:cubicBezTo>
                      <a:pt x="53" y="11"/>
                      <a:pt x="41" y="0"/>
                      <a:pt x="27" y="0"/>
                    </a:cubicBezTo>
                    <a:cubicBezTo>
                      <a:pt x="12" y="0"/>
                      <a:pt x="1" y="11"/>
                      <a:pt x="0" y="26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53" y="78"/>
                      <a:pt x="53" y="78"/>
                      <a:pt x="53" y="78"/>
                    </a:cubicBezTo>
                    <a:cubicBezTo>
                      <a:pt x="53" y="26"/>
                      <a:pt x="53" y="26"/>
                      <a:pt x="53" y="2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3" name="Google Shape;2133;p35"/>
              <p:cNvSpPr/>
              <p:nvPr/>
            </p:nvSpPr>
            <p:spPr>
              <a:xfrm>
                <a:off x="4983582" y="3442701"/>
                <a:ext cx="2566600" cy="188957"/>
              </a:xfrm>
              <a:custGeom>
                <a:avLst/>
                <a:gdLst/>
                <a:ahLst/>
                <a:cxnLst/>
                <a:rect l="l" t="t" r="r" b="b"/>
                <a:pathLst>
                  <a:path w="398" h="31" extrusionOk="0">
                    <a:moveTo>
                      <a:pt x="382" y="0"/>
                    </a:moveTo>
                    <a:cubicBezTo>
                      <a:pt x="382" y="4"/>
                      <a:pt x="378" y="8"/>
                      <a:pt x="372" y="8"/>
                    </a:cubicBezTo>
                    <a:cubicBezTo>
                      <a:pt x="367" y="8"/>
                      <a:pt x="363" y="4"/>
                      <a:pt x="363" y="0"/>
                    </a:cubicBezTo>
                    <a:cubicBezTo>
                      <a:pt x="344" y="0"/>
                      <a:pt x="344" y="0"/>
                      <a:pt x="344" y="0"/>
                    </a:cubicBezTo>
                    <a:cubicBezTo>
                      <a:pt x="344" y="4"/>
                      <a:pt x="340" y="8"/>
                      <a:pt x="334" y="8"/>
                    </a:cubicBezTo>
                    <a:cubicBezTo>
                      <a:pt x="329" y="8"/>
                      <a:pt x="325" y="4"/>
                      <a:pt x="325" y="0"/>
                    </a:cubicBezTo>
                    <a:cubicBezTo>
                      <a:pt x="306" y="0"/>
                      <a:pt x="306" y="0"/>
                      <a:pt x="306" y="0"/>
                    </a:cubicBezTo>
                    <a:cubicBezTo>
                      <a:pt x="306" y="4"/>
                      <a:pt x="302" y="8"/>
                      <a:pt x="296" y="8"/>
                    </a:cubicBezTo>
                    <a:cubicBezTo>
                      <a:pt x="291" y="8"/>
                      <a:pt x="287" y="4"/>
                      <a:pt x="287" y="0"/>
                    </a:cubicBezTo>
                    <a:cubicBezTo>
                      <a:pt x="268" y="0"/>
                      <a:pt x="268" y="0"/>
                      <a:pt x="268" y="0"/>
                    </a:cubicBezTo>
                    <a:cubicBezTo>
                      <a:pt x="268" y="4"/>
                      <a:pt x="264" y="8"/>
                      <a:pt x="258" y="8"/>
                    </a:cubicBezTo>
                    <a:cubicBezTo>
                      <a:pt x="253" y="8"/>
                      <a:pt x="249" y="4"/>
                      <a:pt x="249" y="0"/>
                    </a:cubicBezTo>
                    <a:cubicBezTo>
                      <a:pt x="230" y="0"/>
                      <a:pt x="230" y="0"/>
                      <a:pt x="230" y="0"/>
                    </a:cubicBezTo>
                    <a:cubicBezTo>
                      <a:pt x="230" y="4"/>
                      <a:pt x="226" y="8"/>
                      <a:pt x="220" y="8"/>
                    </a:cubicBezTo>
                    <a:cubicBezTo>
                      <a:pt x="215" y="8"/>
                      <a:pt x="211" y="4"/>
                      <a:pt x="211" y="0"/>
                    </a:cubicBezTo>
                    <a:cubicBezTo>
                      <a:pt x="192" y="0"/>
                      <a:pt x="192" y="0"/>
                      <a:pt x="192" y="0"/>
                    </a:cubicBezTo>
                    <a:cubicBezTo>
                      <a:pt x="192" y="4"/>
                      <a:pt x="188" y="8"/>
                      <a:pt x="183" y="8"/>
                    </a:cubicBezTo>
                    <a:cubicBezTo>
                      <a:pt x="177" y="8"/>
                      <a:pt x="173" y="4"/>
                      <a:pt x="173" y="0"/>
                    </a:cubicBezTo>
                    <a:cubicBezTo>
                      <a:pt x="154" y="0"/>
                      <a:pt x="154" y="0"/>
                      <a:pt x="154" y="0"/>
                    </a:cubicBezTo>
                    <a:cubicBezTo>
                      <a:pt x="154" y="4"/>
                      <a:pt x="150" y="8"/>
                      <a:pt x="145" y="8"/>
                    </a:cubicBezTo>
                    <a:cubicBezTo>
                      <a:pt x="139" y="8"/>
                      <a:pt x="135" y="4"/>
                      <a:pt x="135" y="0"/>
                    </a:cubicBezTo>
                    <a:cubicBezTo>
                      <a:pt x="116" y="0"/>
                      <a:pt x="116" y="0"/>
                      <a:pt x="116" y="0"/>
                    </a:cubicBezTo>
                    <a:cubicBezTo>
                      <a:pt x="116" y="4"/>
                      <a:pt x="112" y="8"/>
                      <a:pt x="107" y="8"/>
                    </a:cubicBezTo>
                    <a:cubicBezTo>
                      <a:pt x="101" y="8"/>
                      <a:pt x="97" y="4"/>
                      <a:pt x="97" y="0"/>
                    </a:cubicBezTo>
                    <a:cubicBezTo>
                      <a:pt x="78" y="0"/>
                      <a:pt x="78" y="0"/>
                      <a:pt x="78" y="0"/>
                    </a:cubicBezTo>
                    <a:cubicBezTo>
                      <a:pt x="78" y="4"/>
                      <a:pt x="74" y="8"/>
                      <a:pt x="69" y="8"/>
                    </a:cubicBezTo>
                    <a:cubicBezTo>
                      <a:pt x="63" y="8"/>
                      <a:pt x="59" y="4"/>
                      <a:pt x="59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40" y="4"/>
                      <a:pt x="36" y="8"/>
                      <a:pt x="31" y="8"/>
                    </a:cubicBezTo>
                    <a:cubicBezTo>
                      <a:pt x="25" y="8"/>
                      <a:pt x="21" y="4"/>
                      <a:pt x="2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" y="31"/>
                      <a:pt x="26" y="31"/>
                      <a:pt x="26" y="31"/>
                    </a:cubicBezTo>
                    <a:cubicBezTo>
                      <a:pt x="372" y="31"/>
                      <a:pt x="372" y="31"/>
                      <a:pt x="372" y="31"/>
                    </a:cubicBezTo>
                    <a:cubicBezTo>
                      <a:pt x="398" y="0"/>
                      <a:pt x="398" y="0"/>
                      <a:pt x="398" y="0"/>
                    </a:cubicBezTo>
                    <a:lnTo>
                      <a:pt x="38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4" name="Google Shape;2134;p35"/>
              <p:cNvSpPr/>
              <p:nvPr/>
            </p:nvSpPr>
            <p:spPr>
              <a:xfrm>
                <a:off x="5251264" y="2686874"/>
                <a:ext cx="2031237" cy="157464"/>
              </a:xfrm>
              <a:custGeom>
                <a:avLst/>
                <a:gdLst/>
                <a:ahLst/>
                <a:cxnLst/>
                <a:rect l="l" t="t" r="r" b="b"/>
                <a:pathLst>
                  <a:path w="315" h="24" extrusionOk="0">
                    <a:moveTo>
                      <a:pt x="303" y="0"/>
                    </a:moveTo>
                    <a:cubicBezTo>
                      <a:pt x="303" y="3"/>
                      <a:pt x="299" y="6"/>
                      <a:pt x="295" y="6"/>
                    </a:cubicBezTo>
                    <a:cubicBezTo>
                      <a:pt x="291" y="6"/>
                      <a:pt x="288" y="3"/>
                      <a:pt x="288" y="0"/>
                    </a:cubicBezTo>
                    <a:cubicBezTo>
                      <a:pt x="273" y="0"/>
                      <a:pt x="273" y="0"/>
                      <a:pt x="273" y="0"/>
                    </a:cubicBezTo>
                    <a:cubicBezTo>
                      <a:pt x="273" y="3"/>
                      <a:pt x="269" y="6"/>
                      <a:pt x="265" y="6"/>
                    </a:cubicBezTo>
                    <a:cubicBezTo>
                      <a:pt x="261" y="6"/>
                      <a:pt x="258" y="3"/>
                      <a:pt x="258" y="0"/>
                    </a:cubicBezTo>
                    <a:cubicBezTo>
                      <a:pt x="243" y="0"/>
                      <a:pt x="243" y="0"/>
                      <a:pt x="243" y="0"/>
                    </a:cubicBezTo>
                    <a:cubicBezTo>
                      <a:pt x="243" y="3"/>
                      <a:pt x="239" y="6"/>
                      <a:pt x="235" y="6"/>
                    </a:cubicBezTo>
                    <a:cubicBezTo>
                      <a:pt x="231" y="6"/>
                      <a:pt x="228" y="3"/>
                      <a:pt x="228" y="0"/>
                    </a:cubicBezTo>
                    <a:cubicBezTo>
                      <a:pt x="213" y="0"/>
                      <a:pt x="213" y="0"/>
                      <a:pt x="213" y="0"/>
                    </a:cubicBezTo>
                    <a:cubicBezTo>
                      <a:pt x="213" y="3"/>
                      <a:pt x="209" y="6"/>
                      <a:pt x="205" y="6"/>
                    </a:cubicBezTo>
                    <a:cubicBezTo>
                      <a:pt x="201" y="6"/>
                      <a:pt x="198" y="3"/>
                      <a:pt x="198" y="0"/>
                    </a:cubicBezTo>
                    <a:cubicBezTo>
                      <a:pt x="183" y="0"/>
                      <a:pt x="183" y="0"/>
                      <a:pt x="183" y="0"/>
                    </a:cubicBezTo>
                    <a:cubicBezTo>
                      <a:pt x="183" y="3"/>
                      <a:pt x="179" y="6"/>
                      <a:pt x="175" y="6"/>
                    </a:cubicBezTo>
                    <a:cubicBezTo>
                      <a:pt x="171" y="6"/>
                      <a:pt x="167" y="3"/>
                      <a:pt x="167" y="0"/>
                    </a:cubicBezTo>
                    <a:cubicBezTo>
                      <a:pt x="152" y="0"/>
                      <a:pt x="152" y="0"/>
                      <a:pt x="152" y="0"/>
                    </a:cubicBezTo>
                    <a:cubicBezTo>
                      <a:pt x="152" y="3"/>
                      <a:pt x="149" y="6"/>
                      <a:pt x="145" y="6"/>
                    </a:cubicBezTo>
                    <a:cubicBezTo>
                      <a:pt x="141" y="6"/>
                      <a:pt x="137" y="3"/>
                      <a:pt x="137" y="0"/>
                    </a:cubicBezTo>
                    <a:cubicBezTo>
                      <a:pt x="122" y="0"/>
                      <a:pt x="122" y="0"/>
                      <a:pt x="122" y="0"/>
                    </a:cubicBezTo>
                    <a:cubicBezTo>
                      <a:pt x="122" y="3"/>
                      <a:pt x="119" y="6"/>
                      <a:pt x="115" y="6"/>
                    </a:cubicBezTo>
                    <a:cubicBezTo>
                      <a:pt x="111" y="6"/>
                      <a:pt x="107" y="3"/>
                      <a:pt x="107" y="0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92" y="3"/>
                      <a:pt x="89" y="6"/>
                      <a:pt x="85" y="6"/>
                    </a:cubicBezTo>
                    <a:cubicBezTo>
                      <a:pt x="81" y="6"/>
                      <a:pt x="77" y="3"/>
                      <a:pt x="77" y="0"/>
                    </a:cubicBezTo>
                    <a:cubicBezTo>
                      <a:pt x="62" y="0"/>
                      <a:pt x="62" y="0"/>
                      <a:pt x="62" y="0"/>
                    </a:cubicBezTo>
                    <a:cubicBezTo>
                      <a:pt x="62" y="3"/>
                      <a:pt x="59" y="6"/>
                      <a:pt x="55" y="6"/>
                    </a:cubicBezTo>
                    <a:cubicBezTo>
                      <a:pt x="51" y="6"/>
                      <a:pt x="47" y="3"/>
                      <a:pt x="47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2" y="3"/>
                      <a:pt x="29" y="6"/>
                      <a:pt x="25" y="6"/>
                    </a:cubicBezTo>
                    <a:cubicBezTo>
                      <a:pt x="21" y="6"/>
                      <a:pt x="17" y="3"/>
                      <a:pt x="1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95" y="24"/>
                      <a:pt x="295" y="24"/>
                      <a:pt x="295" y="24"/>
                    </a:cubicBezTo>
                    <a:cubicBezTo>
                      <a:pt x="315" y="0"/>
                      <a:pt x="315" y="0"/>
                      <a:pt x="315" y="0"/>
                    </a:cubicBezTo>
                    <a:lnTo>
                      <a:pt x="303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5" name="Google Shape;2135;p35"/>
              <p:cNvSpPr/>
              <p:nvPr/>
            </p:nvSpPr>
            <p:spPr>
              <a:xfrm>
                <a:off x="6243262" y="3773374"/>
                <a:ext cx="47700" cy="630900"/>
              </a:xfrm>
              <a:prstGeom prst="rect">
                <a:avLst/>
              </a:prstGeom>
              <a:solidFill>
                <a:srgbClr val="C4702A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9" name="Google Shape;2689;p4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0">
                <a:latin typeface="Calistoga"/>
                <a:ea typeface="Calistoga"/>
                <a:cs typeface="Calistoga"/>
                <a:sym typeface="Calistoga"/>
              </a:rPr>
              <a:t>1. Vẻ đẹp quê hương đất nước trong ba bài ba dao</a:t>
            </a:r>
            <a:endParaRPr sz="2400" b="0">
              <a:latin typeface="Calistoga"/>
              <a:ea typeface="Calistoga"/>
              <a:cs typeface="Calistoga"/>
              <a:sym typeface="Calistoga"/>
            </a:endParaRPr>
          </a:p>
        </p:txBody>
      </p:sp>
      <p:sp>
        <p:nvSpPr>
          <p:cNvPr id="2690" name="Google Shape;2690;p44"/>
          <p:cNvSpPr txBox="1">
            <a:spLocks noGrp="1"/>
          </p:cNvSpPr>
          <p:nvPr>
            <p:ph type="subTitle" idx="2"/>
          </p:nvPr>
        </p:nvSpPr>
        <p:spPr>
          <a:xfrm>
            <a:off x="809250" y="1017725"/>
            <a:ext cx="7525500" cy="121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/>
              <a:t>a. </a:t>
            </a:r>
            <a:r>
              <a:rPr lang="en" sz="1800" b="1" u="sng"/>
              <a:t>Bài ca dao số 03</a:t>
            </a:r>
            <a:endParaRPr sz="1800" b="1" u="sng"/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- Điệp từ “đò” dẫn bước khách phương xa theo dòng sông Hương tới những địa danh nổi tiếng của xứ Huế: </a:t>
            </a:r>
            <a:r>
              <a:rPr lang="en" sz="1800" i="1"/>
              <a:t>chợ Đông Ba, Đập Đá, thôn Vĩ Dạ, ngã ba Sình…</a:t>
            </a:r>
            <a:endParaRPr sz="1800" i="1"/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- Từ láy “lờ đờ” được đảo lên đầu câu thơ, kết hợp hình ảnh “tiếng hò xa vọng” → non nước hữu tình, tâm hồn con người giàu có, phong phú.</a:t>
            </a:r>
            <a:endParaRPr sz="1800"/>
          </a:p>
        </p:txBody>
      </p:sp>
    </p:spTree>
  </p:cSld>
  <p:clrMapOvr>
    <a:masterClrMapping/>
  </p:clrMapOvr>
  <p:transition spd="slow">
    <p:randomBar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5" name="Google Shape;2695;p4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0">
                <a:latin typeface="Calistoga"/>
                <a:ea typeface="Calistoga"/>
                <a:cs typeface="Calistoga"/>
                <a:sym typeface="Calistoga"/>
              </a:rPr>
              <a:t>2. Tình cảm của người viết trong ba bài ba dao</a:t>
            </a:r>
            <a:endParaRPr sz="2400" b="0">
              <a:latin typeface="Calistoga"/>
              <a:ea typeface="Calistoga"/>
              <a:cs typeface="Calistoga"/>
              <a:sym typeface="Calistoga"/>
            </a:endParaRPr>
          </a:p>
        </p:txBody>
      </p:sp>
      <p:sp>
        <p:nvSpPr>
          <p:cNvPr id="2696" name="Google Shape;2696;p45"/>
          <p:cNvSpPr txBox="1">
            <a:spLocks noGrp="1"/>
          </p:cNvSpPr>
          <p:nvPr>
            <p:ph type="subTitle" idx="2"/>
          </p:nvPr>
        </p:nvSpPr>
        <p:spPr>
          <a:xfrm>
            <a:off x="809250" y="1017725"/>
            <a:ext cx="7525500" cy="121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- Tự hào, trân trọng cảnh đẹp của quê hương xứ sở: Hà Nội (đồng bằng Bắc bộ), Lạng Sơn (miền núi phía Bắc), Huế (đồng bằng duyên hải miền Trung) → hành trình di sản trải khắp đất nước.</a:t>
            </a:r>
            <a:endParaRPr sz="1800"/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- Lan tỏa tới bạn đọc gần xa vẻ đẹp, tình yêu quê hương đất nước.</a:t>
            </a:r>
            <a:endParaRPr sz="1800"/>
          </a:p>
        </p:txBody>
      </p:sp>
    </p:spTree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" name="Google Shape;2140;p36"/>
          <p:cNvSpPr txBox="1">
            <a:spLocks noGrp="1"/>
          </p:cNvSpPr>
          <p:nvPr>
            <p:ph type="title" idx="2"/>
          </p:nvPr>
        </p:nvSpPr>
        <p:spPr>
          <a:xfrm>
            <a:off x="2185551" y="1516825"/>
            <a:ext cx="12834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2141" name="Google Shape;2141;p36"/>
          <p:cNvSpPr txBox="1">
            <a:spLocks noGrp="1"/>
          </p:cNvSpPr>
          <p:nvPr>
            <p:ph type="subTitle" idx="1"/>
          </p:nvPr>
        </p:nvSpPr>
        <p:spPr>
          <a:xfrm>
            <a:off x="718400" y="2409888"/>
            <a:ext cx="4217700" cy="3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i="1"/>
              <a:t>Gió đưa cành trúc la đà</a:t>
            </a:r>
            <a:endParaRPr i="1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i="1"/>
              <a:t>Tiếng chuông Trấn Võ, canh gà Thọ Xương.</a:t>
            </a:r>
            <a:endParaRPr i="1"/>
          </a:p>
          <a:p>
            <a:pPr marL="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i="1"/>
              <a:t>Mịt mù khói tỏa ngàn sương</a:t>
            </a:r>
            <a:endParaRPr i="1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i="1"/>
              <a:t>Nhịp chày Yên Thái, mặt gương Tây Hồ.</a:t>
            </a:r>
            <a:endParaRPr i="1"/>
          </a:p>
        </p:txBody>
      </p:sp>
      <p:cxnSp>
        <p:nvCxnSpPr>
          <p:cNvPr id="2142" name="Google Shape;2142;p36"/>
          <p:cNvCxnSpPr/>
          <p:nvPr/>
        </p:nvCxnSpPr>
        <p:spPr>
          <a:xfrm>
            <a:off x="713225" y="2358613"/>
            <a:ext cx="38451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2143" name="Google Shape;2143;p36"/>
          <p:cNvGrpSpPr/>
          <p:nvPr/>
        </p:nvGrpSpPr>
        <p:grpSpPr>
          <a:xfrm>
            <a:off x="4937707" y="601059"/>
            <a:ext cx="4390089" cy="5153675"/>
            <a:chOff x="4937707" y="601059"/>
            <a:chExt cx="4390089" cy="5153675"/>
          </a:xfrm>
        </p:grpSpPr>
        <p:grpSp>
          <p:nvGrpSpPr>
            <p:cNvPr id="2144" name="Google Shape;2144;p36"/>
            <p:cNvGrpSpPr/>
            <p:nvPr/>
          </p:nvGrpSpPr>
          <p:grpSpPr>
            <a:xfrm>
              <a:off x="7132941" y="601059"/>
              <a:ext cx="1297846" cy="1484296"/>
              <a:chOff x="8034075" y="5308588"/>
              <a:chExt cx="862012" cy="985850"/>
            </a:xfrm>
          </p:grpSpPr>
          <p:sp>
            <p:nvSpPr>
              <p:cNvPr id="2145" name="Google Shape;2145;p36"/>
              <p:cNvSpPr/>
              <p:nvPr/>
            </p:nvSpPr>
            <p:spPr>
              <a:xfrm>
                <a:off x="8057888" y="5359388"/>
                <a:ext cx="838199" cy="554038"/>
              </a:xfrm>
              <a:custGeom>
                <a:avLst/>
                <a:gdLst/>
                <a:ahLst/>
                <a:cxnLst/>
                <a:rect l="l" t="t" r="r" b="b"/>
                <a:pathLst>
                  <a:path w="604" h="399" extrusionOk="0">
                    <a:moveTo>
                      <a:pt x="541" y="160"/>
                    </a:moveTo>
                    <a:cubicBezTo>
                      <a:pt x="537" y="114"/>
                      <a:pt x="587" y="73"/>
                      <a:pt x="578" y="28"/>
                    </a:cubicBezTo>
                    <a:cubicBezTo>
                      <a:pt x="577" y="26"/>
                      <a:pt x="405" y="78"/>
                      <a:pt x="387" y="80"/>
                    </a:cubicBezTo>
                    <a:cubicBezTo>
                      <a:pt x="376" y="82"/>
                      <a:pt x="365" y="81"/>
                      <a:pt x="357" y="74"/>
                    </a:cubicBezTo>
                    <a:cubicBezTo>
                      <a:pt x="349" y="68"/>
                      <a:pt x="346" y="59"/>
                      <a:pt x="341" y="50"/>
                    </a:cubicBezTo>
                    <a:cubicBezTo>
                      <a:pt x="319" y="13"/>
                      <a:pt x="272" y="0"/>
                      <a:pt x="231" y="1"/>
                    </a:cubicBezTo>
                    <a:cubicBezTo>
                      <a:pt x="190" y="3"/>
                      <a:pt x="148" y="14"/>
                      <a:pt x="109" y="23"/>
                    </a:cubicBezTo>
                    <a:cubicBezTo>
                      <a:pt x="91" y="28"/>
                      <a:pt x="73" y="34"/>
                      <a:pt x="56" y="41"/>
                    </a:cubicBezTo>
                    <a:cubicBezTo>
                      <a:pt x="49" y="44"/>
                      <a:pt x="0" y="62"/>
                      <a:pt x="0" y="69"/>
                    </a:cubicBezTo>
                    <a:cubicBezTo>
                      <a:pt x="0" y="350"/>
                      <a:pt x="0" y="350"/>
                      <a:pt x="0" y="350"/>
                    </a:cubicBezTo>
                    <a:cubicBezTo>
                      <a:pt x="32" y="336"/>
                      <a:pt x="65" y="323"/>
                      <a:pt x="97" y="308"/>
                    </a:cubicBezTo>
                    <a:cubicBezTo>
                      <a:pt x="151" y="285"/>
                      <a:pt x="209" y="262"/>
                      <a:pt x="258" y="310"/>
                    </a:cubicBezTo>
                    <a:cubicBezTo>
                      <a:pt x="272" y="323"/>
                      <a:pt x="282" y="339"/>
                      <a:pt x="296" y="351"/>
                    </a:cubicBezTo>
                    <a:cubicBezTo>
                      <a:pt x="352" y="399"/>
                      <a:pt x="447" y="360"/>
                      <a:pt x="498" y="323"/>
                    </a:cubicBezTo>
                    <a:cubicBezTo>
                      <a:pt x="527" y="302"/>
                      <a:pt x="568" y="307"/>
                      <a:pt x="604" y="314"/>
                    </a:cubicBezTo>
                    <a:cubicBezTo>
                      <a:pt x="604" y="218"/>
                      <a:pt x="548" y="233"/>
                      <a:pt x="541" y="160"/>
                    </a:cubicBez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46" name="Google Shape;2146;p36"/>
              <p:cNvSpPr/>
              <p:nvPr/>
            </p:nvSpPr>
            <p:spPr>
              <a:xfrm>
                <a:off x="8378563" y="5360975"/>
                <a:ext cx="482600" cy="111125"/>
              </a:xfrm>
              <a:custGeom>
                <a:avLst/>
                <a:gdLst/>
                <a:ahLst/>
                <a:cxnLst/>
                <a:rect l="l" t="t" r="r" b="b"/>
                <a:pathLst>
                  <a:path w="347" h="80" extrusionOk="0">
                    <a:moveTo>
                      <a:pt x="347" y="29"/>
                    </a:moveTo>
                    <a:cubicBezTo>
                      <a:pt x="347" y="29"/>
                      <a:pt x="347" y="29"/>
                      <a:pt x="347" y="29"/>
                    </a:cubicBezTo>
                    <a:cubicBezTo>
                      <a:pt x="347" y="29"/>
                      <a:pt x="347" y="29"/>
                      <a:pt x="347" y="29"/>
                    </a:cubicBezTo>
                    <a:moveTo>
                      <a:pt x="347" y="28"/>
                    </a:moveTo>
                    <a:cubicBezTo>
                      <a:pt x="347" y="28"/>
                      <a:pt x="347" y="29"/>
                      <a:pt x="347" y="29"/>
                    </a:cubicBezTo>
                    <a:cubicBezTo>
                      <a:pt x="347" y="29"/>
                      <a:pt x="347" y="28"/>
                      <a:pt x="347" y="28"/>
                    </a:cubicBezTo>
                    <a:moveTo>
                      <a:pt x="347" y="28"/>
                    </a:moveTo>
                    <a:cubicBezTo>
                      <a:pt x="347" y="28"/>
                      <a:pt x="347" y="28"/>
                      <a:pt x="347" y="28"/>
                    </a:cubicBezTo>
                    <a:cubicBezTo>
                      <a:pt x="347" y="28"/>
                      <a:pt x="347" y="28"/>
                      <a:pt x="347" y="28"/>
                    </a:cubicBezTo>
                    <a:moveTo>
                      <a:pt x="347" y="27"/>
                    </a:moveTo>
                    <a:cubicBezTo>
                      <a:pt x="347" y="27"/>
                      <a:pt x="347" y="27"/>
                      <a:pt x="347" y="28"/>
                    </a:cubicBezTo>
                    <a:cubicBezTo>
                      <a:pt x="347" y="27"/>
                      <a:pt x="347" y="27"/>
                      <a:pt x="347" y="27"/>
                    </a:cubicBezTo>
                    <a:moveTo>
                      <a:pt x="8" y="0"/>
                    </a:moveTo>
                    <a:cubicBezTo>
                      <a:pt x="5" y="0"/>
                      <a:pt x="2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5" y="0"/>
                      <a:pt x="8" y="0"/>
                    </a:cubicBezTo>
                    <a:cubicBezTo>
                      <a:pt x="47" y="0"/>
                      <a:pt x="89" y="14"/>
                      <a:pt x="110" y="49"/>
                    </a:cubicBezTo>
                    <a:cubicBezTo>
                      <a:pt x="115" y="58"/>
                      <a:pt x="118" y="67"/>
                      <a:pt x="126" y="73"/>
                    </a:cubicBezTo>
                    <a:cubicBezTo>
                      <a:pt x="132" y="78"/>
                      <a:pt x="140" y="80"/>
                      <a:pt x="148" y="80"/>
                    </a:cubicBezTo>
                    <a:cubicBezTo>
                      <a:pt x="151" y="80"/>
                      <a:pt x="153" y="80"/>
                      <a:pt x="156" y="79"/>
                    </a:cubicBezTo>
                    <a:cubicBezTo>
                      <a:pt x="174" y="77"/>
                      <a:pt x="342" y="27"/>
                      <a:pt x="346" y="27"/>
                    </a:cubicBezTo>
                    <a:cubicBezTo>
                      <a:pt x="347" y="27"/>
                      <a:pt x="347" y="27"/>
                      <a:pt x="347" y="27"/>
                    </a:cubicBezTo>
                    <a:cubicBezTo>
                      <a:pt x="347" y="27"/>
                      <a:pt x="347" y="27"/>
                      <a:pt x="347" y="27"/>
                    </a:cubicBezTo>
                    <a:cubicBezTo>
                      <a:pt x="347" y="27"/>
                      <a:pt x="347" y="27"/>
                      <a:pt x="347" y="27"/>
                    </a:cubicBezTo>
                    <a:cubicBezTo>
                      <a:pt x="347" y="27"/>
                      <a:pt x="347" y="27"/>
                      <a:pt x="346" y="27"/>
                    </a:cubicBezTo>
                    <a:cubicBezTo>
                      <a:pt x="342" y="27"/>
                      <a:pt x="174" y="77"/>
                      <a:pt x="156" y="79"/>
                    </a:cubicBezTo>
                    <a:cubicBezTo>
                      <a:pt x="153" y="80"/>
                      <a:pt x="151" y="80"/>
                      <a:pt x="148" y="80"/>
                    </a:cubicBezTo>
                    <a:cubicBezTo>
                      <a:pt x="140" y="80"/>
                      <a:pt x="132" y="78"/>
                      <a:pt x="126" y="73"/>
                    </a:cubicBezTo>
                    <a:cubicBezTo>
                      <a:pt x="118" y="67"/>
                      <a:pt x="115" y="58"/>
                      <a:pt x="110" y="49"/>
                    </a:cubicBezTo>
                    <a:cubicBezTo>
                      <a:pt x="89" y="14"/>
                      <a:pt x="47" y="0"/>
                      <a:pt x="8" y="0"/>
                    </a:cubicBezTo>
                  </a:path>
                </a:pathLst>
              </a:custGeom>
              <a:solidFill>
                <a:srgbClr val="DB888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47" name="Google Shape;2147;p36"/>
              <p:cNvSpPr/>
              <p:nvPr/>
            </p:nvSpPr>
            <p:spPr>
              <a:xfrm>
                <a:off x="8354750" y="5360975"/>
                <a:ext cx="508000" cy="149225"/>
              </a:xfrm>
              <a:custGeom>
                <a:avLst/>
                <a:gdLst/>
                <a:ahLst/>
                <a:cxnLst/>
                <a:rect l="l" t="t" r="r" b="b"/>
                <a:pathLst>
                  <a:path w="366" h="108" extrusionOk="0">
                    <a:moveTo>
                      <a:pt x="25" y="0"/>
                    </a:moveTo>
                    <a:cubicBezTo>
                      <a:pt x="22" y="0"/>
                      <a:pt x="19" y="0"/>
                      <a:pt x="17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1" y="1"/>
                      <a:pt x="6" y="1"/>
                      <a:pt x="0" y="2"/>
                    </a:cubicBezTo>
                    <a:cubicBezTo>
                      <a:pt x="15" y="3"/>
                      <a:pt x="29" y="7"/>
                      <a:pt x="42" y="12"/>
                    </a:cubicBezTo>
                    <a:cubicBezTo>
                      <a:pt x="88" y="32"/>
                      <a:pt x="92" y="92"/>
                      <a:pt x="142" y="103"/>
                    </a:cubicBezTo>
                    <a:cubicBezTo>
                      <a:pt x="153" y="105"/>
                      <a:pt x="165" y="108"/>
                      <a:pt x="177" y="108"/>
                    </a:cubicBezTo>
                    <a:cubicBezTo>
                      <a:pt x="188" y="108"/>
                      <a:pt x="199" y="105"/>
                      <a:pt x="210" y="100"/>
                    </a:cubicBezTo>
                    <a:cubicBezTo>
                      <a:pt x="219" y="94"/>
                      <a:pt x="229" y="87"/>
                      <a:pt x="239" y="83"/>
                    </a:cubicBezTo>
                    <a:cubicBezTo>
                      <a:pt x="250" y="79"/>
                      <a:pt x="260" y="78"/>
                      <a:pt x="270" y="78"/>
                    </a:cubicBezTo>
                    <a:cubicBezTo>
                      <a:pt x="282" y="78"/>
                      <a:pt x="293" y="80"/>
                      <a:pt x="306" y="83"/>
                    </a:cubicBezTo>
                    <a:cubicBezTo>
                      <a:pt x="312" y="84"/>
                      <a:pt x="316" y="85"/>
                      <a:pt x="321" y="85"/>
                    </a:cubicBezTo>
                    <a:cubicBezTo>
                      <a:pt x="334" y="85"/>
                      <a:pt x="345" y="81"/>
                      <a:pt x="356" y="74"/>
                    </a:cubicBezTo>
                    <a:cubicBezTo>
                      <a:pt x="362" y="59"/>
                      <a:pt x="366" y="44"/>
                      <a:pt x="364" y="29"/>
                    </a:cubicBezTo>
                    <a:cubicBezTo>
                      <a:pt x="364" y="29"/>
                      <a:pt x="364" y="29"/>
                      <a:pt x="364" y="29"/>
                    </a:cubicBezTo>
                    <a:cubicBezTo>
                      <a:pt x="364" y="29"/>
                      <a:pt x="364" y="29"/>
                      <a:pt x="364" y="29"/>
                    </a:cubicBezTo>
                    <a:cubicBezTo>
                      <a:pt x="364" y="29"/>
                      <a:pt x="364" y="28"/>
                      <a:pt x="364" y="28"/>
                    </a:cubicBezTo>
                    <a:cubicBezTo>
                      <a:pt x="364" y="28"/>
                      <a:pt x="364" y="28"/>
                      <a:pt x="364" y="28"/>
                    </a:cubicBezTo>
                    <a:cubicBezTo>
                      <a:pt x="364" y="28"/>
                      <a:pt x="364" y="28"/>
                      <a:pt x="364" y="28"/>
                    </a:cubicBezTo>
                    <a:cubicBezTo>
                      <a:pt x="364" y="28"/>
                      <a:pt x="364" y="28"/>
                      <a:pt x="364" y="28"/>
                    </a:cubicBezTo>
                    <a:cubicBezTo>
                      <a:pt x="364" y="27"/>
                      <a:pt x="364" y="27"/>
                      <a:pt x="364" y="27"/>
                    </a:cubicBezTo>
                    <a:cubicBezTo>
                      <a:pt x="364" y="27"/>
                      <a:pt x="364" y="27"/>
                      <a:pt x="364" y="27"/>
                    </a:cubicBezTo>
                    <a:cubicBezTo>
                      <a:pt x="364" y="27"/>
                      <a:pt x="364" y="27"/>
                      <a:pt x="364" y="27"/>
                    </a:cubicBezTo>
                    <a:cubicBezTo>
                      <a:pt x="364" y="27"/>
                      <a:pt x="364" y="27"/>
                      <a:pt x="363" y="27"/>
                    </a:cubicBezTo>
                    <a:cubicBezTo>
                      <a:pt x="359" y="27"/>
                      <a:pt x="191" y="77"/>
                      <a:pt x="173" y="79"/>
                    </a:cubicBezTo>
                    <a:cubicBezTo>
                      <a:pt x="170" y="80"/>
                      <a:pt x="168" y="80"/>
                      <a:pt x="165" y="80"/>
                    </a:cubicBezTo>
                    <a:cubicBezTo>
                      <a:pt x="157" y="80"/>
                      <a:pt x="149" y="78"/>
                      <a:pt x="143" y="73"/>
                    </a:cubicBezTo>
                    <a:cubicBezTo>
                      <a:pt x="135" y="67"/>
                      <a:pt x="132" y="58"/>
                      <a:pt x="127" y="49"/>
                    </a:cubicBezTo>
                    <a:cubicBezTo>
                      <a:pt x="106" y="14"/>
                      <a:pt x="64" y="0"/>
                      <a:pt x="25" y="0"/>
                    </a:cubicBezTo>
                  </a:path>
                </a:pathLst>
              </a:custGeom>
              <a:solidFill>
                <a:srgbClr val="730302">
                  <a:alpha val="5949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48" name="Google Shape;2148;p36"/>
              <p:cNvSpPr/>
              <p:nvPr/>
            </p:nvSpPr>
            <p:spPr>
              <a:xfrm>
                <a:off x="8057888" y="5449875"/>
                <a:ext cx="838199" cy="344488"/>
              </a:xfrm>
              <a:custGeom>
                <a:avLst/>
                <a:gdLst/>
                <a:ahLst/>
                <a:cxnLst/>
                <a:rect l="l" t="t" r="r" b="b"/>
                <a:pathLst>
                  <a:path w="604" h="248" extrusionOk="0">
                    <a:moveTo>
                      <a:pt x="604" y="248"/>
                    </a:moveTo>
                    <a:cubicBezTo>
                      <a:pt x="604" y="248"/>
                      <a:pt x="604" y="248"/>
                      <a:pt x="604" y="248"/>
                    </a:cubicBezTo>
                    <a:cubicBezTo>
                      <a:pt x="604" y="248"/>
                      <a:pt x="604" y="248"/>
                      <a:pt x="604" y="248"/>
                    </a:cubicBezTo>
                    <a:moveTo>
                      <a:pt x="604" y="246"/>
                    </a:moveTo>
                    <a:cubicBezTo>
                      <a:pt x="604" y="246"/>
                      <a:pt x="604" y="246"/>
                      <a:pt x="604" y="246"/>
                    </a:cubicBezTo>
                    <a:cubicBezTo>
                      <a:pt x="604" y="246"/>
                      <a:pt x="604" y="246"/>
                      <a:pt x="604" y="246"/>
                    </a:cubicBezTo>
                    <a:moveTo>
                      <a:pt x="0" y="4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moveTo>
                      <a:pt x="0" y="4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moveTo>
                      <a:pt x="0" y="4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moveTo>
                      <a:pt x="0" y="4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moveTo>
                      <a:pt x="0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moveTo>
                      <a:pt x="0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moveTo>
                      <a:pt x="0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moveTo>
                      <a:pt x="0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moveTo>
                      <a:pt x="0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moveTo>
                      <a:pt x="0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moveTo>
                      <a:pt x="0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moveTo>
                      <a:pt x="0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moveTo>
                      <a:pt x="0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moveTo>
                      <a:pt x="2" y="1"/>
                    </a:moveTo>
                    <a:cubicBezTo>
                      <a:pt x="1" y="2"/>
                      <a:pt x="1" y="2"/>
                      <a:pt x="0" y="3"/>
                    </a:cubicBezTo>
                    <a:cubicBezTo>
                      <a:pt x="1" y="2"/>
                      <a:pt x="1" y="2"/>
                      <a:pt x="2" y="1"/>
                    </a:cubicBezTo>
                    <a:moveTo>
                      <a:pt x="2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moveTo>
                      <a:pt x="2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moveTo>
                      <a:pt x="2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moveTo>
                      <a:pt x="3" y="0"/>
                    </a:moveTo>
                    <a:cubicBezTo>
                      <a:pt x="2" y="0"/>
                      <a:pt x="2" y="1"/>
                      <a:pt x="2" y="1"/>
                    </a:cubicBezTo>
                    <a:cubicBezTo>
                      <a:pt x="2" y="1"/>
                      <a:pt x="2" y="0"/>
                      <a:pt x="3" y="0"/>
                    </a:cubicBezTo>
                    <a:moveTo>
                      <a:pt x="3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moveTo>
                      <a:pt x="3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moveTo>
                      <a:pt x="3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moveTo>
                      <a:pt x="3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moveTo>
                      <a:pt x="3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solidFill>
                <a:srgbClr val="DB888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49" name="Google Shape;2149;p36"/>
              <p:cNvSpPr/>
              <p:nvPr/>
            </p:nvSpPr>
            <p:spPr>
              <a:xfrm>
                <a:off x="8057888" y="5435588"/>
                <a:ext cx="838199" cy="441325"/>
              </a:xfrm>
              <a:custGeom>
                <a:avLst/>
                <a:gdLst/>
                <a:ahLst/>
                <a:cxnLst/>
                <a:rect l="l" t="t" r="r" b="b"/>
                <a:pathLst>
                  <a:path w="604" h="318" extrusionOk="0">
                    <a:moveTo>
                      <a:pt x="21" y="0"/>
                    </a:moveTo>
                    <a:cubicBezTo>
                      <a:pt x="14" y="4"/>
                      <a:pt x="7" y="7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2" y="10"/>
                      <a:pt x="2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1" y="12"/>
                      <a:pt x="1" y="12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0" y="13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295"/>
                      <a:pt x="0" y="295"/>
                      <a:pt x="0" y="295"/>
                    </a:cubicBezTo>
                    <a:cubicBezTo>
                      <a:pt x="32" y="281"/>
                      <a:pt x="65" y="268"/>
                      <a:pt x="97" y="253"/>
                    </a:cubicBezTo>
                    <a:cubicBezTo>
                      <a:pt x="128" y="240"/>
                      <a:pt x="160" y="227"/>
                      <a:pt x="191" y="227"/>
                    </a:cubicBezTo>
                    <a:cubicBezTo>
                      <a:pt x="214" y="227"/>
                      <a:pt x="237" y="234"/>
                      <a:pt x="258" y="255"/>
                    </a:cubicBezTo>
                    <a:cubicBezTo>
                      <a:pt x="272" y="268"/>
                      <a:pt x="282" y="284"/>
                      <a:pt x="296" y="296"/>
                    </a:cubicBezTo>
                    <a:cubicBezTo>
                      <a:pt x="314" y="312"/>
                      <a:pt x="337" y="318"/>
                      <a:pt x="362" y="318"/>
                    </a:cubicBezTo>
                    <a:cubicBezTo>
                      <a:pt x="410" y="318"/>
                      <a:pt x="464" y="293"/>
                      <a:pt x="498" y="268"/>
                    </a:cubicBezTo>
                    <a:cubicBezTo>
                      <a:pt x="514" y="257"/>
                      <a:pt x="533" y="253"/>
                      <a:pt x="553" y="253"/>
                    </a:cubicBezTo>
                    <a:cubicBezTo>
                      <a:pt x="570" y="253"/>
                      <a:pt x="587" y="256"/>
                      <a:pt x="604" y="259"/>
                    </a:cubicBezTo>
                    <a:cubicBezTo>
                      <a:pt x="604" y="259"/>
                      <a:pt x="604" y="259"/>
                      <a:pt x="604" y="259"/>
                    </a:cubicBezTo>
                    <a:cubicBezTo>
                      <a:pt x="604" y="258"/>
                      <a:pt x="604" y="258"/>
                      <a:pt x="604" y="258"/>
                    </a:cubicBezTo>
                    <a:cubicBezTo>
                      <a:pt x="604" y="258"/>
                      <a:pt x="604" y="258"/>
                      <a:pt x="604" y="258"/>
                    </a:cubicBezTo>
                    <a:cubicBezTo>
                      <a:pt x="604" y="257"/>
                      <a:pt x="604" y="257"/>
                      <a:pt x="604" y="256"/>
                    </a:cubicBezTo>
                    <a:cubicBezTo>
                      <a:pt x="604" y="256"/>
                      <a:pt x="604" y="256"/>
                      <a:pt x="604" y="256"/>
                    </a:cubicBezTo>
                    <a:cubicBezTo>
                      <a:pt x="604" y="239"/>
                      <a:pt x="602" y="226"/>
                      <a:pt x="598" y="215"/>
                    </a:cubicBezTo>
                    <a:cubicBezTo>
                      <a:pt x="596" y="216"/>
                      <a:pt x="594" y="217"/>
                      <a:pt x="592" y="217"/>
                    </a:cubicBezTo>
                    <a:cubicBezTo>
                      <a:pt x="585" y="219"/>
                      <a:pt x="580" y="219"/>
                      <a:pt x="574" y="219"/>
                    </a:cubicBezTo>
                    <a:cubicBezTo>
                      <a:pt x="565" y="219"/>
                      <a:pt x="556" y="218"/>
                      <a:pt x="547" y="215"/>
                    </a:cubicBezTo>
                    <a:cubicBezTo>
                      <a:pt x="538" y="213"/>
                      <a:pt x="530" y="212"/>
                      <a:pt x="523" y="212"/>
                    </a:cubicBezTo>
                    <a:cubicBezTo>
                      <a:pt x="510" y="212"/>
                      <a:pt x="498" y="216"/>
                      <a:pt x="485" y="225"/>
                    </a:cubicBezTo>
                    <a:cubicBezTo>
                      <a:pt x="473" y="233"/>
                      <a:pt x="460" y="237"/>
                      <a:pt x="447" y="237"/>
                    </a:cubicBezTo>
                    <a:cubicBezTo>
                      <a:pt x="443" y="237"/>
                      <a:pt x="440" y="237"/>
                      <a:pt x="436" y="237"/>
                    </a:cubicBezTo>
                    <a:cubicBezTo>
                      <a:pt x="417" y="233"/>
                      <a:pt x="402" y="230"/>
                      <a:pt x="386" y="230"/>
                    </a:cubicBezTo>
                    <a:cubicBezTo>
                      <a:pt x="378" y="230"/>
                      <a:pt x="369" y="231"/>
                      <a:pt x="360" y="233"/>
                    </a:cubicBezTo>
                    <a:cubicBezTo>
                      <a:pt x="348" y="235"/>
                      <a:pt x="336" y="237"/>
                      <a:pt x="325" y="237"/>
                    </a:cubicBezTo>
                    <a:cubicBezTo>
                      <a:pt x="308" y="237"/>
                      <a:pt x="292" y="232"/>
                      <a:pt x="280" y="217"/>
                    </a:cubicBezTo>
                    <a:cubicBezTo>
                      <a:pt x="257" y="188"/>
                      <a:pt x="252" y="153"/>
                      <a:pt x="207" y="153"/>
                    </a:cubicBezTo>
                    <a:cubicBezTo>
                      <a:pt x="206" y="153"/>
                      <a:pt x="204" y="153"/>
                      <a:pt x="203" y="153"/>
                    </a:cubicBezTo>
                    <a:cubicBezTo>
                      <a:pt x="175" y="154"/>
                      <a:pt x="139" y="170"/>
                      <a:pt x="108" y="170"/>
                    </a:cubicBezTo>
                    <a:cubicBezTo>
                      <a:pt x="102" y="170"/>
                      <a:pt x="96" y="170"/>
                      <a:pt x="91" y="168"/>
                    </a:cubicBezTo>
                    <a:cubicBezTo>
                      <a:pt x="64" y="161"/>
                      <a:pt x="43" y="133"/>
                      <a:pt x="40" y="102"/>
                    </a:cubicBezTo>
                    <a:cubicBezTo>
                      <a:pt x="37" y="80"/>
                      <a:pt x="46" y="59"/>
                      <a:pt x="44" y="37"/>
                    </a:cubicBezTo>
                    <a:cubicBezTo>
                      <a:pt x="42" y="19"/>
                      <a:pt x="34" y="9"/>
                      <a:pt x="21" y="0"/>
                    </a:cubicBezTo>
                  </a:path>
                </a:pathLst>
              </a:custGeom>
              <a:solidFill>
                <a:srgbClr val="730302">
                  <a:alpha val="5949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50" name="Google Shape;2150;p36"/>
              <p:cNvSpPr/>
              <p:nvPr/>
            </p:nvSpPr>
            <p:spPr>
              <a:xfrm>
                <a:off x="8342050" y="5484800"/>
                <a:ext cx="227013" cy="215900"/>
              </a:xfrm>
              <a:custGeom>
                <a:avLst/>
                <a:gdLst/>
                <a:ahLst/>
                <a:cxnLst/>
                <a:rect l="l" t="t" r="r" b="b"/>
                <a:pathLst>
                  <a:path w="143" h="136" extrusionOk="0">
                    <a:moveTo>
                      <a:pt x="71" y="0"/>
                    </a:moveTo>
                    <a:lnTo>
                      <a:pt x="88" y="52"/>
                    </a:lnTo>
                    <a:lnTo>
                      <a:pt x="143" y="52"/>
                    </a:lnTo>
                    <a:lnTo>
                      <a:pt x="98" y="84"/>
                    </a:lnTo>
                    <a:lnTo>
                      <a:pt x="116" y="136"/>
                    </a:lnTo>
                    <a:lnTo>
                      <a:pt x="71" y="104"/>
                    </a:lnTo>
                    <a:lnTo>
                      <a:pt x="27" y="136"/>
                    </a:lnTo>
                    <a:lnTo>
                      <a:pt x="44" y="84"/>
                    </a:lnTo>
                    <a:lnTo>
                      <a:pt x="0" y="52"/>
                    </a:lnTo>
                    <a:lnTo>
                      <a:pt x="54" y="52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51" name="Google Shape;2151;p36"/>
              <p:cNvSpPr/>
              <p:nvPr/>
            </p:nvSpPr>
            <p:spPr>
              <a:xfrm>
                <a:off x="8043600" y="5353038"/>
                <a:ext cx="17400" cy="9414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52" name="Google Shape;2152;p36"/>
              <p:cNvSpPr/>
              <p:nvPr/>
            </p:nvSpPr>
            <p:spPr>
              <a:xfrm>
                <a:off x="8034075" y="5326050"/>
                <a:ext cx="34925" cy="33338"/>
              </a:xfrm>
              <a:custGeom>
                <a:avLst/>
                <a:gdLst/>
                <a:ahLst/>
                <a:cxnLst/>
                <a:rect l="l" t="t" r="r" b="b"/>
                <a:pathLst>
                  <a:path w="22" h="21" extrusionOk="0">
                    <a:moveTo>
                      <a:pt x="12" y="0"/>
                    </a:moveTo>
                    <a:lnTo>
                      <a:pt x="0" y="21"/>
                    </a:lnTo>
                    <a:lnTo>
                      <a:pt x="22" y="21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53" name="Google Shape;2153;p36"/>
              <p:cNvSpPr/>
              <p:nvPr/>
            </p:nvSpPr>
            <p:spPr>
              <a:xfrm>
                <a:off x="8038838" y="5308588"/>
                <a:ext cx="25500" cy="333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54" name="Google Shape;2154;p36"/>
            <p:cNvGrpSpPr/>
            <p:nvPr/>
          </p:nvGrpSpPr>
          <p:grpSpPr>
            <a:xfrm>
              <a:off x="4937707" y="1369440"/>
              <a:ext cx="3892755" cy="2429479"/>
              <a:chOff x="4154944" y="2800466"/>
              <a:chExt cx="2941925" cy="1836063"/>
            </a:xfrm>
          </p:grpSpPr>
          <p:sp>
            <p:nvSpPr>
              <p:cNvPr id="2155" name="Google Shape;2155;p36"/>
              <p:cNvSpPr/>
              <p:nvPr/>
            </p:nvSpPr>
            <p:spPr>
              <a:xfrm>
                <a:off x="4154944" y="3812388"/>
                <a:ext cx="2868895" cy="824140"/>
              </a:xfrm>
              <a:custGeom>
                <a:avLst/>
                <a:gdLst/>
                <a:ahLst/>
                <a:cxnLst/>
                <a:rect l="l" t="t" r="r" b="b"/>
                <a:pathLst>
                  <a:path w="670" h="193" extrusionOk="0">
                    <a:moveTo>
                      <a:pt x="264" y="140"/>
                    </a:moveTo>
                    <a:cubicBezTo>
                      <a:pt x="266" y="146"/>
                      <a:pt x="263" y="153"/>
                      <a:pt x="264" y="159"/>
                    </a:cubicBezTo>
                    <a:cubicBezTo>
                      <a:pt x="265" y="167"/>
                      <a:pt x="271" y="174"/>
                      <a:pt x="278" y="177"/>
                    </a:cubicBezTo>
                    <a:cubicBezTo>
                      <a:pt x="286" y="180"/>
                      <a:pt x="294" y="180"/>
                      <a:pt x="302" y="181"/>
                    </a:cubicBezTo>
                    <a:cubicBezTo>
                      <a:pt x="334" y="183"/>
                      <a:pt x="366" y="184"/>
                      <a:pt x="398" y="177"/>
                    </a:cubicBezTo>
                    <a:cubicBezTo>
                      <a:pt x="421" y="173"/>
                      <a:pt x="445" y="163"/>
                      <a:pt x="468" y="171"/>
                    </a:cubicBezTo>
                    <a:cubicBezTo>
                      <a:pt x="481" y="175"/>
                      <a:pt x="492" y="184"/>
                      <a:pt x="505" y="188"/>
                    </a:cubicBezTo>
                    <a:cubicBezTo>
                      <a:pt x="519" y="193"/>
                      <a:pt x="534" y="193"/>
                      <a:pt x="548" y="191"/>
                    </a:cubicBezTo>
                    <a:cubicBezTo>
                      <a:pt x="595" y="184"/>
                      <a:pt x="642" y="158"/>
                      <a:pt x="660" y="114"/>
                    </a:cubicBezTo>
                    <a:cubicBezTo>
                      <a:pt x="670" y="90"/>
                      <a:pt x="670" y="63"/>
                      <a:pt x="669" y="37"/>
                    </a:cubicBezTo>
                    <a:cubicBezTo>
                      <a:pt x="669" y="34"/>
                      <a:pt x="668" y="30"/>
                      <a:pt x="666" y="28"/>
                    </a:cubicBezTo>
                    <a:cubicBezTo>
                      <a:pt x="664" y="25"/>
                      <a:pt x="660" y="24"/>
                      <a:pt x="656" y="24"/>
                    </a:cubicBezTo>
                    <a:cubicBezTo>
                      <a:pt x="532" y="13"/>
                      <a:pt x="408" y="6"/>
                      <a:pt x="285" y="2"/>
                    </a:cubicBezTo>
                    <a:cubicBezTo>
                      <a:pt x="255" y="1"/>
                      <a:pt x="225" y="0"/>
                      <a:pt x="196" y="1"/>
                    </a:cubicBezTo>
                    <a:cubicBezTo>
                      <a:pt x="147" y="4"/>
                      <a:pt x="98" y="13"/>
                      <a:pt x="49" y="21"/>
                    </a:cubicBezTo>
                    <a:cubicBezTo>
                      <a:pt x="37" y="23"/>
                      <a:pt x="24" y="26"/>
                      <a:pt x="15" y="34"/>
                    </a:cubicBezTo>
                    <a:cubicBezTo>
                      <a:pt x="3" y="44"/>
                      <a:pt x="1" y="62"/>
                      <a:pt x="1" y="78"/>
                    </a:cubicBezTo>
                    <a:cubicBezTo>
                      <a:pt x="0" y="97"/>
                      <a:pt x="3" y="118"/>
                      <a:pt x="18" y="131"/>
                    </a:cubicBezTo>
                    <a:cubicBezTo>
                      <a:pt x="31" y="142"/>
                      <a:pt x="48" y="144"/>
                      <a:pt x="65" y="144"/>
                    </a:cubicBezTo>
                    <a:cubicBezTo>
                      <a:pt x="122" y="147"/>
                      <a:pt x="179" y="142"/>
                      <a:pt x="236" y="132"/>
                    </a:cubicBezTo>
                    <a:cubicBezTo>
                      <a:pt x="246" y="130"/>
                      <a:pt x="260" y="130"/>
                      <a:pt x="264" y="14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56" name="Google Shape;2156;p36"/>
              <p:cNvSpPr/>
              <p:nvPr/>
            </p:nvSpPr>
            <p:spPr>
              <a:xfrm>
                <a:off x="4207106" y="3708067"/>
                <a:ext cx="2848030" cy="865873"/>
              </a:xfrm>
              <a:custGeom>
                <a:avLst/>
                <a:gdLst/>
                <a:ahLst/>
                <a:cxnLst/>
                <a:rect l="l" t="t" r="r" b="b"/>
                <a:pathLst>
                  <a:path w="665" h="203" extrusionOk="0">
                    <a:moveTo>
                      <a:pt x="270" y="142"/>
                    </a:moveTo>
                    <a:cubicBezTo>
                      <a:pt x="275" y="152"/>
                      <a:pt x="269" y="166"/>
                      <a:pt x="278" y="173"/>
                    </a:cubicBezTo>
                    <a:cubicBezTo>
                      <a:pt x="281" y="175"/>
                      <a:pt x="285" y="175"/>
                      <a:pt x="288" y="176"/>
                    </a:cubicBezTo>
                    <a:cubicBezTo>
                      <a:pt x="327" y="179"/>
                      <a:pt x="366" y="178"/>
                      <a:pt x="404" y="172"/>
                    </a:cubicBezTo>
                    <a:cubicBezTo>
                      <a:pt x="426" y="169"/>
                      <a:pt x="450" y="164"/>
                      <a:pt x="470" y="174"/>
                    </a:cubicBezTo>
                    <a:cubicBezTo>
                      <a:pt x="477" y="178"/>
                      <a:pt x="482" y="182"/>
                      <a:pt x="489" y="186"/>
                    </a:cubicBezTo>
                    <a:cubicBezTo>
                      <a:pt x="500" y="193"/>
                      <a:pt x="513" y="197"/>
                      <a:pt x="527" y="199"/>
                    </a:cubicBezTo>
                    <a:cubicBezTo>
                      <a:pt x="561" y="203"/>
                      <a:pt x="597" y="193"/>
                      <a:pt x="623" y="171"/>
                    </a:cubicBezTo>
                    <a:cubicBezTo>
                      <a:pt x="649" y="148"/>
                      <a:pt x="665" y="113"/>
                      <a:pt x="662" y="79"/>
                    </a:cubicBezTo>
                    <a:cubicBezTo>
                      <a:pt x="661" y="73"/>
                      <a:pt x="660" y="68"/>
                      <a:pt x="657" y="64"/>
                    </a:cubicBezTo>
                    <a:cubicBezTo>
                      <a:pt x="652" y="57"/>
                      <a:pt x="643" y="55"/>
                      <a:pt x="635" y="53"/>
                    </a:cubicBezTo>
                    <a:cubicBezTo>
                      <a:pt x="437" y="12"/>
                      <a:pt x="230" y="0"/>
                      <a:pt x="32" y="42"/>
                    </a:cubicBezTo>
                    <a:cubicBezTo>
                      <a:pt x="26" y="43"/>
                      <a:pt x="18" y="45"/>
                      <a:pt x="14" y="50"/>
                    </a:cubicBezTo>
                    <a:cubicBezTo>
                      <a:pt x="9" y="55"/>
                      <a:pt x="7" y="62"/>
                      <a:pt x="6" y="69"/>
                    </a:cubicBezTo>
                    <a:cubicBezTo>
                      <a:pt x="3" y="85"/>
                      <a:pt x="0" y="103"/>
                      <a:pt x="8" y="117"/>
                    </a:cubicBezTo>
                    <a:cubicBezTo>
                      <a:pt x="19" y="139"/>
                      <a:pt x="48" y="143"/>
                      <a:pt x="72" y="143"/>
                    </a:cubicBezTo>
                    <a:cubicBezTo>
                      <a:pt x="130" y="142"/>
                      <a:pt x="188" y="128"/>
                      <a:pt x="247" y="132"/>
                    </a:cubicBezTo>
                    <a:cubicBezTo>
                      <a:pt x="256" y="133"/>
                      <a:pt x="266" y="134"/>
                      <a:pt x="270" y="142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57" name="Google Shape;2157;p36"/>
              <p:cNvSpPr/>
              <p:nvPr/>
            </p:nvSpPr>
            <p:spPr>
              <a:xfrm>
                <a:off x="4165376" y="3593313"/>
                <a:ext cx="2921065" cy="730253"/>
              </a:xfrm>
              <a:custGeom>
                <a:avLst/>
                <a:gdLst/>
                <a:ahLst/>
                <a:cxnLst/>
                <a:rect l="l" t="t" r="r" b="b"/>
                <a:pathLst>
                  <a:path w="684" h="171" extrusionOk="0">
                    <a:moveTo>
                      <a:pt x="257" y="118"/>
                    </a:moveTo>
                    <a:cubicBezTo>
                      <a:pt x="269" y="122"/>
                      <a:pt x="280" y="130"/>
                      <a:pt x="291" y="136"/>
                    </a:cubicBezTo>
                    <a:cubicBezTo>
                      <a:pt x="326" y="155"/>
                      <a:pt x="369" y="156"/>
                      <a:pt x="407" y="145"/>
                    </a:cubicBezTo>
                    <a:cubicBezTo>
                      <a:pt x="419" y="141"/>
                      <a:pt x="431" y="137"/>
                      <a:pt x="443" y="135"/>
                    </a:cubicBezTo>
                    <a:cubicBezTo>
                      <a:pt x="455" y="134"/>
                      <a:pt x="469" y="136"/>
                      <a:pt x="478" y="144"/>
                    </a:cubicBezTo>
                    <a:cubicBezTo>
                      <a:pt x="481" y="148"/>
                      <a:pt x="484" y="152"/>
                      <a:pt x="488" y="155"/>
                    </a:cubicBezTo>
                    <a:cubicBezTo>
                      <a:pt x="497" y="164"/>
                      <a:pt x="510" y="166"/>
                      <a:pt x="523" y="168"/>
                    </a:cubicBezTo>
                    <a:cubicBezTo>
                      <a:pt x="566" y="171"/>
                      <a:pt x="610" y="163"/>
                      <a:pt x="648" y="143"/>
                    </a:cubicBezTo>
                    <a:cubicBezTo>
                      <a:pt x="654" y="140"/>
                      <a:pt x="661" y="136"/>
                      <a:pt x="666" y="131"/>
                    </a:cubicBezTo>
                    <a:cubicBezTo>
                      <a:pt x="673" y="123"/>
                      <a:pt x="677" y="113"/>
                      <a:pt x="679" y="103"/>
                    </a:cubicBezTo>
                    <a:cubicBezTo>
                      <a:pt x="683" y="90"/>
                      <a:pt x="684" y="60"/>
                      <a:pt x="677" y="39"/>
                    </a:cubicBezTo>
                    <a:cubicBezTo>
                      <a:pt x="677" y="39"/>
                      <a:pt x="667" y="24"/>
                      <a:pt x="647" y="20"/>
                    </a:cubicBezTo>
                    <a:cubicBezTo>
                      <a:pt x="584" y="7"/>
                      <a:pt x="520" y="0"/>
                      <a:pt x="456" y="2"/>
                    </a:cubicBezTo>
                    <a:cubicBezTo>
                      <a:pt x="393" y="3"/>
                      <a:pt x="330" y="11"/>
                      <a:pt x="268" y="15"/>
                    </a:cubicBezTo>
                    <a:cubicBezTo>
                      <a:pt x="206" y="18"/>
                      <a:pt x="143" y="18"/>
                      <a:pt x="81" y="13"/>
                    </a:cubicBezTo>
                    <a:cubicBezTo>
                      <a:pt x="73" y="12"/>
                      <a:pt x="63" y="11"/>
                      <a:pt x="55" y="14"/>
                    </a:cubicBezTo>
                    <a:cubicBezTo>
                      <a:pt x="46" y="17"/>
                      <a:pt x="39" y="19"/>
                      <a:pt x="32" y="25"/>
                    </a:cubicBezTo>
                    <a:cubicBezTo>
                      <a:pt x="16" y="41"/>
                      <a:pt x="0" y="64"/>
                      <a:pt x="10" y="89"/>
                    </a:cubicBezTo>
                    <a:cubicBezTo>
                      <a:pt x="13" y="95"/>
                      <a:pt x="17" y="101"/>
                      <a:pt x="21" y="105"/>
                    </a:cubicBezTo>
                    <a:cubicBezTo>
                      <a:pt x="38" y="120"/>
                      <a:pt x="61" y="123"/>
                      <a:pt x="82" y="125"/>
                    </a:cubicBezTo>
                    <a:cubicBezTo>
                      <a:pt x="120" y="128"/>
                      <a:pt x="158" y="126"/>
                      <a:pt x="195" y="120"/>
                    </a:cubicBezTo>
                    <a:cubicBezTo>
                      <a:pt x="216" y="117"/>
                      <a:pt x="237" y="112"/>
                      <a:pt x="257" y="118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58" name="Google Shape;2158;p36"/>
              <p:cNvSpPr/>
              <p:nvPr/>
            </p:nvSpPr>
            <p:spPr>
              <a:xfrm>
                <a:off x="4280132" y="3520287"/>
                <a:ext cx="2816736" cy="719819"/>
              </a:xfrm>
              <a:custGeom>
                <a:avLst/>
                <a:gdLst/>
                <a:ahLst/>
                <a:cxnLst/>
                <a:rect l="l" t="t" r="r" b="b"/>
                <a:pathLst>
                  <a:path w="660" h="169" extrusionOk="0">
                    <a:moveTo>
                      <a:pt x="270" y="130"/>
                    </a:moveTo>
                    <a:cubicBezTo>
                      <a:pt x="280" y="136"/>
                      <a:pt x="292" y="139"/>
                      <a:pt x="304" y="140"/>
                    </a:cubicBezTo>
                    <a:cubicBezTo>
                      <a:pt x="349" y="146"/>
                      <a:pt x="394" y="135"/>
                      <a:pt x="440" y="134"/>
                    </a:cubicBezTo>
                    <a:cubicBezTo>
                      <a:pt x="446" y="134"/>
                      <a:pt x="451" y="134"/>
                      <a:pt x="457" y="136"/>
                    </a:cubicBezTo>
                    <a:cubicBezTo>
                      <a:pt x="463" y="139"/>
                      <a:pt x="467" y="145"/>
                      <a:pt x="472" y="149"/>
                    </a:cubicBezTo>
                    <a:cubicBezTo>
                      <a:pt x="493" y="168"/>
                      <a:pt x="525" y="169"/>
                      <a:pt x="554" y="164"/>
                    </a:cubicBezTo>
                    <a:cubicBezTo>
                      <a:pt x="580" y="159"/>
                      <a:pt x="606" y="149"/>
                      <a:pt x="625" y="130"/>
                    </a:cubicBezTo>
                    <a:cubicBezTo>
                      <a:pt x="645" y="111"/>
                      <a:pt x="660" y="86"/>
                      <a:pt x="650" y="57"/>
                    </a:cubicBezTo>
                    <a:cubicBezTo>
                      <a:pt x="648" y="53"/>
                      <a:pt x="642" y="43"/>
                      <a:pt x="634" y="38"/>
                    </a:cubicBezTo>
                    <a:cubicBezTo>
                      <a:pt x="590" y="11"/>
                      <a:pt x="540" y="5"/>
                      <a:pt x="491" y="3"/>
                    </a:cubicBezTo>
                    <a:cubicBezTo>
                      <a:pt x="441" y="0"/>
                      <a:pt x="392" y="4"/>
                      <a:pt x="342" y="8"/>
                    </a:cubicBezTo>
                    <a:cubicBezTo>
                      <a:pt x="282" y="14"/>
                      <a:pt x="221" y="19"/>
                      <a:pt x="161" y="24"/>
                    </a:cubicBezTo>
                    <a:cubicBezTo>
                      <a:pt x="129" y="27"/>
                      <a:pt x="98" y="29"/>
                      <a:pt x="66" y="28"/>
                    </a:cubicBezTo>
                    <a:cubicBezTo>
                      <a:pt x="54" y="28"/>
                      <a:pt x="41" y="27"/>
                      <a:pt x="30" y="32"/>
                    </a:cubicBezTo>
                    <a:cubicBezTo>
                      <a:pt x="8" y="41"/>
                      <a:pt x="0" y="74"/>
                      <a:pt x="16" y="92"/>
                    </a:cubicBezTo>
                    <a:cubicBezTo>
                      <a:pt x="28" y="107"/>
                      <a:pt x="50" y="110"/>
                      <a:pt x="69" y="111"/>
                    </a:cubicBezTo>
                    <a:cubicBezTo>
                      <a:pt x="98" y="113"/>
                      <a:pt x="127" y="112"/>
                      <a:pt x="156" y="109"/>
                    </a:cubicBezTo>
                    <a:cubicBezTo>
                      <a:pt x="185" y="106"/>
                      <a:pt x="216" y="100"/>
                      <a:pt x="243" y="114"/>
                    </a:cubicBezTo>
                    <a:cubicBezTo>
                      <a:pt x="252" y="118"/>
                      <a:pt x="260" y="125"/>
                      <a:pt x="270" y="130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59" name="Google Shape;2159;p36"/>
              <p:cNvSpPr/>
              <p:nvPr/>
            </p:nvSpPr>
            <p:spPr>
              <a:xfrm>
                <a:off x="4227970" y="3520287"/>
                <a:ext cx="2858468" cy="448584"/>
              </a:xfrm>
              <a:custGeom>
                <a:avLst/>
                <a:gdLst/>
                <a:ahLst/>
                <a:cxnLst/>
                <a:rect l="l" t="t" r="r" b="b"/>
                <a:pathLst>
                  <a:path w="669" h="107" extrusionOk="0">
                    <a:moveTo>
                      <a:pt x="639" y="99"/>
                    </a:moveTo>
                    <a:cubicBezTo>
                      <a:pt x="644" y="100"/>
                      <a:pt x="650" y="102"/>
                      <a:pt x="655" y="106"/>
                    </a:cubicBezTo>
                    <a:cubicBezTo>
                      <a:pt x="655" y="106"/>
                      <a:pt x="656" y="107"/>
                      <a:pt x="657" y="107"/>
                    </a:cubicBezTo>
                    <a:cubicBezTo>
                      <a:pt x="665" y="92"/>
                      <a:pt x="669" y="75"/>
                      <a:pt x="663" y="57"/>
                    </a:cubicBezTo>
                    <a:cubicBezTo>
                      <a:pt x="661" y="53"/>
                      <a:pt x="655" y="43"/>
                      <a:pt x="647" y="38"/>
                    </a:cubicBezTo>
                    <a:cubicBezTo>
                      <a:pt x="603" y="11"/>
                      <a:pt x="553" y="5"/>
                      <a:pt x="504" y="3"/>
                    </a:cubicBezTo>
                    <a:cubicBezTo>
                      <a:pt x="454" y="0"/>
                      <a:pt x="405" y="4"/>
                      <a:pt x="355" y="8"/>
                    </a:cubicBezTo>
                    <a:cubicBezTo>
                      <a:pt x="295" y="14"/>
                      <a:pt x="234" y="19"/>
                      <a:pt x="174" y="24"/>
                    </a:cubicBezTo>
                    <a:cubicBezTo>
                      <a:pt x="142" y="27"/>
                      <a:pt x="111" y="29"/>
                      <a:pt x="79" y="28"/>
                    </a:cubicBezTo>
                    <a:cubicBezTo>
                      <a:pt x="67" y="28"/>
                      <a:pt x="55" y="16"/>
                      <a:pt x="44" y="20"/>
                    </a:cubicBezTo>
                    <a:cubicBezTo>
                      <a:pt x="28" y="27"/>
                      <a:pt x="16" y="43"/>
                      <a:pt x="0" y="67"/>
                    </a:cubicBezTo>
                    <a:cubicBezTo>
                      <a:pt x="23" y="75"/>
                      <a:pt x="67" y="69"/>
                      <a:pt x="90" y="69"/>
                    </a:cubicBezTo>
                    <a:cubicBezTo>
                      <a:pt x="109" y="65"/>
                      <a:pt x="129" y="63"/>
                      <a:pt x="148" y="62"/>
                    </a:cubicBezTo>
                    <a:cubicBezTo>
                      <a:pt x="209" y="59"/>
                      <a:pt x="269" y="59"/>
                      <a:pt x="330" y="66"/>
                    </a:cubicBezTo>
                    <a:cubicBezTo>
                      <a:pt x="373" y="71"/>
                      <a:pt x="436" y="66"/>
                      <a:pt x="490" y="76"/>
                    </a:cubicBezTo>
                    <a:cubicBezTo>
                      <a:pt x="541" y="65"/>
                      <a:pt x="593" y="68"/>
                      <a:pt x="639" y="99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60" name="Google Shape;2160;p36"/>
              <p:cNvSpPr/>
              <p:nvPr/>
            </p:nvSpPr>
            <p:spPr>
              <a:xfrm>
                <a:off x="5104288" y="3196890"/>
                <a:ext cx="1304044" cy="594635"/>
              </a:xfrm>
              <a:custGeom>
                <a:avLst/>
                <a:gdLst/>
                <a:ahLst/>
                <a:cxnLst/>
                <a:rect l="l" t="t" r="r" b="b"/>
                <a:pathLst>
                  <a:path w="305" h="139" extrusionOk="0">
                    <a:moveTo>
                      <a:pt x="236" y="27"/>
                    </a:moveTo>
                    <a:cubicBezTo>
                      <a:pt x="256" y="41"/>
                      <a:pt x="274" y="57"/>
                      <a:pt x="287" y="78"/>
                    </a:cubicBezTo>
                    <a:cubicBezTo>
                      <a:pt x="293" y="90"/>
                      <a:pt x="298" y="102"/>
                      <a:pt x="303" y="114"/>
                    </a:cubicBezTo>
                    <a:cubicBezTo>
                      <a:pt x="304" y="117"/>
                      <a:pt x="305" y="120"/>
                      <a:pt x="304" y="123"/>
                    </a:cubicBezTo>
                    <a:cubicBezTo>
                      <a:pt x="303" y="127"/>
                      <a:pt x="299" y="130"/>
                      <a:pt x="295" y="131"/>
                    </a:cubicBezTo>
                    <a:cubicBezTo>
                      <a:pt x="277" y="139"/>
                      <a:pt x="256" y="139"/>
                      <a:pt x="237" y="138"/>
                    </a:cubicBezTo>
                    <a:cubicBezTo>
                      <a:pt x="158" y="135"/>
                      <a:pt x="79" y="119"/>
                      <a:pt x="0" y="122"/>
                    </a:cubicBezTo>
                    <a:cubicBezTo>
                      <a:pt x="27" y="98"/>
                      <a:pt x="53" y="73"/>
                      <a:pt x="80" y="49"/>
                    </a:cubicBezTo>
                    <a:cubicBezTo>
                      <a:pt x="105" y="25"/>
                      <a:pt x="134" y="0"/>
                      <a:pt x="169" y="0"/>
                    </a:cubicBezTo>
                    <a:cubicBezTo>
                      <a:pt x="194" y="0"/>
                      <a:pt x="216" y="12"/>
                      <a:pt x="236" y="27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61" name="Google Shape;2161;p36"/>
              <p:cNvSpPr/>
              <p:nvPr/>
            </p:nvSpPr>
            <p:spPr>
              <a:xfrm>
                <a:off x="5104288" y="3405533"/>
                <a:ext cx="1304044" cy="385991"/>
              </a:xfrm>
              <a:custGeom>
                <a:avLst/>
                <a:gdLst/>
                <a:ahLst/>
                <a:cxnLst/>
                <a:rect l="l" t="t" r="r" b="b"/>
                <a:pathLst>
                  <a:path w="305" h="91" extrusionOk="0">
                    <a:moveTo>
                      <a:pt x="303" y="66"/>
                    </a:moveTo>
                    <a:cubicBezTo>
                      <a:pt x="298" y="54"/>
                      <a:pt x="293" y="42"/>
                      <a:pt x="287" y="30"/>
                    </a:cubicBezTo>
                    <a:cubicBezTo>
                      <a:pt x="280" y="19"/>
                      <a:pt x="272" y="9"/>
                      <a:pt x="263" y="0"/>
                    </a:cubicBezTo>
                    <a:cubicBezTo>
                      <a:pt x="255" y="7"/>
                      <a:pt x="247" y="12"/>
                      <a:pt x="238" y="16"/>
                    </a:cubicBezTo>
                    <a:cubicBezTo>
                      <a:pt x="234" y="19"/>
                      <a:pt x="230" y="21"/>
                      <a:pt x="225" y="23"/>
                    </a:cubicBezTo>
                    <a:cubicBezTo>
                      <a:pt x="203" y="33"/>
                      <a:pt x="181" y="38"/>
                      <a:pt x="156" y="37"/>
                    </a:cubicBezTo>
                    <a:cubicBezTo>
                      <a:pt x="124" y="35"/>
                      <a:pt x="94" y="26"/>
                      <a:pt x="77" y="4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79" y="71"/>
                      <a:pt x="158" y="87"/>
                      <a:pt x="237" y="90"/>
                    </a:cubicBezTo>
                    <a:cubicBezTo>
                      <a:pt x="256" y="91"/>
                      <a:pt x="277" y="91"/>
                      <a:pt x="295" y="83"/>
                    </a:cubicBezTo>
                    <a:cubicBezTo>
                      <a:pt x="299" y="82"/>
                      <a:pt x="303" y="79"/>
                      <a:pt x="304" y="75"/>
                    </a:cubicBezTo>
                    <a:cubicBezTo>
                      <a:pt x="305" y="72"/>
                      <a:pt x="304" y="69"/>
                      <a:pt x="303" y="66"/>
                    </a:cubicBezTo>
                  </a:path>
                </a:pathLst>
              </a:custGeom>
              <a:solidFill>
                <a:srgbClr val="617F39">
                  <a:alpha val="626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62" name="Google Shape;2162;p36"/>
              <p:cNvSpPr/>
              <p:nvPr/>
            </p:nvSpPr>
            <p:spPr>
              <a:xfrm>
                <a:off x="4238403" y="3092568"/>
                <a:ext cx="1272746" cy="771981"/>
              </a:xfrm>
              <a:custGeom>
                <a:avLst/>
                <a:gdLst/>
                <a:ahLst/>
                <a:cxnLst/>
                <a:rect l="l" t="t" r="r" b="b"/>
                <a:pathLst>
                  <a:path w="300" h="181" extrusionOk="0">
                    <a:moveTo>
                      <a:pt x="300" y="131"/>
                    </a:moveTo>
                    <a:cubicBezTo>
                      <a:pt x="259" y="100"/>
                      <a:pt x="220" y="65"/>
                      <a:pt x="185" y="27"/>
                    </a:cubicBezTo>
                    <a:cubicBezTo>
                      <a:pt x="174" y="15"/>
                      <a:pt x="161" y="2"/>
                      <a:pt x="145" y="0"/>
                    </a:cubicBezTo>
                    <a:cubicBezTo>
                      <a:pt x="132" y="0"/>
                      <a:pt x="120" y="6"/>
                      <a:pt x="111" y="14"/>
                    </a:cubicBezTo>
                    <a:cubicBezTo>
                      <a:pt x="100" y="22"/>
                      <a:pt x="91" y="32"/>
                      <a:pt x="84" y="42"/>
                    </a:cubicBezTo>
                    <a:cubicBezTo>
                      <a:pt x="72" y="60"/>
                      <a:pt x="64" y="80"/>
                      <a:pt x="52" y="98"/>
                    </a:cubicBezTo>
                    <a:cubicBezTo>
                      <a:pt x="35" y="122"/>
                      <a:pt x="11" y="141"/>
                      <a:pt x="0" y="168"/>
                    </a:cubicBezTo>
                    <a:cubicBezTo>
                      <a:pt x="69" y="181"/>
                      <a:pt x="141" y="177"/>
                      <a:pt x="208" y="157"/>
                    </a:cubicBezTo>
                    <a:cubicBezTo>
                      <a:pt x="239" y="148"/>
                      <a:pt x="269" y="135"/>
                      <a:pt x="300" y="13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63" name="Google Shape;2163;p36"/>
              <p:cNvSpPr/>
              <p:nvPr/>
            </p:nvSpPr>
            <p:spPr>
              <a:xfrm>
                <a:off x="4238411" y="3457686"/>
                <a:ext cx="1272729" cy="406855"/>
              </a:xfrm>
              <a:custGeom>
                <a:avLst/>
                <a:gdLst/>
                <a:ahLst/>
                <a:cxnLst/>
                <a:rect l="l" t="t" r="r" b="b"/>
                <a:pathLst>
                  <a:path w="300" h="94" extrusionOk="0">
                    <a:moveTo>
                      <a:pt x="247" y="0"/>
                    </a:moveTo>
                    <a:cubicBezTo>
                      <a:pt x="246" y="0"/>
                      <a:pt x="246" y="1"/>
                      <a:pt x="245" y="1"/>
                    </a:cubicBezTo>
                    <a:cubicBezTo>
                      <a:pt x="243" y="2"/>
                      <a:pt x="241" y="3"/>
                      <a:pt x="239" y="5"/>
                    </a:cubicBezTo>
                    <a:cubicBezTo>
                      <a:pt x="211" y="33"/>
                      <a:pt x="169" y="49"/>
                      <a:pt x="131" y="59"/>
                    </a:cubicBezTo>
                    <a:cubicBezTo>
                      <a:pt x="118" y="62"/>
                      <a:pt x="103" y="63"/>
                      <a:pt x="88" y="61"/>
                    </a:cubicBezTo>
                    <a:cubicBezTo>
                      <a:pt x="72" y="60"/>
                      <a:pt x="56" y="57"/>
                      <a:pt x="43" y="50"/>
                    </a:cubicBezTo>
                    <a:cubicBezTo>
                      <a:pt x="37" y="48"/>
                      <a:pt x="31" y="46"/>
                      <a:pt x="25" y="43"/>
                    </a:cubicBezTo>
                    <a:cubicBezTo>
                      <a:pt x="15" y="55"/>
                      <a:pt x="6" y="67"/>
                      <a:pt x="0" y="81"/>
                    </a:cubicBezTo>
                    <a:cubicBezTo>
                      <a:pt x="69" y="94"/>
                      <a:pt x="141" y="90"/>
                      <a:pt x="208" y="70"/>
                    </a:cubicBezTo>
                    <a:cubicBezTo>
                      <a:pt x="239" y="61"/>
                      <a:pt x="269" y="48"/>
                      <a:pt x="300" y="44"/>
                    </a:cubicBezTo>
                    <a:cubicBezTo>
                      <a:pt x="282" y="30"/>
                      <a:pt x="264" y="15"/>
                      <a:pt x="247" y="0"/>
                    </a:cubicBezTo>
                    <a:close/>
                  </a:path>
                </a:pathLst>
              </a:custGeom>
              <a:solidFill>
                <a:srgbClr val="617F39">
                  <a:alpha val="626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64" name="Google Shape;2164;p36"/>
              <p:cNvSpPr/>
              <p:nvPr/>
            </p:nvSpPr>
            <p:spPr>
              <a:xfrm>
                <a:off x="5907579" y="3290780"/>
                <a:ext cx="1137127" cy="698956"/>
              </a:xfrm>
              <a:custGeom>
                <a:avLst/>
                <a:gdLst/>
                <a:ahLst/>
                <a:cxnLst/>
                <a:rect l="l" t="t" r="r" b="b"/>
                <a:pathLst>
                  <a:path w="266" h="163" extrusionOk="0">
                    <a:moveTo>
                      <a:pt x="263" y="159"/>
                    </a:moveTo>
                    <a:cubicBezTo>
                      <a:pt x="264" y="157"/>
                      <a:pt x="265" y="155"/>
                      <a:pt x="266" y="153"/>
                    </a:cubicBezTo>
                    <a:cubicBezTo>
                      <a:pt x="261" y="132"/>
                      <a:pt x="255" y="110"/>
                      <a:pt x="250" y="88"/>
                    </a:cubicBezTo>
                    <a:cubicBezTo>
                      <a:pt x="243" y="61"/>
                      <a:pt x="234" y="30"/>
                      <a:pt x="210" y="15"/>
                    </a:cubicBezTo>
                    <a:cubicBezTo>
                      <a:pt x="185" y="0"/>
                      <a:pt x="152" y="6"/>
                      <a:pt x="127" y="22"/>
                    </a:cubicBezTo>
                    <a:cubicBezTo>
                      <a:pt x="103" y="38"/>
                      <a:pt x="85" y="62"/>
                      <a:pt x="67" y="85"/>
                    </a:cubicBezTo>
                    <a:cubicBezTo>
                      <a:pt x="48" y="107"/>
                      <a:pt x="27" y="130"/>
                      <a:pt x="0" y="140"/>
                    </a:cubicBezTo>
                    <a:cubicBezTo>
                      <a:pt x="86" y="156"/>
                      <a:pt x="174" y="163"/>
                      <a:pt x="261" y="162"/>
                    </a:cubicBezTo>
                    <a:cubicBezTo>
                      <a:pt x="262" y="161"/>
                      <a:pt x="262" y="160"/>
                      <a:pt x="263" y="15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65" name="Google Shape;2165;p36"/>
              <p:cNvSpPr/>
              <p:nvPr/>
            </p:nvSpPr>
            <p:spPr>
              <a:xfrm>
                <a:off x="5907579" y="3572448"/>
                <a:ext cx="1137127" cy="427719"/>
              </a:xfrm>
              <a:custGeom>
                <a:avLst/>
                <a:gdLst/>
                <a:ahLst/>
                <a:cxnLst/>
                <a:rect l="l" t="t" r="r" b="b"/>
                <a:pathLst>
                  <a:path w="266" h="100" extrusionOk="0">
                    <a:moveTo>
                      <a:pt x="266" y="88"/>
                    </a:moveTo>
                    <a:cubicBezTo>
                      <a:pt x="262" y="70"/>
                      <a:pt x="257" y="52"/>
                      <a:pt x="252" y="33"/>
                    </a:cubicBezTo>
                    <a:cubicBezTo>
                      <a:pt x="229" y="50"/>
                      <a:pt x="199" y="56"/>
                      <a:pt x="165" y="49"/>
                    </a:cubicBezTo>
                    <a:cubicBezTo>
                      <a:pt x="132" y="43"/>
                      <a:pt x="101" y="26"/>
                      <a:pt x="83" y="0"/>
                    </a:cubicBezTo>
                    <a:cubicBezTo>
                      <a:pt x="77" y="6"/>
                      <a:pt x="72" y="13"/>
                      <a:pt x="67" y="20"/>
                    </a:cubicBezTo>
                    <a:cubicBezTo>
                      <a:pt x="48" y="42"/>
                      <a:pt x="27" y="65"/>
                      <a:pt x="0" y="75"/>
                    </a:cubicBezTo>
                    <a:cubicBezTo>
                      <a:pt x="86" y="91"/>
                      <a:pt x="173" y="100"/>
                      <a:pt x="260" y="99"/>
                    </a:cubicBezTo>
                    <a:cubicBezTo>
                      <a:pt x="261" y="98"/>
                      <a:pt x="263" y="95"/>
                      <a:pt x="266" y="88"/>
                    </a:cubicBezTo>
                    <a:close/>
                  </a:path>
                </a:pathLst>
              </a:custGeom>
              <a:solidFill>
                <a:srgbClr val="617F39">
                  <a:alpha val="626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66" name="Google Shape;2166;p36"/>
              <p:cNvSpPr/>
              <p:nvPr/>
            </p:nvSpPr>
            <p:spPr>
              <a:xfrm>
                <a:off x="5615473" y="3749795"/>
                <a:ext cx="104400" cy="136200"/>
              </a:xfrm>
              <a:prstGeom prst="rect">
                <a:avLst/>
              </a:prstGeom>
              <a:solidFill>
                <a:srgbClr val="90480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67" name="Google Shape;2167;p36"/>
              <p:cNvSpPr/>
              <p:nvPr/>
            </p:nvSpPr>
            <p:spPr>
              <a:xfrm>
                <a:off x="5615473" y="3749795"/>
                <a:ext cx="104400" cy="1362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68" name="Google Shape;2168;p36"/>
              <p:cNvSpPr/>
              <p:nvPr/>
            </p:nvSpPr>
            <p:spPr>
              <a:xfrm>
                <a:off x="5615473" y="3781092"/>
                <a:ext cx="104400" cy="9600"/>
              </a:xfrm>
              <a:prstGeom prst="rect">
                <a:avLst/>
              </a:prstGeom>
              <a:solidFill>
                <a:srgbClr val="C4702A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69" name="Google Shape;2169;p36"/>
              <p:cNvSpPr/>
              <p:nvPr/>
            </p:nvSpPr>
            <p:spPr>
              <a:xfrm>
                <a:off x="5615473" y="3781092"/>
                <a:ext cx="104400" cy="96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70" name="Google Shape;2170;p36"/>
              <p:cNvSpPr/>
              <p:nvPr/>
            </p:nvSpPr>
            <p:spPr>
              <a:xfrm>
                <a:off x="5615473" y="3801956"/>
                <a:ext cx="104400" cy="9600"/>
              </a:xfrm>
              <a:prstGeom prst="rect">
                <a:avLst/>
              </a:prstGeom>
              <a:solidFill>
                <a:srgbClr val="C4702A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71" name="Google Shape;2171;p36"/>
              <p:cNvSpPr/>
              <p:nvPr/>
            </p:nvSpPr>
            <p:spPr>
              <a:xfrm>
                <a:off x="5615473" y="3801956"/>
                <a:ext cx="104400" cy="96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72" name="Google Shape;2172;p36"/>
              <p:cNvSpPr/>
              <p:nvPr/>
            </p:nvSpPr>
            <p:spPr>
              <a:xfrm>
                <a:off x="5615473" y="3833253"/>
                <a:ext cx="104400" cy="96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73" name="Google Shape;2173;p36"/>
              <p:cNvSpPr/>
              <p:nvPr/>
            </p:nvSpPr>
            <p:spPr>
              <a:xfrm>
                <a:off x="5615473" y="3854117"/>
                <a:ext cx="104400" cy="216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74" name="Google Shape;2174;p36"/>
              <p:cNvSpPr/>
              <p:nvPr/>
            </p:nvSpPr>
            <p:spPr>
              <a:xfrm>
                <a:off x="5698932" y="3760228"/>
                <a:ext cx="21600" cy="145800"/>
              </a:xfrm>
              <a:prstGeom prst="rect">
                <a:avLst/>
              </a:prstGeom>
              <a:solidFill>
                <a:srgbClr val="C4702A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75" name="Google Shape;2175;p36"/>
              <p:cNvSpPr/>
              <p:nvPr/>
            </p:nvSpPr>
            <p:spPr>
              <a:xfrm>
                <a:off x="5698932" y="3760228"/>
                <a:ext cx="21600" cy="1458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76" name="Google Shape;2176;p36"/>
              <p:cNvSpPr/>
              <p:nvPr/>
            </p:nvSpPr>
            <p:spPr>
              <a:xfrm>
                <a:off x="5605041" y="3760228"/>
                <a:ext cx="21600" cy="145800"/>
              </a:xfrm>
              <a:prstGeom prst="rect">
                <a:avLst/>
              </a:prstGeom>
              <a:solidFill>
                <a:srgbClr val="C4702A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77" name="Google Shape;2177;p36"/>
              <p:cNvSpPr/>
              <p:nvPr/>
            </p:nvSpPr>
            <p:spPr>
              <a:xfrm>
                <a:off x="5605041" y="3760228"/>
                <a:ext cx="21600" cy="1458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78" name="Google Shape;2178;p36"/>
              <p:cNvSpPr/>
              <p:nvPr/>
            </p:nvSpPr>
            <p:spPr>
              <a:xfrm>
                <a:off x="5438123" y="3885414"/>
                <a:ext cx="282000" cy="216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79" name="Google Shape;2179;p36"/>
              <p:cNvSpPr/>
              <p:nvPr/>
            </p:nvSpPr>
            <p:spPr>
              <a:xfrm>
                <a:off x="5458988" y="3760228"/>
                <a:ext cx="73200" cy="125700"/>
              </a:xfrm>
              <a:prstGeom prst="rect">
                <a:avLst/>
              </a:prstGeom>
              <a:solidFill>
                <a:srgbClr val="E99B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0" name="Google Shape;2180;p36"/>
              <p:cNvSpPr/>
              <p:nvPr/>
            </p:nvSpPr>
            <p:spPr>
              <a:xfrm>
                <a:off x="5458988" y="3760228"/>
                <a:ext cx="73200" cy="1257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1" name="Google Shape;2181;p36"/>
              <p:cNvSpPr/>
              <p:nvPr/>
            </p:nvSpPr>
            <p:spPr>
              <a:xfrm>
                <a:off x="5532015" y="3760228"/>
                <a:ext cx="73200" cy="125700"/>
              </a:xfrm>
              <a:prstGeom prst="rect">
                <a:avLst/>
              </a:prstGeom>
              <a:solidFill>
                <a:srgbClr val="E99B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2" name="Google Shape;2182;p36"/>
              <p:cNvSpPr/>
              <p:nvPr/>
            </p:nvSpPr>
            <p:spPr>
              <a:xfrm>
                <a:off x="5532015" y="3760228"/>
                <a:ext cx="73200" cy="1257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3" name="Google Shape;2183;p36"/>
              <p:cNvSpPr/>
              <p:nvPr/>
            </p:nvSpPr>
            <p:spPr>
              <a:xfrm>
                <a:off x="5532015" y="3760228"/>
                <a:ext cx="9600" cy="125700"/>
              </a:xfrm>
              <a:prstGeom prst="rect">
                <a:avLst/>
              </a:prstGeom>
              <a:solidFill>
                <a:srgbClr val="C4702A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4" name="Google Shape;2184;p36"/>
              <p:cNvSpPr/>
              <p:nvPr/>
            </p:nvSpPr>
            <p:spPr>
              <a:xfrm>
                <a:off x="5532015" y="3760228"/>
                <a:ext cx="9600" cy="1257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5" name="Google Shape;2185;p36"/>
              <p:cNvSpPr/>
              <p:nvPr/>
            </p:nvSpPr>
            <p:spPr>
              <a:xfrm>
                <a:off x="5438123" y="3760228"/>
                <a:ext cx="21600" cy="145800"/>
              </a:xfrm>
              <a:prstGeom prst="rect">
                <a:avLst/>
              </a:prstGeom>
              <a:solidFill>
                <a:srgbClr val="C4702A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6" name="Google Shape;2186;p36"/>
              <p:cNvSpPr/>
              <p:nvPr/>
            </p:nvSpPr>
            <p:spPr>
              <a:xfrm>
                <a:off x="5438123" y="3760228"/>
                <a:ext cx="21600" cy="1458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7" name="Google Shape;2187;p36"/>
              <p:cNvSpPr/>
              <p:nvPr/>
            </p:nvSpPr>
            <p:spPr>
              <a:xfrm>
                <a:off x="5615698" y="3748945"/>
                <a:ext cx="104324" cy="31297"/>
              </a:xfrm>
              <a:custGeom>
                <a:avLst/>
                <a:gdLst/>
                <a:ahLst/>
                <a:cxnLst/>
                <a:rect l="l" t="t" r="r" b="b"/>
                <a:pathLst>
                  <a:path w="10" h="3" extrusionOk="0">
                    <a:moveTo>
                      <a:pt x="1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3"/>
                    </a:lnTo>
                    <a:lnTo>
                      <a:pt x="8" y="3"/>
                    </a:lnTo>
                    <a:lnTo>
                      <a:pt x="8" y="1"/>
                    </a:lnTo>
                    <a:lnTo>
                      <a:pt x="10" y="1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171516">
                  <a:alpha val="259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8" name="Google Shape;2188;p36"/>
              <p:cNvSpPr/>
              <p:nvPr/>
            </p:nvSpPr>
            <p:spPr>
              <a:xfrm>
                <a:off x="5615473" y="3749795"/>
                <a:ext cx="104324" cy="31297"/>
              </a:xfrm>
              <a:custGeom>
                <a:avLst/>
                <a:gdLst/>
                <a:ahLst/>
                <a:cxnLst/>
                <a:rect l="l" t="t" r="r" b="b"/>
                <a:pathLst>
                  <a:path w="10" h="3" extrusionOk="0">
                    <a:moveTo>
                      <a:pt x="1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3"/>
                    </a:lnTo>
                    <a:lnTo>
                      <a:pt x="8" y="3"/>
                    </a:lnTo>
                    <a:lnTo>
                      <a:pt x="8" y="1"/>
                    </a:lnTo>
                    <a:lnTo>
                      <a:pt x="10" y="1"/>
                    </a:lnTo>
                    <a:lnTo>
                      <a:pt x="1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9" name="Google Shape;2189;p36"/>
              <p:cNvSpPr/>
              <p:nvPr/>
            </p:nvSpPr>
            <p:spPr>
              <a:xfrm>
                <a:off x="5625906" y="3781092"/>
                <a:ext cx="73026" cy="0"/>
              </a:xfrm>
              <a:custGeom>
                <a:avLst/>
                <a:gdLst/>
                <a:ahLst/>
                <a:cxnLst/>
                <a:rect l="l" t="t" r="r" b="b"/>
                <a:pathLst>
                  <a:path w="7" h="120000" extrusionOk="0">
                    <a:moveTo>
                      <a:pt x="7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B45A1E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90" name="Google Shape;2190;p36"/>
              <p:cNvSpPr/>
              <p:nvPr/>
            </p:nvSpPr>
            <p:spPr>
              <a:xfrm>
                <a:off x="5625906" y="3781092"/>
                <a:ext cx="73026" cy="0"/>
              </a:xfrm>
              <a:custGeom>
                <a:avLst/>
                <a:gdLst/>
                <a:ahLst/>
                <a:cxnLst/>
                <a:rect l="l" t="t" r="r" b="b"/>
                <a:pathLst>
                  <a:path w="7" h="120000" extrusionOk="0">
                    <a:moveTo>
                      <a:pt x="7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7" y="0"/>
                    </a:lnTo>
                    <a:lnTo>
                      <a:pt x="7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91" name="Google Shape;2191;p36"/>
              <p:cNvSpPr/>
              <p:nvPr/>
            </p:nvSpPr>
            <p:spPr>
              <a:xfrm>
                <a:off x="5698932" y="3760228"/>
                <a:ext cx="20865" cy="20864"/>
              </a:xfrm>
              <a:custGeom>
                <a:avLst/>
                <a:gdLst/>
                <a:ahLst/>
                <a:cxnLst/>
                <a:rect l="l" t="t" r="r" b="b"/>
                <a:pathLst>
                  <a:path w="2" h="2" extrusionOk="0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171516">
                  <a:alpha val="259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92" name="Google Shape;2192;p36"/>
              <p:cNvSpPr/>
              <p:nvPr/>
            </p:nvSpPr>
            <p:spPr>
              <a:xfrm>
                <a:off x="5698932" y="3760228"/>
                <a:ext cx="20865" cy="20864"/>
              </a:xfrm>
              <a:custGeom>
                <a:avLst/>
                <a:gdLst/>
                <a:ahLst/>
                <a:cxnLst/>
                <a:rect l="l" t="t" r="r" b="b"/>
                <a:pathLst>
                  <a:path w="2" h="2" extrusionOk="0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93" name="Google Shape;2193;p36"/>
              <p:cNvSpPr/>
              <p:nvPr/>
            </p:nvSpPr>
            <p:spPr>
              <a:xfrm>
                <a:off x="5605041" y="3760228"/>
                <a:ext cx="20865" cy="20864"/>
              </a:xfrm>
              <a:custGeom>
                <a:avLst/>
                <a:gdLst/>
                <a:ahLst/>
                <a:cxnLst/>
                <a:rect l="l" t="t" r="r" b="b"/>
                <a:pathLst>
                  <a:path w="2" h="2" extrusionOk="0">
                    <a:moveTo>
                      <a:pt x="2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B45A1E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94" name="Google Shape;2194;p36"/>
              <p:cNvSpPr/>
              <p:nvPr/>
            </p:nvSpPr>
            <p:spPr>
              <a:xfrm>
                <a:off x="5605041" y="3760228"/>
                <a:ext cx="20865" cy="20864"/>
              </a:xfrm>
              <a:custGeom>
                <a:avLst/>
                <a:gdLst/>
                <a:ahLst/>
                <a:cxnLst/>
                <a:rect l="l" t="t" r="r" b="b"/>
                <a:pathLst>
                  <a:path w="2" h="2" extrusionOk="0">
                    <a:moveTo>
                      <a:pt x="2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</a:path>
                </a:pathLst>
              </a:custGeom>
              <a:solidFill>
                <a:srgbClr val="171516">
                  <a:alpha val="259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95" name="Google Shape;2195;p36"/>
              <p:cNvSpPr/>
              <p:nvPr/>
            </p:nvSpPr>
            <p:spPr>
              <a:xfrm>
                <a:off x="5458988" y="3760228"/>
                <a:ext cx="73200" cy="21600"/>
              </a:xfrm>
              <a:prstGeom prst="rect">
                <a:avLst/>
              </a:prstGeom>
              <a:solidFill>
                <a:srgbClr val="D67D2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96" name="Google Shape;2196;p36"/>
              <p:cNvSpPr/>
              <p:nvPr/>
            </p:nvSpPr>
            <p:spPr>
              <a:xfrm>
                <a:off x="5458988" y="3760228"/>
                <a:ext cx="73200" cy="21600"/>
              </a:xfrm>
              <a:prstGeom prst="rect">
                <a:avLst/>
              </a:prstGeom>
              <a:solidFill>
                <a:srgbClr val="171516">
                  <a:alpha val="259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97" name="Google Shape;2197;p36"/>
              <p:cNvSpPr/>
              <p:nvPr/>
            </p:nvSpPr>
            <p:spPr>
              <a:xfrm>
                <a:off x="5542447" y="3760228"/>
                <a:ext cx="63000" cy="21600"/>
              </a:xfrm>
              <a:prstGeom prst="rect">
                <a:avLst/>
              </a:prstGeom>
              <a:solidFill>
                <a:srgbClr val="D67D2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98" name="Google Shape;2198;p36"/>
              <p:cNvSpPr/>
              <p:nvPr/>
            </p:nvSpPr>
            <p:spPr>
              <a:xfrm>
                <a:off x="5542447" y="3760228"/>
                <a:ext cx="63000" cy="21600"/>
              </a:xfrm>
              <a:prstGeom prst="rect">
                <a:avLst/>
              </a:prstGeom>
              <a:solidFill>
                <a:srgbClr val="171516">
                  <a:alpha val="259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99" name="Google Shape;2199;p36"/>
              <p:cNvSpPr/>
              <p:nvPr/>
            </p:nvSpPr>
            <p:spPr>
              <a:xfrm>
                <a:off x="5532015" y="3760228"/>
                <a:ext cx="9600" cy="21600"/>
              </a:xfrm>
              <a:prstGeom prst="rect">
                <a:avLst/>
              </a:prstGeom>
              <a:solidFill>
                <a:srgbClr val="B45A1E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00" name="Google Shape;2200;p36"/>
              <p:cNvSpPr/>
              <p:nvPr/>
            </p:nvSpPr>
            <p:spPr>
              <a:xfrm>
                <a:off x="5532015" y="3760228"/>
                <a:ext cx="9600" cy="21600"/>
              </a:xfrm>
              <a:prstGeom prst="rect">
                <a:avLst/>
              </a:prstGeom>
              <a:solidFill>
                <a:srgbClr val="171516">
                  <a:alpha val="259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01" name="Google Shape;2201;p36"/>
              <p:cNvSpPr/>
              <p:nvPr/>
            </p:nvSpPr>
            <p:spPr>
              <a:xfrm>
                <a:off x="5438123" y="3760228"/>
                <a:ext cx="21600" cy="21600"/>
              </a:xfrm>
              <a:prstGeom prst="rect">
                <a:avLst/>
              </a:prstGeom>
              <a:solidFill>
                <a:srgbClr val="B45A1E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02" name="Google Shape;2202;p36"/>
              <p:cNvSpPr/>
              <p:nvPr/>
            </p:nvSpPr>
            <p:spPr>
              <a:xfrm>
                <a:off x="5438123" y="3760228"/>
                <a:ext cx="21600" cy="21600"/>
              </a:xfrm>
              <a:prstGeom prst="rect">
                <a:avLst/>
              </a:prstGeom>
              <a:solidFill>
                <a:srgbClr val="171516">
                  <a:alpha val="259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03" name="Google Shape;2203;p36"/>
              <p:cNvSpPr/>
              <p:nvPr/>
            </p:nvSpPr>
            <p:spPr>
              <a:xfrm>
                <a:off x="5417259" y="3676770"/>
                <a:ext cx="333835" cy="83457"/>
              </a:xfrm>
              <a:custGeom>
                <a:avLst/>
                <a:gdLst/>
                <a:ahLst/>
                <a:cxnLst/>
                <a:rect l="l" t="t" r="r" b="b"/>
                <a:pathLst>
                  <a:path w="32" h="8" extrusionOk="0">
                    <a:moveTo>
                      <a:pt x="32" y="8"/>
                    </a:moveTo>
                    <a:lnTo>
                      <a:pt x="0" y="8"/>
                    </a:lnTo>
                    <a:lnTo>
                      <a:pt x="8" y="0"/>
                    </a:lnTo>
                    <a:lnTo>
                      <a:pt x="24" y="0"/>
                    </a:lnTo>
                    <a:lnTo>
                      <a:pt x="32" y="8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04" name="Google Shape;2204;p36"/>
              <p:cNvSpPr/>
              <p:nvPr/>
            </p:nvSpPr>
            <p:spPr>
              <a:xfrm>
                <a:off x="5417259" y="3676770"/>
                <a:ext cx="239944" cy="83457"/>
              </a:xfrm>
              <a:custGeom>
                <a:avLst/>
                <a:gdLst/>
                <a:ahLst/>
                <a:cxnLst/>
                <a:rect l="l" t="t" r="r" b="b"/>
                <a:pathLst>
                  <a:path w="23" h="8" extrusionOk="0">
                    <a:moveTo>
                      <a:pt x="23" y="8"/>
                    </a:moveTo>
                    <a:lnTo>
                      <a:pt x="0" y="8"/>
                    </a:lnTo>
                    <a:lnTo>
                      <a:pt x="8" y="0"/>
                    </a:lnTo>
                    <a:lnTo>
                      <a:pt x="15" y="0"/>
                    </a:lnTo>
                    <a:lnTo>
                      <a:pt x="23" y="8"/>
                    </a:lnTo>
                    <a:close/>
                  </a:path>
                </a:pathLst>
              </a:custGeom>
              <a:solidFill>
                <a:srgbClr val="171516">
                  <a:alpha val="259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05" name="Google Shape;2205;p36"/>
              <p:cNvSpPr/>
              <p:nvPr/>
            </p:nvSpPr>
            <p:spPr>
              <a:xfrm>
                <a:off x="5417259" y="3708067"/>
                <a:ext cx="239944" cy="52161"/>
              </a:xfrm>
              <a:custGeom>
                <a:avLst/>
                <a:gdLst/>
                <a:ahLst/>
                <a:cxnLst/>
                <a:rect l="l" t="t" r="r" b="b"/>
                <a:pathLst>
                  <a:path w="23" h="5" extrusionOk="0">
                    <a:moveTo>
                      <a:pt x="5" y="0"/>
                    </a:moveTo>
                    <a:lnTo>
                      <a:pt x="0" y="5"/>
                    </a:lnTo>
                    <a:lnTo>
                      <a:pt x="23" y="5"/>
                    </a:lnTo>
                    <a:lnTo>
                      <a:pt x="18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171516">
                  <a:alpha val="259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06" name="Google Shape;2206;p36"/>
              <p:cNvSpPr/>
              <p:nvPr/>
            </p:nvSpPr>
            <p:spPr>
              <a:xfrm>
                <a:off x="5511150" y="3822821"/>
                <a:ext cx="9600" cy="96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07" name="Google Shape;2207;p36"/>
              <p:cNvSpPr/>
              <p:nvPr/>
            </p:nvSpPr>
            <p:spPr>
              <a:xfrm>
                <a:off x="5552879" y="3822821"/>
                <a:ext cx="9600" cy="96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08" name="Google Shape;2208;p36"/>
              <p:cNvSpPr/>
              <p:nvPr/>
            </p:nvSpPr>
            <p:spPr>
              <a:xfrm>
                <a:off x="5166882" y="2800466"/>
                <a:ext cx="405900" cy="4059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09" name="Google Shape;2209;p36"/>
            <p:cNvGrpSpPr/>
            <p:nvPr/>
          </p:nvGrpSpPr>
          <p:grpSpPr>
            <a:xfrm>
              <a:off x="7803397" y="3370576"/>
              <a:ext cx="1524399" cy="2384158"/>
              <a:chOff x="4016113" y="736588"/>
              <a:chExt cx="793751" cy="1241426"/>
            </a:xfrm>
          </p:grpSpPr>
          <p:sp>
            <p:nvSpPr>
              <p:cNvPr id="2210" name="Google Shape;2210;p36"/>
              <p:cNvSpPr/>
              <p:nvPr/>
            </p:nvSpPr>
            <p:spPr>
              <a:xfrm>
                <a:off x="4105013" y="1052501"/>
                <a:ext cx="319088" cy="122238"/>
              </a:xfrm>
              <a:custGeom>
                <a:avLst/>
                <a:gdLst/>
                <a:ahLst/>
                <a:cxnLst/>
                <a:rect l="l" t="t" r="r" b="b"/>
                <a:pathLst>
                  <a:path w="229" h="88" extrusionOk="0">
                    <a:moveTo>
                      <a:pt x="97" y="57"/>
                    </a:moveTo>
                    <a:cubicBezTo>
                      <a:pt x="97" y="63"/>
                      <a:pt x="97" y="69"/>
                      <a:pt x="97" y="75"/>
                    </a:cubicBezTo>
                    <a:cubicBezTo>
                      <a:pt x="104" y="68"/>
                      <a:pt x="110" y="60"/>
                      <a:pt x="116" y="53"/>
                    </a:cubicBezTo>
                    <a:cubicBezTo>
                      <a:pt x="118" y="57"/>
                      <a:pt x="120" y="60"/>
                      <a:pt x="122" y="64"/>
                    </a:cubicBezTo>
                    <a:cubicBezTo>
                      <a:pt x="128" y="57"/>
                      <a:pt x="133" y="49"/>
                      <a:pt x="136" y="39"/>
                    </a:cubicBezTo>
                    <a:cubicBezTo>
                      <a:pt x="138" y="43"/>
                      <a:pt x="139" y="47"/>
                      <a:pt x="139" y="52"/>
                    </a:cubicBezTo>
                    <a:cubicBezTo>
                      <a:pt x="145" y="48"/>
                      <a:pt x="151" y="42"/>
                      <a:pt x="155" y="36"/>
                    </a:cubicBezTo>
                    <a:cubicBezTo>
                      <a:pt x="156" y="40"/>
                      <a:pt x="156" y="44"/>
                      <a:pt x="156" y="48"/>
                    </a:cubicBezTo>
                    <a:cubicBezTo>
                      <a:pt x="159" y="40"/>
                      <a:pt x="164" y="34"/>
                      <a:pt x="170" y="29"/>
                    </a:cubicBezTo>
                    <a:cubicBezTo>
                      <a:pt x="172" y="34"/>
                      <a:pt x="172" y="39"/>
                      <a:pt x="170" y="43"/>
                    </a:cubicBezTo>
                    <a:cubicBezTo>
                      <a:pt x="187" y="31"/>
                      <a:pt x="208" y="25"/>
                      <a:pt x="229" y="26"/>
                    </a:cubicBezTo>
                    <a:cubicBezTo>
                      <a:pt x="182" y="0"/>
                      <a:pt x="128" y="0"/>
                      <a:pt x="81" y="14"/>
                    </a:cubicBezTo>
                    <a:cubicBezTo>
                      <a:pt x="45" y="24"/>
                      <a:pt x="9" y="47"/>
                      <a:pt x="0" y="88"/>
                    </a:cubicBezTo>
                    <a:cubicBezTo>
                      <a:pt x="11" y="82"/>
                      <a:pt x="21" y="76"/>
                      <a:pt x="31" y="68"/>
                    </a:cubicBezTo>
                    <a:cubicBezTo>
                      <a:pt x="28" y="71"/>
                      <a:pt x="26" y="75"/>
                      <a:pt x="26" y="79"/>
                    </a:cubicBezTo>
                    <a:cubicBezTo>
                      <a:pt x="37" y="74"/>
                      <a:pt x="47" y="68"/>
                      <a:pt x="56" y="60"/>
                    </a:cubicBezTo>
                    <a:cubicBezTo>
                      <a:pt x="55" y="66"/>
                      <a:pt x="53" y="71"/>
                      <a:pt x="52" y="76"/>
                    </a:cubicBezTo>
                    <a:cubicBezTo>
                      <a:pt x="60" y="72"/>
                      <a:pt x="68" y="67"/>
                      <a:pt x="74" y="61"/>
                    </a:cubicBezTo>
                    <a:cubicBezTo>
                      <a:pt x="73" y="68"/>
                      <a:pt x="72" y="75"/>
                      <a:pt x="71" y="82"/>
                    </a:cubicBezTo>
                    <a:cubicBezTo>
                      <a:pt x="80" y="74"/>
                      <a:pt x="89" y="66"/>
                      <a:pt x="97" y="57"/>
                    </a:cubicBezTo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11" name="Google Shape;2211;p36"/>
              <p:cNvSpPr/>
              <p:nvPr/>
            </p:nvSpPr>
            <p:spPr>
              <a:xfrm>
                <a:off x="4149463" y="890576"/>
                <a:ext cx="269875" cy="217488"/>
              </a:xfrm>
              <a:custGeom>
                <a:avLst/>
                <a:gdLst/>
                <a:ahLst/>
                <a:cxnLst/>
                <a:rect l="l" t="t" r="r" b="b"/>
                <a:pathLst>
                  <a:path w="194" h="156" extrusionOk="0">
                    <a:moveTo>
                      <a:pt x="85" y="75"/>
                    </a:moveTo>
                    <a:cubicBezTo>
                      <a:pt x="81" y="78"/>
                      <a:pt x="76" y="82"/>
                      <a:pt x="72" y="86"/>
                    </a:cubicBezTo>
                    <a:cubicBezTo>
                      <a:pt x="81" y="86"/>
                      <a:pt x="91" y="86"/>
                      <a:pt x="101" y="86"/>
                    </a:cubicBezTo>
                    <a:cubicBezTo>
                      <a:pt x="99" y="90"/>
                      <a:pt x="97" y="94"/>
                      <a:pt x="96" y="97"/>
                    </a:cubicBezTo>
                    <a:cubicBezTo>
                      <a:pt x="105" y="98"/>
                      <a:pt x="115" y="96"/>
                      <a:pt x="124" y="93"/>
                    </a:cubicBezTo>
                    <a:cubicBezTo>
                      <a:pt x="122" y="97"/>
                      <a:pt x="120" y="100"/>
                      <a:pt x="117" y="103"/>
                    </a:cubicBezTo>
                    <a:cubicBezTo>
                      <a:pt x="124" y="105"/>
                      <a:pt x="131" y="106"/>
                      <a:pt x="139" y="106"/>
                    </a:cubicBezTo>
                    <a:cubicBezTo>
                      <a:pt x="136" y="108"/>
                      <a:pt x="133" y="111"/>
                      <a:pt x="130" y="113"/>
                    </a:cubicBezTo>
                    <a:cubicBezTo>
                      <a:pt x="138" y="111"/>
                      <a:pt x="146" y="111"/>
                      <a:pt x="154" y="112"/>
                    </a:cubicBezTo>
                    <a:cubicBezTo>
                      <a:pt x="151" y="117"/>
                      <a:pt x="147" y="120"/>
                      <a:pt x="143" y="122"/>
                    </a:cubicBezTo>
                    <a:cubicBezTo>
                      <a:pt x="163" y="126"/>
                      <a:pt x="181" y="139"/>
                      <a:pt x="194" y="156"/>
                    </a:cubicBezTo>
                    <a:cubicBezTo>
                      <a:pt x="183" y="103"/>
                      <a:pt x="149" y="61"/>
                      <a:pt x="109" y="34"/>
                    </a:cubicBezTo>
                    <a:cubicBezTo>
                      <a:pt x="77" y="13"/>
                      <a:pt x="37" y="0"/>
                      <a:pt x="0" y="19"/>
                    </a:cubicBezTo>
                    <a:cubicBezTo>
                      <a:pt x="11" y="24"/>
                      <a:pt x="23" y="28"/>
                      <a:pt x="34" y="30"/>
                    </a:cubicBezTo>
                    <a:cubicBezTo>
                      <a:pt x="31" y="30"/>
                      <a:pt x="27" y="31"/>
                      <a:pt x="23" y="33"/>
                    </a:cubicBezTo>
                    <a:cubicBezTo>
                      <a:pt x="34" y="38"/>
                      <a:pt x="45" y="42"/>
                      <a:pt x="57" y="45"/>
                    </a:cubicBezTo>
                    <a:cubicBezTo>
                      <a:pt x="52" y="47"/>
                      <a:pt x="47" y="49"/>
                      <a:pt x="42" y="51"/>
                    </a:cubicBezTo>
                    <a:cubicBezTo>
                      <a:pt x="50" y="55"/>
                      <a:pt x="59" y="58"/>
                      <a:pt x="68" y="59"/>
                    </a:cubicBezTo>
                    <a:cubicBezTo>
                      <a:pt x="62" y="63"/>
                      <a:pt x="56" y="66"/>
                      <a:pt x="50" y="70"/>
                    </a:cubicBezTo>
                    <a:cubicBezTo>
                      <a:pt x="62" y="72"/>
                      <a:pt x="73" y="73"/>
                      <a:pt x="85" y="75"/>
                    </a:cubicBezTo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12" name="Google Shape;2212;p36"/>
              <p:cNvSpPr/>
              <p:nvPr/>
            </p:nvSpPr>
            <p:spPr>
              <a:xfrm>
                <a:off x="4246301" y="1046151"/>
                <a:ext cx="163513" cy="303213"/>
              </a:xfrm>
              <a:custGeom>
                <a:avLst/>
                <a:gdLst/>
                <a:ahLst/>
                <a:cxnLst/>
                <a:rect l="l" t="t" r="r" b="b"/>
                <a:pathLst>
                  <a:path w="118" h="219" extrusionOk="0">
                    <a:moveTo>
                      <a:pt x="62" y="124"/>
                    </a:moveTo>
                    <a:cubicBezTo>
                      <a:pt x="67" y="127"/>
                      <a:pt x="72" y="131"/>
                      <a:pt x="76" y="134"/>
                    </a:cubicBezTo>
                    <a:cubicBezTo>
                      <a:pt x="74" y="125"/>
                      <a:pt x="72" y="116"/>
                      <a:pt x="70" y="106"/>
                    </a:cubicBezTo>
                    <a:cubicBezTo>
                      <a:pt x="74" y="107"/>
                      <a:pt x="78" y="108"/>
                      <a:pt x="82" y="108"/>
                    </a:cubicBezTo>
                    <a:cubicBezTo>
                      <a:pt x="81" y="99"/>
                      <a:pt x="77" y="90"/>
                      <a:pt x="72" y="82"/>
                    </a:cubicBezTo>
                    <a:cubicBezTo>
                      <a:pt x="76" y="83"/>
                      <a:pt x="80" y="84"/>
                      <a:pt x="83" y="87"/>
                    </a:cubicBezTo>
                    <a:cubicBezTo>
                      <a:pt x="84" y="80"/>
                      <a:pt x="83" y="72"/>
                      <a:pt x="81" y="65"/>
                    </a:cubicBezTo>
                    <a:cubicBezTo>
                      <a:pt x="84" y="67"/>
                      <a:pt x="87" y="69"/>
                      <a:pt x="91" y="72"/>
                    </a:cubicBezTo>
                    <a:cubicBezTo>
                      <a:pt x="87" y="64"/>
                      <a:pt x="84" y="56"/>
                      <a:pt x="84" y="49"/>
                    </a:cubicBezTo>
                    <a:cubicBezTo>
                      <a:pt x="89" y="50"/>
                      <a:pt x="94" y="53"/>
                      <a:pt x="96" y="57"/>
                    </a:cubicBezTo>
                    <a:cubicBezTo>
                      <a:pt x="96" y="36"/>
                      <a:pt x="104" y="16"/>
                      <a:pt x="118" y="0"/>
                    </a:cubicBezTo>
                    <a:cubicBezTo>
                      <a:pt x="68" y="22"/>
                      <a:pt x="35" y="64"/>
                      <a:pt x="18" y="110"/>
                    </a:cubicBezTo>
                    <a:cubicBezTo>
                      <a:pt x="4" y="145"/>
                      <a:pt x="0" y="187"/>
                      <a:pt x="27" y="219"/>
                    </a:cubicBezTo>
                    <a:cubicBezTo>
                      <a:pt x="29" y="207"/>
                      <a:pt x="30" y="195"/>
                      <a:pt x="30" y="183"/>
                    </a:cubicBezTo>
                    <a:cubicBezTo>
                      <a:pt x="30" y="187"/>
                      <a:pt x="33" y="190"/>
                      <a:pt x="36" y="193"/>
                    </a:cubicBezTo>
                    <a:cubicBezTo>
                      <a:pt x="38" y="181"/>
                      <a:pt x="39" y="170"/>
                      <a:pt x="39" y="158"/>
                    </a:cubicBezTo>
                    <a:cubicBezTo>
                      <a:pt x="43" y="162"/>
                      <a:pt x="46" y="167"/>
                      <a:pt x="49" y="171"/>
                    </a:cubicBezTo>
                    <a:cubicBezTo>
                      <a:pt x="51" y="162"/>
                      <a:pt x="52" y="153"/>
                      <a:pt x="51" y="144"/>
                    </a:cubicBezTo>
                    <a:cubicBezTo>
                      <a:pt x="56" y="149"/>
                      <a:pt x="61" y="154"/>
                      <a:pt x="66" y="159"/>
                    </a:cubicBezTo>
                    <a:cubicBezTo>
                      <a:pt x="65" y="147"/>
                      <a:pt x="63" y="136"/>
                      <a:pt x="62" y="124"/>
                    </a:cubicBezTo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13" name="Google Shape;2213;p36"/>
              <p:cNvSpPr/>
              <p:nvPr/>
            </p:nvSpPr>
            <p:spPr>
              <a:xfrm>
                <a:off x="4316151" y="736588"/>
                <a:ext cx="101600" cy="284163"/>
              </a:xfrm>
              <a:custGeom>
                <a:avLst/>
                <a:gdLst/>
                <a:ahLst/>
                <a:cxnLst/>
                <a:rect l="l" t="t" r="r" b="b"/>
                <a:pathLst>
                  <a:path w="73" h="204" extrusionOk="0">
                    <a:moveTo>
                      <a:pt x="23" y="86"/>
                    </a:moveTo>
                    <a:cubicBezTo>
                      <a:pt x="18" y="86"/>
                      <a:pt x="13" y="86"/>
                      <a:pt x="8" y="86"/>
                    </a:cubicBezTo>
                    <a:cubicBezTo>
                      <a:pt x="14" y="92"/>
                      <a:pt x="20" y="97"/>
                      <a:pt x="26" y="103"/>
                    </a:cubicBezTo>
                    <a:cubicBezTo>
                      <a:pt x="23" y="104"/>
                      <a:pt x="20" y="106"/>
                      <a:pt x="16" y="108"/>
                    </a:cubicBezTo>
                    <a:cubicBezTo>
                      <a:pt x="22" y="113"/>
                      <a:pt x="29" y="118"/>
                      <a:pt x="37" y="121"/>
                    </a:cubicBezTo>
                    <a:cubicBezTo>
                      <a:pt x="34" y="123"/>
                      <a:pt x="30" y="124"/>
                      <a:pt x="27" y="123"/>
                    </a:cubicBezTo>
                    <a:cubicBezTo>
                      <a:pt x="30" y="129"/>
                      <a:pt x="34" y="134"/>
                      <a:pt x="39" y="138"/>
                    </a:cubicBezTo>
                    <a:cubicBezTo>
                      <a:pt x="36" y="138"/>
                      <a:pt x="33" y="138"/>
                      <a:pt x="29" y="138"/>
                    </a:cubicBezTo>
                    <a:cubicBezTo>
                      <a:pt x="36" y="141"/>
                      <a:pt x="41" y="146"/>
                      <a:pt x="45" y="151"/>
                    </a:cubicBezTo>
                    <a:cubicBezTo>
                      <a:pt x="41" y="153"/>
                      <a:pt x="36" y="153"/>
                      <a:pt x="33" y="151"/>
                    </a:cubicBezTo>
                    <a:cubicBezTo>
                      <a:pt x="43" y="166"/>
                      <a:pt x="48" y="185"/>
                      <a:pt x="46" y="204"/>
                    </a:cubicBezTo>
                    <a:cubicBezTo>
                      <a:pt x="70" y="163"/>
                      <a:pt x="73" y="115"/>
                      <a:pt x="62" y="74"/>
                    </a:cubicBezTo>
                    <a:cubicBezTo>
                      <a:pt x="54" y="42"/>
                      <a:pt x="36" y="9"/>
                      <a:pt x="0" y="0"/>
                    </a:cubicBezTo>
                    <a:cubicBezTo>
                      <a:pt x="4" y="10"/>
                      <a:pt x="10" y="19"/>
                      <a:pt x="16" y="27"/>
                    </a:cubicBezTo>
                    <a:cubicBezTo>
                      <a:pt x="14" y="25"/>
                      <a:pt x="11" y="24"/>
                      <a:pt x="7" y="23"/>
                    </a:cubicBezTo>
                    <a:cubicBezTo>
                      <a:pt x="11" y="33"/>
                      <a:pt x="16" y="42"/>
                      <a:pt x="22" y="50"/>
                    </a:cubicBezTo>
                    <a:cubicBezTo>
                      <a:pt x="18" y="49"/>
                      <a:pt x="13" y="47"/>
                      <a:pt x="8" y="45"/>
                    </a:cubicBezTo>
                    <a:cubicBezTo>
                      <a:pt x="12" y="53"/>
                      <a:pt x="16" y="60"/>
                      <a:pt x="21" y="66"/>
                    </a:cubicBezTo>
                    <a:cubicBezTo>
                      <a:pt x="15" y="65"/>
                      <a:pt x="9" y="64"/>
                      <a:pt x="2" y="63"/>
                    </a:cubicBezTo>
                    <a:cubicBezTo>
                      <a:pt x="9" y="71"/>
                      <a:pt x="16" y="78"/>
                      <a:pt x="23" y="86"/>
                    </a:cubicBezTo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14" name="Google Shape;2214;p36"/>
              <p:cNvSpPr/>
              <p:nvPr/>
            </p:nvSpPr>
            <p:spPr>
              <a:xfrm>
                <a:off x="4435213" y="1092188"/>
                <a:ext cx="246063" cy="171450"/>
              </a:xfrm>
              <a:custGeom>
                <a:avLst/>
                <a:gdLst/>
                <a:ahLst/>
                <a:cxnLst/>
                <a:rect l="l" t="t" r="r" b="b"/>
                <a:pathLst>
                  <a:path w="178" h="123" extrusionOk="0">
                    <a:moveTo>
                      <a:pt x="102" y="71"/>
                    </a:moveTo>
                    <a:cubicBezTo>
                      <a:pt x="100" y="76"/>
                      <a:pt x="98" y="81"/>
                      <a:pt x="97" y="86"/>
                    </a:cubicBezTo>
                    <a:cubicBezTo>
                      <a:pt x="94" y="78"/>
                      <a:pt x="90" y="70"/>
                      <a:pt x="87" y="62"/>
                    </a:cubicBezTo>
                    <a:cubicBezTo>
                      <a:pt x="85" y="65"/>
                      <a:pt x="82" y="67"/>
                      <a:pt x="79" y="70"/>
                    </a:cubicBezTo>
                    <a:cubicBezTo>
                      <a:pt x="76" y="63"/>
                      <a:pt x="74" y="54"/>
                      <a:pt x="74" y="46"/>
                    </a:cubicBezTo>
                    <a:cubicBezTo>
                      <a:pt x="71" y="48"/>
                      <a:pt x="69" y="51"/>
                      <a:pt x="68" y="55"/>
                    </a:cubicBezTo>
                    <a:cubicBezTo>
                      <a:pt x="64" y="50"/>
                      <a:pt x="61" y="44"/>
                      <a:pt x="59" y="38"/>
                    </a:cubicBezTo>
                    <a:cubicBezTo>
                      <a:pt x="58" y="41"/>
                      <a:pt x="56" y="44"/>
                      <a:pt x="55" y="47"/>
                    </a:cubicBezTo>
                    <a:cubicBezTo>
                      <a:pt x="55" y="40"/>
                      <a:pt x="52" y="33"/>
                      <a:pt x="49" y="28"/>
                    </a:cubicBezTo>
                    <a:cubicBezTo>
                      <a:pt x="46" y="31"/>
                      <a:pt x="44" y="36"/>
                      <a:pt x="44" y="40"/>
                    </a:cubicBezTo>
                    <a:cubicBezTo>
                      <a:pt x="34" y="25"/>
                      <a:pt x="18" y="14"/>
                      <a:pt x="0" y="9"/>
                    </a:cubicBezTo>
                    <a:cubicBezTo>
                      <a:pt x="47" y="0"/>
                      <a:pt x="92" y="14"/>
                      <a:pt x="127" y="39"/>
                    </a:cubicBezTo>
                    <a:cubicBezTo>
                      <a:pt x="154" y="58"/>
                      <a:pt x="178" y="86"/>
                      <a:pt x="174" y="123"/>
                    </a:cubicBezTo>
                    <a:cubicBezTo>
                      <a:pt x="167" y="115"/>
                      <a:pt x="160" y="107"/>
                      <a:pt x="155" y="98"/>
                    </a:cubicBezTo>
                    <a:cubicBezTo>
                      <a:pt x="156" y="101"/>
                      <a:pt x="156" y="105"/>
                      <a:pt x="155" y="108"/>
                    </a:cubicBezTo>
                    <a:cubicBezTo>
                      <a:pt x="148" y="101"/>
                      <a:pt x="141" y="93"/>
                      <a:pt x="135" y="84"/>
                    </a:cubicBezTo>
                    <a:cubicBezTo>
                      <a:pt x="135" y="89"/>
                      <a:pt x="135" y="94"/>
                      <a:pt x="135" y="99"/>
                    </a:cubicBezTo>
                    <a:cubicBezTo>
                      <a:pt x="129" y="94"/>
                      <a:pt x="124" y="87"/>
                      <a:pt x="120" y="80"/>
                    </a:cubicBezTo>
                    <a:cubicBezTo>
                      <a:pt x="119" y="86"/>
                      <a:pt x="118" y="92"/>
                      <a:pt x="117" y="99"/>
                    </a:cubicBezTo>
                    <a:cubicBezTo>
                      <a:pt x="112" y="90"/>
                      <a:pt x="107" y="80"/>
                      <a:pt x="102" y="71"/>
                    </a:cubicBezTo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15" name="Google Shape;2215;p36"/>
              <p:cNvSpPr/>
              <p:nvPr/>
            </p:nvSpPr>
            <p:spPr>
              <a:xfrm>
                <a:off x="4397113" y="828663"/>
                <a:ext cx="239713" cy="246063"/>
              </a:xfrm>
              <a:custGeom>
                <a:avLst/>
                <a:gdLst/>
                <a:ahLst/>
                <a:cxnLst/>
                <a:rect l="l" t="t" r="r" b="b"/>
                <a:pathLst>
                  <a:path w="172" h="177" extrusionOk="0">
                    <a:moveTo>
                      <a:pt x="96" y="81"/>
                    </a:moveTo>
                    <a:cubicBezTo>
                      <a:pt x="100" y="84"/>
                      <a:pt x="105" y="87"/>
                      <a:pt x="110" y="90"/>
                    </a:cubicBezTo>
                    <a:cubicBezTo>
                      <a:pt x="101" y="91"/>
                      <a:pt x="92" y="93"/>
                      <a:pt x="82" y="94"/>
                    </a:cubicBezTo>
                    <a:cubicBezTo>
                      <a:pt x="84" y="98"/>
                      <a:pt x="86" y="101"/>
                      <a:pt x="89" y="105"/>
                    </a:cubicBezTo>
                    <a:cubicBezTo>
                      <a:pt x="80" y="107"/>
                      <a:pt x="70" y="107"/>
                      <a:pt x="60" y="104"/>
                    </a:cubicBezTo>
                    <a:cubicBezTo>
                      <a:pt x="62" y="108"/>
                      <a:pt x="65" y="111"/>
                      <a:pt x="69" y="113"/>
                    </a:cubicBezTo>
                    <a:cubicBezTo>
                      <a:pt x="62" y="117"/>
                      <a:pt x="55" y="119"/>
                      <a:pt x="47" y="119"/>
                    </a:cubicBezTo>
                    <a:cubicBezTo>
                      <a:pt x="51" y="121"/>
                      <a:pt x="54" y="124"/>
                      <a:pt x="57" y="126"/>
                    </a:cubicBezTo>
                    <a:cubicBezTo>
                      <a:pt x="49" y="125"/>
                      <a:pt x="41" y="125"/>
                      <a:pt x="33" y="128"/>
                    </a:cubicBezTo>
                    <a:cubicBezTo>
                      <a:pt x="36" y="132"/>
                      <a:pt x="41" y="135"/>
                      <a:pt x="46" y="136"/>
                    </a:cubicBezTo>
                    <a:cubicBezTo>
                      <a:pt x="26" y="143"/>
                      <a:pt x="10" y="158"/>
                      <a:pt x="0" y="177"/>
                    </a:cubicBezTo>
                    <a:cubicBezTo>
                      <a:pt x="3" y="123"/>
                      <a:pt x="30" y="77"/>
                      <a:pt x="66" y="44"/>
                    </a:cubicBezTo>
                    <a:cubicBezTo>
                      <a:pt x="95" y="19"/>
                      <a:pt x="133" y="0"/>
                      <a:pt x="172" y="13"/>
                    </a:cubicBezTo>
                    <a:cubicBezTo>
                      <a:pt x="162" y="20"/>
                      <a:pt x="151" y="25"/>
                      <a:pt x="139" y="29"/>
                    </a:cubicBezTo>
                    <a:cubicBezTo>
                      <a:pt x="143" y="28"/>
                      <a:pt x="147" y="29"/>
                      <a:pt x="151" y="31"/>
                    </a:cubicBezTo>
                    <a:cubicBezTo>
                      <a:pt x="141" y="37"/>
                      <a:pt x="130" y="43"/>
                      <a:pt x="119" y="47"/>
                    </a:cubicBezTo>
                    <a:cubicBezTo>
                      <a:pt x="125" y="48"/>
                      <a:pt x="130" y="50"/>
                      <a:pt x="135" y="51"/>
                    </a:cubicBezTo>
                    <a:cubicBezTo>
                      <a:pt x="128" y="56"/>
                      <a:pt x="119" y="60"/>
                      <a:pt x="110" y="63"/>
                    </a:cubicBezTo>
                    <a:cubicBezTo>
                      <a:pt x="117" y="65"/>
                      <a:pt x="123" y="68"/>
                      <a:pt x="130" y="71"/>
                    </a:cubicBezTo>
                    <a:cubicBezTo>
                      <a:pt x="119" y="74"/>
                      <a:pt x="107" y="77"/>
                      <a:pt x="96" y="81"/>
                    </a:cubicBezTo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16" name="Google Shape;2216;p36"/>
              <p:cNvSpPr/>
              <p:nvPr/>
            </p:nvSpPr>
            <p:spPr>
              <a:xfrm>
                <a:off x="4419338" y="987413"/>
                <a:ext cx="328613" cy="98425"/>
              </a:xfrm>
              <a:custGeom>
                <a:avLst/>
                <a:gdLst/>
                <a:ahLst/>
                <a:cxnLst/>
                <a:rect l="l" t="t" r="r" b="b"/>
                <a:pathLst>
                  <a:path w="236" h="71" extrusionOk="0">
                    <a:moveTo>
                      <a:pt x="134" y="50"/>
                    </a:moveTo>
                    <a:cubicBezTo>
                      <a:pt x="137" y="56"/>
                      <a:pt x="139" y="61"/>
                      <a:pt x="141" y="67"/>
                    </a:cubicBezTo>
                    <a:cubicBezTo>
                      <a:pt x="133" y="62"/>
                      <a:pt x="124" y="58"/>
                      <a:pt x="116" y="53"/>
                    </a:cubicBezTo>
                    <a:cubicBezTo>
                      <a:pt x="115" y="58"/>
                      <a:pt x="115" y="62"/>
                      <a:pt x="114" y="66"/>
                    </a:cubicBezTo>
                    <a:cubicBezTo>
                      <a:pt x="106" y="62"/>
                      <a:pt x="98" y="56"/>
                      <a:pt x="92" y="48"/>
                    </a:cubicBezTo>
                    <a:cubicBezTo>
                      <a:pt x="91" y="53"/>
                      <a:pt x="92" y="57"/>
                      <a:pt x="94" y="61"/>
                    </a:cubicBezTo>
                    <a:cubicBezTo>
                      <a:pt x="86" y="60"/>
                      <a:pt x="79" y="57"/>
                      <a:pt x="73" y="53"/>
                    </a:cubicBezTo>
                    <a:cubicBezTo>
                      <a:pt x="74" y="56"/>
                      <a:pt x="75" y="60"/>
                      <a:pt x="77" y="64"/>
                    </a:cubicBezTo>
                    <a:cubicBezTo>
                      <a:pt x="71" y="58"/>
                      <a:pt x="64" y="54"/>
                      <a:pt x="56" y="51"/>
                    </a:cubicBezTo>
                    <a:cubicBezTo>
                      <a:pt x="56" y="57"/>
                      <a:pt x="58" y="62"/>
                      <a:pt x="62" y="65"/>
                    </a:cubicBezTo>
                    <a:cubicBezTo>
                      <a:pt x="42" y="59"/>
                      <a:pt x="20" y="62"/>
                      <a:pt x="0" y="71"/>
                    </a:cubicBezTo>
                    <a:cubicBezTo>
                      <a:pt x="35" y="29"/>
                      <a:pt x="84" y="8"/>
                      <a:pt x="133" y="4"/>
                    </a:cubicBezTo>
                    <a:cubicBezTo>
                      <a:pt x="171" y="0"/>
                      <a:pt x="212" y="7"/>
                      <a:pt x="236" y="42"/>
                    </a:cubicBezTo>
                    <a:cubicBezTo>
                      <a:pt x="224" y="41"/>
                      <a:pt x="212" y="39"/>
                      <a:pt x="200" y="35"/>
                    </a:cubicBezTo>
                    <a:cubicBezTo>
                      <a:pt x="204" y="37"/>
                      <a:pt x="207" y="40"/>
                      <a:pt x="209" y="43"/>
                    </a:cubicBezTo>
                    <a:cubicBezTo>
                      <a:pt x="197" y="43"/>
                      <a:pt x="185" y="41"/>
                      <a:pt x="173" y="38"/>
                    </a:cubicBezTo>
                    <a:cubicBezTo>
                      <a:pt x="177" y="42"/>
                      <a:pt x="180" y="46"/>
                      <a:pt x="184" y="50"/>
                    </a:cubicBezTo>
                    <a:cubicBezTo>
                      <a:pt x="175" y="50"/>
                      <a:pt x="166" y="48"/>
                      <a:pt x="157" y="45"/>
                    </a:cubicBezTo>
                    <a:cubicBezTo>
                      <a:pt x="161" y="51"/>
                      <a:pt x="164" y="57"/>
                      <a:pt x="168" y="63"/>
                    </a:cubicBezTo>
                    <a:cubicBezTo>
                      <a:pt x="157" y="59"/>
                      <a:pt x="146" y="55"/>
                      <a:pt x="134" y="50"/>
                    </a:cubicBezTo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17" name="Google Shape;2217;p36"/>
              <p:cNvSpPr/>
              <p:nvPr/>
            </p:nvSpPr>
            <p:spPr>
              <a:xfrm>
                <a:off x="4387588" y="1076313"/>
                <a:ext cx="133350" cy="273050"/>
              </a:xfrm>
              <a:custGeom>
                <a:avLst/>
                <a:gdLst/>
                <a:ahLst/>
                <a:cxnLst/>
                <a:rect l="l" t="t" r="r" b="b"/>
                <a:pathLst>
                  <a:path w="96" h="197" extrusionOk="0">
                    <a:moveTo>
                      <a:pt x="83" y="68"/>
                    </a:moveTo>
                    <a:cubicBezTo>
                      <a:pt x="85" y="81"/>
                      <a:pt x="87" y="94"/>
                      <a:pt x="90" y="107"/>
                    </a:cubicBezTo>
                    <a:cubicBezTo>
                      <a:pt x="93" y="127"/>
                      <a:pt x="96" y="149"/>
                      <a:pt x="85" y="165"/>
                    </a:cubicBezTo>
                    <a:cubicBezTo>
                      <a:pt x="83" y="145"/>
                      <a:pt x="77" y="126"/>
                      <a:pt x="67" y="108"/>
                    </a:cubicBezTo>
                    <a:cubicBezTo>
                      <a:pt x="66" y="126"/>
                      <a:pt x="67" y="145"/>
                      <a:pt x="69" y="164"/>
                    </a:cubicBezTo>
                    <a:cubicBezTo>
                      <a:pt x="58" y="146"/>
                      <a:pt x="54" y="124"/>
                      <a:pt x="56" y="103"/>
                    </a:cubicBezTo>
                    <a:cubicBezTo>
                      <a:pt x="52" y="130"/>
                      <a:pt x="48" y="157"/>
                      <a:pt x="53" y="184"/>
                    </a:cubicBezTo>
                    <a:cubicBezTo>
                      <a:pt x="41" y="163"/>
                      <a:pt x="35" y="138"/>
                      <a:pt x="37" y="113"/>
                    </a:cubicBezTo>
                    <a:cubicBezTo>
                      <a:pt x="21" y="138"/>
                      <a:pt x="21" y="172"/>
                      <a:pt x="36" y="197"/>
                    </a:cubicBezTo>
                    <a:cubicBezTo>
                      <a:pt x="17" y="176"/>
                      <a:pt x="2" y="149"/>
                      <a:pt x="1" y="120"/>
                    </a:cubicBezTo>
                    <a:cubicBezTo>
                      <a:pt x="0" y="111"/>
                      <a:pt x="1" y="102"/>
                      <a:pt x="2" y="93"/>
                    </a:cubicBezTo>
                    <a:cubicBezTo>
                      <a:pt x="4" y="78"/>
                      <a:pt x="6" y="62"/>
                      <a:pt x="7" y="46"/>
                    </a:cubicBezTo>
                    <a:cubicBezTo>
                      <a:pt x="7" y="38"/>
                      <a:pt x="6" y="30"/>
                      <a:pt x="8" y="22"/>
                    </a:cubicBezTo>
                    <a:cubicBezTo>
                      <a:pt x="10" y="14"/>
                      <a:pt x="15" y="6"/>
                      <a:pt x="22" y="3"/>
                    </a:cubicBezTo>
                    <a:cubicBezTo>
                      <a:pt x="30" y="0"/>
                      <a:pt x="39" y="2"/>
                      <a:pt x="46" y="5"/>
                    </a:cubicBezTo>
                    <a:cubicBezTo>
                      <a:pt x="56" y="10"/>
                      <a:pt x="65" y="19"/>
                      <a:pt x="71" y="29"/>
                    </a:cubicBezTo>
                    <a:cubicBezTo>
                      <a:pt x="78" y="40"/>
                      <a:pt x="80" y="54"/>
                      <a:pt x="83" y="68"/>
                    </a:cubicBezTo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18" name="Google Shape;2218;p36"/>
              <p:cNvSpPr/>
              <p:nvPr/>
            </p:nvSpPr>
            <p:spPr>
              <a:xfrm>
                <a:off x="4401876" y="1071551"/>
                <a:ext cx="212725" cy="906463"/>
              </a:xfrm>
              <a:custGeom>
                <a:avLst/>
                <a:gdLst/>
                <a:ahLst/>
                <a:cxnLst/>
                <a:rect l="l" t="t" r="r" b="b"/>
                <a:pathLst>
                  <a:path w="152" h="652" extrusionOk="0">
                    <a:moveTo>
                      <a:pt x="14" y="0"/>
                    </a:moveTo>
                    <a:cubicBezTo>
                      <a:pt x="14" y="0"/>
                      <a:pt x="152" y="420"/>
                      <a:pt x="152" y="652"/>
                    </a:cubicBezTo>
                    <a:cubicBezTo>
                      <a:pt x="123" y="652"/>
                      <a:pt x="123" y="652"/>
                      <a:pt x="123" y="652"/>
                    </a:cubicBezTo>
                    <a:cubicBezTo>
                      <a:pt x="123" y="652"/>
                      <a:pt x="126" y="376"/>
                      <a:pt x="0" y="0"/>
                    </a:cubicBezTo>
                    <a:cubicBezTo>
                      <a:pt x="14" y="0"/>
                      <a:pt x="14" y="0"/>
                      <a:pt x="14" y="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19" name="Google Shape;2219;p36"/>
              <p:cNvSpPr/>
              <p:nvPr/>
            </p:nvSpPr>
            <p:spPr>
              <a:xfrm>
                <a:off x="4179626" y="766751"/>
                <a:ext cx="246063" cy="336550"/>
              </a:xfrm>
              <a:custGeom>
                <a:avLst/>
                <a:gdLst/>
                <a:ahLst/>
                <a:cxnLst/>
                <a:rect l="l" t="t" r="r" b="b"/>
                <a:pathLst>
                  <a:path w="177" h="242" extrusionOk="0">
                    <a:moveTo>
                      <a:pt x="55" y="87"/>
                    </a:moveTo>
                    <a:cubicBezTo>
                      <a:pt x="50" y="91"/>
                      <a:pt x="46" y="97"/>
                      <a:pt x="43" y="103"/>
                    </a:cubicBezTo>
                    <a:cubicBezTo>
                      <a:pt x="56" y="103"/>
                      <a:pt x="69" y="106"/>
                      <a:pt x="81" y="109"/>
                    </a:cubicBezTo>
                    <a:cubicBezTo>
                      <a:pt x="78" y="113"/>
                      <a:pt x="75" y="116"/>
                      <a:pt x="71" y="119"/>
                    </a:cubicBezTo>
                    <a:cubicBezTo>
                      <a:pt x="80" y="122"/>
                      <a:pt x="89" y="126"/>
                      <a:pt x="97" y="129"/>
                    </a:cubicBezTo>
                    <a:cubicBezTo>
                      <a:pt x="93" y="131"/>
                      <a:pt x="89" y="135"/>
                      <a:pt x="87" y="140"/>
                    </a:cubicBezTo>
                    <a:cubicBezTo>
                      <a:pt x="100" y="146"/>
                      <a:pt x="112" y="153"/>
                      <a:pt x="124" y="161"/>
                    </a:cubicBezTo>
                    <a:cubicBezTo>
                      <a:pt x="117" y="161"/>
                      <a:pt x="111" y="161"/>
                      <a:pt x="105" y="161"/>
                    </a:cubicBezTo>
                    <a:cubicBezTo>
                      <a:pt x="118" y="171"/>
                      <a:pt x="130" y="181"/>
                      <a:pt x="142" y="191"/>
                    </a:cubicBezTo>
                    <a:cubicBezTo>
                      <a:pt x="139" y="193"/>
                      <a:pt x="135" y="194"/>
                      <a:pt x="132" y="195"/>
                    </a:cubicBezTo>
                    <a:cubicBezTo>
                      <a:pt x="147" y="211"/>
                      <a:pt x="162" y="227"/>
                      <a:pt x="177" y="242"/>
                    </a:cubicBezTo>
                    <a:cubicBezTo>
                      <a:pt x="168" y="209"/>
                      <a:pt x="159" y="176"/>
                      <a:pt x="150" y="143"/>
                    </a:cubicBezTo>
                    <a:cubicBezTo>
                      <a:pt x="145" y="128"/>
                      <a:pt x="141" y="113"/>
                      <a:pt x="134" y="99"/>
                    </a:cubicBezTo>
                    <a:cubicBezTo>
                      <a:pt x="109" y="48"/>
                      <a:pt x="52" y="22"/>
                      <a:pt x="0" y="0"/>
                    </a:cubicBezTo>
                    <a:cubicBezTo>
                      <a:pt x="5" y="17"/>
                      <a:pt x="15" y="32"/>
                      <a:pt x="29" y="43"/>
                    </a:cubicBezTo>
                    <a:cubicBezTo>
                      <a:pt x="24" y="41"/>
                      <a:pt x="19" y="41"/>
                      <a:pt x="14" y="41"/>
                    </a:cubicBezTo>
                    <a:cubicBezTo>
                      <a:pt x="24" y="47"/>
                      <a:pt x="32" y="55"/>
                      <a:pt x="39" y="64"/>
                    </a:cubicBezTo>
                    <a:cubicBezTo>
                      <a:pt x="33" y="63"/>
                      <a:pt x="27" y="66"/>
                      <a:pt x="25" y="72"/>
                    </a:cubicBezTo>
                    <a:cubicBezTo>
                      <a:pt x="34" y="78"/>
                      <a:pt x="44" y="83"/>
                      <a:pt x="55" y="87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20" name="Google Shape;2220;p36"/>
              <p:cNvSpPr/>
              <p:nvPr/>
            </p:nvSpPr>
            <p:spPr>
              <a:xfrm>
                <a:off x="4203438" y="822313"/>
                <a:ext cx="88900" cy="104775"/>
              </a:xfrm>
              <a:custGeom>
                <a:avLst/>
                <a:gdLst/>
                <a:ahLst/>
                <a:cxnLst/>
                <a:rect l="l" t="t" r="r" b="b"/>
                <a:pathLst>
                  <a:path w="64" h="76" extrusionOk="0">
                    <a:moveTo>
                      <a:pt x="64" y="69"/>
                    </a:moveTo>
                    <a:cubicBezTo>
                      <a:pt x="62" y="72"/>
                      <a:pt x="59" y="74"/>
                      <a:pt x="57" y="76"/>
                    </a:cubicBezTo>
                    <a:cubicBezTo>
                      <a:pt x="57" y="76"/>
                      <a:pt x="57" y="76"/>
                      <a:pt x="57" y="76"/>
                    </a:cubicBezTo>
                    <a:cubicBezTo>
                      <a:pt x="59" y="74"/>
                      <a:pt x="62" y="72"/>
                      <a:pt x="64" y="69"/>
                    </a:cubicBezTo>
                    <a:cubicBezTo>
                      <a:pt x="64" y="69"/>
                      <a:pt x="64" y="69"/>
                      <a:pt x="64" y="69"/>
                    </a:cubicBezTo>
                    <a:moveTo>
                      <a:pt x="19" y="24"/>
                    </a:moveTo>
                    <a:cubicBezTo>
                      <a:pt x="15" y="24"/>
                      <a:pt x="10" y="27"/>
                      <a:pt x="8" y="32"/>
                    </a:cubicBezTo>
                    <a:cubicBezTo>
                      <a:pt x="8" y="32"/>
                      <a:pt x="8" y="32"/>
                      <a:pt x="8" y="32"/>
                    </a:cubicBezTo>
                    <a:cubicBezTo>
                      <a:pt x="10" y="27"/>
                      <a:pt x="15" y="24"/>
                      <a:pt x="19" y="24"/>
                    </a:cubicBezTo>
                    <a:cubicBezTo>
                      <a:pt x="20" y="24"/>
                      <a:pt x="21" y="24"/>
                      <a:pt x="21" y="24"/>
                    </a:cubicBezTo>
                    <a:cubicBezTo>
                      <a:pt x="21" y="24"/>
                      <a:pt x="20" y="24"/>
                      <a:pt x="19" y="24"/>
                    </a:cubicBezTo>
                    <a:moveTo>
                      <a:pt x="10" y="1"/>
                    </a:moveTo>
                    <a:cubicBezTo>
                      <a:pt x="11" y="2"/>
                      <a:pt x="11" y="2"/>
                      <a:pt x="12" y="3"/>
                    </a:cubicBezTo>
                    <a:cubicBezTo>
                      <a:pt x="11" y="2"/>
                      <a:pt x="11" y="2"/>
                      <a:pt x="10" y="1"/>
                    </a:cubicBezTo>
                    <a:moveTo>
                      <a:pt x="10" y="1"/>
                    </a:moveTo>
                    <a:cubicBezTo>
                      <a:pt x="10" y="1"/>
                      <a:pt x="10" y="1"/>
                      <a:pt x="10" y="1"/>
                    </a:cubicBezTo>
                    <a:cubicBezTo>
                      <a:pt x="10" y="1"/>
                      <a:pt x="10" y="1"/>
                      <a:pt x="10" y="1"/>
                    </a:cubicBezTo>
                    <a:moveTo>
                      <a:pt x="1" y="1"/>
                    </a:moveTo>
                    <a:cubicBezTo>
                      <a:pt x="3" y="1"/>
                      <a:pt x="6" y="1"/>
                      <a:pt x="9" y="2"/>
                    </a:cubicBezTo>
                    <a:cubicBezTo>
                      <a:pt x="6" y="1"/>
                      <a:pt x="3" y="1"/>
                      <a:pt x="1" y="1"/>
                    </a:cubicBezTo>
                    <a:moveTo>
                      <a:pt x="1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moveTo>
                      <a:pt x="10" y="1"/>
                    </a:moveTo>
                    <a:cubicBezTo>
                      <a:pt x="10" y="1"/>
                      <a:pt x="10" y="1"/>
                      <a:pt x="10" y="1"/>
                    </a:cubicBezTo>
                    <a:cubicBezTo>
                      <a:pt x="10" y="1"/>
                      <a:pt x="10" y="1"/>
                      <a:pt x="10" y="1"/>
                    </a:cubicBezTo>
                    <a:moveTo>
                      <a:pt x="10" y="1"/>
                    </a:moveTo>
                    <a:cubicBezTo>
                      <a:pt x="10" y="1"/>
                      <a:pt x="10" y="1"/>
                      <a:pt x="10" y="1"/>
                    </a:cubicBezTo>
                    <a:cubicBezTo>
                      <a:pt x="10" y="1"/>
                      <a:pt x="10" y="1"/>
                      <a:pt x="10" y="1"/>
                    </a:cubicBezTo>
                    <a:moveTo>
                      <a:pt x="9" y="0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9" y="0"/>
                      <a:pt x="9" y="0"/>
                      <a:pt x="9" y="0"/>
                    </a:cubicBezTo>
                    <a:moveTo>
                      <a:pt x="9" y="0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9" y="0"/>
                      <a:pt x="9" y="0"/>
                      <a:pt x="9" y="0"/>
                    </a:cubicBezTo>
                  </a:path>
                </a:pathLst>
              </a:custGeom>
              <a:solidFill>
                <a:srgbClr val="73C299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21" name="Google Shape;2221;p36"/>
              <p:cNvSpPr/>
              <p:nvPr/>
            </p:nvSpPr>
            <p:spPr>
              <a:xfrm>
                <a:off x="4279638" y="927088"/>
                <a:ext cx="3175" cy="4763"/>
              </a:xfrm>
              <a:custGeom>
                <a:avLst/>
                <a:gdLst/>
                <a:ahLst/>
                <a:cxnLst/>
                <a:rect l="l" t="t" r="r" b="b"/>
                <a:pathLst>
                  <a:path w="3" h="3" extrusionOk="0">
                    <a:moveTo>
                      <a:pt x="3" y="0"/>
                    </a:moveTo>
                    <a:cubicBezTo>
                      <a:pt x="2" y="1"/>
                      <a:pt x="1" y="2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2"/>
                      <a:pt x="2" y="1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solidFill>
                <a:srgbClr val="07012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22" name="Google Shape;2222;p36"/>
              <p:cNvSpPr/>
              <p:nvPr/>
            </p:nvSpPr>
            <p:spPr>
              <a:xfrm>
                <a:off x="4301863" y="946138"/>
                <a:ext cx="50800" cy="44450"/>
              </a:xfrm>
              <a:custGeom>
                <a:avLst/>
                <a:gdLst/>
                <a:ahLst/>
                <a:cxnLst/>
                <a:rect l="l" t="t" r="r" b="b"/>
                <a:pathLst>
                  <a:path w="37" h="31" extrusionOk="0">
                    <a:moveTo>
                      <a:pt x="37" y="31"/>
                    </a:moveTo>
                    <a:cubicBezTo>
                      <a:pt x="30" y="31"/>
                      <a:pt x="24" y="31"/>
                      <a:pt x="18" y="31"/>
                    </a:cubicBezTo>
                    <a:cubicBezTo>
                      <a:pt x="18" y="31"/>
                      <a:pt x="18" y="31"/>
                      <a:pt x="18" y="31"/>
                    </a:cubicBezTo>
                    <a:cubicBezTo>
                      <a:pt x="24" y="31"/>
                      <a:pt x="30" y="31"/>
                      <a:pt x="37" y="31"/>
                    </a:cubicBezTo>
                    <a:cubicBezTo>
                      <a:pt x="37" y="31"/>
                      <a:pt x="37" y="31"/>
                      <a:pt x="37" y="31"/>
                    </a:cubicBezTo>
                    <a:moveTo>
                      <a:pt x="8" y="0"/>
                    </a:moveTo>
                    <a:cubicBezTo>
                      <a:pt x="5" y="3"/>
                      <a:pt x="2" y="6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2" y="6"/>
                      <a:pt x="5" y="3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</a:path>
                </a:pathLst>
              </a:custGeom>
              <a:solidFill>
                <a:srgbClr val="07012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23" name="Google Shape;2223;p36"/>
              <p:cNvSpPr/>
              <p:nvPr/>
            </p:nvSpPr>
            <p:spPr>
              <a:xfrm>
                <a:off x="4363776" y="1023926"/>
                <a:ext cx="14288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0" h="10" extrusionOk="0">
                    <a:moveTo>
                      <a:pt x="2" y="0"/>
                    </a:moveTo>
                    <a:cubicBezTo>
                      <a:pt x="5" y="2"/>
                      <a:pt x="8" y="4"/>
                      <a:pt x="10" y="6"/>
                    </a:cubicBezTo>
                    <a:cubicBezTo>
                      <a:pt x="7" y="8"/>
                      <a:pt x="3" y="9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3" y="9"/>
                      <a:pt x="7" y="8"/>
                      <a:pt x="10" y="6"/>
                    </a:cubicBezTo>
                    <a:cubicBezTo>
                      <a:pt x="8" y="4"/>
                      <a:pt x="5" y="2"/>
                      <a:pt x="2" y="0"/>
                    </a:cubicBezTo>
                  </a:path>
                </a:pathLst>
              </a:custGeom>
              <a:solidFill>
                <a:srgbClr val="07012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24" name="Google Shape;2224;p36"/>
              <p:cNvSpPr/>
              <p:nvPr/>
            </p:nvSpPr>
            <p:spPr>
              <a:xfrm>
                <a:off x="4181213" y="768338"/>
                <a:ext cx="231775" cy="307975"/>
              </a:xfrm>
              <a:custGeom>
                <a:avLst/>
                <a:gdLst/>
                <a:ahLst/>
                <a:cxnLst/>
                <a:rect l="l" t="t" r="r" b="b"/>
                <a:pathLst>
                  <a:path w="166" h="221" extrusionOk="0">
                    <a:moveTo>
                      <a:pt x="0" y="0"/>
                    </a:moveTo>
                    <a:cubicBezTo>
                      <a:pt x="5" y="15"/>
                      <a:pt x="13" y="28"/>
                      <a:pt x="25" y="38"/>
                    </a:cubicBezTo>
                    <a:cubicBezTo>
                      <a:pt x="25" y="38"/>
                      <a:pt x="25" y="38"/>
                      <a:pt x="25" y="38"/>
                    </a:cubicBezTo>
                    <a:cubicBezTo>
                      <a:pt x="25" y="38"/>
                      <a:pt x="25" y="38"/>
                      <a:pt x="25" y="38"/>
                    </a:cubicBezTo>
                    <a:cubicBezTo>
                      <a:pt x="25" y="38"/>
                      <a:pt x="25" y="38"/>
                      <a:pt x="25" y="38"/>
                    </a:cubicBezTo>
                    <a:cubicBezTo>
                      <a:pt x="25" y="38"/>
                      <a:pt x="25" y="39"/>
                      <a:pt x="26" y="39"/>
                    </a:cubicBezTo>
                    <a:cubicBezTo>
                      <a:pt x="26" y="39"/>
                      <a:pt x="26" y="39"/>
                      <a:pt x="26" y="39"/>
                    </a:cubicBezTo>
                    <a:cubicBezTo>
                      <a:pt x="26" y="39"/>
                      <a:pt x="26" y="39"/>
                      <a:pt x="26" y="39"/>
                    </a:cubicBezTo>
                    <a:cubicBezTo>
                      <a:pt x="26" y="39"/>
                      <a:pt x="26" y="39"/>
                      <a:pt x="26" y="39"/>
                    </a:cubicBezTo>
                    <a:cubicBezTo>
                      <a:pt x="26" y="39"/>
                      <a:pt x="26" y="39"/>
                      <a:pt x="26" y="39"/>
                    </a:cubicBezTo>
                    <a:cubicBezTo>
                      <a:pt x="26" y="39"/>
                      <a:pt x="26" y="39"/>
                      <a:pt x="26" y="39"/>
                    </a:cubicBezTo>
                    <a:cubicBezTo>
                      <a:pt x="26" y="39"/>
                      <a:pt x="26" y="39"/>
                      <a:pt x="26" y="39"/>
                    </a:cubicBezTo>
                    <a:cubicBezTo>
                      <a:pt x="27" y="40"/>
                      <a:pt x="27" y="40"/>
                      <a:pt x="28" y="41"/>
                    </a:cubicBezTo>
                    <a:cubicBezTo>
                      <a:pt x="28" y="41"/>
                      <a:pt x="28" y="41"/>
                      <a:pt x="28" y="41"/>
                    </a:cubicBezTo>
                    <a:cubicBezTo>
                      <a:pt x="28" y="41"/>
                      <a:pt x="28" y="41"/>
                      <a:pt x="28" y="41"/>
                    </a:cubicBezTo>
                    <a:cubicBezTo>
                      <a:pt x="28" y="41"/>
                      <a:pt x="28" y="41"/>
                      <a:pt x="28" y="41"/>
                    </a:cubicBezTo>
                    <a:cubicBezTo>
                      <a:pt x="28" y="41"/>
                      <a:pt x="28" y="41"/>
                      <a:pt x="28" y="41"/>
                    </a:cubicBezTo>
                    <a:cubicBezTo>
                      <a:pt x="27" y="40"/>
                      <a:pt x="26" y="40"/>
                      <a:pt x="25" y="40"/>
                    </a:cubicBezTo>
                    <a:cubicBezTo>
                      <a:pt x="22" y="39"/>
                      <a:pt x="19" y="39"/>
                      <a:pt x="17" y="39"/>
                    </a:cubicBezTo>
                    <a:cubicBezTo>
                      <a:pt x="17" y="39"/>
                      <a:pt x="17" y="39"/>
                      <a:pt x="17" y="39"/>
                    </a:cubicBezTo>
                    <a:cubicBezTo>
                      <a:pt x="16" y="39"/>
                      <a:pt x="16" y="39"/>
                      <a:pt x="16" y="39"/>
                    </a:cubicBezTo>
                    <a:cubicBezTo>
                      <a:pt x="15" y="39"/>
                      <a:pt x="14" y="39"/>
                      <a:pt x="13" y="39"/>
                    </a:cubicBezTo>
                    <a:cubicBezTo>
                      <a:pt x="13" y="39"/>
                      <a:pt x="13" y="39"/>
                      <a:pt x="13" y="39"/>
                    </a:cubicBezTo>
                    <a:cubicBezTo>
                      <a:pt x="23" y="45"/>
                      <a:pt x="31" y="53"/>
                      <a:pt x="38" y="62"/>
                    </a:cubicBezTo>
                    <a:cubicBezTo>
                      <a:pt x="38" y="62"/>
                      <a:pt x="38" y="62"/>
                      <a:pt x="38" y="62"/>
                    </a:cubicBezTo>
                    <a:cubicBezTo>
                      <a:pt x="38" y="62"/>
                      <a:pt x="38" y="62"/>
                      <a:pt x="38" y="62"/>
                    </a:cubicBezTo>
                    <a:cubicBezTo>
                      <a:pt x="38" y="62"/>
                      <a:pt x="38" y="62"/>
                      <a:pt x="38" y="62"/>
                    </a:cubicBezTo>
                    <a:cubicBezTo>
                      <a:pt x="38" y="62"/>
                      <a:pt x="37" y="62"/>
                      <a:pt x="37" y="62"/>
                    </a:cubicBezTo>
                    <a:cubicBezTo>
                      <a:pt x="37" y="62"/>
                      <a:pt x="36" y="62"/>
                      <a:pt x="35" y="62"/>
                    </a:cubicBezTo>
                    <a:cubicBezTo>
                      <a:pt x="31" y="62"/>
                      <a:pt x="26" y="65"/>
                      <a:pt x="24" y="70"/>
                    </a:cubicBezTo>
                    <a:cubicBezTo>
                      <a:pt x="33" y="76"/>
                      <a:pt x="43" y="81"/>
                      <a:pt x="54" y="85"/>
                    </a:cubicBezTo>
                    <a:cubicBezTo>
                      <a:pt x="54" y="85"/>
                      <a:pt x="54" y="85"/>
                      <a:pt x="54" y="85"/>
                    </a:cubicBezTo>
                    <a:cubicBezTo>
                      <a:pt x="54" y="85"/>
                      <a:pt x="54" y="85"/>
                      <a:pt x="54" y="85"/>
                    </a:cubicBezTo>
                    <a:cubicBezTo>
                      <a:pt x="49" y="89"/>
                      <a:pt x="45" y="95"/>
                      <a:pt x="42" y="101"/>
                    </a:cubicBezTo>
                    <a:cubicBezTo>
                      <a:pt x="55" y="101"/>
                      <a:pt x="68" y="104"/>
                      <a:pt x="80" y="107"/>
                    </a:cubicBezTo>
                    <a:cubicBezTo>
                      <a:pt x="80" y="107"/>
                      <a:pt x="80" y="107"/>
                      <a:pt x="80" y="107"/>
                    </a:cubicBezTo>
                    <a:cubicBezTo>
                      <a:pt x="80" y="107"/>
                      <a:pt x="80" y="107"/>
                      <a:pt x="80" y="107"/>
                    </a:cubicBezTo>
                    <a:cubicBezTo>
                      <a:pt x="78" y="110"/>
                      <a:pt x="75" y="112"/>
                      <a:pt x="73" y="114"/>
                    </a:cubicBezTo>
                    <a:cubicBezTo>
                      <a:pt x="72" y="115"/>
                      <a:pt x="71" y="116"/>
                      <a:pt x="70" y="117"/>
                    </a:cubicBezTo>
                    <a:cubicBezTo>
                      <a:pt x="79" y="120"/>
                      <a:pt x="88" y="124"/>
                      <a:pt x="96" y="127"/>
                    </a:cubicBezTo>
                    <a:cubicBezTo>
                      <a:pt x="96" y="127"/>
                      <a:pt x="96" y="127"/>
                      <a:pt x="96" y="127"/>
                    </a:cubicBezTo>
                    <a:cubicBezTo>
                      <a:pt x="96" y="127"/>
                      <a:pt x="96" y="127"/>
                      <a:pt x="96" y="127"/>
                    </a:cubicBezTo>
                    <a:cubicBezTo>
                      <a:pt x="96" y="127"/>
                      <a:pt x="95" y="128"/>
                      <a:pt x="94" y="128"/>
                    </a:cubicBezTo>
                    <a:cubicBezTo>
                      <a:pt x="91" y="131"/>
                      <a:pt x="88" y="134"/>
                      <a:pt x="86" y="138"/>
                    </a:cubicBezTo>
                    <a:cubicBezTo>
                      <a:pt x="99" y="144"/>
                      <a:pt x="111" y="151"/>
                      <a:pt x="123" y="159"/>
                    </a:cubicBezTo>
                    <a:cubicBezTo>
                      <a:pt x="123" y="159"/>
                      <a:pt x="123" y="159"/>
                      <a:pt x="123" y="159"/>
                    </a:cubicBezTo>
                    <a:cubicBezTo>
                      <a:pt x="123" y="159"/>
                      <a:pt x="123" y="159"/>
                      <a:pt x="123" y="159"/>
                    </a:cubicBezTo>
                    <a:cubicBezTo>
                      <a:pt x="116" y="159"/>
                      <a:pt x="110" y="159"/>
                      <a:pt x="104" y="159"/>
                    </a:cubicBezTo>
                    <a:cubicBezTo>
                      <a:pt x="114" y="167"/>
                      <a:pt x="123" y="175"/>
                      <a:pt x="133" y="183"/>
                    </a:cubicBezTo>
                    <a:cubicBezTo>
                      <a:pt x="136" y="185"/>
                      <a:pt x="139" y="187"/>
                      <a:pt x="141" y="189"/>
                    </a:cubicBezTo>
                    <a:cubicBezTo>
                      <a:pt x="138" y="191"/>
                      <a:pt x="134" y="192"/>
                      <a:pt x="131" y="193"/>
                    </a:cubicBezTo>
                    <a:cubicBezTo>
                      <a:pt x="131" y="194"/>
                      <a:pt x="131" y="194"/>
                      <a:pt x="131" y="194"/>
                    </a:cubicBezTo>
                    <a:cubicBezTo>
                      <a:pt x="143" y="202"/>
                      <a:pt x="155" y="211"/>
                      <a:pt x="165" y="221"/>
                    </a:cubicBezTo>
                    <a:cubicBezTo>
                      <a:pt x="166" y="220"/>
                      <a:pt x="166" y="219"/>
                      <a:pt x="166" y="218"/>
                    </a:cubicBezTo>
                    <a:cubicBezTo>
                      <a:pt x="162" y="203"/>
                      <a:pt x="157" y="189"/>
                      <a:pt x="154" y="174"/>
                    </a:cubicBezTo>
                    <a:cubicBezTo>
                      <a:pt x="146" y="166"/>
                      <a:pt x="137" y="158"/>
                      <a:pt x="130" y="154"/>
                    </a:cubicBezTo>
                    <a:cubicBezTo>
                      <a:pt x="118" y="145"/>
                      <a:pt x="129" y="132"/>
                      <a:pt x="118" y="124"/>
                    </a:cubicBezTo>
                    <a:cubicBezTo>
                      <a:pt x="113" y="120"/>
                      <a:pt x="110" y="118"/>
                      <a:pt x="105" y="114"/>
                    </a:cubicBezTo>
                    <a:cubicBezTo>
                      <a:pt x="98" y="108"/>
                      <a:pt x="102" y="100"/>
                      <a:pt x="92" y="94"/>
                    </a:cubicBezTo>
                    <a:cubicBezTo>
                      <a:pt x="83" y="89"/>
                      <a:pt x="75" y="87"/>
                      <a:pt x="69" y="78"/>
                    </a:cubicBezTo>
                    <a:cubicBezTo>
                      <a:pt x="68" y="75"/>
                      <a:pt x="68" y="71"/>
                      <a:pt x="68" y="69"/>
                    </a:cubicBezTo>
                    <a:cubicBezTo>
                      <a:pt x="66" y="58"/>
                      <a:pt x="60" y="57"/>
                      <a:pt x="52" y="50"/>
                    </a:cubicBezTo>
                    <a:cubicBezTo>
                      <a:pt x="39" y="39"/>
                      <a:pt x="40" y="23"/>
                      <a:pt x="24" y="15"/>
                    </a:cubicBezTo>
                    <a:cubicBezTo>
                      <a:pt x="14" y="11"/>
                      <a:pt x="6" y="7"/>
                      <a:pt x="0" y="0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25" name="Google Shape;2225;p36"/>
              <p:cNvSpPr/>
              <p:nvPr/>
            </p:nvSpPr>
            <p:spPr>
              <a:xfrm>
                <a:off x="4016113" y="971538"/>
                <a:ext cx="419100" cy="128588"/>
              </a:xfrm>
              <a:custGeom>
                <a:avLst/>
                <a:gdLst/>
                <a:ahLst/>
                <a:cxnLst/>
                <a:rect l="l" t="t" r="r" b="b"/>
                <a:pathLst>
                  <a:path w="301" h="92" extrusionOk="0">
                    <a:moveTo>
                      <a:pt x="130" y="58"/>
                    </a:moveTo>
                    <a:cubicBezTo>
                      <a:pt x="127" y="63"/>
                      <a:pt x="123" y="69"/>
                      <a:pt x="120" y="74"/>
                    </a:cubicBezTo>
                    <a:cubicBezTo>
                      <a:pt x="131" y="70"/>
                      <a:pt x="143" y="66"/>
                      <a:pt x="154" y="63"/>
                    </a:cubicBezTo>
                    <a:cubicBezTo>
                      <a:pt x="154" y="67"/>
                      <a:pt x="154" y="71"/>
                      <a:pt x="154" y="76"/>
                    </a:cubicBezTo>
                    <a:cubicBezTo>
                      <a:pt x="165" y="73"/>
                      <a:pt x="176" y="67"/>
                      <a:pt x="185" y="59"/>
                    </a:cubicBezTo>
                    <a:cubicBezTo>
                      <a:pt x="185" y="64"/>
                      <a:pt x="184" y="69"/>
                      <a:pt x="182" y="72"/>
                    </a:cubicBezTo>
                    <a:cubicBezTo>
                      <a:pt x="191" y="72"/>
                      <a:pt x="201" y="70"/>
                      <a:pt x="209" y="66"/>
                    </a:cubicBezTo>
                    <a:cubicBezTo>
                      <a:pt x="207" y="70"/>
                      <a:pt x="205" y="73"/>
                      <a:pt x="203" y="77"/>
                    </a:cubicBezTo>
                    <a:cubicBezTo>
                      <a:pt x="211" y="72"/>
                      <a:pt x="221" y="68"/>
                      <a:pt x="230" y="66"/>
                    </a:cubicBezTo>
                    <a:cubicBezTo>
                      <a:pt x="230" y="71"/>
                      <a:pt x="227" y="77"/>
                      <a:pt x="222" y="80"/>
                    </a:cubicBezTo>
                    <a:cubicBezTo>
                      <a:pt x="249" y="76"/>
                      <a:pt x="277" y="80"/>
                      <a:pt x="301" y="92"/>
                    </a:cubicBezTo>
                    <a:cubicBezTo>
                      <a:pt x="261" y="44"/>
                      <a:pt x="199" y="17"/>
                      <a:pt x="137" y="7"/>
                    </a:cubicBezTo>
                    <a:cubicBezTo>
                      <a:pt x="89" y="0"/>
                      <a:pt x="34" y="4"/>
                      <a:pt x="0" y="39"/>
                    </a:cubicBezTo>
                    <a:cubicBezTo>
                      <a:pt x="16" y="39"/>
                      <a:pt x="31" y="38"/>
                      <a:pt x="47" y="35"/>
                    </a:cubicBezTo>
                    <a:cubicBezTo>
                      <a:pt x="42" y="36"/>
                      <a:pt x="38" y="39"/>
                      <a:pt x="35" y="43"/>
                    </a:cubicBezTo>
                    <a:cubicBezTo>
                      <a:pt x="51" y="43"/>
                      <a:pt x="66" y="42"/>
                      <a:pt x="81" y="40"/>
                    </a:cubicBezTo>
                    <a:cubicBezTo>
                      <a:pt x="76" y="44"/>
                      <a:pt x="71" y="49"/>
                      <a:pt x="66" y="53"/>
                    </a:cubicBezTo>
                    <a:cubicBezTo>
                      <a:pt x="78" y="53"/>
                      <a:pt x="90" y="52"/>
                      <a:pt x="102" y="49"/>
                    </a:cubicBezTo>
                    <a:cubicBezTo>
                      <a:pt x="96" y="56"/>
                      <a:pt x="91" y="62"/>
                      <a:pt x="85" y="68"/>
                    </a:cubicBezTo>
                    <a:cubicBezTo>
                      <a:pt x="100" y="65"/>
                      <a:pt x="115" y="61"/>
                      <a:pt x="130" y="58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26" name="Google Shape;2226;p36"/>
              <p:cNvSpPr/>
              <p:nvPr/>
            </p:nvSpPr>
            <p:spPr>
              <a:xfrm>
                <a:off x="4070088" y="1027101"/>
                <a:ext cx="127000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91" h="34" extrusionOk="0">
                    <a:moveTo>
                      <a:pt x="91" y="18"/>
                    </a:moveTo>
                    <a:cubicBezTo>
                      <a:pt x="91" y="18"/>
                      <a:pt x="91" y="18"/>
                      <a:pt x="91" y="18"/>
                    </a:cubicBezTo>
                    <a:cubicBezTo>
                      <a:pt x="88" y="23"/>
                      <a:pt x="84" y="29"/>
                      <a:pt x="81" y="34"/>
                    </a:cubicBezTo>
                    <a:cubicBezTo>
                      <a:pt x="81" y="34"/>
                      <a:pt x="81" y="34"/>
                      <a:pt x="81" y="34"/>
                    </a:cubicBezTo>
                    <a:cubicBezTo>
                      <a:pt x="84" y="29"/>
                      <a:pt x="88" y="23"/>
                      <a:pt x="91" y="18"/>
                    </a:cubicBezTo>
                    <a:moveTo>
                      <a:pt x="33" y="13"/>
                    </a:moveTo>
                    <a:cubicBezTo>
                      <a:pt x="33" y="13"/>
                      <a:pt x="32" y="13"/>
                      <a:pt x="32" y="13"/>
                    </a:cubicBezTo>
                    <a:cubicBezTo>
                      <a:pt x="32" y="13"/>
                      <a:pt x="32" y="13"/>
                      <a:pt x="32" y="13"/>
                    </a:cubicBezTo>
                    <a:cubicBezTo>
                      <a:pt x="32" y="13"/>
                      <a:pt x="33" y="13"/>
                      <a:pt x="33" y="13"/>
                    </a:cubicBezTo>
                    <a:moveTo>
                      <a:pt x="30" y="13"/>
                    </a:moveTo>
                    <a:cubicBezTo>
                      <a:pt x="31" y="13"/>
                      <a:pt x="31" y="13"/>
                      <a:pt x="32" y="13"/>
                    </a:cubicBezTo>
                    <a:cubicBezTo>
                      <a:pt x="31" y="13"/>
                      <a:pt x="31" y="13"/>
                      <a:pt x="30" y="13"/>
                    </a:cubicBezTo>
                    <a:moveTo>
                      <a:pt x="63" y="9"/>
                    </a:moveTo>
                    <a:cubicBezTo>
                      <a:pt x="63" y="9"/>
                      <a:pt x="63" y="9"/>
                      <a:pt x="63" y="9"/>
                    </a:cubicBezTo>
                    <a:cubicBezTo>
                      <a:pt x="46" y="28"/>
                      <a:pt x="46" y="28"/>
                      <a:pt x="46" y="28"/>
                    </a:cubicBezTo>
                    <a:cubicBezTo>
                      <a:pt x="52" y="22"/>
                      <a:pt x="57" y="16"/>
                      <a:pt x="63" y="9"/>
                    </a:cubicBezTo>
                    <a:moveTo>
                      <a:pt x="3" y="3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moveTo>
                      <a:pt x="0" y="3"/>
                    </a:moveTo>
                    <a:cubicBezTo>
                      <a:pt x="1" y="3"/>
                      <a:pt x="2" y="3"/>
                      <a:pt x="3" y="3"/>
                    </a:cubicBezTo>
                    <a:cubicBezTo>
                      <a:pt x="2" y="3"/>
                      <a:pt x="1" y="3"/>
                      <a:pt x="0" y="3"/>
                    </a:cubicBezTo>
                    <a:moveTo>
                      <a:pt x="39" y="0"/>
                    </a:moveTo>
                    <a:cubicBezTo>
                      <a:pt x="39" y="1"/>
                      <a:pt x="39" y="1"/>
                      <a:pt x="38" y="1"/>
                    </a:cubicBezTo>
                    <a:cubicBezTo>
                      <a:pt x="39" y="1"/>
                      <a:pt x="39" y="1"/>
                      <a:pt x="39" y="0"/>
                    </a:cubicBezTo>
                  </a:path>
                </a:pathLst>
              </a:custGeom>
              <a:solidFill>
                <a:srgbClr val="73C299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27" name="Google Shape;2227;p36"/>
              <p:cNvSpPr/>
              <p:nvPr/>
            </p:nvSpPr>
            <p:spPr>
              <a:xfrm>
                <a:off x="4324088" y="1081076"/>
                <a:ext cx="28575" cy="1588"/>
              </a:xfrm>
              <a:custGeom>
                <a:avLst/>
                <a:gdLst/>
                <a:ahLst/>
                <a:cxnLst/>
                <a:rect l="l" t="t" r="r" b="b"/>
                <a:pathLst>
                  <a:path w="20" h="1" extrusionOk="0">
                    <a:moveTo>
                      <a:pt x="20" y="0"/>
                    </a:moveTo>
                    <a:cubicBezTo>
                      <a:pt x="13" y="0"/>
                      <a:pt x="7" y="0"/>
                      <a:pt x="0" y="1"/>
                    </a:cubicBezTo>
                    <a:cubicBezTo>
                      <a:pt x="7" y="0"/>
                      <a:pt x="13" y="0"/>
                      <a:pt x="20" y="0"/>
                    </a:cubicBezTo>
                    <a:cubicBezTo>
                      <a:pt x="20" y="0"/>
                      <a:pt x="20" y="0"/>
                      <a:pt x="20" y="0"/>
                    </a:cubicBezTo>
                  </a:path>
                </a:pathLst>
              </a:custGeom>
              <a:solidFill>
                <a:srgbClr val="07012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28" name="Google Shape;2228;p36"/>
              <p:cNvSpPr/>
              <p:nvPr/>
            </p:nvSpPr>
            <p:spPr>
              <a:xfrm>
                <a:off x="4352663" y="1081076"/>
                <a:ext cx="15875" cy="0"/>
              </a:xfrm>
              <a:custGeom>
                <a:avLst/>
                <a:gdLst/>
                <a:ahLst/>
                <a:cxnLst/>
                <a:rect l="l" t="t" r="r" b="b"/>
                <a:pathLst>
                  <a:path w="11" h="120000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0"/>
                      <a:pt x="7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8" y="0"/>
                      <a:pt x="4" y="0"/>
                      <a:pt x="0" y="0"/>
                    </a:cubicBezTo>
                  </a:path>
                </a:pathLst>
              </a:custGeom>
              <a:solidFill>
                <a:srgbClr val="07012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29" name="Google Shape;2229;p36"/>
              <p:cNvSpPr/>
              <p:nvPr/>
            </p:nvSpPr>
            <p:spPr>
              <a:xfrm>
                <a:off x="4024051" y="1006463"/>
                <a:ext cx="377825" cy="76200"/>
              </a:xfrm>
              <a:custGeom>
                <a:avLst/>
                <a:gdLst/>
                <a:ahLst/>
                <a:cxnLst/>
                <a:rect l="l" t="t" r="r" b="b"/>
                <a:pathLst>
                  <a:path w="271" h="55" extrusionOk="0">
                    <a:moveTo>
                      <a:pt x="69" y="0"/>
                    </a:moveTo>
                    <a:cubicBezTo>
                      <a:pt x="65" y="0"/>
                      <a:pt x="62" y="1"/>
                      <a:pt x="59" y="1"/>
                    </a:cubicBezTo>
                    <a:cubicBezTo>
                      <a:pt x="55" y="2"/>
                      <a:pt x="52" y="3"/>
                      <a:pt x="49" y="3"/>
                    </a:cubicBezTo>
                    <a:cubicBezTo>
                      <a:pt x="47" y="3"/>
                      <a:pt x="46" y="2"/>
                      <a:pt x="44" y="2"/>
                    </a:cubicBezTo>
                    <a:cubicBezTo>
                      <a:pt x="41" y="2"/>
                      <a:pt x="38" y="2"/>
                      <a:pt x="35" y="2"/>
                    </a:cubicBezTo>
                    <a:cubicBezTo>
                      <a:pt x="22" y="2"/>
                      <a:pt x="11" y="7"/>
                      <a:pt x="0" y="14"/>
                    </a:cubicBezTo>
                    <a:cubicBezTo>
                      <a:pt x="13" y="14"/>
                      <a:pt x="27" y="12"/>
                      <a:pt x="41" y="10"/>
                    </a:cubicBezTo>
                    <a:cubicBezTo>
                      <a:pt x="41" y="10"/>
                      <a:pt x="41" y="10"/>
                      <a:pt x="41" y="10"/>
                    </a:cubicBezTo>
                    <a:cubicBezTo>
                      <a:pt x="41" y="10"/>
                      <a:pt x="41" y="10"/>
                      <a:pt x="41" y="10"/>
                    </a:cubicBezTo>
                    <a:cubicBezTo>
                      <a:pt x="36" y="11"/>
                      <a:pt x="32" y="14"/>
                      <a:pt x="29" y="18"/>
                    </a:cubicBezTo>
                    <a:cubicBezTo>
                      <a:pt x="30" y="18"/>
                      <a:pt x="32" y="18"/>
                      <a:pt x="33" y="18"/>
                    </a:cubicBezTo>
                    <a:cubicBezTo>
                      <a:pt x="34" y="18"/>
                      <a:pt x="35" y="18"/>
                      <a:pt x="36" y="18"/>
                    </a:cubicBezTo>
                    <a:cubicBezTo>
                      <a:pt x="36" y="18"/>
                      <a:pt x="36" y="18"/>
                      <a:pt x="36" y="18"/>
                    </a:cubicBezTo>
                    <a:cubicBezTo>
                      <a:pt x="36" y="18"/>
                      <a:pt x="36" y="18"/>
                      <a:pt x="36" y="18"/>
                    </a:cubicBezTo>
                    <a:cubicBezTo>
                      <a:pt x="48" y="18"/>
                      <a:pt x="60" y="17"/>
                      <a:pt x="71" y="16"/>
                    </a:cubicBezTo>
                    <a:cubicBezTo>
                      <a:pt x="72" y="16"/>
                      <a:pt x="72" y="16"/>
                      <a:pt x="72" y="15"/>
                    </a:cubicBezTo>
                    <a:cubicBezTo>
                      <a:pt x="73" y="15"/>
                      <a:pt x="74" y="15"/>
                      <a:pt x="75" y="15"/>
                    </a:cubicBezTo>
                    <a:cubicBezTo>
                      <a:pt x="75" y="15"/>
                      <a:pt x="75" y="15"/>
                      <a:pt x="75" y="15"/>
                    </a:cubicBezTo>
                    <a:cubicBezTo>
                      <a:pt x="75" y="15"/>
                      <a:pt x="75" y="15"/>
                      <a:pt x="75" y="15"/>
                    </a:cubicBezTo>
                    <a:cubicBezTo>
                      <a:pt x="70" y="19"/>
                      <a:pt x="65" y="24"/>
                      <a:pt x="60" y="28"/>
                    </a:cubicBezTo>
                    <a:cubicBezTo>
                      <a:pt x="61" y="28"/>
                      <a:pt x="62" y="28"/>
                      <a:pt x="63" y="28"/>
                    </a:cubicBezTo>
                    <a:cubicBezTo>
                      <a:pt x="64" y="28"/>
                      <a:pt x="64" y="28"/>
                      <a:pt x="65" y="28"/>
                    </a:cubicBezTo>
                    <a:cubicBezTo>
                      <a:pt x="65" y="28"/>
                      <a:pt x="65" y="28"/>
                      <a:pt x="65" y="28"/>
                    </a:cubicBezTo>
                    <a:cubicBezTo>
                      <a:pt x="65" y="28"/>
                      <a:pt x="66" y="28"/>
                      <a:pt x="66" y="28"/>
                    </a:cubicBezTo>
                    <a:cubicBezTo>
                      <a:pt x="76" y="28"/>
                      <a:pt x="86" y="27"/>
                      <a:pt x="96" y="24"/>
                    </a:cubicBezTo>
                    <a:cubicBezTo>
                      <a:pt x="96" y="24"/>
                      <a:pt x="96" y="24"/>
                      <a:pt x="96" y="24"/>
                    </a:cubicBezTo>
                    <a:cubicBezTo>
                      <a:pt x="96" y="24"/>
                      <a:pt x="96" y="24"/>
                      <a:pt x="96" y="24"/>
                    </a:cubicBezTo>
                    <a:cubicBezTo>
                      <a:pt x="90" y="31"/>
                      <a:pt x="85" y="37"/>
                      <a:pt x="79" y="43"/>
                    </a:cubicBezTo>
                    <a:cubicBezTo>
                      <a:pt x="124" y="33"/>
                      <a:pt x="124" y="33"/>
                      <a:pt x="124" y="33"/>
                    </a:cubicBezTo>
                    <a:cubicBezTo>
                      <a:pt x="124" y="33"/>
                      <a:pt x="124" y="33"/>
                      <a:pt x="124" y="33"/>
                    </a:cubicBezTo>
                    <a:cubicBezTo>
                      <a:pt x="124" y="33"/>
                      <a:pt x="124" y="33"/>
                      <a:pt x="124" y="33"/>
                    </a:cubicBezTo>
                    <a:cubicBezTo>
                      <a:pt x="121" y="38"/>
                      <a:pt x="117" y="44"/>
                      <a:pt x="114" y="49"/>
                    </a:cubicBezTo>
                    <a:cubicBezTo>
                      <a:pt x="125" y="45"/>
                      <a:pt x="137" y="41"/>
                      <a:pt x="148" y="38"/>
                    </a:cubicBezTo>
                    <a:cubicBezTo>
                      <a:pt x="148" y="42"/>
                      <a:pt x="148" y="46"/>
                      <a:pt x="148" y="51"/>
                    </a:cubicBezTo>
                    <a:cubicBezTo>
                      <a:pt x="159" y="48"/>
                      <a:pt x="170" y="42"/>
                      <a:pt x="179" y="34"/>
                    </a:cubicBezTo>
                    <a:cubicBezTo>
                      <a:pt x="179" y="35"/>
                      <a:pt x="179" y="35"/>
                      <a:pt x="179" y="36"/>
                    </a:cubicBezTo>
                    <a:cubicBezTo>
                      <a:pt x="179" y="40"/>
                      <a:pt x="178" y="44"/>
                      <a:pt x="176" y="47"/>
                    </a:cubicBezTo>
                    <a:cubicBezTo>
                      <a:pt x="185" y="47"/>
                      <a:pt x="195" y="45"/>
                      <a:pt x="203" y="41"/>
                    </a:cubicBezTo>
                    <a:cubicBezTo>
                      <a:pt x="203" y="41"/>
                      <a:pt x="203" y="41"/>
                      <a:pt x="203" y="41"/>
                    </a:cubicBezTo>
                    <a:cubicBezTo>
                      <a:pt x="203" y="41"/>
                      <a:pt x="203" y="41"/>
                      <a:pt x="203" y="41"/>
                    </a:cubicBezTo>
                    <a:cubicBezTo>
                      <a:pt x="201" y="45"/>
                      <a:pt x="199" y="48"/>
                      <a:pt x="197" y="52"/>
                    </a:cubicBezTo>
                    <a:cubicBezTo>
                      <a:pt x="205" y="47"/>
                      <a:pt x="215" y="43"/>
                      <a:pt x="224" y="41"/>
                    </a:cubicBezTo>
                    <a:cubicBezTo>
                      <a:pt x="224" y="41"/>
                      <a:pt x="224" y="41"/>
                      <a:pt x="224" y="41"/>
                    </a:cubicBezTo>
                    <a:cubicBezTo>
                      <a:pt x="224" y="41"/>
                      <a:pt x="224" y="41"/>
                      <a:pt x="224" y="41"/>
                    </a:cubicBezTo>
                    <a:cubicBezTo>
                      <a:pt x="224" y="46"/>
                      <a:pt x="221" y="52"/>
                      <a:pt x="216" y="55"/>
                    </a:cubicBezTo>
                    <a:cubicBezTo>
                      <a:pt x="216" y="55"/>
                      <a:pt x="216" y="55"/>
                      <a:pt x="216" y="55"/>
                    </a:cubicBezTo>
                    <a:cubicBezTo>
                      <a:pt x="223" y="54"/>
                      <a:pt x="229" y="54"/>
                      <a:pt x="236" y="54"/>
                    </a:cubicBezTo>
                    <a:cubicBezTo>
                      <a:pt x="236" y="54"/>
                      <a:pt x="236" y="54"/>
                      <a:pt x="236" y="54"/>
                    </a:cubicBezTo>
                    <a:cubicBezTo>
                      <a:pt x="240" y="54"/>
                      <a:pt x="244" y="54"/>
                      <a:pt x="247" y="54"/>
                    </a:cubicBezTo>
                    <a:cubicBezTo>
                      <a:pt x="254" y="52"/>
                      <a:pt x="261" y="51"/>
                      <a:pt x="268" y="51"/>
                    </a:cubicBezTo>
                    <a:cubicBezTo>
                      <a:pt x="269" y="51"/>
                      <a:pt x="270" y="51"/>
                      <a:pt x="271" y="51"/>
                    </a:cubicBezTo>
                    <a:cubicBezTo>
                      <a:pt x="258" y="38"/>
                      <a:pt x="239" y="35"/>
                      <a:pt x="220" y="32"/>
                    </a:cubicBezTo>
                    <a:cubicBezTo>
                      <a:pt x="212" y="31"/>
                      <a:pt x="204" y="25"/>
                      <a:pt x="197" y="22"/>
                    </a:cubicBezTo>
                    <a:cubicBezTo>
                      <a:pt x="193" y="19"/>
                      <a:pt x="189" y="18"/>
                      <a:pt x="184" y="18"/>
                    </a:cubicBezTo>
                    <a:cubicBezTo>
                      <a:pt x="180" y="18"/>
                      <a:pt x="176" y="19"/>
                      <a:pt x="172" y="20"/>
                    </a:cubicBezTo>
                    <a:cubicBezTo>
                      <a:pt x="169" y="20"/>
                      <a:pt x="165" y="21"/>
                      <a:pt x="161" y="21"/>
                    </a:cubicBezTo>
                    <a:cubicBezTo>
                      <a:pt x="158" y="21"/>
                      <a:pt x="155" y="21"/>
                      <a:pt x="152" y="20"/>
                    </a:cubicBezTo>
                    <a:cubicBezTo>
                      <a:pt x="139" y="15"/>
                      <a:pt x="126" y="11"/>
                      <a:pt x="112" y="10"/>
                    </a:cubicBezTo>
                    <a:cubicBezTo>
                      <a:pt x="97" y="10"/>
                      <a:pt x="85" y="1"/>
                      <a:pt x="71" y="0"/>
                    </a:cubicBezTo>
                    <a:cubicBezTo>
                      <a:pt x="70" y="0"/>
                      <a:pt x="70" y="0"/>
                      <a:pt x="69" y="0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30" name="Google Shape;2230;p36"/>
              <p:cNvSpPr/>
              <p:nvPr/>
            </p:nvSpPr>
            <p:spPr>
              <a:xfrm>
                <a:off x="4386001" y="781038"/>
                <a:ext cx="236538" cy="307975"/>
              </a:xfrm>
              <a:custGeom>
                <a:avLst/>
                <a:gdLst/>
                <a:ahLst/>
                <a:cxnLst/>
                <a:rect l="l" t="t" r="r" b="b"/>
                <a:pathLst>
                  <a:path w="170" h="221" extrusionOk="0">
                    <a:moveTo>
                      <a:pt x="57" y="81"/>
                    </a:moveTo>
                    <a:cubicBezTo>
                      <a:pt x="61" y="80"/>
                      <a:pt x="65" y="82"/>
                      <a:pt x="67" y="86"/>
                    </a:cubicBezTo>
                    <a:cubicBezTo>
                      <a:pt x="57" y="91"/>
                      <a:pt x="48" y="97"/>
                      <a:pt x="40" y="105"/>
                    </a:cubicBezTo>
                    <a:cubicBezTo>
                      <a:pt x="46" y="105"/>
                      <a:pt x="52" y="108"/>
                      <a:pt x="55" y="112"/>
                    </a:cubicBezTo>
                    <a:cubicBezTo>
                      <a:pt x="47" y="117"/>
                      <a:pt x="40" y="124"/>
                      <a:pt x="34" y="132"/>
                    </a:cubicBezTo>
                    <a:cubicBezTo>
                      <a:pt x="38" y="133"/>
                      <a:pt x="41" y="134"/>
                      <a:pt x="44" y="135"/>
                    </a:cubicBezTo>
                    <a:cubicBezTo>
                      <a:pt x="38" y="143"/>
                      <a:pt x="33" y="151"/>
                      <a:pt x="26" y="158"/>
                    </a:cubicBezTo>
                    <a:cubicBezTo>
                      <a:pt x="30" y="158"/>
                      <a:pt x="33" y="158"/>
                      <a:pt x="37" y="159"/>
                    </a:cubicBezTo>
                    <a:cubicBezTo>
                      <a:pt x="36" y="166"/>
                      <a:pt x="33" y="174"/>
                      <a:pt x="28" y="180"/>
                    </a:cubicBezTo>
                    <a:cubicBezTo>
                      <a:pt x="38" y="190"/>
                      <a:pt x="19" y="207"/>
                      <a:pt x="23" y="221"/>
                    </a:cubicBezTo>
                    <a:cubicBezTo>
                      <a:pt x="15" y="195"/>
                      <a:pt x="6" y="169"/>
                      <a:pt x="3" y="142"/>
                    </a:cubicBezTo>
                    <a:cubicBezTo>
                      <a:pt x="0" y="115"/>
                      <a:pt x="3" y="87"/>
                      <a:pt x="17" y="64"/>
                    </a:cubicBezTo>
                    <a:cubicBezTo>
                      <a:pt x="27" y="46"/>
                      <a:pt x="42" y="33"/>
                      <a:pt x="60" y="23"/>
                    </a:cubicBezTo>
                    <a:cubicBezTo>
                      <a:pt x="93" y="5"/>
                      <a:pt x="135" y="0"/>
                      <a:pt x="170" y="16"/>
                    </a:cubicBezTo>
                    <a:cubicBezTo>
                      <a:pt x="150" y="19"/>
                      <a:pt x="131" y="22"/>
                      <a:pt x="112" y="25"/>
                    </a:cubicBezTo>
                    <a:cubicBezTo>
                      <a:pt x="117" y="30"/>
                      <a:pt x="124" y="33"/>
                      <a:pt x="130" y="34"/>
                    </a:cubicBezTo>
                    <a:cubicBezTo>
                      <a:pt x="118" y="35"/>
                      <a:pt x="105" y="36"/>
                      <a:pt x="93" y="37"/>
                    </a:cubicBezTo>
                    <a:cubicBezTo>
                      <a:pt x="97" y="40"/>
                      <a:pt x="101" y="45"/>
                      <a:pt x="103" y="50"/>
                    </a:cubicBezTo>
                    <a:cubicBezTo>
                      <a:pt x="93" y="48"/>
                      <a:pt x="82" y="50"/>
                      <a:pt x="73" y="55"/>
                    </a:cubicBezTo>
                    <a:cubicBezTo>
                      <a:pt x="77" y="58"/>
                      <a:pt x="81" y="61"/>
                      <a:pt x="85" y="64"/>
                    </a:cubicBezTo>
                    <a:cubicBezTo>
                      <a:pt x="74" y="67"/>
                      <a:pt x="65" y="73"/>
                      <a:pt x="57" y="81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31" name="Google Shape;2231;p36"/>
              <p:cNvSpPr/>
              <p:nvPr/>
            </p:nvSpPr>
            <p:spPr>
              <a:xfrm>
                <a:off x="4398701" y="792151"/>
                <a:ext cx="223838" cy="279400"/>
              </a:xfrm>
              <a:custGeom>
                <a:avLst/>
                <a:gdLst/>
                <a:ahLst/>
                <a:cxnLst/>
                <a:rect l="l" t="t" r="r" b="b"/>
                <a:pathLst>
                  <a:path w="161" h="201" extrusionOk="0">
                    <a:moveTo>
                      <a:pt x="126" y="0"/>
                    </a:moveTo>
                    <a:cubicBezTo>
                      <a:pt x="105" y="0"/>
                      <a:pt x="81" y="3"/>
                      <a:pt x="72" y="18"/>
                    </a:cubicBezTo>
                    <a:cubicBezTo>
                      <a:pt x="69" y="25"/>
                      <a:pt x="62" y="29"/>
                      <a:pt x="55" y="32"/>
                    </a:cubicBezTo>
                    <a:cubicBezTo>
                      <a:pt x="28" y="42"/>
                      <a:pt x="43" y="51"/>
                      <a:pt x="36" y="67"/>
                    </a:cubicBezTo>
                    <a:cubicBezTo>
                      <a:pt x="31" y="78"/>
                      <a:pt x="18" y="89"/>
                      <a:pt x="18" y="102"/>
                    </a:cubicBezTo>
                    <a:cubicBezTo>
                      <a:pt x="18" y="111"/>
                      <a:pt x="18" y="120"/>
                      <a:pt x="13" y="127"/>
                    </a:cubicBezTo>
                    <a:cubicBezTo>
                      <a:pt x="6" y="140"/>
                      <a:pt x="0" y="149"/>
                      <a:pt x="0" y="166"/>
                    </a:cubicBezTo>
                    <a:cubicBezTo>
                      <a:pt x="3" y="178"/>
                      <a:pt x="7" y="190"/>
                      <a:pt x="11" y="201"/>
                    </a:cubicBezTo>
                    <a:cubicBezTo>
                      <a:pt x="11" y="200"/>
                      <a:pt x="12" y="199"/>
                      <a:pt x="13" y="198"/>
                    </a:cubicBezTo>
                    <a:cubicBezTo>
                      <a:pt x="13" y="192"/>
                      <a:pt x="14" y="186"/>
                      <a:pt x="16" y="184"/>
                    </a:cubicBezTo>
                    <a:cubicBezTo>
                      <a:pt x="17" y="181"/>
                      <a:pt x="19" y="177"/>
                      <a:pt x="20" y="174"/>
                    </a:cubicBezTo>
                    <a:cubicBezTo>
                      <a:pt x="20" y="173"/>
                      <a:pt x="19" y="173"/>
                      <a:pt x="19" y="172"/>
                    </a:cubicBezTo>
                    <a:cubicBezTo>
                      <a:pt x="19" y="172"/>
                      <a:pt x="19" y="172"/>
                      <a:pt x="19" y="172"/>
                    </a:cubicBezTo>
                    <a:cubicBezTo>
                      <a:pt x="19" y="172"/>
                      <a:pt x="19" y="172"/>
                      <a:pt x="19" y="172"/>
                    </a:cubicBezTo>
                    <a:cubicBezTo>
                      <a:pt x="19" y="172"/>
                      <a:pt x="19" y="172"/>
                      <a:pt x="19" y="172"/>
                    </a:cubicBezTo>
                    <a:cubicBezTo>
                      <a:pt x="24" y="166"/>
                      <a:pt x="27" y="158"/>
                      <a:pt x="28" y="151"/>
                    </a:cubicBezTo>
                    <a:cubicBezTo>
                      <a:pt x="24" y="150"/>
                      <a:pt x="21" y="150"/>
                      <a:pt x="17" y="150"/>
                    </a:cubicBezTo>
                    <a:cubicBezTo>
                      <a:pt x="17" y="150"/>
                      <a:pt x="17" y="150"/>
                      <a:pt x="17" y="150"/>
                    </a:cubicBezTo>
                    <a:cubicBezTo>
                      <a:pt x="17" y="150"/>
                      <a:pt x="17" y="150"/>
                      <a:pt x="17" y="150"/>
                    </a:cubicBezTo>
                    <a:cubicBezTo>
                      <a:pt x="24" y="143"/>
                      <a:pt x="29" y="135"/>
                      <a:pt x="35" y="127"/>
                    </a:cubicBezTo>
                    <a:cubicBezTo>
                      <a:pt x="32" y="126"/>
                      <a:pt x="29" y="125"/>
                      <a:pt x="25" y="124"/>
                    </a:cubicBezTo>
                    <a:cubicBezTo>
                      <a:pt x="25" y="124"/>
                      <a:pt x="25" y="124"/>
                      <a:pt x="25" y="124"/>
                    </a:cubicBezTo>
                    <a:cubicBezTo>
                      <a:pt x="25" y="124"/>
                      <a:pt x="25" y="124"/>
                      <a:pt x="25" y="124"/>
                    </a:cubicBezTo>
                    <a:cubicBezTo>
                      <a:pt x="31" y="116"/>
                      <a:pt x="38" y="109"/>
                      <a:pt x="46" y="104"/>
                    </a:cubicBezTo>
                    <a:cubicBezTo>
                      <a:pt x="44" y="101"/>
                      <a:pt x="42" y="100"/>
                      <a:pt x="39" y="99"/>
                    </a:cubicBezTo>
                    <a:cubicBezTo>
                      <a:pt x="36" y="98"/>
                      <a:pt x="34" y="97"/>
                      <a:pt x="32" y="97"/>
                    </a:cubicBezTo>
                    <a:cubicBezTo>
                      <a:pt x="32" y="97"/>
                      <a:pt x="31" y="97"/>
                      <a:pt x="31" y="97"/>
                    </a:cubicBezTo>
                    <a:cubicBezTo>
                      <a:pt x="31" y="97"/>
                      <a:pt x="31" y="97"/>
                      <a:pt x="31" y="97"/>
                    </a:cubicBezTo>
                    <a:cubicBezTo>
                      <a:pt x="31" y="97"/>
                      <a:pt x="31" y="97"/>
                      <a:pt x="31" y="97"/>
                    </a:cubicBezTo>
                    <a:cubicBezTo>
                      <a:pt x="39" y="89"/>
                      <a:pt x="48" y="83"/>
                      <a:pt x="58" y="78"/>
                    </a:cubicBezTo>
                    <a:cubicBezTo>
                      <a:pt x="58" y="78"/>
                      <a:pt x="58" y="77"/>
                      <a:pt x="58" y="77"/>
                    </a:cubicBezTo>
                    <a:cubicBezTo>
                      <a:pt x="56" y="74"/>
                      <a:pt x="53" y="72"/>
                      <a:pt x="49" y="72"/>
                    </a:cubicBezTo>
                    <a:cubicBezTo>
                      <a:pt x="49" y="72"/>
                      <a:pt x="48" y="72"/>
                      <a:pt x="48" y="73"/>
                    </a:cubicBezTo>
                    <a:cubicBezTo>
                      <a:pt x="48" y="73"/>
                      <a:pt x="48" y="73"/>
                      <a:pt x="48" y="73"/>
                    </a:cubicBezTo>
                    <a:cubicBezTo>
                      <a:pt x="48" y="73"/>
                      <a:pt x="48" y="73"/>
                      <a:pt x="48" y="73"/>
                    </a:cubicBezTo>
                    <a:cubicBezTo>
                      <a:pt x="56" y="65"/>
                      <a:pt x="65" y="59"/>
                      <a:pt x="76" y="56"/>
                    </a:cubicBezTo>
                    <a:cubicBezTo>
                      <a:pt x="72" y="53"/>
                      <a:pt x="68" y="50"/>
                      <a:pt x="64" y="47"/>
                    </a:cubicBezTo>
                    <a:cubicBezTo>
                      <a:pt x="64" y="47"/>
                      <a:pt x="64" y="47"/>
                      <a:pt x="64" y="47"/>
                    </a:cubicBezTo>
                    <a:cubicBezTo>
                      <a:pt x="64" y="47"/>
                      <a:pt x="64" y="47"/>
                      <a:pt x="64" y="47"/>
                    </a:cubicBezTo>
                    <a:cubicBezTo>
                      <a:pt x="71" y="43"/>
                      <a:pt x="78" y="41"/>
                      <a:pt x="86" y="41"/>
                    </a:cubicBezTo>
                    <a:cubicBezTo>
                      <a:pt x="88" y="41"/>
                      <a:pt x="91" y="42"/>
                      <a:pt x="94" y="42"/>
                    </a:cubicBezTo>
                    <a:cubicBezTo>
                      <a:pt x="92" y="37"/>
                      <a:pt x="88" y="32"/>
                      <a:pt x="84" y="29"/>
                    </a:cubicBezTo>
                    <a:cubicBezTo>
                      <a:pt x="84" y="29"/>
                      <a:pt x="84" y="29"/>
                      <a:pt x="84" y="29"/>
                    </a:cubicBezTo>
                    <a:cubicBezTo>
                      <a:pt x="84" y="29"/>
                      <a:pt x="84" y="29"/>
                      <a:pt x="84" y="29"/>
                    </a:cubicBezTo>
                    <a:cubicBezTo>
                      <a:pt x="96" y="28"/>
                      <a:pt x="109" y="27"/>
                      <a:pt x="121" y="26"/>
                    </a:cubicBezTo>
                    <a:cubicBezTo>
                      <a:pt x="115" y="25"/>
                      <a:pt x="108" y="22"/>
                      <a:pt x="103" y="17"/>
                    </a:cubicBezTo>
                    <a:cubicBezTo>
                      <a:pt x="103" y="17"/>
                      <a:pt x="103" y="17"/>
                      <a:pt x="103" y="17"/>
                    </a:cubicBezTo>
                    <a:cubicBezTo>
                      <a:pt x="103" y="17"/>
                      <a:pt x="103" y="17"/>
                      <a:pt x="103" y="17"/>
                    </a:cubicBezTo>
                    <a:cubicBezTo>
                      <a:pt x="122" y="14"/>
                      <a:pt x="141" y="11"/>
                      <a:pt x="161" y="8"/>
                    </a:cubicBezTo>
                    <a:cubicBezTo>
                      <a:pt x="159" y="8"/>
                      <a:pt x="158" y="7"/>
                      <a:pt x="157" y="7"/>
                    </a:cubicBezTo>
                    <a:cubicBezTo>
                      <a:pt x="156" y="6"/>
                      <a:pt x="155" y="6"/>
                      <a:pt x="154" y="6"/>
                    </a:cubicBezTo>
                    <a:cubicBezTo>
                      <a:pt x="152" y="5"/>
                      <a:pt x="151" y="4"/>
                      <a:pt x="149" y="4"/>
                    </a:cubicBezTo>
                    <a:cubicBezTo>
                      <a:pt x="148" y="3"/>
                      <a:pt x="148" y="3"/>
                      <a:pt x="148" y="3"/>
                    </a:cubicBezTo>
                    <a:cubicBezTo>
                      <a:pt x="144" y="2"/>
                      <a:pt x="139" y="1"/>
                      <a:pt x="135" y="0"/>
                    </a:cubicBezTo>
                    <a:cubicBezTo>
                      <a:pt x="132" y="0"/>
                      <a:pt x="129" y="0"/>
                      <a:pt x="126" y="0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32" name="Google Shape;2232;p36"/>
              <p:cNvSpPr/>
              <p:nvPr/>
            </p:nvSpPr>
            <p:spPr>
              <a:xfrm>
                <a:off x="4412988" y="892163"/>
                <a:ext cx="360363" cy="196850"/>
              </a:xfrm>
              <a:custGeom>
                <a:avLst/>
                <a:gdLst/>
                <a:ahLst/>
                <a:cxnLst/>
                <a:rect l="l" t="t" r="r" b="b"/>
                <a:pathLst>
                  <a:path w="259" h="141" extrusionOk="0">
                    <a:moveTo>
                      <a:pt x="144" y="66"/>
                    </a:moveTo>
                    <a:cubicBezTo>
                      <a:pt x="132" y="66"/>
                      <a:pt x="120" y="66"/>
                      <a:pt x="108" y="66"/>
                    </a:cubicBezTo>
                    <a:cubicBezTo>
                      <a:pt x="110" y="69"/>
                      <a:pt x="113" y="72"/>
                      <a:pt x="115" y="75"/>
                    </a:cubicBezTo>
                    <a:cubicBezTo>
                      <a:pt x="103" y="77"/>
                      <a:pt x="92" y="78"/>
                      <a:pt x="80" y="79"/>
                    </a:cubicBezTo>
                    <a:cubicBezTo>
                      <a:pt x="83" y="84"/>
                      <a:pt x="86" y="89"/>
                      <a:pt x="89" y="94"/>
                    </a:cubicBezTo>
                    <a:cubicBezTo>
                      <a:pt x="79" y="95"/>
                      <a:pt x="68" y="96"/>
                      <a:pt x="58" y="96"/>
                    </a:cubicBezTo>
                    <a:cubicBezTo>
                      <a:pt x="61" y="100"/>
                      <a:pt x="63" y="103"/>
                      <a:pt x="66" y="106"/>
                    </a:cubicBezTo>
                    <a:cubicBezTo>
                      <a:pt x="53" y="105"/>
                      <a:pt x="38" y="105"/>
                      <a:pt x="30" y="115"/>
                    </a:cubicBezTo>
                    <a:cubicBezTo>
                      <a:pt x="27" y="119"/>
                      <a:pt x="25" y="125"/>
                      <a:pt x="23" y="129"/>
                    </a:cubicBezTo>
                    <a:cubicBezTo>
                      <a:pt x="20" y="134"/>
                      <a:pt x="15" y="139"/>
                      <a:pt x="10" y="138"/>
                    </a:cubicBezTo>
                    <a:cubicBezTo>
                      <a:pt x="8" y="137"/>
                      <a:pt x="6" y="138"/>
                      <a:pt x="5" y="139"/>
                    </a:cubicBezTo>
                    <a:cubicBezTo>
                      <a:pt x="2" y="140"/>
                      <a:pt x="1" y="141"/>
                      <a:pt x="1" y="138"/>
                    </a:cubicBezTo>
                    <a:cubicBezTo>
                      <a:pt x="0" y="133"/>
                      <a:pt x="2" y="116"/>
                      <a:pt x="5" y="112"/>
                    </a:cubicBezTo>
                    <a:cubicBezTo>
                      <a:pt x="25" y="67"/>
                      <a:pt x="62" y="27"/>
                      <a:pt x="110" y="14"/>
                    </a:cubicBezTo>
                    <a:cubicBezTo>
                      <a:pt x="160" y="0"/>
                      <a:pt x="213" y="16"/>
                      <a:pt x="259" y="40"/>
                    </a:cubicBezTo>
                    <a:cubicBezTo>
                      <a:pt x="233" y="41"/>
                      <a:pt x="208" y="39"/>
                      <a:pt x="183" y="33"/>
                    </a:cubicBezTo>
                    <a:cubicBezTo>
                      <a:pt x="184" y="39"/>
                      <a:pt x="187" y="45"/>
                      <a:pt x="191" y="49"/>
                    </a:cubicBezTo>
                    <a:cubicBezTo>
                      <a:pt x="183" y="48"/>
                      <a:pt x="175" y="46"/>
                      <a:pt x="167" y="44"/>
                    </a:cubicBezTo>
                    <a:cubicBezTo>
                      <a:pt x="170" y="48"/>
                      <a:pt x="173" y="51"/>
                      <a:pt x="176" y="54"/>
                    </a:cubicBezTo>
                    <a:cubicBezTo>
                      <a:pt x="163" y="54"/>
                      <a:pt x="149" y="54"/>
                      <a:pt x="136" y="54"/>
                    </a:cubicBezTo>
                    <a:cubicBezTo>
                      <a:pt x="139" y="58"/>
                      <a:pt x="141" y="62"/>
                      <a:pt x="144" y="66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33" name="Google Shape;2233;p36"/>
              <p:cNvSpPr/>
              <p:nvPr/>
            </p:nvSpPr>
            <p:spPr>
              <a:xfrm>
                <a:off x="4668576" y="938201"/>
                <a:ext cx="11113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8" h="16" extrusionOk="0">
                    <a:moveTo>
                      <a:pt x="0" y="0"/>
                    </a:moveTo>
                    <a:cubicBezTo>
                      <a:pt x="1" y="6"/>
                      <a:pt x="4" y="12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4" y="12"/>
                      <a:pt x="1" y="6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</a:path>
                </a:pathLst>
              </a:custGeom>
              <a:solidFill>
                <a:srgbClr val="73C299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34" name="Google Shape;2234;p36"/>
              <p:cNvSpPr/>
              <p:nvPr/>
            </p:nvSpPr>
            <p:spPr>
              <a:xfrm>
                <a:off x="4525701" y="998526"/>
                <a:ext cx="41275" cy="3175"/>
              </a:xfrm>
              <a:custGeom>
                <a:avLst/>
                <a:gdLst/>
                <a:ahLst/>
                <a:cxnLst/>
                <a:rect l="l" t="t" r="r" b="b"/>
                <a:pathLst>
                  <a:path w="30" h="3" extrusionOk="0">
                    <a:moveTo>
                      <a:pt x="30" y="0"/>
                    </a:moveTo>
                    <a:cubicBezTo>
                      <a:pt x="20" y="1"/>
                      <a:pt x="10" y="2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0" y="2"/>
                      <a:pt x="20" y="1"/>
                      <a:pt x="30" y="0"/>
                    </a:cubicBezTo>
                    <a:cubicBezTo>
                      <a:pt x="30" y="0"/>
                      <a:pt x="30" y="0"/>
                      <a:pt x="30" y="0"/>
                    </a:cubicBezTo>
                  </a:path>
                </a:pathLst>
              </a:custGeom>
              <a:solidFill>
                <a:srgbClr val="73C299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35" name="Google Shape;2235;p36"/>
              <p:cNvSpPr/>
              <p:nvPr/>
            </p:nvSpPr>
            <p:spPr>
              <a:xfrm>
                <a:off x="4566976" y="996938"/>
                <a:ext cx="6350" cy="1588"/>
              </a:xfrm>
              <a:custGeom>
                <a:avLst/>
                <a:gdLst/>
                <a:ahLst/>
                <a:cxnLst/>
                <a:rect l="l" t="t" r="r" b="b"/>
                <a:pathLst>
                  <a:path w="5" h="1" extrusionOk="0">
                    <a:moveTo>
                      <a:pt x="5" y="0"/>
                    </a:moveTo>
                    <a:cubicBezTo>
                      <a:pt x="3" y="1"/>
                      <a:pt x="2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2" y="1"/>
                      <a:pt x="3" y="1"/>
                      <a:pt x="5" y="0"/>
                    </a:cubicBezTo>
                  </a:path>
                </a:pathLst>
              </a:custGeom>
              <a:solidFill>
                <a:srgbClr val="07012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36" name="Google Shape;2236;p36"/>
              <p:cNvSpPr/>
              <p:nvPr/>
            </p:nvSpPr>
            <p:spPr>
              <a:xfrm>
                <a:off x="4428863" y="923913"/>
                <a:ext cx="331788" cy="147638"/>
              </a:xfrm>
              <a:custGeom>
                <a:avLst/>
                <a:gdLst/>
                <a:ahLst/>
                <a:cxnLst/>
                <a:rect l="l" t="t" r="r" b="b"/>
                <a:pathLst>
                  <a:path w="238" h="107" extrusionOk="0">
                    <a:moveTo>
                      <a:pt x="159" y="2"/>
                    </a:moveTo>
                    <a:cubicBezTo>
                      <a:pt x="157" y="2"/>
                      <a:pt x="155" y="2"/>
                      <a:pt x="154" y="3"/>
                    </a:cubicBezTo>
                    <a:cubicBezTo>
                      <a:pt x="140" y="11"/>
                      <a:pt x="127" y="0"/>
                      <a:pt x="118" y="18"/>
                    </a:cubicBezTo>
                    <a:cubicBezTo>
                      <a:pt x="116" y="22"/>
                      <a:pt x="111" y="23"/>
                      <a:pt x="105" y="23"/>
                    </a:cubicBezTo>
                    <a:cubicBezTo>
                      <a:pt x="104" y="23"/>
                      <a:pt x="102" y="23"/>
                      <a:pt x="100" y="23"/>
                    </a:cubicBezTo>
                    <a:cubicBezTo>
                      <a:pt x="98" y="23"/>
                      <a:pt x="97" y="23"/>
                      <a:pt x="95" y="23"/>
                    </a:cubicBezTo>
                    <a:cubicBezTo>
                      <a:pt x="94" y="23"/>
                      <a:pt x="93" y="23"/>
                      <a:pt x="92" y="23"/>
                    </a:cubicBezTo>
                    <a:cubicBezTo>
                      <a:pt x="74" y="25"/>
                      <a:pt x="79" y="37"/>
                      <a:pt x="67" y="42"/>
                    </a:cubicBezTo>
                    <a:cubicBezTo>
                      <a:pt x="52" y="48"/>
                      <a:pt x="39" y="46"/>
                      <a:pt x="33" y="65"/>
                    </a:cubicBezTo>
                    <a:cubicBezTo>
                      <a:pt x="31" y="72"/>
                      <a:pt x="24" y="76"/>
                      <a:pt x="19" y="79"/>
                    </a:cubicBezTo>
                    <a:cubicBezTo>
                      <a:pt x="6" y="86"/>
                      <a:pt x="2" y="96"/>
                      <a:pt x="0" y="107"/>
                    </a:cubicBezTo>
                    <a:cubicBezTo>
                      <a:pt x="5" y="105"/>
                      <a:pt x="9" y="103"/>
                      <a:pt x="14" y="102"/>
                    </a:cubicBezTo>
                    <a:cubicBezTo>
                      <a:pt x="16" y="98"/>
                      <a:pt x="17" y="95"/>
                      <a:pt x="19" y="93"/>
                    </a:cubicBezTo>
                    <a:cubicBezTo>
                      <a:pt x="25" y="86"/>
                      <a:pt x="34" y="84"/>
                      <a:pt x="43" y="84"/>
                    </a:cubicBezTo>
                    <a:cubicBezTo>
                      <a:pt x="47" y="84"/>
                      <a:pt x="51" y="84"/>
                      <a:pt x="55" y="84"/>
                    </a:cubicBezTo>
                    <a:cubicBezTo>
                      <a:pt x="52" y="81"/>
                      <a:pt x="50" y="78"/>
                      <a:pt x="47" y="74"/>
                    </a:cubicBezTo>
                    <a:cubicBezTo>
                      <a:pt x="47" y="74"/>
                      <a:pt x="47" y="74"/>
                      <a:pt x="47" y="74"/>
                    </a:cubicBezTo>
                    <a:cubicBezTo>
                      <a:pt x="47" y="74"/>
                      <a:pt x="47" y="74"/>
                      <a:pt x="47" y="74"/>
                    </a:cubicBezTo>
                    <a:cubicBezTo>
                      <a:pt x="57" y="74"/>
                      <a:pt x="68" y="73"/>
                      <a:pt x="78" y="72"/>
                    </a:cubicBezTo>
                    <a:cubicBezTo>
                      <a:pt x="78" y="72"/>
                      <a:pt x="78" y="72"/>
                      <a:pt x="78" y="72"/>
                    </a:cubicBezTo>
                    <a:cubicBezTo>
                      <a:pt x="75" y="67"/>
                      <a:pt x="72" y="62"/>
                      <a:pt x="69" y="57"/>
                    </a:cubicBezTo>
                    <a:cubicBezTo>
                      <a:pt x="69" y="57"/>
                      <a:pt x="69" y="57"/>
                      <a:pt x="69" y="57"/>
                    </a:cubicBezTo>
                    <a:cubicBezTo>
                      <a:pt x="69" y="57"/>
                      <a:pt x="69" y="57"/>
                      <a:pt x="69" y="57"/>
                    </a:cubicBezTo>
                    <a:cubicBezTo>
                      <a:pt x="79" y="56"/>
                      <a:pt x="89" y="55"/>
                      <a:pt x="99" y="54"/>
                    </a:cubicBezTo>
                    <a:cubicBezTo>
                      <a:pt x="101" y="54"/>
                      <a:pt x="102" y="54"/>
                      <a:pt x="104" y="53"/>
                    </a:cubicBezTo>
                    <a:cubicBezTo>
                      <a:pt x="104" y="53"/>
                      <a:pt x="104" y="53"/>
                      <a:pt x="104" y="53"/>
                    </a:cubicBezTo>
                    <a:cubicBezTo>
                      <a:pt x="104" y="53"/>
                      <a:pt x="104" y="53"/>
                      <a:pt x="103" y="53"/>
                    </a:cubicBezTo>
                    <a:cubicBezTo>
                      <a:pt x="101" y="50"/>
                      <a:pt x="99" y="47"/>
                      <a:pt x="97" y="44"/>
                    </a:cubicBezTo>
                    <a:cubicBezTo>
                      <a:pt x="97" y="44"/>
                      <a:pt x="97" y="44"/>
                      <a:pt x="97" y="44"/>
                    </a:cubicBezTo>
                    <a:cubicBezTo>
                      <a:pt x="97" y="44"/>
                      <a:pt x="97" y="44"/>
                      <a:pt x="97" y="44"/>
                    </a:cubicBezTo>
                    <a:cubicBezTo>
                      <a:pt x="109" y="44"/>
                      <a:pt x="121" y="44"/>
                      <a:pt x="133" y="44"/>
                    </a:cubicBezTo>
                    <a:cubicBezTo>
                      <a:pt x="130" y="40"/>
                      <a:pt x="128" y="36"/>
                      <a:pt x="125" y="32"/>
                    </a:cubicBezTo>
                    <a:cubicBezTo>
                      <a:pt x="125" y="32"/>
                      <a:pt x="125" y="32"/>
                      <a:pt x="125" y="32"/>
                    </a:cubicBezTo>
                    <a:cubicBezTo>
                      <a:pt x="125" y="32"/>
                      <a:pt x="125" y="32"/>
                      <a:pt x="125" y="32"/>
                    </a:cubicBezTo>
                    <a:cubicBezTo>
                      <a:pt x="138" y="32"/>
                      <a:pt x="152" y="32"/>
                      <a:pt x="165" y="32"/>
                    </a:cubicBezTo>
                    <a:cubicBezTo>
                      <a:pt x="162" y="29"/>
                      <a:pt x="159" y="26"/>
                      <a:pt x="156" y="22"/>
                    </a:cubicBezTo>
                    <a:cubicBezTo>
                      <a:pt x="156" y="22"/>
                      <a:pt x="156" y="22"/>
                      <a:pt x="156" y="22"/>
                    </a:cubicBezTo>
                    <a:cubicBezTo>
                      <a:pt x="156" y="22"/>
                      <a:pt x="156" y="22"/>
                      <a:pt x="156" y="22"/>
                    </a:cubicBezTo>
                    <a:cubicBezTo>
                      <a:pt x="164" y="24"/>
                      <a:pt x="172" y="26"/>
                      <a:pt x="180" y="27"/>
                    </a:cubicBezTo>
                    <a:cubicBezTo>
                      <a:pt x="176" y="23"/>
                      <a:pt x="173" y="17"/>
                      <a:pt x="172" y="11"/>
                    </a:cubicBezTo>
                    <a:cubicBezTo>
                      <a:pt x="172" y="11"/>
                      <a:pt x="173" y="11"/>
                      <a:pt x="173" y="11"/>
                    </a:cubicBezTo>
                    <a:cubicBezTo>
                      <a:pt x="194" y="16"/>
                      <a:pt x="216" y="18"/>
                      <a:pt x="237" y="18"/>
                    </a:cubicBezTo>
                    <a:cubicBezTo>
                      <a:pt x="237" y="18"/>
                      <a:pt x="238" y="18"/>
                      <a:pt x="238" y="18"/>
                    </a:cubicBezTo>
                    <a:cubicBezTo>
                      <a:pt x="212" y="12"/>
                      <a:pt x="207" y="5"/>
                      <a:pt x="196" y="5"/>
                    </a:cubicBezTo>
                    <a:cubicBezTo>
                      <a:pt x="195" y="5"/>
                      <a:pt x="193" y="5"/>
                      <a:pt x="191" y="5"/>
                    </a:cubicBezTo>
                    <a:cubicBezTo>
                      <a:pt x="188" y="6"/>
                      <a:pt x="186" y="6"/>
                      <a:pt x="184" y="6"/>
                    </a:cubicBezTo>
                    <a:cubicBezTo>
                      <a:pt x="179" y="6"/>
                      <a:pt x="175" y="5"/>
                      <a:pt x="171" y="4"/>
                    </a:cubicBezTo>
                    <a:cubicBezTo>
                      <a:pt x="166" y="3"/>
                      <a:pt x="163" y="2"/>
                      <a:pt x="159" y="2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37" name="Google Shape;2237;p36"/>
              <p:cNvSpPr/>
              <p:nvPr/>
            </p:nvSpPr>
            <p:spPr>
              <a:xfrm>
                <a:off x="4414576" y="1055676"/>
                <a:ext cx="395288" cy="120650"/>
              </a:xfrm>
              <a:custGeom>
                <a:avLst/>
                <a:gdLst/>
                <a:ahLst/>
                <a:cxnLst/>
                <a:rect l="l" t="t" r="r" b="b"/>
                <a:pathLst>
                  <a:path w="284" h="87" extrusionOk="0">
                    <a:moveTo>
                      <a:pt x="216" y="81"/>
                    </a:moveTo>
                    <a:cubicBezTo>
                      <a:pt x="206" y="77"/>
                      <a:pt x="195" y="74"/>
                      <a:pt x="185" y="71"/>
                    </a:cubicBezTo>
                    <a:cubicBezTo>
                      <a:pt x="185" y="76"/>
                      <a:pt x="186" y="82"/>
                      <a:pt x="186" y="87"/>
                    </a:cubicBezTo>
                    <a:cubicBezTo>
                      <a:pt x="178" y="83"/>
                      <a:pt x="169" y="78"/>
                      <a:pt x="161" y="74"/>
                    </a:cubicBezTo>
                    <a:cubicBezTo>
                      <a:pt x="161" y="77"/>
                      <a:pt x="161" y="80"/>
                      <a:pt x="162" y="83"/>
                    </a:cubicBezTo>
                    <a:cubicBezTo>
                      <a:pt x="153" y="79"/>
                      <a:pt x="146" y="74"/>
                      <a:pt x="138" y="69"/>
                    </a:cubicBezTo>
                    <a:cubicBezTo>
                      <a:pt x="139" y="75"/>
                      <a:pt x="129" y="77"/>
                      <a:pt x="124" y="73"/>
                    </a:cubicBezTo>
                    <a:cubicBezTo>
                      <a:pt x="119" y="69"/>
                      <a:pt x="115" y="62"/>
                      <a:pt x="108" y="61"/>
                    </a:cubicBezTo>
                    <a:cubicBezTo>
                      <a:pt x="108" y="64"/>
                      <a:pt x="107" y="67"/>
                      <a:pt x="106" y="70"/>
                    </a:cubicBezTo>
                    <a:cubicBezTo>
                      <a:pt x="102" y="66"/>
                      <a:pt x="98" y="62"/>
                      <a:pt x="93" y="60"/>
                    </a:cubicBezTo>
                    <a:cubicBezTo>
                      <a:pt x="89" y="58"/>
                      <a:pt x="82" y="59"/>
                      <a:pt x="79" y="64"/>
                    </a:cubicBezTo>
                    <a:cubicBezTo>
                      <a:pt x="70" y="58"/>
                      <a:pt x="62" y="51"/>
                      <a:pt x="55" y="43"/>
                    </a:cubicBezTo>
                    <a:cubicBezTo>
                      <a:pt x="56" y="46"/>
                      <a:pt x="51" y="49"/>
                      <a:pt x="48" y="47"/>
                    </a:cubicBezTo>
                    <a:cubicBezTo>
                      <a:pt x="46" y="45"/>
                      <a:pt x="44" y="42"/>
                      <a:pt x="43" y="39"/>
                    </a:cubicBezTo>
                    <a:cubicBezTo>
                      <a:pt x="41" y="36"/>
                      <a:pt x="38" y="33"/>
                      <a:pt x="35" y="34"/>
                    </a:cubicBezTo>
                    <a:cubicBezTo>
                      <a:pt x="23" y="31"/>
                      <a:pt x="9" y="26"/>
                      <a:pt x="0" y="19"/>
                    </a:cubicBezTo>
                    <a:cubicBezTo>
                      <a:pt x="19" y="5"/>
                      <a:pt x="47" y="0"/>
                      <a:pt x="70" y="1"/>
                    </a:cubicBezTo>
                    <a:cubicBezTo>
                      <a:pt x="94" y="3"/>
                      <a:pt x="117" y="10"/>
                      <a:pt x="140" y="17"/>
                    </a:cubicBezTo>
                    <a:cubicBezTo>
                      <a:pt x="188" y="33"/>
                      <a:pt x="236" y="48"/>
                      <a:pt x="284" y="63"/>
                    </a:cubicBezTo>
                    <a:cubicBezTo>
                      <a:pt x="268" y="68"/>
                      <a:pt x="250" y="68"/>
                      <a:pt x="234" y="63"/>
                    </a:cubicBezTo>
                    <a:cubicBezTo>
                      <a:pt x="235" y="67"/>
                      <a:pt x="237" y="71"/>
                      <a:pt x="239" y="75"/>
                    </a:cubicBezTo>
                    <a:cubicBezTo>
                      <a:pt x="229" y="72"/>
                      <a:pt x="218" y="70"/>
                      <a:pt x="208" y="69"/>
                    </a:cubicBezTo>
                    <a:cubicBezTo>
                      <a:pt x="211" y="73"/>
                      <a:pt x="213" y="77"/>
                      <a:pt x="216" y="81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38" name="Google Shape;2238;p36"/>
              <p:cNvSpPr/>
              <p:nvPr/>
            </p:nvSpPr>
            <p:spPr>
              <a:xfrm>
                <a:off x="4671751" y="1154101"/>
                <a:ext cx="42863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31" h="16" extrusionOk="0">
                    <a:moveTo>
                      <a:pt x="0" y="0"/>
                    </a:moveTo>
                    <a:cubicBezTo>
                      <a:pt x="0" y="5"/>
                      <a:pt x="1" y="11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1"/>
                      <a:pt x="0" y="5"/>
                      <a:pt x="0" y="0"/>
                    </a:cubicBezTo>
                    <a:cubicBezTo>
                      <a:pt x="10" y="3"/>
                      <a:pt x="21" y="6"/>
                      <a:pt x="31" y="10"/>
                    </a:cubicBezTo>
                    <a:cubicBezTo>
                      <a:pt x="21" y="6"/>
                      <a:pt x="10" y="3"/>
                      <a:pt x="0" y="0"/>
                    </a:cubicBezTo>
                  </a:path>
                </a:pathLst>
              </a:custGeom>
              <a:solidFill>
                <a:srgbClr val="73C299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39" name="Google Shape;2239;p36"/>
              <p:cNvSpPr/>
              <p:nvPr/>
            </p:nvSpPr>
            <p:spPr>
              <a:xfrm>
                <a:off x="4419338" y="1076313"/>
                <a:ext cx="377825" cy="100013"/>
              </a:xfrm>
              <a:custGeom>
                <a:avLst/>
                <a:gdLst/>
                <a:ahLst/>
                <a:cxnLst/>
                <a:rect l="l" t="t" r="r" b="b"/>
                <a:pathLst>
                  <a:path w="272" h="72" extrusionOk="0">
                    <a:moveTo>
                      <a:pt x="28" y="0"/>
                    </a:moveTo>
                    <a:cubicBezTo>
                      <a:pt x="19" y="0"/>
                      <a:pt x="9" y="3"/>
                      <a:pt x="0" y="6"/>
                    </a:cubicBezTo>
                    <a:cubicBezTo>
                      <a:pt x="9" y="9"/>
                      <a:pt x="17" y="13"/>
                      <a:pt x="25" y="17"/>
                    </a:cubicBezTo>
                    <a:cubicBezTo>
                      <a:pt x="28" y="18"/>
                      <a:pt x="30" y="19"/>
                      <a:pt x="32" y="19"/>
                    </a:cubicBezTo>
                    <a:cubicBezTo>
                      <a:pt x="32" y="19"/>
                      <a:pt x="33" y="19"/>
                      <a:pt x="33" y="19"/>
                    </a:cubicBezTo>
                    <a:cubicBezTo>
                      <a:pt x="36" y="19"/>
                      <a:pt x="39" y="21"/>
                      <a:pt x="40" y="24"/>
                    </a:cubicBezTo>
                    <a:cubicBezTo>
                      <a:pt x="40" y="25"/>
                      <a:pt x="41" y="26"/>
                      <a:pt x="41" y="27"/>
                    </a:cubicBezTo>
                    <a:cubicBezTo>
                      <a:pt x="44" y="29"/>
                      <a:pt x="47" y="31"/>
                      <a:pt x="49" y="32"/>
                    </a:cubicBezTo>
                    <a:cubicBezTo>
                      <a:pt x="51" y="32"/>
                      <a:pt x="52" y="31"/>
                      <a:pt x="52" y="29"/>
                    </a:cubicBezTo>
                    <a:cubicBezTo>
                      <a:pt x="52" y="29"/>
                      <a:pt x="52" y="28"/>
                      <a:pt x="52" y="28"/>
                    </a:cubicBezTo>
                    <a:cubicBezTo>
                      <a:pt x="52" y="28"/>
                      <a:pt x="52" y="28"/>
                      <a:pt x="52" y="28"/>
                    </a:cubicBezTo>
                    <a:cubicBezTo>
                      <a:pt x="52" y="28"/>
                      <a:pt x="52" y="28"/>
                      <a:pt x="52" y="28"/>
                    </a:cubicBezTo>
                    <a:cubicBezTo>
                      <a:pt x="59" y="36"/>
                      <a:pt x="67" y="43"/>
                      <a:pt x="76" y="49"/>
                    </a:cubicBezTo>
                    <a:cubicBezTo>
                      <a:pt x="78" y="45"/>
                      <a:pt x="82" y="44"/>
                      <a:pt x="86" y="44"/>
                    </a:cubicBezTo>
                    <a:cubicBezTo>
                      <a:pt x="87" y="44"/>
                      <a:pt x="89" y="44"/>
                      <a:pt x="90" y="45"/>
                    </a:cubicBezTo>
                    <a:cubicBezTo>
                      <a:pt x="95" y="47"/>
                      <a:pt x="99" y="51"/>
                      <a:pt x="103" y="55"/>
                    </a:cubicBezTo>
                    <a:cubicBezTo>
                      <a:pt x="104" y="52"/>
                      <a:pt x="105" y="49"/>
                      <a:pt x="105" y="46"/>
                    </a:cubicBezTo>
                    <a:cubicBezTo>
                      <a:pt x="112" y="47"/>
                      <a:pt x="116" y="54"/>
                      <a:pt x="121" y="58"/>
                    </a:cubicBezTo>
                    <a:cubicBezTo>
                      <a:pt x="123" y="59"/>
                      <a:pt x="125" y="60"/>
                      <a:pt x="128" y="60"/>
                    </a:cubicBezTo>
                    <a:cubicBezTo>
                      <a:pt x="132" y="60"/>
                      <a:pt x="135" y="58"/>
                      <a:pt x="135" y="55"/>
                    </a:cubicBezTo>
                    <a:cubicBezTo>
                      <a:pt x="135" y="54"/>
                      <a:pt x="135" y="54"/>
                      <a:pt x="135" y="54"/>
                    </a:cubicBezTo>
                    <a:cubicBezTo>
                      <a:pt x="135" y="54"/>
                      <a:pt x="135" y="54"/>
                      <a:pt x="135" y="54"/>
                    </a:cubicBezTo>
                    <a:cubicBezTo>
                      <a:pt x="135" y="54"/>
                      <a:pt x="135" y="54"/>
                      <a:pt x="135" y="54"/>
                    </a:cubicBezTo>
                    <a:cubicBezTo>
                      <a:pt x="143" y="59"/>
                      <a:pt x="150" y="64"/>
                      <a:pt x="159" y="68"/>
                    </a:cubicBezTo>
                    <a:cubicBezTo>
                      <a:pt x="158" y="65"/>
                      <a:pt x="158" y="62"/>
                      <a:pt x="158" y="59"/>
                    </a:cubicBezTo>
                    <a:cubicBezTo>
                      <a:pt x="158" y="59"/>
                      <a:pt x="158" y="59"/>
                      <a:pt x="158" y="59"/>
                    </a:cubicBezTo>
                    <a:cubicBezTo>
                      <a:pt x="158" y="59"/>
                      <a:pt x="158" y="59"/>
                      <a:pt x="158" y="59"/>
                    </a:cubicBezTo>
                    <a:cubicBezTo>
                      <a:pt x="166" y="63"/>
                      <a:pt x="175" y="68"/>
                      <a:pt x="183" y="72"/>
                    </a:cubicBezTo>
                    <a:cubicBezTo>
                      <a:pt x="183" y="67"/>
                      <a:pt x="182" y="61"/>
                      <a:pt x="182" y="56"/>
                    </a:cubicBezTo>
                    <a:cubicBezTo>
                      <a:pt x="192" y="59"/>
                      <a:pt x="203" y="62"/>
                      <a:pt x="213" y="66"/>
                    </a:cubicBezTo>
                    <a:cubicBezTo>
                      <a:pt x="213" y="66"/>
                      <a:pt x="213" y="66"/>
                      <a:pt x="213" y="66"/>
                    </a:cubicBezTo>
                    <a:cubicBezTo>
                      <a:pt x="210" y="62"/>
                      <a:pt x="208" y="58"/>
                      <a:pt x="205" y="54"/>
                    </a:cubicBezTo>
                    <a:cubicBezTo>
                      <a:pt x="205" y="54"/>
                      <a:pt x="205" y="54"/>
                      <a:pt x="205" y="54"/>
                    </a:cubicBezTo>
                    <a:cubicBezTo>
                      <a:pt x="205" y="54"/>
                      <a:pt x="205" y="54"/>
                      <a:pt x="205" y="54"/>
                    </a:cubicBezTo>
                    <a:cubicBezTo>
                      <a:pt x="215" y="55"/>
                      <a:pt x="226" y="57"/>
                      <a:pt x="236" y="60"/>
                    </a:cubicBezTo>
                    <a:cubicBezTo>
                      <a:pt x="234" y="56"/>
                      <a:pt x="232" y="52"/>
                      <a:pt x="231" y="48"/>
                    </a:cubicBezTo>
                    <a:cubicBezTo>
                      <a:pt x="231" y="48"/>
                      <a:pt x="231" y="48"/>
                      <a:pt x="231" y="48"/>
                    </a:cubicBezTo>
                    <a:cubicBezTo>
                      <a:pt x="231" y="48"/>
                      <a:pt x="231" y="48"/>
                      <a:pt x="231" y="48"/>
                    </a:cubicBezTo>
                    <a:cubicBezTo>
                      <a:pt x="239" y="50"/>
                      <a:pt x="247" y="51"/>
                      <a:pt x="256" y="51"/>
                    </a:cubicBezTo>
                    <a:cubicBezTo>
                      <a:pt x="261" y="51"/>
                      <a:pt x="266" y="51"/>
                      <a:pt x="272" y="50"/>
                    </a:cubicBezTo>
                    <a:cubicBezTo>
                      <a:pt x="270" y="50"/>
                      <a:pt x="268" y="50"/>
                      <a:pt x="266" y="49"/>
                    </a:cubicBezTo>
                    <a:cubicBezTo>
                      <a:pt x="251" y="47"/>
                      <a:pt x="237" y="42"/>
                      <a:pt x="223" y="37"/>
                    </a:cubicBezTo>
                    <a:cubicBezTo>
                      <a:pt x="221" y="36"/>
                      <a:pt x="218" y="35"/>
                      <a:pt x="216" y="35"/>
                    </a:cubicBezTo>
                    <a:cubicBezTo>
                      <a:pt x="211" y="35"/>
                      <a:pt x="207" y="37"/>
                      <a:pt x="202" y="38"/>
                    </a:cubicBezTo>
                    <a:cubicBezTo>
                      <a:pt x="197" y="40"/>
                      <a:pt x="193" y="41"/>
                      <a:pt x="188" y="41"/>
                    </a:cubicBezTo>
                    <a:cubicBezTo>
                      <a:pt x="185" y="41"/>
                      <a:pt x="181" y="40"/>
                      <a:pt x="177" y="38"/>
                    </a:cubicBezTo>
                    <a:cubicBezTo>
                      <a:pt x="172" y="34"/>
                      <a:pt x="161" y="25"/>
                      <a:pt x="155" y="25"/>
                    </a:cubicBezTo>
                    <a:cubicBezTo>
                      <a:pt x="154" y="25"/>
                      <a:pt x="153" y="25"/>
                      <a:pt x="153" y="25"/>
                    </a:cubicBezTo>
                    <a:cubicBezTo>
                      <a:pt x="148" y="28"/>
                      <a:pt x="143" y="31"/>
                      <a:pt x="137" y="31"/>
                    </a:cubicBezTo>
                    <a:cubicBezTo>
                      <a:pt x="136" y="31"/>
                      <a:pt x="136" y="31"/>
                      <a:pt x="135" y="31"/>
                    </a:cubicBezTo>
                    <a:cubicBezTo>
                      <a:pt x="122" y="31"/>
                      <a:pt x="114" y="26"/>
                      <a:pt x="104" y="18"/>
                    </a:cubicBezTo>
                    <a:cubicBezTo>
                      <a:pt x="98" y="13"/>
                      <a:pt x="94" y="8"/>
                      <a:pt x="86" y="8"/>
                    </a:cubicBezTo>
                    <a:cubicBezTo>
                      <a:pt x="85" y="8"/>
                      <a:pt x="84" y="8"/>
                      <a:pt x="83" y="8"/>
                    </a:cubicBezTo>
                    <a:cubicBezTo>
                      <a:pt x="78" y="9"/>
                      <a:pt x="74" y="12"/>
                      <a:pt x="69" y="12"/>
                    </a:cubicBezTo>
                    <a:cubicBezTo>
                      <a:pt x="68" y="12"/>
                      <a:pt x="68" y="12"/>
                      <a:pt x="67" y="12"/>
                    </a:cubicBezTo>
                    <a:cubicBezTo>
                      <a:pt x="59" y="10"/>
                      <a:pt x="53" y="8"/>
                      <a:pt x="46" y="4"/>
                    </a:cubicBezTo>
                    <a:cubicBezTo>
                      <a:pt x="40" y="1"/>
                      <a:pt x="34" y="0"/>
                      <a:pt x="28" y="0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40" name="Google Shape;2240;p36"/>
              <p:cNvSpPr/>
              <p:nvPr/>
            </p:nvSpPr>
            <p:spPr>
              <a:xfrm>
                <a:off x="4409813" y="1081076"/>
                <a:ext cx="209550" cy="382588"/>
              </a:xfrm>
              <a:custGeom>
                <a:avLst/>
                <a:gdLst/>
                <a:ahLst/>
                <a:cxnLst/>
                <a:rect l="l" t="t" r="r" b="b"/>
                <a:pathLst>
                  <a:path w="151" h="275" extrusionOk="0">
                    <a:moveTo>
                      <a:pt x="90" y="189"/>
                    </a:moveTo>
                    <a:cubicBezTo>
                      <a:pt x="88" y="178"/>
                      <a:pt x="87" y="166"/>
                      <a:pt x="87" y="155"/>
                    </a:cubicBezTo>
                    <a:cubicBezTo>
                      <a:pt x="84" y="159"/>
                      <a:pt x="82" y="162"/>
                      <a:pt x="79" y="166"/>
                    </a:cubicBezTo>
                    <a:cubicBezTo>
                      <a:pt x="74" y="157"/>
                      <a:pt x="70" y="148"/>
                      <a:pt x="65" y="139"/>
                    </a:cubicBezTo>
                    <a:cubicBezTo>
                      <a:pt x="67" y="140"/>
                      <a:pt x="66" y="144"/>
                      <a:pt x="63" y="143"/>
                    </a:cubicBezTo>
                    <a:cubicBezTo>
                      <a:pt x="61" y="143"/>
                      <a:pt x="60" y="140"/>
                      <a:pt x="60" y="138"/>
                    </a:cubicBezTo>
                    <a:cubicBezTo>
                      <a:pt x="58" y="130"/>
                      <a:pt x="55" y="122"/>
                      <a:pt x="53" y="114"/>
                    </a:cubicBezTo>
                    <a:cubicBezTo>
                      <a:pt x="55" y="118"/>
                      <a:pt x="53" y="122"/>
                      <a:pt x="49" y="124"/>
                    </a:cubicBezTo>
                    <a:cubicBezTo>
                      <a:pt x="47" y="114"/>
                      <a:pt x="44" y="103"/>
                      <a:pt x="42" y="92"/>
                    </a:cubicBezTo>
                    <a:cubicBezTo>
                      <a:pt x="39" y="94"/>
                      <a:pt x="37" y="95"/>
                      <a:pt x="34" y="96"/>
                    </a:cubicBezTo>
                    <a:cubicBezTo>
                      <a:pt x="30" y="84"/>
                      <a:pt x="26" y="73"/>
                      <a:pt x="22" y="61"/>
                    </a:cubicBezTo>
                    <a:cubicBezTo>
                      <a:pt x="16" y="40"/>
                      <a:pt x="9" y="19"/>
                      <a:pt x="0" y="0"/>
                    </a:cubicBezTo>
                    <a:cubicBezTo>
                      <a:pt x="54" y="17"/>
                      <a:pt x="98" y="59"/>
                      <a:pt x="123" y="110"/>
                    </a:cubicBezTo>
                    <a:cubicBezTo>
                      <a:pt x="147" y="161"/>
                      <a:pt x="151" y="220"/>
                      <a:pt x="138" y="275"/>
                    </a:cubicBezTo>
                    <a:cubicBezTo>
                      <a:pt x="129" y="262"/>
                      <a:pt x="123" y="248"/>
                      <a:pt x="120" y="233"/>
                    </a:cubicBezTo>
                    <a:cubicBezTo>
                      <a:pt x="119" y="236"/>
                      <a:pt x="118" y="239"/>
                      <a:pt x="116" y="243"/>
                    </a:cubicBezTo>
                    <a:cubicBezTo>
                      <a:pt x="110" y="232"/>
                      <a:pt x="107" y="220"/>
                      <a:pt x="108" y="208"/>
                    </a:cubicBezTo>
                    <a:cubicBezTo>
                      <a:pt x="108" y="212"/>
                      <a:pt x="107" y="215"/>
                      <a:pt x="105" y="218"/>
                    </a:cubicBezTo>
                    <a:cubicBezTo>
                      <a:pt x="101" y="205"/>
                      <a:pt x="99" y="191"/>
                      <a:pt x="100" y="178"/>
                    </a:cubicBezTo>
                    <a:cubicBezTo>
                      <a:pt x="98" y="182"/>
                      <a:pt x="94" y="186"/>
                      <a:pt x="90" y="189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41" name="Google Shape;2241;p36"/>
              <p:cNvSpPr/>
              <p:nvPr/>
            </p:nvSpPr>
            <p:spPr>
              <a:xfrm>
                <a:off x="4416163" y="1096951"/>
                <a:ext cx="23813" cy="69850"/>
              </a:xfrm>
              <a:custGeom>
                <a:avLst/>
                <a:gdLst/>
                <a:ahLst/>
                <a:cxnLst/>
                <a:rect l="l" t="t" r="r" b="b"/>
                <a:pathLst>
                  <a:path w="17" h="50" extrusionOk="0">
                    <a:moveTo>
                      <a:pt x="17" y="48"/>
                    </a:moveTo>
                    <a:cubicBezTo>
                      <a:pt x="17" y="49"/>
                      <a:pt x="17" y="49"/>
                      <a:pt x="17" y="50"/>
                    </a:cubicBezTo>
                    <a:cubicBezTo>
                      <a:pt x="17" y="49"/>
                      <a:pt x="17" y="49"/>
                      <a:pt x="17" y="48"/>
                    </a:cubicBezTo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6" y="16"/>
                      <a:pt x="12" y="32"/>
                      <a:pt x="17" y="48"/>
                    </a:cubicBezTo>
                    <a:cubicBezTo>
                      <a:pt x="12" y="32"/>
                      <a:pt x="6" y="16"/>
                      <a:pt x="0" y="0"/>
                    </a:cubicBezTo>
                  </a:path>
                </a:pathLst>
              </a:custGeom>
              <a:solidFill>
                <a:srgbClr val="0A261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42" name="Google Shape;2242;p36"/>
              <p:cNvSpPr/>
              <p:nvPr/>
            </p:nvSpPr>
            <p:spPr>
              <a:xfrm>
                <a:off x="4484426" y="1241413"/>
                <a:ext cx="7938" cy="31750"/>
              </a:xfrm>
              <a:custGeom>
                <a:avLst/>
                <a:gdLst/>
                <a:ahLst/>
                <a:cxnLst/>
                <a:rect l="l" t="t" r="r" b="b"/>
                <a:pathLst>
                  <a:path w="6" h="23" extrusionOk="0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6" y="23"/>
                      <a:pt x="6" y="23"/>
                      <a:pt x="6" y="23"/>
                    </a:cubicBezTo>
                    <a:cubicBezTo>
                      <a:pt x="4" y="15"/>
                      <a:pt x="2" y="7"/>
                      <a:pt x="0" y="0"/>
                    </a:cubicBezTo>
                  </a:path>
                </a:pathLst>
              </a:custGeom>
              <a:solidFill>
                <a:srgbClr val="73C299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43" name="Google Shape;2243;p36"/>
              <p:cNvSpPr/>
              <p:nvPr/>
            </p:nvSpPr>
            <p:spPr>
              <a:xfrm>
                <a:off x="4501888" y="1277926"/>
                <a:ext cx="1588" cy="4763"/>
              </a:xfrm>
              <a:custGeom>
                <a:avLst/>
                <a:gdLst/>
                <a:ahLst/>
                <a:cxnLst/>
                <a:rect l="l" t="t" r="r" b="b"/>
                <a:pathLst>
                  <a:path w="2" h="4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3"/>
                      <a:pt x="2" y="4"/>
                    </a:cubicBezTo>
                    <a:cubicBezTo>
                      <a:pt x="1" y="3"/>
                      <a:pt x="1" y="1"/>
                      <a:pt x="0" y="0"/>
                    </a:cubicBezTo>
                  </a:path>
                </a:pathLst>
              </a:custGeom>
              <a:solidFill>
                <a:srgbClr val="0A261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44" name="Google Shape;2244;p36"/>
              <p:cNvSpPr/>
              <p:nvPr/>
            </p:nvSpPr>
            <p:spPr>
              <a:xfrm>
                <a:off x="4535226" y="1328726"/>
                <a:ext cx="34925" cy="90488"/>
              </a:xfrm>
              <a:custGeom>
                <a:avLst/>
                <a:gdLst/>
                <a:ahLst/>
                <a:cxnLst/>
                <a:rect l="l" t="t" r="r" b="b"/>
                <a:pathLst>
                  <a:path w="26" h="65" extrusionOk="0">
                    <a:moveTo>
                      <a:pt x="26" y="64"/>
                    </a:moveTo>
                    <a:cubicBezTo>
                      <a:pt x="26" y="64"/>
                      <a:pt x="26" y="64"/>
                      <a:pt x="26" y="65"/>
                    </a:cubicBezTo>
                    <a:cubicBezTo>
                      <a:pt x="26" y="64"/>
                      <a:pt x="26" y="64"/>
                      <a:pt x="26" y="64"/>
                    </a:cubicBezTo>
                    <a:moveTo>
                      <a:pt x="26" y="64"/>
                    </a:moveTo>
                    <a:cubicBezTo>
                      <a:pt x="26" y="64"/>
                      <a:pt x="26" y="64"/>
                      <a:pt x="26" y="64"/>
                    </a:cubicBezTo>
                    <a:cubicBezTo>
                      <a:pt x="26" y="64"/>
                      <a:pt x="26" y="64"/>
                      <a:pt x="26" y="64"/>
                    </a:cubicBezTo>
                    <a:moveTo>
                      <a:pt x="26" y="63"/>
                    </a:moveTo>
                    <a:cubicBezTo>
                      <a:pt x="26" y="63"/>
                      <a:pt x="26" y="63"/>
                      <a:pt x="26" y="63"/>
                    </a:cubicBezTo>
                    <a:cubicBezTo>
                      <a:pt x="26" y="63"/>
                      <a:pt x="26" y="63"/>
                      <a:pt x="26" y="63"/>
                    </a:cubicBezTo>
                    <a:moveTo>
                      <a:pt x="25" y="63"/>
                    </a:moveTo>
                    <a:cubicBezTo>
                      <a:pt x="25" y="63"/>
                      <a:pt x="25" y="63"/>
                      <a:pt x="25" y="63"/>
                    </a:cubicBezTo>
                    <a:cubicBezTo>
                      <a:pt x="25" y="63"/>
                      <a:pt x="25" y="63"/>
                      <a:pt x="25" y="63"/>
                    </a:cubicBezTo>
                    <a:moveTo>
                      <a:pt x="25" y="62"/>
                    </a:moveTo>
                    <a:cubicBezTo>
                      <a:pt x="25" y="62"/>
                      <a:pt x="25" y="62"/>
                      <a:pt x="25" y="62"/>
                    </a:cubicBezTo>
                    <a:cubicBezTo>
                      <a:pt x="25" y="62"/>
                      <a:pt x="25" y="62"/>
                      <a:pt x="25" y="62"/>
                    </a:cubicBezTo>
                    <a:moveTo>
                      <a:pt x="25" y="62"/>
                    </a:moveTo>
                    <a:cubicBezTo>
                      <a:pt x="25" y="62"/>
                      <a:pt x="25" y="62"/>
                      <a:pt x="25" y="62"/>
                    </a:cubicBezTo>
                    <a:cubicBezTo>
                      <a:pt x="25" y="62"/>
                      <a:pt x="25" y="62"/>
                      <a:pt x="25" y="62"/>
                    </a:cubicBezTo>
                    <a:moveTo>
                      <a:pt x="15" y="40"/>
                    </a:moveTo>
                    <a:cubicBezTo>
                      <a:pt x="15" y="40"/>
                      <a:pt x="15" y="40"/>
                      <a:pt x="15" y="40"/>
                    </a:cubicBezTo>
                    <a:cubicBezTo>
                      <a:pt x="15" y="40"/>
                      <a:pt x="15" y="40"/>
                      <a:pt x="15" y="40"/>
                    </a:cubicBezTo>
                    <a:moveTo>
                      <a:pt x="10" y="0"/>
                    </a:moveTo>
                    <a:cubicBezTo>
                      <a:pt x="7" y="4"/>
                      <a:pt x="4" y="8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4" y="8"/>
                      <a:pt x="7" y="4"/>
                      <a:pt x="10" y="0"/>
                    </a:cubicBezTo>
                  </a:path>
                </a:pathLst>
              </a:custGeom>
              <a:solidFill>
                <a:srgbClr val="73C299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45" name="Google Shape;2245;p36"/>
              <p:cNvSpPr/>
              <p:nvPr/>
            </p:nvSpPr>
            <p:spPr>
              <a:xfrm>
                <a:off x="4416163" y="1096951"/>
                <a:ext cx="188913" cy="366713"/>
              </a:xfrm>
              <a:custGeom>
                <a:avLst/>
                <a:gdLst/>
                <a:ahLst/>
                <a:cxnLst/>
                <a:rect l="l" t="t" r="r" b="b"/>
                <a:pathLst>
                  <a:path w="136" h="264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6" y="16"/>
                      <a:pt x="12" y="32"/>
                      <a:pt x="17" y="48"/>
                    </a:cubicBezTo>
                    <a:cubicBezTo>
                      <a:pt x="17" y="48"/>
                      <a:pt x="17" y="48"/>
                      <a:pt x="17" y="48"/>
                    </a:cubicBezTo>
                    <a:cubicBezTo>
                      <a:pt x="17" y="49"/>
                      <a:pt x="17" y="49"/>
                      <a:pt x="17" y="50"/>
                    </a:cubicBezTo>
                    <a:cubicBezTo>
                      <a:pt x="17" y="50"/>
                      <a:pt x="17" y="50"/>
                      <a:pt x="17" y="50"/>
                    </a:cubicBezTo>
                    <a:cubicBezTo>
                      <a:pt x="21" y="62"/>
                      <a:pt x="25" y="73"/>
                      <a:pt x="29" y="85"/>
                    </a:cubicBezTo>
                    <a:cubicBezTo>
                      <a:pt x="32" y="84"/>
                      <a:pt x="34" y="83"/>
                      <a:pt x="37" y="81"/>
                    </a:cubicBezTo>
                    <a:cubicBezTo>
                      <a:pt x="39" y="92"/>
                      <a:pt x="42" y="103"/>
                      <a:pt x="44" y="113"/>
                    </a:cubicBezTo>
                    <a:cubicBezTo>
                      <a:pt x="47" y="112"/>
                      <a:pt x="49" y="109"/>
                      <a:pt x="49" y="105"/>
                    </a:cubicBezTo>
                    <a:cubicBezTo>
                      <a:pt x="49" y="105"/>
                      <a:pt x="49" y="104"/>
                      <a:pt x="49" y="104"/>
                    </a:cubicBezTo>
                    <a:cubicBezTo>
                      <a:pt x="51" y="111"/>
                      <a:pt x="53" y="119"/>
                      <a:pt x="55" y="127"/>
                    </a:cubicBezTo>
                    <a:cubicBezTo>
                      <a:pt x="55" y="127"/>
                      <a:pt x="55" y="127"/>
                      <a:pt x="55" y="127"/>
                    </a:cubicBezTo>
                    <a:cubicBezTo>
                      <a:pt x="55" y="129"/>
                      <a:pt x="56" y="132"/>
                      <a:pt x="58" y="132"/>
                    </a:cubicBezTo>
                    <a:cubicBezTo>
                      <a:pt x="59" y="132"/>
                      <a:pt x="59" y="132"/>
                      <a:pt x="59" y="132"/>
                    </a:cubicBezTo>
                    <a:cubicBezTo>
                      <a:pt x="60" y="132"/>
                      <a:pt x="61" y="131"/>
                      <a:pt x="61" y="130"/>
                    </a:cubicBezTo>
                    <a:cubicBezTo>
                      <a:pt x="61" y="130"/>
                      <a:pt x="61" y="130"/>
                      <a:pt x="61" y="130"/>
                    </a:cubicBezTo>
                    <a:cubicBezTo>
                      <a:pt x="61" y="130"/>
                      <a:pt x="61" y="130"/>
                      <a:pt x="61" y="130"/>
                    </a:cubicBezTo>
                    <a:cubicBezTo>
                      <a:pt x="62" y="131"/>
                      <a:pt x="62" y="133"/>
                      <a:pt x="63" y="134"/>
                    </a:cubicBezTo>
                    <a:cubicBezTo>
                      <a:pt x="67" y="141"/>
                      <a:pt x="70" y="148"/>
                      <a:pt x="74" y="155"/>
                    </a:cubicBezTo>
                    <a:cubicBezTo>
                      <a:pt x="77" y="151"/>
                      <a:pt x="79" y="148"/>
                      <a:pt x="82" y="144"/>
                    </a:cubicBezTo>
                    <a:cubicBezTo>
                      <a:pt x="82" y="144"/>
                      <a:pt x="82" y="144"/>
                      <a:pt x="82" y="144"/>
                    </a:cubicBezTo>
                    <a:cubicBezTo>
                      <a:pt x="82" y="144"/>
                      <a:pt x="82" y="144"/>
                      <a:pt x="82" y="144"/>
                    </a:cubicBezTo>
                    <a:cubicBezTo>
                      <a:pt x="82" y="145"/>
                      <a:pt x="82" y="145"/>
                      <a:pt x="82" y="146"/>
                    </a:cubicBezTo>
                    <a:cubicBezTo>
                      <a:pt x="82" y="157"/>
                      <a:pt x="83" y="168"/>
                      <a:pt x="85" y="178"/>
                    </a:cubicBezTo>
                    <a:cubicBezTo>
                      <a:pt x="89" y="175"/>
                      <a:pt x="92" y="171"/>
                      <a:pt x="95" y="167"/>
                    </a:cubicBezTo>
                    <a:cubicBezTo>
                      <a:pt x="95" y="167"/>
                      <a:pt x="95" y="167"/>
                      <a:pt x="95" y="167"/>
                    </a:cubicBezTo>
                    <a:cubicBezTo>
                      <a:pt x="95" y="167"/>
                      <a:pt x="95" y="167"/>
                      <a:pt x="95" y="167"/>
                    </a:cubicBezTo>
                    <a:cubicBezTo>
                      <a:pt x="95" y="167"/>
                      <a:pt x="95" y="167"/>
                      <a:pt x="95" y="167"/>
                    </a:cubicBezTo>
                    <a:cubicBezTo>
                      <a:pt x="95" y="169"/>
                      <a:pt x="95" y="172"/>
                      <a:pt x="95" y="174"/>
                    </a:cubicBezTo>
                    <a:cubicBezTo>
                      <a:pt x="95" y="185"/>
                      <a:pt x="97" y="197"/>
                      <a:pt x="100" y="207"/>
                    </a:cubicBezTo>
                    <a:cubicBezTo>
                      <a:pt x="100" y="207"/>
                      <a:pt x="100" y="207"/>
                      <a:pt x="100" y="207"/>
                    </a:cubicBezTo>
                    <a:cubicBezTo>
                      <a:pt x="100" y="207"/>
                      <a:pt x="100" y="207"/>
                      <a:pt x="100" y="207"/>
                    </a:cubicBezTo>
                    <a:cubicBezTo>
                      <a:pt x="102" y="205"/>
                      <a:pt x="103" y="203"/>
                      <a:pt x="103" y="201"/>
                    </a:cubicBezTo>
                    <a:cubicBezTo>
                      <a:pt x="103" y="210"/>
                      <a:pt x="105" y="220"/>
                      <a:pt x="110" y="229"/>
                    </a:cubicBezTo>
                    <a:cubicBezTo>
                      <a:pt x="110" y="229"/>
                      <a:pt x="110" y="229"/>
                      <a:pt x="110" y="229"/>
                    </a:cubicBezTo>
                    <a:cubicBezTo>
                      <a:pt x="110" y="229"/>
                      <a:pt x="110" y="229"/>
                      <a:pt x="110" y="229"/>
                    </a:cubicBezTo>
                    <a:cubicBezTo>
                      <a:pt x="110" y="229"/>
                      <a:pt x="110" y="229"/>
                      <a:pt x="110" y="229"/>
                    </a:cubicBezTo>
                    <a:cubicBezTo>
                      <a:pt x="110" y="230"/>
                      <a:pt x="110" y="230"/>
                      <a:pt x="110" y="230"/>
                    </a:cubicBezTo>
                    <a:cubicBezTo>
                      <a:pt x="110" y="230"/>
                      <a:pt x="110" y="230"/>
                      <a:pt x="110" y="230"/>
                    </a:cubicBezTo>
                    <a:cubicBezTo>
                      <a:pt x="110" y="230"/>
                      <a:pt x="111" y="230"/>
                      <a:pt x="111" y="230"/>
                    </a:cubicBezTo>
                    <a:cubicBezTo>
                      <a:pt x="111" y="230"/>
                      <a:pt x="111" y="230"/>
                      <a:pt x="111" y="230"/>
                    </a:cubicBezTo>
                    <a:cubicBezTo>
                      <a:pt x="111" y="231"/>
                      <a:pt x="111" y="231"/>
                      <a:pt x="111" y="231"/>
                    </a:cubicBezTo>
                    <a:cubicBezTo>
                      <a:pt x="111" y="231"/>
                      <a:pt x="111" y="231"/>
                      <a:pt x="111" y="231"/>
                    </a:cubicBezTo>
                    <a:cubicBezTo>
                      <a:pt x="111" y="231"/>
                      <a:pt x="111" y="231"/>
                      <a:pt x="111" y="231"/>
                    </a:cubicBezTo>
                    <a:cubicBezTo>
                      <a:pt x="111" y="231"/>
                      <a:pt x="111" y="231"/>
                      <a:pt x="111" y="232"/>
                    </a:cubicBezTo>
                    <a:cubicBezTo>
                      <a:pt x="111" y="232"/>
                      <a:pt x="111" y="232"/>
                      <a:pt x="111" y="232"/>
                    </a:cubicBezTo>
                    <a:cubicBezTo>
                      <a:pt x="113" y="228"/>
                      <a:pt x="114" y="225"/>
                      <a:pt x="115" y="222"/>
                    </a:cubicBezTo>
                    <a:cubicBezTo>
                      <a:pt x="118" y="237"/>
                      <a:pt x="124" y="251"/>
                      <a:pt x="133" y="264"/>
                    </a:cubicBezTo>
                    <a:cubicBezTo>
                      <a:pt x="134" y="259"/>
                      <a:pt x="135" y="254"/>
                      <a:pt x="136" y="248"/>
                    </a:cubicBezTo>
                    <a:cubicBezTo>
                      <a:pt x="135" y="223"/>
                      <a:pt x="127" y="194"/>
                      <a:pt x="123" y="185"/>
                    </a:cubicBezTo>
                    <a:cubicBezTo>
                      <a:pt x="108" y="156"/>
                      <a:pt x="93" y="149"/>
                      <a:pt x="104" y="115"/>
                    </a:cubicBezTo>
                    <a:cubicBezTo>
                      <a:pt x="108" y="101"/>
                      <a:pt x="77" y="86"/>
                      <a:pt x="68" y="77"/>
                    </a:cubicBezTo>
                    <a:cubicBezTo>
                      <a:pt x="55" y="65"/>
                      <a:pt x="57" y="45"/>
                      <a:pt x="45" y="32"/>
                    </a:cubicBezTo>
                    <a:cubicBezTo>
                      <a:pt x="31" y="17"/>
                      <a:pt x="13" y="12"/>
                      <a:pt x="0" y="0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46" name="Google Shape;2246;p36"/>
              <p:cNvSpPr/>
              <p:nvPr/>
            </p:nvSpPr>
            <p:spPr>
              <a:xfrm>
                <a:off x="4303451" y="1077901"/>
                <a:ext cx="114300" cy="388938"/>
              </a:xfrm>
              <a:custGeom>
                <a:avLst/>
                <a:gdLst/>
                <a:ahLst/>
                <a:cxnLst/>
                <a:rect l="l" t="t" r="r" b="b"/>
                <a:pathLst>
                  <a:path w="82" h="280" extrusionOk="0">
                    <a:moveTo>
                      <a:pt x="60" y="144"/>
                    </a:moveTo>
                    <a:cubicBezTo>
                      <a:pt x="60" y="134"/>
                      <a:pt x="60" y="124"/>
                      <a:pt x="60" y="115"/>
                    </a:cubicBezTo>
                    <a:cubicBezTo>
                      <a:pt x="62" y="116"/>
                      <a:pt x="65" y="118"/>
                      <a:pt x="67" y="119"/>
                    </a:cubicBezTo>
                    <a:cubicBezTo>
                      <a:pt x="68" y="98"/>
                      <a:pt x="69" y="77"/>
                      <a:pt x="71" y="56"/>
                    </a:cubicBezTo>
                    <a:cubicBezTo>
                      <a:pt x="73" y="59"/>
                      <a:pt x="75" y="61"/>
                      <a:pt x="77" y="64"/>
                    </a:cubicBezTo>
                    <a:cubicBezTo>
                      <a:pt x="76" y="55"/>
                      <a:pt x="75" y="46"/>
                      <a:pt x="73" y="38"/>
                    </a:cubicBezTo>
                    <a:cubicBezTo>
                      <a:pt x="74" y="40"/>
                      <a:pt x="77" y="42"/>
                      <a:pt x="80" y="43"/>
                    </a:cubicBezTo>
                    <a:cubicBezTo>
                      <a:pt x="81" y="28"/>
                      <a:pt x="81" y="14"/>
                      <a:pt x="82" y="0"/>
                    </a:cubicBezTo>
                    <a:cubicBezTo>
                      <a:pt x="40" y="32"/>
                      <a:pt x="12" y="81"/>
                      <a:pt x="6" y="133"/>
                    </a:cubicBezTo>
                    <a:cubicBezTo>
                      <a:pt x="0" y="185"/>
                      <a:pt x="15" y="239"/>
                      <a:pt x="48" y="280"/>
                    </a:cubicBezTo>
                    <a:cubicBezTo>
                      <a:pt x="47" y="270"/>
                      <a:pt x="45" y="259"/>
                      <a:pt x="44" y="248"/>
                    </a:cubicBezTo>
                    <a:cubicBezTo>
                      <a:pt x="47" y="251"/>
                      <a:pt x="51" y="254"/>
                      <a:pt x="54" y="258"/>
                    </a:cubicBezTo>
                    <a:cubicBezTo>
                      <a:pt x="51" y="245"/>
                      <a:pt x="49" y="233"/>
                      <a:pt x="46" y="221"/>
                    </a:cubicBezTo>
                    <a:cubicBezTo>
                      <a:pt x="45" y="220"/>
                      <a:pt x="45" y="221"/>
                      <a:pt x="45" y="222"/>
                    </a:cubicBezTo>
                    <a:cubicBezTo>
                      <a:pt x="45" y="223"/>
                      <a:pt x="46" y="224"/>
                      <a:pt x="47" y="223"/>
                    </a:cubicBezTo>
                    <a:cubicBezTo>
                      <a:pt x="49" y="222"/>
                      <a:pt x="49" y="220"/>
                      <a:pt x="49" y="218"/>
                    </a:cubicBezTo>
                    <a:cubicBezTo>
                      <a:pt x="47" y="210"/>
                      <a:pt x="46" y="202"/>
                      <a:pt x="45" y="194"/>
                    </a:cubicBezTo>
                    <a:cubicBezTo>
                      <a:pt x="48" y="198"/>
                      <a:pt x="51" y="200"/>
                      <a:pt x="55" y="201"/>
                    </a:cubicBezTo>
                    <a:cubicBezTo>
                      <a:pt x="54" y="189"/>
                      <a:pt x="52" y="177"/>
                      <a:pt x="50" y="165"/>
                    </a:cubicBezTo>
                    <a:cubicBezTo>
                      <a:pt x="53" y="166"/>
                      <a:pt x="55" y="168"/>
                      <a:pt x="57" y="170"/>
                    </a:cubicBezTo>
                    <a:cubicBezTo>
                      <a:pt x="54" y="157"/>
                      <a:pt x="51" y="145"/>
                      <a:pt x="49" y="133"/>
                    </a:cubicBezTo>
                    <a:cubicBezTo>
                      <a:pt x="52" y="137"/>
                      <a:pt x="55" y="141"/>
                      <a:pt x="60" y="144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47" name="Google Shape;2247;p36"/>
              <p:cNvSpPr/>
              <p:nvPr/>
            </p:nvSpPr>
            <p:spPr>
              <a:xfrm>
                <a:off x="4414576" y="1098538"/>
                <a:ext cx="1588" cy="381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8" extrusionOk="0">
                    <a:moveTo>
                      <a:pt x="1" y="0"/>
                    </a:moveTo>
                    <a:cubicBezTo>
                      <a:pt x="1" y="9"/>
                      <a:pt x="1" y="18"/>
                      <a:pt x="0" y="28"/>
                    </a:cubicBezTo>
                    <a:cubicBezTo>
                      <a:pt x="1" y="18"/>
                      <a:pt x="1" y="9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0A261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48" name="Google Shape;2248;p36"/>
              <p:cNvSpPr/>
              <p:nvPr/>
            </p:nvSpPr>
            <p:spPr>
              <a:xfrm>
                <a:off x="4416163" y="1087426"/>
                <a:ext cx="0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7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0" y="4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4"/>
                      <a:pt x="0" y="2"/>
                      <a:pt x="0" y="0"/>
                    </a:cubicBezTo>
                  </a:path>
                </a:pathLst>
              </a:custGeom>
              <a:solidFill>
                <a:srgbClr val="006C2A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49" name="Google Shape;2249;p36"/>
              <p:cNvSpPr/>
              <p:nvPr/>
            </p:nvSpPr>
            <p:spPr>
              <a:xfrm>
                <a:off x="4416163" y="1096951"/>
                <a:ext cx="0" cy="1588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" extrusionOk="0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051D0E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50" name="Google Shape;2250;p36"/>
              <p:cNvSpPr/>
              <p:nvPr/>
            </p:nvSpPr>
            <p:spPr>
              <a:xfrm>
                <a:off x="4416163" y="1096951"/>
                <a:ext cx="1500" cy="1500"/>
              </a:xfrm>
              <a:prstGeom prst="ellipse">
                <a:avLst/>
              </a:prstGeom>
              <a:solidFill>
                <a:srgbClr val="005219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51" name="Google Shape;2251;p36"/>
              <p:cNvSpPr/>
              <p:nvPr/>
            </p:nvSpPr>
            <p:spPr>
              <a:xfrm>
                <a:off x="4365363" y="1363651"/>
                <a:ext cx="6350" cy="100013"/>
              </a:xfrm>
              <a:custGeom>
                <a:avLst/>
                <a:gdLst/>
                <a:ahLst/>
                <a:cxnLst/>
                <a:rect l="l" t="t" r="r" b="b"/>
                <a:pathLst>
                  <a:path w="5" h="72" extrusionOk="0">
                    <a:moveTo>
                      <a:pt x="0" y="42"/>
                    </a:moveTo>
                    <a:cubicBezTo>
                      <a:pt x="1" y="52"/>
                      <a:pt x="2" y="62"/>
                      <a:pt x="4" y="72"/>
                    </a:cubicBezTo>
                    <a:cubicBezTo>
                      <a:pt x="4" y="72"/>
                      <a:pt x="4" y="72"/>
                      <a:pt x="4" y="72"/>
                    </a:cubicBezTo>
                    <a:cubicBezTo>
                      <a:pt x="2" y="62"/>
                      <a:pt x="1" y="52"/>
                      <a:pt x="0" y="42"/>
                    </a:cubicBezTo>
                    <a:cubicBezTo>
                      <a:pt x="0" y="42"/>
                      <a:pt x="0" y="42"/>
                      <a:pt x="0" y="42"/>
                    </a:cubicBezTo>
                    <a:moveTo>
                      <a:pt x="2" y="18"/>
                    </a:moveTo>
                    <a:cubicBezTo>
                      <a:pt x="3" y="22"/>
                      <a:pt x="4" y="26"/>
                      <a:pt x="5" y="30"/>
                    </a:cubicBezTo>
                    <a:cubicBezTo>
                      <a:pt x="4" y="26"/>
                      <a:pt x="3" y="22"/>
                      <a:pt x="2" y="18"/>
                    </a:cubicBezTo>
                    <a:cubicBezTo>
                      <a:pt x="2" y="18"/>
                      <a:pt x="2" y="18"/>
                      <a:pt x="2" y="18"/>
                    </a:cubicBezTo>
                    <a:moveTo>
                      <a:pt x="3" y="0"/>
                    </a:moveTo>
                    <a:cubicBezTo>
                      <a:pt x="3" y="4"/>
                      <a:pt x="4" y="8"/>
                      <a:pt x="5" y="12"/>
                    </a:cubicBezTo>
                    <a:cubicBezTo>
                      <a:pt x="5" y="12"/>
                      <a:pt x="5" y="13"/>
                      <a:pt x="5" y="14"/>
                    </a:cubicBezTo>
                    <a:cubicBezTo>
                      <a:pt x="5" y="13"/>
                      <a:pt x="5" y="12"/>
                      <a:pt x="5" y="12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solidFill>
                <a:srgbClr val="73C299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52" name="Google Shape;2252;p36"/>
              <p:cNvSpPr/>
              <p:nvPr/>
            </p:nvSpPr>
            <p:spPr>
              <a:xfrm>
                <a:off x="4333613" y="1087426"/>
                <a:ext cx="82550" cy="376238"/>
              </a:xfrm>
              <a:custGeom>
                <a:avLst/>
                <a:gdLst/>
                <a:ahLst/>
                <a:cxnLst/>
                <a:rect l="l" t="t" r="r" b="b"/>
                <a:pathLst>
                  <a:path w="60" h="271" extrusionOk="0">
                    <a:moveTo>
                      <a:pt x="60" y="0"/>
                    </a:moveTo>
                    <a:cubicBezTo>
                      <a:pt x="52" y="10"/>
                      <a:pt x="44" y="21"/>
                      <a:pt x="40" y="34"/>
                    </a:cubicBezTo>
                    <a:cubicBezTo>
                      <a:pt x="37" y="46"/>
                      <a:pt x="35" y="56"/>
                      <a:pt x="27" y="66"/>
                    </a:cubicBezTo>
                    <a:cubicBezTo>
                      <a:pt x="13" y="83"/>
                      <a:pt x="21" y="98"/>
                      <a:pt x="17" y="117"/>
                    </a:cubicBezTo>
                    <a:cubicBezTo>
                      <a:pt x="16" y="122"/>
                      <a:pt x="11" y="127"/>
                      <a:pt x="8" y="132"/>
                    </a:cubicBezTo>
                    <a:cubicBezTo>
                      <a:pt x="1" y="143"/>
                      <a:pt x="7" y="155"/>
                      <a:pt x="9" y="166"/>
                    </a:cubicBezTo>
                    <a:cubicBezTo>
                      <a:pt x="12" y="178"/>
                      <a:pt x="0" y="191"/>
                      <a:pt x="6" y="204"/>
                    </a:cubicBezTo>
                    <a:cubicBezTo>
                      <a:pt x="12" y="217"/>
                      <a:pt x="13" y="227"/>
                      <a:pt x="13" y="242"/>
                    </a:cubicBezTo>
                    <a:cubicBezTo>
                      <a:pt x="12" y="255"/>
                      <a:pt x="20" y="263"/>
                      <a:pt x="27" y="271"/>
                    </a:cubicBezTo>
                    <a:cubicBezTo>
                      <a:pt x="25" y="261"/>
                      <a:pt x="24" y="251"/>
                      <a:pt x="23" y="241"/>
                    </a:cubicBezTo>
                    <a:cubicBezTo>
                      <a:pt x="23" y="241"/>
                      <a:pt x="23" y="241"/>
                      <a:pt x="23" y="241"/>
                    </a:cubicBezTo>
                    <a:cubicBezTo>
                      <a:pt x="23" y="241"/>
                      <a:pt x="23" y="241"/>
                      <a:pt x="23" y="241"/>
                    </a:cubicBezTo>
                    <a:cubicBezTo>
                      <a:pt x="26" y="244"/>
                      <a:pt x="30" y="247"/>
                      <a:pt x="33" y="251"/>
                    </a:cubicBezTo>
                    <a:cubicBezTo>
                      <a:pt x="32" y="244"/>
                      <a:pt x="30" y="236"/>
                      <a:pt x="28" y="229"/>
                    </a:cubicBezTo>
                    <a:cubicBezTo>
                      <a:pt x="27" y="225"/>
                      <a:pt x="26" y="221"/>
                      <a:pt x="25" y="217"/>
                    </a:cubicBezTo>
                    <a:cubicBezTo>
                      <a:pt x="25" y="217"/>
                      <a:pt x="25" y="217"/>
                      <a:pt x="25" y="217"/>
                    </a:cubicBezTo>
                    <a:cubicBezTo>
                      <a:pt x="25" y="217"/>
                      <a:pt x="25" y="217"/>
                      <a:pt x="25" y="217"/>
                    </a:cubicBezTo>
                    <a:cubicBezTo>
                      <a:pt x="26" y="216"/>
                      <a:pt x="26" y="216"/>
                      <a:pt x="26" y="216"/>
                    </a:cubicBezTo>
                    <a:cubicBezTo>
                      <a:pt x="28" y="216"/>
                      <a:pt x="28" y="214"/>
                      <a:pt x="28" y="213"/>
                    </a:cubicBezTo>
                    <a:cubicBezTo>
                      <a:pt x="28" y="212"/>
                      <a:pt x="28" y="211"/>
                      <a:pt x="28" y="211"/>
                    </a:cubicBezTo>
                    <a:cubicBezTo>
                      <a:pt x="27" y="207"/>
                      <a:pt x="26" y="203"/>
                      <a:pt x="26" y="199"/>
                    </a:cubicBezTo>
                    <a:cubicBezTo>
                      <a:pt x="24" y="187"/>
                      <a:pt x="24" y="187"/>
                      <a:pt x="24" y="187"/>
                    </a:cubicBezTo>
                    <a:cubicBezTo>
                      <a:pt x="24" y="187"/>
                      <a:pt x="24" y="187"/>
                      <a:pt x="24" y="187"/>
                    </a:cubicBezTo>
                    <a:cubicBezTo>
                      <a:pt x="24" y="187"/>
                      <a:pt x="24" y="187"/>
                      <a:pt x="24" y="187"/>
                    </a:cubicBezTo>
                    <a:cubicBezTo>
                      <a:pt x="27" y="191"/>
                      <a:pt x="30" y="193"/>
                      <a:pt x="34" y="194"/>
                    </a:cubicBezTo>
                    <a:cubicBezTo>
                      <a:pt x="33" y="182"/>
                      <a:pt x="31" y="170"/>
                      <a:pt x="29" y="158"/>
                    </a:cubicBezTo>
                    <a:cubicBezTo>
                      <a:pt x="29" y="158"/>
                      <a:pt x="29" y="158"/>
                      <a:pt x="29" y="158"/>
                    </a:cubicBezTo>
                    <a:cubicBezTo>
                      <a:pt x="29" y="158"/>
                      <a:pt x="29" y="158"/>
                      <a:pt x="29" y="158"/>
                    </a:cubicBezTo>
                    <a:cubicBezTo>
                      <a:pt x="29" y="158"/>
                      <a:pt x="29" y="158"/>
                      <a:pt x="29" y="158"/>
                    </a:cubicBezTo>
                    <a:cubicBezTo>
                      <a:pt x="32" y="159"/>
                      <a:pt x="34" y="161"/>
                      <a:pt x="36" y="163"/>
                    </a:cubicBezTo>
                    <a:cubicBezTo>
                      <a:pt x="33" y="150"/>
                      <a:pt x="30" y="138"/>
                      <a:pt x="28" y="126"/>
                    </a:cubicBezTo>
                    <a:cubicBezTo>
                      <a:pt x="28" y="126"/>
                      <a:pt x="28" y="126"/>
                      <a:pt x="28" y="126"/>
                    </a:cubicBezTo>
                    <a:cubicBezTo>
                      <a:pt x="28" y="126"/>
                      <a:pt x="28" y="126"/>
                      <a:pt x="28" y="126"/>
                    </a:cubicBezTo>
                    <a:cubicBezTo>
                      <a:pt x="31" y="130"/>
                      <a:pt x="34" y="134"/>
                      <a:pt x="39" y="137"/>
                    </a:cubicBezTo>
                    <a:cubicBezTo>
                      <a:pt x="39" y="127"/>
                      <a:pt x="39" y="117"/>
                      <a:pt x="39" y="108"/>
                    </a:cubicBezTo>
                    <a:cubicBezTo>
                      <a:pt x="39" y="108"/>
                      <a:pt x="39" y="108"/>
                      <a:pt x="39" y="108"/>
                    </a:cubicBezTo>
                    <a:cubicBezTo>
                      <a:pt x="41" y="109"/>
                      <a:pt x="44" y="111"/>
                      <a:pt x="46" y="112"/>
                    </a:cubicBezTo>
                    <a:cubicBezTo>
                      <a:pt x="47" y="91"/>
                      <a:pt x="48" y="70"/>
                      <a:pt x="50" y="49"/>
                    </a:cubicBezTo>
                    <a:cubicBezTo>
                      <a:pt x="52" y="52"/>
                      <a:pt x="54" y="54"/>
                      <a:pt x="56" y="57"/>
                    </a:cubicBezTo>
                    <a:cubicBezTo>
                      <a:pt x="55" y="48"/>
                      <a:pt x="54" y="39"/>
                      <a:pt x="52" y="31"/>
                    </a:cubicBezTo>
                    <a:cubicBezTo>
                      <a:pt x="52" y="31"/>
                      <a:pt x="52" y="31"/>
                      <a:pt x="52" y="31"/>
                    </a:cubicBezTo>
                    <a:cubicBezTo>
                      <a:pt x="52" y="31"/>
                      <a:pt x="52" y="31"/>
                      <a:pt x="52" y="31"/>
                    </a:cubicBezTo>
                    <a:cubicBezTo>
                      <a:pt x="53" y="33"/>
                      <a:pt x="56" y="35"/>
                      <a:pt x="59" y="36"/>
                    </a:cubicBezTo>
                    <a:cubicBezTo>
                      <a:pt x="59" y="36"/>
                      <a:pt x="59" y="36"/>
                      <a:pt x="59" y="36"/>
                    </a:cubicBezTo>
                    <a:cubicBezTo>
                      <a:pt x="60" y="26"/>
                      <a:pt x="60" y="17"/>
                      <a:pt x="60" y="8"/>
                    </a:cubicBezTo>
                    <a:cubicBezTo>
                      <a:pt x="60" y="8"/>
                      <a:pt x="60" y="8"/>
                      <a:pt x="60" y="7"/>
                    </a:cubicBezTo>
                    <a:cubicBezTo>
                      <a:pt x="60" y="7"/>
                      <a:pt x="60" y="7"/>
                      <a:pt x="60" y="7"/>
                    </a:cubicBezTo>
                    <a:cubicBezTo>
                      <a:pt x="60" y="4"/>
                      <a:pt x="60" y="2"/>
                      <a:pt x="60" y="0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53" name="Google Shape;2253;p36"/>
              <p:cNvSpPr/>
              <p:nvPr/>
            </p:nvSpPr>
            <p:spPr>
              <a:xfrm>
                <a:off x="4111363" y="1073138"/>
                <a:ext cx="306388" cy="214313"/>
              </a:xfrm>
              <a:custGeom>
                <a:avLst/>
                <a:gdLst/>
                <a:ahLst/>
                <a:cxnLst/>
                <a:rect l="l" t="t" r="r" b="b"/>
                <a:pathLst>
                  <a:path w="220" h="154" extrusionOk="0">
                    <a:moveTo>
                      <a:pt x="45" y="150"/>
                    </a:moveTo>
                    <a:cubicBezTo>
                      <a:pt x="51" y="140"/>
                      <a:pt x="60" y="132"/>
                      <a:pt x="70" y="126"/>
                    </a:cubicBezTo>
                    <a:cubicBezTo>
                      <a:pt x="72" y="131"/>
                      <a:pt x="74" y="136"/>
                      <a:pt x="76" y="140"/>
                    </a:cubicBezTo>
                    <a:cubicBezTo>
                      <a:pt x="80" y="128"/>
                      <a:pt x="86" y="117"/>
                      <a:pt x="95" y="107"/>
                    </a:cubicBezTo>
                    <a:cubicBezTo>
                      <a:pt x="96" y="111"/>
                      <a:pt x="96" y="116"/>
                      <a:pt x="97" y="120"/>
                    </a:cubicBezTo>
                    <a:cubicBezTo>
                      <a:pt x="103" y="110"/>
                      <a:pt x="111" y="101"/>
                      <a:pt x="120" y="94"/>
                    </a:cubicBezTo>
                    <a:cubicBezTo>
                      <a:pt x="121" y="97"/>
                      <a:pt x="121" y="100"/>
                      <a:pt x="121" y="104"/>
                    </a:cubicBezTo>
                    <a:cubicBezTo>
                      <a:pt x="129" y="94"/>
                      <a:pt x="138" y="85"/>
                      <a:pt x="146" y="76"/>
                    </a:cubicBezTo>
                    <a:cubicBezTo>
                      <a:pt x="150" y="78"/>
                      <a:pt x="151" y="82"/>
                      <a:pt x="150" y="86"/>
                    </a:cubicBezTo>
                    <a:cubicBezTo>
                      <a:pt x="159" y="82"/>
                      <a:pt x="166" y="75"/>
                      <a:pt x="171" y="66"/>
                    </a:cubicBezTo>
                    <a:cubicBezTo>
                      <a:pt x="172" y="69"/>
                      <a:pt x="173" y="72"/>
                      <a:pt x="174" y="75"/>
                    </a:cubicBezTo>
                    <a:cubicBezTo>
                      <a:pt x="182" y="48"/>
                      <a:pt x="198" y="23"/>
                      <a:pt x="220" y="5"/>
                    </a:cubicBezTo>
                    <a:cubicBezTo>
                      <a:pt x="202" y="0"/>
                      <a:pt x="184" y="6"/>
                      <a:pt x="167" y="11"/>
                    </a:cubicBezTo>
                    <a:cubicBezTo>
                      <a:pt x="130" y="23"/>
                      <a:pt x="94" y="37"/>
                      <a:pt x="63" y="60"/>
                    </a:cubicBezTo>
                    <a:cubicBezTo>
                      <a:pt x="32" y="83"/>
                      <a:pt x="7" y="116"/>
                      <a:pt x="0" y="154"/>
                    </a:cubicBezTo>
                    <a:cubicBezTo>
                      <a:pt x="9" y="147"/>
                      <a:pt x="18" y="140"/>
                      <a:pt x="27" y="133"/>
                    </a:cubicBezTo>
                    <a:cubicBezTo>
                      <a:pt x="25" y="139"/>
                      <a:pt x="23" y="145"/>
                      <a:pt x="22" y="151"/>
                    </a:cubicBezTo>
                    <a:cubicBezTo>
                      <a:pt x="27" y="144"/>
                      <a:pt x="35" y="138"/>
                      <a:pt x="43" y="134"/>
                    </a:cubicBezTo>
                    <a:cubicBezTo>
                      <a:pt x="44" y="139"/>
                      <a:pt x="45" y="144"/>
                      <a:pt x="45" y="150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54" name="Google Shape;2254;p36"/>
              <p:cNvSpPr/>
              <p:nvPr/>
            </p:nvSpPr>
            <p:spPr>
              <a:xfrm>
                <a:off x="4354251" y="1114413"/>
                <a:ext cx="30163" cy="63500"/>
              </a:xfrm>
              <a:custGeom>
                <a:avLst/>
                <a:gdLst/>
                <a:ahLst/>
                <a:cxnLst/>
                <a:rect l="l" t="t" r="r" b="b"/>
                <a:pathLst>
                  <a:path w="22" h="45" extrusionOk="0">
                    <a:moveTo>
                      <a:pt x="0" y="44"/>
                    </a:moveTo>
                    <a:cubicBezTo>
                      <a:pt x="0" y="44"/>
                      <a:pt x="0" y="44"/>
                      <a:pt x="0" y="45"/>
                    </a:cubicBezTo>
                    <a:cubicBezTo>
                      <a:pt x="0" y="44"/>
                      <a:pt x="0" y="44"/>
                      <a:pt x="0" y="44"/>
                    </a:cubicBezTo>
                    <a:moveTo>
                      <a:pt x="0" y="43"/>
                    </a:moveTo>
                    <a:cubicBezTo>
                      <a:pt x="0" y="43"/>
                      <a:pt x="0" y="44"/>
                      <a:pt x="0" y="44"/>
                    </a:cubicBezTo>
                    <a:cubicBezTo>
                      <a:pt x="0" y="44"/>
                      <a:pt x="0" y="43"/>
                      <a:pt x="0" y="43"/>
                    </a:cubicBezTo>
                    <a:moveTo>
                      <a:pt x="0" y="43"/>
                    </a:moveTo>
                    <a:cubicBezTo>
                      <a:pt x="0" y="43"/>
                      <a:pt x="0" y="43"/>
                      <a:pt x="0" y="43"/>
                    </a:cubicBezTo>
                    <a:cubicBezTo>
                      <a:pt x="0" y="43"/>
                      <a:pt x="0" y="43"/>
                      <a:pt x="0" y="43"/>
                    </a:cubicBezTo>
                    <a:moveTo>
                      <a:pt x="22" y="0"/>
                    </a:moveTo>
                    <a:cubicBezTo>
                      <a:pt x="22" y="0"/>
                      <a:pt x="22" y="0"/>
                      <a:pt x="22" y="0"/>
                    </a:cubicBezTo>
                    <a:cubicBezTo>
                      <a:pt x="13" y="13"/>
                      <a:pt x="5" y="27"/>
                      <a:pt x="0" y="42"/>
                    </a:cubicBezTo>
                    <a:cubicBezTo>
                      <a:pt x="5" y="27"/>
                      <a:pt x="13" y="13"/>
                      <a:pt x="22" y="0"/>
                    </a:cubicBezTo>
                  </a:path>
                </a:pathLst>
              </a:custGeom>
              <a:solidFill>
                <a:srgbClr val="006C2A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55" name="Google Shape;2255;p36"/>
              <p:cNvSpPr/>
              <p:nvPr/>
            </p:nvSpPr>
            <p:spPr>
              <a:xfrm>
                <a:off x="4314563" y="1179501"/>
                <a:ext cx="7938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5" h="10" extrusionOk="0">
                    <a:moveTo>
                      <a:pt x="0" y="0"/>
                    </a:moveTo>
                    <a:cubicBezTo>
                      <a:pt x="4" y="2"/>
                      <a:pt x="5" y="6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5" y="6"/>
                      <a:pt x="4" y="2"/>
                      <a:pt x="0" y="0"/>
                    </a:cubicBezTo>
                  </a:path>
                </a:pathLst>
              </a:custGeom>
              <a:solidFill>
                <a:srgbClr val="07012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56" name="Google Shape;2256;p36"/>
              <p:cNvSpPr/>
              <p:nvPr/>
            </p:nvSpPr>
            <p:spPr>
              <a:xfrm>
                <a:off x="4174863" y="1249351"/>
                <a:ext cx="34925" cy="33338"/>
              </a:xfrm>
              <a:custGeom>
                <a:avLst/>
                <a:gdLst/>
                <a:ahLst/>
                <a:cxnLst/>
                <a:rect l="l" t="t" r="r" b="b"/>
                <a:pathLst>
                  <a:path w="25" h="23" extrusionOk="0">
                    <a:moveTo>
                      <a:pt x="25" y="0"/>
                    </a:moveTo>
                    <a:cubicBezTo>
                      <a:pt x="15" y="5"/>
                      <a:pt x="6" y="13"/>
                      <a:pt x="0" y="23"/>
                    </a:cubicBezTo>
                    <a:cubicBezTo>
                      <a:pt x="6" y="13"/>
                      <a:pt x="15" y="5"/>
                      <a:pt x="25" y="0"/>
                    </a:cubicBezTo>
                  </a:path>
                </a:pathLst>
              </a:custGeom>
              <a:solidFill>
                <a:srgbClr val="73C299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57" name="Google Shape;2257;p36"/>
              <p:cNvSpPr/>
              <p:nvPr/>
            </p:nvSpPr>
            <p:spPr>
              <a:xfrm>
                <a:off x="4111363" y="1114413"/>
                <a:ext cx="273050" cy="173038"/>
              </a:xfrm>
              <a:custGeom>
                <a:avLst/>
                <a:gdLst/>
                <a:ahLst/>
                <a:cxnLst/>
                <a:rect l="l" t="t" r="r" b="b"/>
                <a:pathLst>
                  <a:path w="196" h="124" extrusionOk="0">
                    <a:moveTo>
                      <a:pt x="196" y="0"/>
                    </a:moveTo>
                    <a:cubicBezTo>
                      <a:pt x="188" y="3"/>
                      <a:pt x="179" y="5"/>
                      <a:pt x="168" y="6"/>
                    </a:cubicBezTo>
                    <a:cubicBezTo>
                      <a:pt x="156" y="8"/>
                      <a:pt x="145" y="20"/>
                      <a:pt x="135" y="27"/>
                    </a:cubicBezTo>
                    <a:cubicBezTo>
                      <a:pt x="125" y="34"/>
                      <a:pt x="111" y="33"/>
                      <a:pt x="102" y="41"/>
                    </a:cubicBezTo>
                    <a:cubicBezTo>
                      <a:pt x="95" y="46"/>
                      <a:pt x="93" y="59"/>
                      <a:pt x="84" y="63"/>
                    </a:cubicBezTo>
                    <a:cubicBezTo>
                      <a:pt x="70" y="70"/>
                      <a:pt x="54" y="71"/>
                      <a:pt x="44" y="84"/>
                    </a:cubicBezTo>
                    <a:cubicBezTo>
                      <a:pt x="38" y="91"/>
                      <a:pt x="31" y="94"/>
                      <a:pt x="22" y="96"/>
                    </a:cubicBezTo>
                    <a:cubicBezTo>
                      <a:pt x="13" y="98"/>
                      <a:pt x="7" y="107"/>
                      <a:pt x="2" y="117"/>
                    </a:cubicBezTo>
                    <a:cubicBezTo>
                      <a:pt x="2" y="118"/>
                      <a:pt x="2" y="120"/>
                      <a:pt x="1" y="121"/>
                    </a:cubicBezTo>
                    <a:cubicBezTo>
                      <a:pt x="1" y="122"/>
                      <a:pt x="1" y="122"/>
                      <a:pt x="1" y="122"/>
                    </a:cubicBezTo>
                    <a:cubicBezTo>
                      <a:pt x="1" y="122"/>
                      <a:pt x="0" y="123"/>
                      <a:pt x="0" y="124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" y="117"/>
                      <a:pt x="18" y="110"/>
                      <a:pt x="27" y="103"/>
                    </a:cubicBezTo>
                    <a:cubicBezTo>
                      <a:pt x="27" y="103"/>
                      <a:pt x="27" y="103"/>
                      <a:pt x="27" y="103"/>
                    </a:cubicBezTo>
                    <a:cubicBezTo>
                      <a:pt x="27" y="103"/>
                      <a:pt x="27" y="103"/>
                      <a:pt x="27" y="103"/>
                    </a:cubicBezTo>
                    <a:cubicBezTo>
                      <a:pt x="25" y="109"/>
                      <a:pt x="23" y="115"/>
                      <a:pt x="22" y="121"/>
                    </a:cubicBezTo>
                    <a:cubicBezTo>
                      <a:pt x="27" y="114"/>
                      <a:pt x="35" y="108"/>
                      <a:pt x="43" y="104"/>
                    </a:cubicBezTo>
                    <a:cubicBezTo>
                      <a:pt x="44" y="108"/>
                      <a:pt x="45" y="112"/>
                      <a:pt x="45" y="116"/>
                    </a:cubicBezTo>
                    <a:cubicBezTo>
                      <a:pt x="45" y="117"/>
                      <a:pt x="45" y="118"/>
                      <a:pt x="45" y="120"/>
                    </a:cubicBezTo>
                    <a:cubicBezTo>
                      <a:pt x="45" y="120"/>
                      <a:pt x="45" y="120"/>
                      <a:pt x="45" y="120"/>
                    </a:cubicBezTo>
                    <a:cubicBezTo>
                      <a:pt x="51" y="110"/>
                      <a:pt x="60" y="102"/>
                      <a:pt x="70" y="97"/>
                    </a:cubicBezTo>
                    <a:cubicBezTo>
                      <a:pt x="70" y="97"/>
                      <a:pt x="70" y="97"/>
                      <a:pt x="70" y="96"/>
                    </a:cubicBezTo>
                    <a:cubicBezTo>
                      <a:pt x="72" y="101"/>
                      <a:pt x="74" y="106"/>
                      <a:pt x="76" y="110"/>
                    </a:cubicBezTo>
                    <a:cubicBezTo>
                      <a:pt x="80" y="98"/>
                      <a:pt x="86" y="87"/>
                      <a:pt x="95" y="77"/>
                    </a:cubicBezTo>
                    <a:cubicBezTo>
                      <a:pt x="96" y="81"/>
                      <a:pt x="96" y="86"/>
                      <a:pt x="97" y="90"/>
                    </a:cubicBezTo>
                    <a:cubicBezTo>
                      <a:pt x="103" y="80"/>
                      <a:pt x="111" y="71"/>
                      <a:pt x="120" y="64"/>
                    </a:cubicBezTo>
                    <a:cubicBezTo>
                      <a:pt x="121" y="67"/>
                      <a:pt x="121" y="70"/>
                      <a:pt x="121" y="74"/>
                    </a:cubicBezTo>
                    <a:cubicBezTo>
                      <a:pt x="129" y="64"/>
                      <a:pt x="138" y="55"/>
                      <a:pt x="146" y="46"/>
                    </a:cubicBezTo>
                    <a:cubicBezTo>
                      <a:pt x="146" y="46"/>
                      <a:pt x="146" y="46"/>
                      <a:pt x="146" y="46"/>
                    </a:cubicBezTo>
                    <a:cubicBezTo>
                      <a:pt x="150" y="48"/>
                      <a:pt x="151" y="52"/>
                      <a:pt x="150" y="56"/>
                    </a:cubicBezTo>
                    <a:cubicBezTo>
                      <a:pt x="159" y="52"/>
                      <a:pt x="166" y="45"/>
                      <a:pt x="171" y="36"/>
                    </a:cubicBezTo>
                    <a:cubicBezTo>
                      <a:pt x="172" y="39"/>
                      <a:pt x="173" y="42"/>
                      <a:pt x="174" y="45"/>
                    </a:cubicBezTo>
                    <a:cubicBezTo>
                      <a:pt x="174" y="45"/>
                      <a:pt x="174" y="45"/>
                      <a:pt x="174" y="45"/>
                    </a:cubicBezTo>
                    <a:cubicBezTo>
                      <a:pt x="174" y="44"/>
                      <a:pt x="174" y="44"/>
                      <a:pt x="174" y="44"/>
                    </a:cubicBezTo>
                    <a:cubicBezTo>
                      <a:pt x="174" y="44"/>
                      <a:pt x="174" y="44"/>
                      <a:pt x="174" y="44"/>
                    </a:cubicBezTo>
                    <a:cubicBezTo>
                      <a:pt x="174" y="44"/>
                      <a:pt x="174" y="43"/>
                      <a:pt x="174" y="43"/>
                    </a:cubicBezTo>
                    <a:cubicBezTo>
                      <a:pt x="174" y="43"/>
                      <a:pt x="174" y="43"/>
                      <a:pt x="174" y="43"/>
                    </a:cubicBezTo>
                    <a:cubicBezTo>
                      <a:pt x="174" y="43"/>
                      <a:pt x="174" y="43"/>
                      <a:pt x="174" y="43"/>
                    </a:cubicBezTo>
                    <a:cubicBezTo>
                      <a:pt x="174" y="42"/>
                      <a:pt x="174" y="42"/>
                      <a:pt x="174" y="42"/>
                    </a:cubicBezTo>
                    <a:cubicBezTo>
                      <a:pt x="179" y="27"/>
                      <a:pt x="187" y="13"/>
                      <a:pt x="196" y="0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58" name="Google Shape;2258;p36"/>
            <p:cNvGrpSpPr/>
            <p:nvPr/>
          </p:nvGrpSpPr>
          <p:grpSpPr>
            <a:xfrm>
              <a:off x="5472936" y="3198719"/>
              <a:ext cx="1436796" cy="1211991"/>
              <a:chOff x="1329985" y="3164910"/>
              <a:chExt cx="530692" cy="447675"/>
            </a:xfrm>
          </p:grpSpPr>
          <p:sp>
            <p:nvSpPr>
              <p:cNvPr id="2259" name="Google Shape;2259;p36"/>
              <p:cNvSpPr/>
              <p:nvPr/>
            </p:nvSpPr>
            <p:spPr>
              <a:xfrm>
                <a:off x="1641285" y="3280535"/>
                <a:ext cx="162900" cy="219600"/>
              </a:xfrm>
              <a:prstGeom prst="rect">
                <a:avLst/>
              </a:prstGeom>
              <a:solidFill>
                <a:srgbClr val="90480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60" name="Google Shape;2260;p36"/>
              <p:cNvSpPr/>
              <p:nvPr/>
            </p:nvSpPr>
            <p:spPr>
              <a:xfrm>
                <a:off x="1641285" y="3280535"/>
                <a:ext cx="162900" cy="2196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61" name="Google Shape;2261;p36"/>
              <p:cNvSpPr/>
              <p:nvPr/>
            </p:nvSpPr>
            <p:spPr>
              <a:xfrm>
                <a:off x="1398174" y="3499925"/>
                <a:ext cx="133414" cy="112660"/>
              </a:xfrm>
              <a:custGeom>
                <a:avLst/>
                <a:gdLst/>
                <a:ahLst/>
                <a:cxnLst/>
                <a:rect l="l" t="t" r="r" b="b"/>
                <a:pathLst>
                  <a:path w="45" h="38" extrusionOk="0">
                    <a:moveTo>
                      <a:pt x="45" y="38"/>
                    </a:moveTo>
                    <a:lnTo>
                      <a:pt x="11" y="0"/>
                    </a:lnTo>
                    <a:lnTo>
                      <a:pt x="0" y="0"/>
                    </a:lnTo>
                    <a:lnTo>
                      <a:pt x="34" y="38"/>
                    </a:lnTo>
                    <a:lnTo>
                      <a:pt x="45" y="38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62" name="Google Shape;2262;p36"/>
              <p:cNvSpPr/>
              <p:nvPr/>
            </p:nvSpPr>
            <p:spPr>
              <a:xfrm>
                <a:off x="1401139" y="3499925"/>
                <a:ext cx="133414" cy="112660"/>
              </a:xfrm>
              <a:custGeom>
                <a:avLst/>
                <a:gdLst/>
                <a:ahLst/>
                <a:cxnLst/>
                <a:rect l="l" t="t" r="r" b="b"/>
                <a:pathLst>
                  <a:path w="45" h="38" extrusionOk="0">
                    <a:moveTo>
                      <a:pt x="11" y="38"/>
                    </a:moveTo>
                    <a:lnTo>
                      <a:pt x="45" y="0"/>
                    </a:lnTo>
                    <a:lnTo>
                      <a:pt x="34" y="0"/>
                    </a:lnTo>
                    <a:lnTo>
                      <a:pt x="0" y="38"/>
                    </a:lnTo>
                    <a:lnTo>
                      <a:pt x="11" y="38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63" name="Google Shape;2263;p36"/>
              <p:cNvSpPr/>
              <p:nvPr/>
            </p:nvSpPr>
            <p:spPr>
              <a:xfrm>
                <a:off x="1522694" y="3499925"/>
                <a:ext cx="130449" cy="112660"/>
              </a:xfrm>
              <a:custGeom>
                <a:avLst/>
                <a:gdLst/>
                <a:ahLst/>
                <a:cxnLst/>
                <a:rect l="l" t="t" r="r" b="b"/>
                <a:pathLst>
                  <a:path w="44" h="38" extrusionOk="0">
                    <a:moveTo>
                      <a:pt x="44" y="38"/>
                    </a:moveTo>
                    <a:lnTo>
                      <a:pt x="11" y="0"/>
                    </a:lnTo>
                    <a:lnTo>
                      <a:pt x="0" y="0"/>
                    </a:lnTo>
                    <a:lnTo>
                      <a:pt x="33" y="38"/>
                    </a:lnTo>
                    <a:lnTo>
                      <a:pt x="44" y="38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64" name="Google Shape;2264;p36"/>
              <p:cNvSpPr/>
              <p:nvPr/>
            </p:nvSpPr>
            <p:spPr>
              <a:xfrm>
                <a:off x="1522694" y="3499925"/>
                <a:ext cx="127485" cy="112660"/>
              </a:xfrm>
              <a:custGeom>
                <a:avLst/>
                <a:gdLst/>
                <a:ahLst/>
                <a:cxnLst/>
                <a:rect l="l" t="t" r="r" b="b"/>
                <a:pathLst>
                  <a:path w="43" h="38" extrusionOk="0">
                    <a:moveTo>
                      <a:pt x="11" y="38"/>
                    </a:moveTo>
                    <a:lnTo>
                      <a:pt x="43" y="0"/>
                    </a:lnTo>
                    <a:lnTo>
                      <a:pt x="33" y="0"/>
                    </a:lnTo>
                    <a:lnTo>
                      <a:pt x="0" y="38"/>
                    </a:lnTo>
                    <a:lnTo>
                      <a:pt x="11" y="38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65" name="Google Shape;2265;p36"/>
              <p:cNvSpPr/>
              <p:nvPr/>
            </p:nvSpPr>
            <p:spPr>
              <a:xfrm>
                <a:off x="1656108" y="3499925"/>
                <a:ext cx="133414" cy="112660"/>
              </a:xfrm>
              <a:custGeom>
                <a:avLst/>
                <a:gdLst/>
                <a:ahLst/>
                <a:cxnLst/>
                <a:rect l="l" t="t" r="r" b="b"/>
                <a:pathLst>
                  <a:path w="45" h="38" extrusionOk="0">
                    <a:moveTo>
                      <a:pt x="45" y="38"/>
                    </a:moveTo>
                    <a:lnTo>
                      <a:pt x="11" y="0"/>
                    </a:lnTo>
                    <a:lnTo>
                      <a:pt x="0" y="0"/>
                    </a:lnTo>
                    <a:lnTo>
                      <a:pt x="34" y="38"/>
                    </a:lnTo>
                    <a:lnTo>
                      <a:pt x="45" y="38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66" name="Google Shape;2266;p36"/>
              <p:cNvSpPr/>
              <p:nvPr/>
            </p:nvSpPr>
            <p:spPr>
              <a:xfrm>
                <a:off x="1656108" y="3499925"/>
                <a:ext cx="133414" cy="112660"/>
              </a:xfrm>
              <a:custGeom>
                <a:avLst/>
                <a:gdLst/>
                <a:ahLst/>
                <a:cxnLst/>
                <a:rect l="l" t="t" r="r" b="b"/>
                <a:pathLst>
                  <a:path w="45" h="38" extrusionOk="0">
                    <a:moveTo>
                      <a:pt x="11" y="38"/>
                    </a:moveTo>
                    <a:lnTo>
                      <a:pt x="45" y="0"/>
                    </a:lnTo>
                    <a:lnTo>
                      <a:pt x="34" y="0"/>
                    </a:lnTo>
                    <a:lnTo>
                      <a:pt x="0" y="38"/>
                    </a:lnTo>
                    <a:lnTo>
                      <a:pt x="11" y="38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67" name="Google Shape;2267;p36"/>
              <p:cNvSpPr/>
              <p:nvPr/>
            </p:nvSpPr>
            <p:spPr>
              <a:xfrm>
                <a:off x="1644249" y="3322041"/>
                <a:ext cx="165900" cy="20700"/>
              </a:xfrm>
              <a:prstGeom prst="rect">
                <a:avLst/>
              </a:prstGeom>
              <a:solidFill>
                <a:srgbClr val="C4702A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68" name="Google Shape;2268;p36"/>
              <p:cNvSpPr/>
              <p:nvPr/>
            </p:nvSpPr>
            <p:spPr>
              <a:xfrm>
                <a:off x="1644249" y="3322041"/>
                <a:ext cx="165900" cy="20700"/>
              </a:xfrm>
              <a:prstGeom prst="rect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69" name="Google Shape;2269;p36"/>
              <p:cNvSpPr/>
              <p:nvPr/>
            </p:nvSpPr>
            <p:spPr>
              <a:xfrm>
                <a:off x="1644249" y="3366512"/>
                <a:ext cx="165900" cy="20700"/>
              </a:xfrm>
              <a:prstGeom prst="rect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70" name="Google Shape;2270;p36"/>
              <p:cNvSpPr/>
              <p:nvPr/>
            </p:nvSpPr>
            <p:spPr>
              <a:xfrm>
                <a:off x="1644249" y="3410983"/>
                <a:ext cx="165900" cy="20700"/>
              </a:xfrm>
              <a:prstGeom prst="rect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71" name="Google Shape;2271;p36"/>
              <p:cNvSpPr/>
              <p:nvPr/>
            </p:nvSpPr>
            <p:spPr>
              <a:xfrm>
                <a:off x="1644249" y="3455454"/>
                <a:ext cx="165900" cy="20700"/>
              </a:xfrm>
              <a:prstGeom prst="rect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72" name="Google Shape;2272;p36"/>
              <p:cNvSpPr/>
              <p:nvPr/>
            </p:nvSpPr>
            <p:spPr>
              <a:xfrm>
                <a:off x="1786558" y="3295358"/>
                <a:ext cx="36000" cy="317100"/>
              </a:xfrm>
              <a:prstGeom prst="rect">
                <a:avLst/>
              </a:prstGeom>
              <a:solidFill>
                <a:srgbClr val="C4702A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73" name="Google Shape;2273;p36"/>
              <p:cNvSpPr/>
              <p:nvPr/>
            </p:nvSpPr>
            <p:spPr>
              <a:xfrm>
                <a:off x="1786558" y="3295358"/>
                <a:ext cx="36000" cy="317100"/>
              </a:xfrm>
              <a:prstGeom prst="rect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74" name="Google Shape;2274;p36"/>
              <p:cNvSpPr/>
              <p:nvPr/>
            </p:nvSpPr>
            <p:spPr>
              <a:xfrm>
                <a:off x="1629425" y="3295358"/>
                <a:ext cx="32400" cy="317100"/>
              </a:xfrm>
              <a:prstGeom prst="rect">
                <a:avLst/>
              </a:prstGeom>
              <a:solidFill>
                <a:srgbClr val="C4702A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75" name="Google Shape;2275;p36"/>
              <p:cNvSpPr/>
              <p:nvPr/>
            </p:nvSpPr>
            <p:spPr>
              <a:xfrm>
                <a:off x="1629425" y="3295358"/>
                <a:ext cx="32400" cy="317100"/>
              </a:xfrm>
              <a:prstGeom prst="rect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76" name="Google Shape;2276;p36"/>
              <p:cNvSpPr/>
              <p:nvPr/>
            </p:nvSpPr>
            <p:spPr>
              <a:xfrm>
                <a:off x="1368527" y="3485101"/>
                <a:ext cx="453900" cy="32400"/>
              </a:xfrm>
              <a:prstGeom prst="rect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77" name="Google Shape;2277;p36"/>
              <p:cNvSpPr/>
              <p:nvPr/>
            </p:nvSpPr>
            <p:spPr>
              <a:xfrm>
                <a:off x="1368527" y="3553290"/>
                <a:ext cx="453900" cy="11700"/>
              </a:xfrm>
              <a:prstGeom prst="rect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78" name="Google Shape;2278;p36"/>
              <p:cNvSpPr/>
              <p:nvPr/>
            </p:nvSpPr>
            <p:spPr>
              <a:xfrm>
                <a:off x="1404104" y="3295358"/>
                <a:ext cx="118800" cy="204600"/>
              </a:xfrm>
              <a:prstGeom prst="rect">
                <a:avLst/>
              </a:prstGeom>
              <a:solidFill>
                <a:srgbClr val="E99B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79" name="Google Shape;2279;p36"/>
              <p:cNvSpPr/>
              <p:nvPr/>
            </p:nvSpPr>
            <p:spPr>
              <a:xfrm>
                <a:off x="1404104" y="3295358"/>
                <a:ext cx="118800" cy="2046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80" name="Google Shape;2280;p36"/>
              <p:cNvSpPr/>
              <p:nvPr/>
            </p:nvSpPr>
            <p:spPr>
              <a:xfrm>
                <a:off x="1522694" y="3295358"/>
                <a:ext cx="109800" cy="204600"/>
              </a:xfrm>
              <a:prstGeom prst="rect">
                <a:avLst/>
              </a:prstGeom>
              <a:solidFill>
                <a:srgbClr val="E99B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81" name="Google Shape;2281;p36"/>
              <p:cNvSpPr/>
              <p:nvPr/>
            </p:nvSpPr>
            <p:spPr>
              <a:xfrm>
                <a:off x="1522694" y="3295358"/>
                <a:ext cx="109800" cy="2046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82" name="Google Shape;2282;p36"/>
              <p:cNvSpPr/>
              <p:nvPr/>
            </p:nvSpPr>
            <p:spPr>
              <a:xfrm>
                <a:off x="1507870" y="3295358"/>
                <a:ext cx="27000" cy="204600"/>
              </a:xfrm>
              <a:prstGeom prst="rect">
                <a:avLst/>
              </a:prstGeom>
              <a:solidFill>
                <a:srgbClr val="C4702A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83" name="Google Shape;2283;p36"/>
              <p:cNvSpPr/>
              <p:nvPr/>
            </p:nvSpPr>
            <p:spPr>
              <a:xfrm>
                <a:off x="1507870" y="3295358"/>
                <a:ext cx="27000" cy="204600"/>
              </a:xfrm>
              <a:prstGeom prst="rect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84" name="Google Shape;2284;p36"/>
              <p:cNvSpPr/>
              <p:nvPr/>
            </p:nvSpPr>
            <p:spPr>
              <a:xfrm>
                <a:off x="1573095" y="3393195"/>
                <a:ext cx="23400" cy="207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85" name="Google Shape;2285;p36"/>
              <p:cNvSpPr/>
              <p:nvPr/>
            </p:nvSpPr>
            <p:spPr>
              <a:xfrm>
                <a:off x="1368527" y="3295358"/>
                <a:ext cx="36000" cy="317100"/>
              </a:xfrm>
              <a:prstGeom prst="rect">
                <a:avLst/>
              </a:prstGeom>
              <a:solidFill>
                <a:srgbClr val="C4702A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86" name="Google Shape;2286;p36"/>
              <p:cNvSpPr/>
              <p:nvPr/>
            </p:nvSpPr>
            <p:spPr>
              <a:xfrm>
                <a:off x="1368527" y="3295358"/>
                <a:ext cx="36000" cy="317100"/>
              </a:xfrm>
              <a:prstGeom prst="rect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87" name="Google Shape;2287;p36"/>
              <p:cNvSpPr/>
              <p:nvPr/>
            </p:nvSpPr>
            <p:spPr>
              <a:xfrm>
                <a:off x="1641285" y="3280535"/>
                <a:ext cx="163062" cy="41506"/>
              </a:xfrm>
              <a:custGeom>
                <a:avLst/>
                <a:gdLst/>
                <a:ahLst/>
                <a:cxnLst/>
                <a:rect l="l" t="t" r="r" b="b"/>
                <a:pathLst>
                  <a:path w="55" h="14" extrusionOk="0">
                    <a:moveTo>
                      <a:pt x="55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7" y="5"/>
                    </a:lnTo>
                    <a:lnTo>
                      <a:pt x="7" y="14"/>
                    </a:lnTo>
                    <a:lnTo>
                      <a:pt x="49" y="14"/>
                    </a:lnTo>
                    <a:lnTo>
                      <a:pt x="49" y="5"/>
                    </a:lnTo>
                    <a:lnTo>
                      <a:pt x="55" y="5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171516">
                  <a:alpha val="259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88" name="Google Shape;2288;p36"/>
              <p:cNvSpPr/>
              <p:nvPr/>
            </p:nvSpPr>
            <p:spPr>
              <a:xfrm>
                <a:off x="1641285" y="3280535"/>
                <a:ext cx="163062" cy="41506"/>
              </a:xfrm>
              <a:custGeom>
                <a:avLst/>
                <a:gdLst/>
                <a:ahLst/>
                <a:cxnLst/>
                <a:rect l="l" t="t" r="r" b="b"/>
                <a:pathLst>
                  <a:path w="55" h="14" extrusionOk="0">
                    <a:moveTo>
                      <a:pt x="55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7" y="5"/>
                    </a:lnTo>
                    <a:lnTo>
                      <a:pt x="7" y="14"/>
                    </a:lnTo>
                    <a:lnTo>
                      <a:pt x="49" y="14"/>
                    </a:lnTo>
                    <a:lnTo>
                      <a:pt x="49" y="5"/>
                    </a:lnTo>
                    <a:lnTo>
                      <a:pt x="55" y="5"/>
                    </a:lnTo>
                    <a:lnTo>
                      <a:pt x="55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89" name="Google Shape;2289;p36"/>
              <p:cNvSpPr/>
              <p:nvPr/>
            </p:nvSpPr>
            <p:spPr>
              <a:xfrm>
                <a:off x="1662038" y="3322041"/>
                <a:ext cx="124520" cy="2965"/>
              </a:xfrm>
              <a:custGeom>
                <a:avLst/>
                <a:gdLst/>
                <a:ahLst/>
                <a:cxnLst/>
                <a:rect l="l" t="t" r="r" b="b"/>
                <a:pathLst>
                  <a:path w="42" h="1" extrusionOk="0">
                    <a:moveTo>
                      <a:pt x="42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17" y="1"/>
                    </a:lnTo>
                    <a:lnTo>
                      <a:pt x="42" y="1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B45A1E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90" name="Google Shape;2290;p36"/>
              <p:cNvSpPr/>
              <p:nvPr/>
            </p:nvSpPr>
            <p:spPr>
              <a:xfrm>
                <a:off x="1662038" y="3322041"/>
                <a:ext cx="124520" cy="2965"/>
              </a:xfrm>
              <a:custGeom>
                <a:avLst/>
                <a:gdLst/>
                <a:ahLst/>
                <a:cxnLst/>
                <a:rect l="l" t="t" r="r" b="b"/>
                <a:pathLst>
                  <a:path w="42" h="1" extrusionOk="0">
                    <a:moveTo>
                      <a:pt x="42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17" y="1"/>
                    </a:lnTo>
                    <a:lnTo>
                      <a:pt x="42" y="1"/>
                    </a:lnTo>
                    <a:lnTo>
                      <a:pt x="42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91" name="Google Shape;2291;p36"/>
              <p:cNvSpPr/>
              <p:nvPr/>
            </p:nvSpPr>
            <p:spPr>
              <a:xfrm>
                <a:off x="1786558" y="3295358"/>
                <a:ext cx="35577" cy="29647"/>
              </a:xfrm>
              <a:custGeom>
                <a:avLst/>
                <a:gdLst/>
                <a:ahLst/>
                <a:cxnLst/>
                <a:rect l="l" t="t" r="r" b="b"/>
                <a:pathLst>
                  <a:path w="12" h="10" extrusionOk="0">
                    <a:moveTo>
                      <a:pt x="12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9"/>
                    </a:lnTo>
                    <a:lnTo>
                      <a:pt x="0" y="10"/>
                    </a:lnTo>
                    <a:lnTo>
                      <a:pt x="12" y="1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171516">
                  <a:alpha val="259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92" name="Google Shape;2292;p36"/>
              <p:cNvSpPr/>
              <p:nvPr/>
            </p:nvSpPr>
            <p:spPr>
              <a:xfrm>
                <a:off x="1786558" y="3295358"/>
                <a:ext cx="35577" cy="29647"/>
              </a:xfrm>
              <a:custGeom>
                <a:avLst/>
                <a:gdLst/>
                <a:ahLst/>
                <a:cxnLst/>
                <a:rect l="l" t="t" r="r" b="b"/>
                <a:pathLst>
                  <a:path w="12" h="10" extrusionOk="0">
                    <a:moveTo>
                      <a:pt x="12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9"/>
                    </a:lnTo>
                    <a:lnTo>
                      <a:pt x="0" y="10"/>
                    </a:lnTo>
                    <a:lnTo>
                      <a:pt x="12" y="10"/>
                    </a:lnTo>
                    <a:lnTo>
                      <a:pt x="12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93" name="Google Shape;2293;p36"/>
              <p:cNvSpPr/>
              <p:nvPr/>
            </p:nvSpPr>
            <p:spPr>
              <a:xfrm>
                <a:off x="1632390" y="3295358"/>
                <a:ext cx="29648" cy="29647"/>
              </a:xfrm>
              <a:custGeom>
                <a:avLst/>
                <a:gdLst/>
                <a:ahLst/>
                <a:cxnLst/>
                <a:rect l="l" t="t" r="r" b="b"/>
                <a:pathLst>
                  <a:path w="10" h="10" extrusionOk="0">
                    <a:moveTo>
                      <a:pt x="10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10" y="10"/>
                    </a:lnTo>
                    <a:lnTo>
                      <a:pt x="10" y="9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171516">
                  <a:alpha val="259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94" name="Google Shape;2294;p36"/>
              <p:cNvSpPr/>
              <p:nvPr/>
            </p:nvSpPr>
            <p:spPr>
              <a:xfrm>
                <a:off x="1632390" y="3295358"/>
                <a:ext cx="29648" cy="29647"/>
              </a:xfrm>
              <a:custGeom>
                <a:avLst/>
                <a:gdLst/>
                <a:ahLst/>
                <a:cxnLst/>
                <a:rect l="l" t="t" r="r" b="b"/>
                <a:pathLst>
                  <a:path w="10" h="10" extrusionOk="0">
                    <a:moveTo>
                      <a:pt x="10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10" y="10"/>
                    </a:lnTo>
                    <a:lnTo>
                      <a:pt x="10" y="9"/>
                    </a:lnTo>
                    <a:lnTo>
                      <a:pt x="1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95" name="Google Shape;2295;p36"/>
              <p:cNvSpPr/>
              <p:nvPr/>
            </p:nvSpPr>
            <p:spPr>
              <a:xfrm>
                <a:off x="1404104" y="3295358"/>
                <a:ext cx="103500" cy="29700"/>
              </a:xfrm>
              <a:prstGeom prst="rect">
                <a:avLst/>
              </a:prstGeom>
              <a:solidFill>
                <a:srgbClr val="D67D2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96" name="Google Shape;2296;p36"/>
              <p:cNvSpPr/>
              <p:nvPr/>
            </p:nvSpPr>
            <p:spPr>
              <a:xfrm>
                <a:off x="1404104" y="3295358"/>
                <a:ext cx="103500" cy="29700"/>
              </a:xfrm>
              <a:prstGeom prst="rect">
                <a:avLst/>
              </a:prstGeom>
              <a:solidFill>
                <a:srgbClr val="171516">
                  <a:alpha val="259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97" name="Google Shape;2297;p36"/>
              <p:cNvSpPr/>
              <p:nvPr/>
            </p:nvSpPr>
            <p:spPr>
              <a:xfrm>
                <a:off x="1534553" y="3295358"/>
                <a:ext cx="98100" cy="29700"/>
              </a:xfrm>
              <a:prstGeom prst="rect">
                <a:avLst/>
              </a:prstGeom>
              <a:solidFill>
                <a:srgbClr val="D67D2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98" name="Google Shape;2298;p36"/>
              <p:cNvSpPr/>
              <p:nvPr/>
            </p:nvSpPr>
            <p:spPr>
              <a:xfrm>
                <a:off x="1534553" y="3295358"/>
                <a:ext cx="98100" cy="29700"/>
              </a:xfrm>
              <a:prstGeom prst="rect">
                <a:avLst/>
              </a:prstGeom>
              <a:solidFill>
                <a:srgbClr val="171516">
                  <a:alpha val="259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99" name="Google Shape;2299;p36"/>
              <p:cNvSpPr/>
              <p:nvPr/>
            </p:nvSpPr>
            <p:spPr>
              <a:xfrm>
                <a:off x="1507870" y="3295358"/>
                <a:ext cx="27000" cy="29700"/>
              </a:xfrm>
              <a:prstGeom prst="rect">
                <a:avLst/>
              </a:prstGeom>
              <a:solidFill>
                <a:srgbClr val="B45A1E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00" name="Google Shape;2300;p36"/>
              <p:cNvSpPr/>
              <p:nvPr/>
            </p:nvSpPr>
            <p:spPr>
              <a:xfrm>
                <a:off x="1507870" y="3295358"/>
                <a:ext cx="27000" cy="29700"/>
              </a:xfrm>
              <a:prstGeom prst="rect">
                <a:avLst/>
              </a:prstGeom>
              <a:solidFill>
                <a:srgbClr val="171516">
                  <a:alpha val="259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01" name="Google Shape;2301;p36"/>
              <p:cNvSpPr/>
              <p:nvPr/>
            </p:nvSpPr>
            <p:spPr>
              <a:xfrm>
                <a:off x="1368527" y="3295358"/>
                <a:ext cx="36000" cy="29700"/>
              </a:xfrm>
              <a:prstGeom prst="rect">
                <a:avLst/>
              </a:prstGeom>
              <a:solidFill>
                <a:srgbClr val="B45A1E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02" name="Google Shape;2302;p36"/>
              <p:cNvSpPr/>
              <p:nvPr/>
            </p:nvSpPr>
            <p:spPr>
              <a:xfrm>
                <a:off x="1368527" y="3295358"/>
                <a:ext cx="36000" cy="29700"/>
              </a:xfrm>
              <a:prstGeom prst="rect">
                <a:avLst/>
              </a:prstGeom>
              <a:solidFill>
                <a:srgbClr val="171516">
                  <a:alpha val="259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03" name="Google Shape;2303;p36"/>
              <p:cNvSpPr/>
              <p:nvPr/>
            </p:nvSpPr>
            <p:spPr>
              <a:xfrm>
                <a:off x="1329985" y="3164910"/>
                <a:ext cx="530692" cy="130448"/>
              </a:xfrm>
              <a:custGeom>
                <a:avLst/>
                <a:gdLst/>
                <a:ahLst/>
                <a:cxnLst/>
                <a:rect l="l" t="t" r="r" b="b"/>
                <a:pathLst>
                  <a:path w="179" h="44" extrusionOk="0">
                    <a:moveTo>
                      <a:pt x="179" y="44"/>
                    </a:moveTo>
                    <a:lnTo>
                      <a:pt x="0" y="44"/>
                    </a:lnTo>
                    <a:lnTo>
                      <a:pt x="45" y="0"/>
                    </a:lnTo>
                    <a:lnTo>
                      <a:pt x="135" y="0"/>
                    </a:lnTo>
                    <a:lnTo>
                      <a:pt x="179" y="4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04" name="Google Shape;2304;p36"/>
              <p:cNvSpPr/>
              <p:nvPr/>
            </p:nvSpPr>
            <p:spPr>
              <a:xfrm>
                <a:off x="1329985" y="3164910"/>
                <a:ext cx="382454" cy="130448"/>
              </a:xfrm>
              <a:custGeom>
                <a:avLst/>
                <a:gdLst/>
                <a:ahLst/>
                <a:cxnLst/>
                <a:rect l="l" t="t" r="r" b="b"/>
                <a:pathLst>
                  <a:path w="129" h="44" extrusionOk="0">
                    <a:moveTo>
                      <a:pt x="129" y="44"/>
                    </a:moveTo>
                    <a:lnTo>
                      <a:pt x="0" y="44"/>
                    </a:lnTo>
                    <a:lnTo>
                      <a:pt x="45" y="0"/>
                    </a:lnTo>
                    <a:lnTo>
                      <a:pt x="84" y="0"/>
                    </a:lnTo>
                    <a:lnTo>
                      <a:pt x="129" y="44"/>
                    </a:lnTo>
                    <a:close/>
                  </a:path>
                </a:pathLst>
              </a:custGeom>
              <a:solidFill>
                <a:srgbClr val="171516">
                  <a:alpha val="259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05" name="Google Shape;2305;p36"/>
              <p:cNvSpPr/>
              <p:nvPr/>
            </p:nvSpPr>
            <p:spPr>
              <a:xfrm>
                <a:off x="1329985" y="3215310"/>
                <a:ext cx="382454" cy="80048"/>
              </a:xfrm>
              <a:custGeom>
                <a:avLst/>
                <a:gdLst/>
                <a:ahLst/>
                <a:cxnLst/>
                <a:rect l="l" t="t" r="r" b="b"/>
                <a:pathLst>
                  <a:path w="129" h="27" extrusionOk="0">
                    <a:moveTo>
                      <a:pt x="27" y="0"/>
                    </a:moveTo>
                    <a:lnTo>
                      <a:pt x="0" y="27"/>
                    </a:lnTo>
                    <a:lnTo>
                      <a:pt x="129" y="27"/>
                    </a:lnTo>
                    <a:lnTo>
                      <a:pt x="101" y="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171516">
                  <a:alpha val="259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06" name="Google Shape;2306;p36"/>
              <p:cNvSpPr/>
              <p:nvPr/>
            </p:nvSpPr>
            <p:spPr>
              <a:xfrm>
                <a:off x="1329985" y="3253852"/>
                <a:ext cx="382454" cy="41506"/>
              </a:xfrm>
              <a:custGeom>
                <a:avLst/>
                <a:gdLst/>
                <a:ahLst/>
                <a:cxnLst/>
                <a:rect l="l" t="t" r="r" b="b"/>
                <a:pathLst>
                  <a:path w="129" h="14" extrusionOk="0">
                    <a:moveTo>
                      <a:pt x="14" y="0"/>
                    </a:moveTo>
                    <a:lnTo>
                      <a:pt x="0" y="14"/>
                    </a:lnTo>
                    <a:lnTo>
                      <a:pt x="129" y="14"/>
                    </a:lnTo>
                    <a:lnTo>
                      <a:pt x="115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171516">
                  <a:alpha val="259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1" name="Google Shape;2311;p37" title="Hồ_Tây_hoàng_hôn_-_NKS.jpg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17453" r="17446"/>
          <a:stretch/>
        </p:blipFill>
        <p:spPr>
          <a:xfrm>
            <a:off x="4661200" y="690300"/>
            <a:ext cx="3675300" cy="3762900"/>
          </a:xfrm>
          <a:prstGeom prst="ellipse">
            <a:avLst/>
          </a:prstGeom>
        </p:spPr>
      </p:pic>
      <p:sp>
        <p:nvSpPr>
          <p:cNvPr id="2312" name="Google Shape;2312;p37"/>
          <p:cNvSpPr txBox="1">
            <a:spLocks noGrp="1"/>
          </p:cNvSpPr>
          <p:nvPr>
            <p:ph type="title"/>
          </p:nvPr>
        </p:nvSpPr>
        <p:spPr>
          <a:xfrm>
            <a:off x="4572850" y="4453200"/>
            <a:ext cx="3852000" cy="69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0">
                <a:latin typeface="Calistoga"/>
                <a:ea typeface="Calistoga"/>
                <a:cs typeface="Calistoga"/>
                <a:sym typeface="Calistoga"/>
              </a:rPr>
              <a:t>Hồ Tây</a:t>
            </a:r>
            <a:endParaRPr sz="1800" b="0">
              <a:latin typeface="Calistoga"/>
              <a:ea typeface="Calistoga"/>
              <a:cs typeface="Calistoga"/>
              <a:sym typeface="Calistoga"/>
            </a:endParaRPr>
          </a:p>
        </p:txBody>
      </p:sp>
      <p:pic>
        <p:nvPicPr>
          <p:cNvPr id="2313" name="Google Shape;2313;p37" title="Hanoi_-_Quan-Thanh-Tempel_0001.jpeg"/>
          <p:cNvPicPr preferRelativeResize="0">
            <a:picLocks noGrp="1"/>
          </p:cNvPicPr>
          <p:nvPr>
            <p:ph type="pic" idx="2"/>
          </p:nvPr>
        </p:nvPicPr>
        <p:blipFill rotWithShape="1">
          <a:blip r:embed="rId4">
            <a:alphaModFix/>
          </a:blip>
          <a:srcRect l="17933" r="17927"/>
          <a:stretch/>
        </p:blipFill>
        <p:spPr>
          <a:xfrm>
            <a:off x="809200" y="690300"/>
            <a:ext cx="3675300" cy="3762900"/>
          </a:xfrm>
          <a:prstGeom prst="ellipse">
            <a:avLst/>
          </a:prstGeom>
        </p:spPr>
      </p:pic>
      <p:sp>
        <p:nvSpPr>
          <p:cNvPr id="2314" name="Google Shape;2314;p37"/>
          <p:cNvSpPr txBox="1">
            <a:spLocks noGrp="1"/>
          </p:cNvSpPr>
          <p:nvPr>
            <p:ph type="title"/>
          </p:nvPr>
        </p:nvSpPr>
        <p:spPr>
          <a:xfrm>
            <a:off x="720850" y="4453200"/>
            <a:ext cx="3852000" cy="69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0">
                <a:latin typeface="Calistoga"/>
                <a:ea typeface="Calistoga"/>
                <a:cs typeface="Calistoga"/>
                <a:sym typeface="Calistoga"/>
              </a:rPr>
              <a:t>Đền Quán Thánh (Trấn Vũ Quán)</a:t>
            </a:r>
            <a:endParaRPr sz="1800" b="0">
              <a:latin typeface="Calistoga"/>
              <a:ea typeface="Calistoga"/>
              <a:cs typeface="Calistoga"/>
              <a:sym typeface="Calistoga"/>
            </a:endParaRPr>
          </a:p>
        </p:txBody>
      </p:sp>
    </p:spTree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9" name="Google Shape;2319;p38"/>
          <p:cNvSpPr txBox="1">
            <a:spLocks noGrp="1"/>
          </p:cNvSpPr>
          <p:nvPr>
            <p:ph type="title" idx="2"/>
          </p:nvPr>
        </p:nvSpPr>
        <p:spPr>
          <a:xfrm>
            <a:off x="2185551" y="1516825"/>
            <a:ext cx="12834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2320" name="Google Shape;2320;p38"/>
          <p:cNvSpPr txBox="1">
            <a:spLocks noGrp="1"/>
          </p:cNvSpPr>
          <p:nvPr>
            <p:ph type="subTitle" idx="1"/>
          </p:nvPr>
        </p:nvSpPr>
        <p:spPr>
          <a:xfrm>
            <a:off x="718400" y="2409888"/>
            <a:ext cx="4217700" cy="3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i="1"/>
              <a:t>Đường lên xứ Lạng bao xa?</a:t>
            </a:r>
            <a:endParaRPr i="1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i="1"/>
              <a:t>Cách một trái núi với ba quãng đồng.</a:t>
            </a:r>
            <a:endParaRPr i="1"/>
          </a:p>
          <a:p>
            <a:pPr marL="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i="1"/>
              <a:t>Ai ơi, đứng lại mà trông:</a:t>
            </a:r>
            <a:endParaRPr i="1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i="1"/>
              <a:t>Kìa núi thành Lạng, kìa sông Tam Cờ.</a:t>
            </a:r>
            <a:endParaRPr i="1"/>
          </a:p>
        </p:txBody>
      </p:sp>
      <p:cxnSp>
        <p:nvCxnSpPr>
          <p:cNvPr id="2321" name="Google Shape;2321;p38"/>
          <p:cNvCxnSpPr/>
          <p:nvPr/>
        </p:nvCxnSpPr>
        <p:spPr>
          <a:xfrm>
            <a:off x="713225" y="2358613"/>
            <a:ext cx="38451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2322" name="Google Shape;2322;p38"/>
          <p:cNvGrpSpPr/>
          <p:nvPr/>
        </p:nvGrpSpPr>
        <p:grpSpPr>
          <a:xfrm>
            <a:off x="4937707" y="601059"/>
            <a:ext cx="4390089" cy="5153675"/>
            <a:chOff x="4937707" y="601059"/>
            <a:chExt cx="4390089" cy="5153675"/>
          </a:xfrm>
        </p:grpSpPr>
        <p:grpSp>
          <p:nvGrpSpPr>
            <p:cNvPr id="2323" name="Google Shape;2323;p38"/>
            <p:cNvGrpSpPr/>
            <p:nvPr/>
          </p:nvGrpSpPr>
          <p:grpSpPr>
            <a:xfrm>
              <a:off x="7132941" y="601059"/>
              <a:ext cx="1297846" cy="1484296"/>
              <a:chOff x="8034075" y="5308588"/>
              <a:chExt cx="862012" cy="985850"/>
            </a:xfrm>
          </p:grpSpPr>
          <p:sp>
            <p:nvSpPr>
              <p:cNvPr id="2324" name="Google Shape;2324;p38"/>
              <p:cNvSpPr/>
              <p:nvPr/>
            </p:nvSpPr>
            <p:spPr>
              <a:xfrm>
                <a:off x="8057888" y="5359388"/>
                <a:ext cx="838199" cy="554038"/>
              </a:xfrm>
              <a:custGeom>
                <a:avLst/>
                <a:gdLst/>
                <a:ahLst/>
                <a:cxnLst/>
                <a:rect l="l" t="t" r="r" b="b"/>
                <a:pathLst>
                  <a:path w="604" h="399" extrusionOk="0">
                    <a:moveTo>
                      <a:pt x="541" y="160"/>
                    </a:moveTo>
                    <a:cubicBezTo>
                      <a:pt x="537" y="114"/>
                      <a:pt x="587" y="73"/>
                      <a:pt x="578" y="28"/>
                    </a:cubicBezTo>
                    <a:cubicBezTo>
                      <a:pt x="577" y="26"/>
                      <a:pt x="405" y="78"/>
                      <a:pt x="387" y="80"/>
                    </a:cubicBezTo>
                    <a:cubicBezTo>
                      <a:pt x="376" y="82"/>
                      <a:pt x="365" y="81"/>
                      <a:pt x="357" y="74"/>
                    </a:cubicBezTo>
                    <a:cubicBezTo>
                      <a:pt x="349" y="68"/>
                      <a:pt x="346" y="59"/>
                      <a:pt x="341" y="50"/>
                    </a:cubicBezTo>
                    <a:cubicBezTo>
                      <a:pt x="319" y="13"/>
                      <a:pt x="272" y="0"/>
                      <a:pt x="231" y="1"/>
                    </a:cubicBezTo>
                    <a:cubicBezTo>
                      <a:pt x="190" y="3"/>
                      <a:pt x="148" y="14"/>
                      <a:pt x="109" y="23"/>
                    </a:cubicBezTo>
                    <a:cubicBezTo>
                      <a:pt x="91" y="28"/>
                      <a:pt x="73" y="34"/>
                      <a:pt x="56" y="41"/>
                    </a:cubicBezTo>
                    <a:cubicBezTo>
                      <a:pt x="49" y="44"/>
                      <a:pt x="0" y="62"/>
                      <a:pt x="0" y="69"/>
                    </a:cubicBezTo>
                    <a:cubicBezTo>
                      <a:pt x="0" y="350"/>
                      <a:pt x="0" y="350"/>
                      <a:pt x="0" y="350"/>
                    </a:cubicBezTo>
                    <a:cubicBezTo>
                      <a:pt x="32" y="336"/>
                      <a:pt x="65" y="323"/>
                      <a:pt x="97" y="308"/>
                    </a:cubicBezTo>
                    <a:cubicBezTo>
                      <a:pt x="151" y="285"/>
                      <a:pt x="209" y="262"/>
                      <a:pt x="258" y="310"/>
                    </a:cubicBezTo>
                    <a:cubicBezTo>
                      <a:pt x="272" y="323"/>
                      <a:pt x="282" y="339"/>
                      <a:pt x="296" y="351"/>
                    </a:cubicBezTo>
                    <a:cubicBezTo>
                      <a:pt x="352" y="399"/>
                      <a:pt x="447" y="360"/>
                      <a:pt x="498" y="323"/>
                    </a:cubicBezTo>
                    <a:cubicBezTo>
                      <a:pt x="527" y="302"/>
                      <a:pt x="568" y="307"/>
                      <a:pt x="604" y="314"/>
                    </a:cubicBezTo>
                    <a:cubicBezTo>
                      <a:pt x="604" y="218"/>
                      <a:pt x="548" y="233"/>
                      <a:pt x="541" y="160"/>
                    </a:cubicBez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25" name="Google Shape;2325;p38"/>
              <p:cNvSpPr/>
              <p:nvPr/>
            </p:nvSpPr>
            <p:spPr>
              <a:xfrm>
                <a:off x="8378563" y="5360975"/>
                <a:ext cx="482600" cy="111125"/>
              </a:xfrm>
              <a:custGeom>
                <a:avLst/>
                <a:gdLst/>
                <a:ahLst/>
                <a:cxnLst/>
                <a:rect l="l" t="t" r="r" b="b"/>
                <a:pathLst>
                  <a:path w="347" h="80" extrusionOk="0">
                    <a:moveTo>
                      <a:pt x="347" y="29"/>
                    </a:moveTo>
                    <a:cubicBezTo>
                      <a:pt x="347" y="29"/>
                      <a:pt x="347" y="29"/>
                      <a:pt x="347" y="29"/>
                    </a:cubicBezTo>
                    <a:cubicBezTo>
                      <a:pt x="347" y="29"/>
                      <a:pt x="347" y="29"/>
                      <a:pt x="347" y="29"/>
                    </a:cubicBezTo>
                    <a:moveTo>
                      <a:pt x="347" y="28"/>
                    </a:moveTo>
                    <a:cubicBezTo>
                      <a:pt x="347" y="28"/>
                      <a:pt x="347" y="29"/>
                      <a:pt x="347" y="29"/>
                    </a:cubicBezTo>
                    <a:cubicBezTo>
                      <a:pt x="347" y="29"/>
                      <a:pt x="347" y="28"/>
                      <a:pt x="347" y="28"/>
                    </a:cubicBezTo>
                    <a:moveTo>
                      <a:pt x="347" y="28"/>
                    </a:moveTo>
                    <a:cubicBezTo>
                      <a:pt x="347" y="28"/>
                      <a:pt x="347" y="28"/>
                      <a:pt x="347" y="28"/>
                    </a:cubicBezTo>
                    <a:cubicBezTo>
                      <a:pt x="347" y="28"/>
                      <a:pt x="347" y="28"/>
                      <a:pt x="347" y="28"/>
                    </a:cubicBezTo>
                    <a:moveTo>
                      <a:pt x="347" y="27"/>
                    </a:moveTo>
                    <a:cubicBezTo>
                      <a:pt x="347" y="27"/>
                      <a:pt x="347" y="27"/>
                      <a:pt x="347" y="28"/>
                    </a:cubicBezTo>
                    <a:cubicBezTo>
                      <a:pt x="347" y="27"/>
                      <a:pt x="347" y="27"/>
                      <a:pt x="347" y="27"/>
                    </a:cubicBezTo>
                    <a:moveTo>
                      <a:pt x="8" y="0"/>
                    </a:moveTo>
                    <a:cubicBezTo>
                      <a:pt x="5" y="0"/>
                      <a:pt x="2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5" y="0"/>
                      <a:pt x="8" y="0"/>
                    </a:cubicBezTo>
                    <a:cubicBezTo>
                      <a:pt x="47" y="0"/>
                      <a:pt x="89" y="14"/>
                      <a:pt x="110" y="49"/>
                    </a:cubicBezTo>
                    <a:cubicBezTo>
                      <a:pt x="115" y="58"/>
                      <a:pt x="118" y="67"/>
                      <a:pt x="126" y="73"/>
                    </a:cubicBezTo>
                    <a:cubicBezTo>
                      <a:pt x="132" y="78"/>
                      <a:pt x="140" y="80"/>
                      <a:pt x="148" y="80"/>
                    </a:cubicBezTo>
                    <a:cubicBezTo>
                      <a:pt x="151" y="80"/>
                      <a:pt x="153" y="80"/>
                      <a:pt x="156" y="79"/>
                    </a:cubicBezTo>
                    <a:cubicBezTo>
                      <a:pt x="174" y="77"/>
                      <a:pt x="342" y="27"/>
                      <a:pt x="346" y="27"/>
                    </a:cubicBezTo>
                    <a:cubicBezTo>
                      <a:pt x="347" y="27"/>
                      <a:pt x="347" y="27"/>
                      <a:pt x="347" y="27"/>
                    </a:cubicBezTo>
                    <a:cubicBezTo>
                      <a:pt x="347" y="27"/>
                      <a:pt x="347" y="27"/>
                      <a:pt x="347" y="27"/>
                    </a:cubicBezTo>
                    <a:cubicBezTo>
                      <a:pt x="347" y="27"/>
                      <a:pt x="347" y="27"/>
                      <a:pt x="347" y="27"/>
                    </a:cubicBezTo>
                    <a:cubicBezTo>
                      <a:pt x="347" y="27"/>
                      <a:pt x="347" y="27"/>
                      <a:pt x="346" y="27"/>
                    </a:cubicBezTo>
                    <a:cubicBezTo>
                      <a:pt x="342" y="27"/>
                      <a:pt x="174" y="77"/>
                      <a:pt x="156" y="79"/>
                    </a:cubicBezTo>
                    <a:cubicBezTo>
                      <a:pt x="153" y="80"/>
                      <a:pt x="151" y="80"/>
                      <a:pt x="148" y="80"/>
                    </a:cubicBezTo>
                    <a:cubicBezTo>
                      <a:pt x="140" y="80"/>
                      <a:pt x="132" y="78"/>
                      <a:pt x="126" y="73"/>
                    </a:cubicBezTo>
                    <a:cubicBezTo>
                      <a:pt x="118" y="67"/>
                      <a:pt x="115" y="58"/>
                      <a:pt x="110" y="49"/>
                    </a:cubicBezTo>
                    <a:cubicBezTo>
                      <a:pt x="89" y="14"/>
                      <a:pt x="47" y="0"/>
                      <a:pt x="8" y="0"/>
                    </a:cubicBezTo>
                  </a:path>
                </a:pathLst>
              </a:custGeom>
              <a:solidFill>
                <a:srgbClr val="DB888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26" name="Google Shape;2326;p38"/>
              <p:cNvSpPr/>
              <p:nvPr/>
            </p:nvSpPr>
            <p:spPr>
              <a:xfrm>
                <a:off x="8354750" y="5360975"/>
                <a:ext cx="508000" cy="149225"/>
              </a:xfrm>
              <a:custGeom>
                <a:avLst/>
                <a:gdLst/>
                <a:ahLst/>
                <a:cxnLst/>
                <a:rect l="l" t="t" r="r" b="b"/>
                <a:pathLst>
                  <a:path w="366" h="108" extrusionOk="0">
                    <a:moveTo>
                      <a:pt x="25" y="0"/>
                    </a:moveTo>
                    <a:cubicBezTo>
                      <a:pt x="22" y="0"/>
                      <a:pt x="19" y="0"/>
                      <a:pt x="17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1" y="1"/>
                      <a:pt x="6" y="1"/>
                      <a:pt x="0" y="2"/>
                    </a:cubicBezTo>
                    <a:cubicBezTo>
                      <a:pt x="15" y="3"/>
                      <a:pt x="29" y="7"/>
                      <a:pt x="42" y="12"/>
                    </a:cubicBezTo>
                    <a:cubicBezTo>
                      <a:pt x="88" y="32"/>
                      <a:pt x="92" y="92"/>
                      <a:pt x="142" y="103"/>
                    </a:cubicBezTo>
                    <a:cubicBezTo>
                      <a:pt x="153" y="105"/>
                      <a:pt x="165" y="108"/>
                      <a:pt x="177" y="108"/>
                    </a:cubicBezTo>
                    <a:cubicBezTo>
                      <a:pt x="188" y="108"/>
                      <a:pt x="199" y="105"/>
                      <a:pt x="210" y="100"/>
                    </a:cubicBezTo>
                    <a:cubicBezTo>
                      <a:pt x="219" y="94"/>
                      <a:pt x="229" y="87"/>
                      <a:pt x="239" y="83"/>
                    </a:cubicBezTo>
                    <a:cubicBezTo>
                      <a:pt x="250" y="79"/>
                      <a:pt x="260" y="78"/>
                      <a:pt x="270" y="78"/>
                    </a:cubicBezTo>
                    <a:cubicBezTo>
                      <a:pt x="282" y="78"/>
                      <a:pt x="293" y="80"/>
                      <a:pt x="306" y="83"/>
                    </a:cubicBezTo>
                    <a:cubicBezTo>
                      <a:pt x="312" y="84"/>
                      <a:pt x="316" y="85"/>
                      <a:pt x="321" y="85"/>
                    </a:cubicBezTo>
                    <a:cubicBezTo>
                      <a:pt x="334" y="85"/>
                      <a:pt x="345" y="81"/>
                      <a:pt x="356" y="74"/>
                    </a:cubicBezTo>
                    <a:cubicBezTo>
                      <a:pt x="362" y="59"/>
                      <a:pt x="366" y="44"/>
                      <a:pt x="364" y="29"/>
                    </a:cubicBezTo>
                    <a:cubicBezTo>
                      <a:pt x="364" y="29"/>
                      <a:pt x="364" y="29"/>
                      <a:pt x="364" y="29"/>
                    </a:cubicBezTo>
                    <a:cubicBezTo>
                      <a:pt x="364" y="29"/>
                      <a:pt x="364" y="29"/>
                      <a:pt x="364" y="29"/>
                    </a:cubicBezTo>
                    <a:cubicBezTo>
                      <a:pt x="364" y="29"/>
                      <a:pt x="364" y="28"/>
                      <a:pt x="364" y="28"/>
                    </a:cubicBezTo>
                    <a:cubicBezTo>
                      <a:pt x="364" y="28"/>
                      <a:pt x="364" y="28"/>
                      <a:pt x="364" y="28"/>
                    </a:cubicBezTo>
                    <a:cubicBezTo>
                      <a:pt x="364" y="28"/>
                      <a:pt x="364" y="28"/>
                      <a:pt x="364" y="28"/>
                    </a:cubicBezTo>
                    <a:cubicBezTo>
                      <a:pt x="364" y="28"/>
                      <a:pt x="364" y="28"/>
                      <a:pt x="364" y="28"/>
                    </a:cubicBezTo>
                    <a:cubicBezTo>
                      <a:pt x="364" y="27"/>
                      <a:pt x="364" y="27"/>
                      <a:pt x="364" y="27"/>
                    </a:cubicBezTo>
                    <a:cubicBezTo>
                      <a:pt x="364" y="27"/>
                      <a:pt x="364" y="27"/>
                      <a:pt x="364" y="27"/>
                    </a:cubicBezTo>
                    <a:cubicBezTo>
                      <a:pt x="364" y="27"/>
                      <a:pt x="364" y="27"/>
                      <a:pt x="364" y="27"/>
                    </a:cubicBezTo>
                    <a:cubicBezTo>
                      <a:pt x="364" y="27"/>
                      <a:pt x="364" y="27"/>
                      <a:pt x="363" y="27"/>
                    </a:cubicBezTo>
                    <a:cubicBezTo>
                      <a:pt x="359" y="27"/>
                      <a:pt x="191" y="77"/>
                      <a:pt x="173" y="79"/>
                    </a:cubicBezTo>
                    <a:cubicBezTo>
                      <a:pt x="170" y="80"/>
                      <a:pt x="168" y="80"/>
                      <a:pt x="165" y="80"/>
                    </a:cubicBezTo>
                    <a:cubicBezTo>
                      <a:pt x="157" y="80"/>
                      <a:pt x="149" y="78"/>
                      <a:pt x="143" y="73"/>
                    </a:cubicBezTo>
                    <a:cubicBezTo>
                      <a:pt x="135" y="67"/>
                      <a:pt x="132" y="58"/>
                      <a:pt x="127" y="49"/>
                    </a:cubicBezTo>
                    <a:cubicBezTo>
                      <a:pt x="106" y="14"/>
                      <a:pt x="64" y="0"/>
                      <a:pt x="25" y="0"/>
                    </a:cubicBezTo>
                  </a:path>
                </a:pathLst>
              </a:custGeom>
              <a:solidFill>
                <a:srgbClr val="730302">
                  <a:alpha val="5949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27" name="Google Shape;2327;p38"/>
              <p:cNvSpPr/>
              <p:nvPr/>
            </p:nvSpPr>
            <p:spPr>
              <a:xfrm>
                <a:off x="8057888" y="5449875"/>
                <a:ext cx="838199" cy="344488"/>
              </a:xfrm>
              <a:custGeom>
                <a:avLst/>
                <a:gdLst/>
                <a:ahLst/>
                <a:cxnLst/>
                <a:rect l="l" t="t" r="r" b="b"/>
                <a:pathLst>
                  <a:path w="604" h="248" extrusionOk="0">
                    <a:moveTo>
                      <a:pt x="604" y="248"/>
                    </a:moveTo>
                    <a:cubicBezTo>
                      <a:pt x="604" y="248"/>
                      <a:pt x="604" y="248"/>
                      <a:pt x="604" y="248"/>
                    </a:cubicBezTo>
                    <a:cubicBezTo>
                      <a:pt x="604" y="248"/>
                      <a:pt x="604" y="248"/>
                      <a:pt x="604" y="248"/>
                    </a:cubicBezTo>
                    <a:moveTo>
                      <a:pt x="604" y="246"/>
                    </a:moveTo>
                    <a:cubicBezTo>
                      <a:pt x="604" y="246"/>
                      <a:pt x="604" y="246"/>
                      <a:pt x="604" y="246"/>
                    </a:cubicBezTo>
                    <a:cubicBezTo>
                      <a:pt x="604" y="246"/>
                      <a:pt x="604" y="246"/>
                      <a:pt x="604" y="246"/>
                    </a:cubicBezTo>
                    <a:moveTo>
                      <a:pt x="0" y="4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moveTo>
                      <a:pt x="0" y="4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moveTo>
                      <a:pt x="0" y="4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moveTo>
                      <a:pt x="0" y="4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moveTo>
                      <a:pt x="0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moveTo>
                      <a:pt x="0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moveTo>
                      <a:pt x="0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moveTo>
                      <a:pt x="0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moveTo>
                      <a:pt x="0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moveTo>
                      <a:pt x="0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moveTo>
                      <a:pt x="0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moveTo>
                      <a:pt x="0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moveTo>
                      <a:pt x="0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moveTo>
                      <a:pt x="2" y="1"/>
                    </a:moveTo>
                    <a:cubicBezTo>
                      <a:pt x="1" y="2"/>
                      <a:pt x="1" y="2"/>
                      <a:pt x="0" y="3"/>
                    </a:cubicBezTo>
                    <a:cubicBezTo>
                      <a:pt x="1" y="2"/>
                      <a:pt x="1" y="2"/>
                      <a:pt x="2" y="1"/>
                    </a:cubicBezTo>
                    <a:moveTo>
                      <a:pt x="2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moveTo>
                      <a:pt x="2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moveTo>
                      <a:pt x="2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moveTo>
                      <a:pt x="3" y="0"/>
                    </a:moveTo>
                    <a:cubicBezTo>
                      <a:pt x="2" y="0"/>
                      <a:pt x="2" y="1"/>
                      <a:pt x="2" y="1"/>
                    </a:cubicBezTo>
                    <a:cubicBezTo>
                      <a:pt x="2" y="1"/>
                      <a:pt x="2" y="0"/>
                      <a:pt x="3" y="0"/>
                    </a:cubicBezTo>
                    <a:moveTo>
                      <a:pt x="3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moveTo>
                      <a:pt x="3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moveTo>
                      <a:pt x="3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moveTo>
                      <a:pt x="3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moveTo>
                      <a:pt x="3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solidFill>
                <a:srgbClr val="DB888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28" name="Google Shape;2328;p38"/>
              <p:cNvSpPr/>
              <p:nvPr/>
            </p:nvSpPr>
            <p:spPr>
              <a:xfrm>
                <a:off x="8057888" y="5435588"/>
                <a:ext cx="838199" cy="441325"/>
              </a:xfrm>
              <a:custGeom>
                <a:avLst/>
                <a:gdLst/>
                <a:ahLst/>
                <a:cxnLst/>
                <a:rect l="l" t="t" r="r" b="b"/>
                <a:pathLst>
                  <a:path w="604" h="318" extrusionOk="0">
                    <a:moveTo>
                      <a:pt x="21" y="0"/>
                    </a:moveTo>
                    <a:cubicBezTo>
                      <a:pt x="14" y="4"/>
                      <a:pt x="7" y="7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2" y="10"/>
                      <a:pt x="2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1" y="12"/>
                      <a:pt x="1" y="12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0" y="13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295"/>
                      <a:pt x="0" y="295"/>
                      <a:pt x="0" y="295"/>
                    </a:cubicBezTo>
                    <a:cubicBezTo>
                      <a:pt x="32" y="281"/>
                      <a:pt x="65" y="268"/>
                      <a:pt x="97" y="253"/>
                    </a:cubicBezTo>
                    <a:cubicBezTo>
                      <a:pt x="128" y="240"/>
                      <a:pt x="160" y="227"/>
                      <a:pt x="191" y="227"/>
                    </a:cubicBezTo>
                    <a:cubicBezTo>
                      <a:pt x="214" y="227"/>
                      <a:pt x="237" y="234"/>
                      <a:pt x="258" y="255"/>
                    </a:cubicBezTo>
                    <a:cubicBezTo>
                      <a:pt x="272" y="268"/>
                      <a:pt x="282" y="284"/>
                      <a:pt x="296" y="296"/>
                    </a:cubicBezTo>
                    <a:cubicBezTo>
                      <a:pt x="314" y="312"/>
                      <a:pt x="337" y="318"/>
                      <a:pt x="362" y="318"/>
                    </a:cubicBezTo>
                    <a:cubicBezTo>
                      <a:pt x="410" y="318"/>
                      <a:pt x="464" y="293"/>
                      <a:pt x="498" y="268"/>
                    </a:cubicBezTo>
                    <a:cubicBezTo>
                      <a:pt x="514" y="257"/>
                      <a:pt x="533" y="253"/>
                      <a:pt x="553" y="253"/>
                    </a:cubicBezTo>
                    <a:cubicBezTo>
                      <a:pt x="570" y="253"/>
                      <a:pt x="587" y="256"/>
                      <a:pt x="604" y="259"/>
                    </a:cubicBezTo>
                    <a:cubicBezTo>
                      <a:pt x="604" y="259"/>
                      <a:pt x="604" y="259"/>
                      <a:pt x="604" y="259"/>
                    </a:cubicBezTo>
                    <a:cubicBezTo>
                      <a:pt x="604" y="258"/>
                      <a:pt x="604" y="258"/>
                      <a:pt x="604" y="258"/>
                    </a:cubicBezTo>
                    <a:cubicBezTo>
                      <a:pt x="604" y="258"/>
                      <a:pt x="604" y="258"/>
                      <a:pt x="604" y="258"/>
                    </a:cubicBezTo>
                    <a:cubicBezTo>
                      <a:pt x="604" y="257"/>
                      <a:pt x="604" y="257"/>
                      <a:pt x="604" y="256"/>
                    </a:cubicBezTo>
                    <a:cubicBezTo>
                      <a:pt x="604" y="256"/>
                      <a:pt x="604" y="256"/>
                      <a:pt x="604" y="256"/>
                    </a:cubicBezTo>
                    <a:cubicBezTo>
                      <a:pt x="604" y="239"/>
                      <a:pt x="602" y="226"/>
                      <a:pt x="598" y="215"/>
                    </a:cubicBezTo>
                    <a:cubicBezTo>
                      <a:pt x="596" y="216"/>
                      <a:pt x="594" y="217"/>
                      <a:pt x="592" y="217"/>
                    </a:cubicBezTo>
                    <a:cubicBezTo>
                      <a:pt x="585" y="219"/>
                      <a:pt x="580" y="219"/>
                      <a:pt x="574" y="219"/>
                    </a:cubicBezTo>
                    <a:cubicBezTo>
                      <a:pt x="565" y="219"/>
                      <a:pt x="556" y="218"/>
                      <a:pt x="547" y="215"/>
                    </a:cubicBezTo>
                    <a:cubicBezTo>
                      <a:pt x="538" y="213"/>
                      <a:pt x="530" y="212"/>
                      <a:pt x="523" y="212"/>
                    </a:cubicBezTo>
                    <a:cubicBezTo>
                      <a:pt x="510" y="212"/>
                      <a:pt x="498" y="216"/>
                      <a:pt x="485" y="225"/>
                    </a:cubicBezTo>
                    <a:cubicBezTo>
                      <a:pt x="473" y="233"/>
                      <a:pt x="460" y="237"/>
                      <a:pt x="447" y="237"/>
                    </a:cubicBezTo>
                    <a:cubicBezTo>
                      <a:pt x="443" y="237"/>
                      <a:pt x="440" y="237"/>
                      <a:pt x="436" y="237"/>
                    </a:cubicBezTo>
                    <a:cubicBezTo>
                      <a:pt x="417" y="233"/>
                      <a:pt x="402" y="230"/>
                      <a:pt x="386" y="230"/>
                    </a:cubicBezTo>
                    <a:cubicBezTo>
                      <a:pt x="378" y="230"/>
                      <a:pt x="369" y="231"/>
                      <a:pt x="360" y="233"/>
                    </a:cubicBezTo>
                    <a:cubicBezTo>
                      <a:pt x="348" y="235"/>
                      <a:pt x="336" y="237"/>
                      <a:pt x="325" y="237"/>
                    </a:cubicBezTo>
                    <a:cubicBezTo>
                      <a:pt x="308" y="237"/>
                      <a:pt x="292" y="232"/>
                      <a:pt x="280" y="217"/>
                    </a:cubicBezTo>
                    <a:cubicBezTo>
                      <a:pt x="257" y="188"/>
                      <a:pt x="252" y="153"/>
                      <a:pt x="207" y="153"/>
                    </a:cubicBezTo>
                    <a:cubicBezTo>
                      <a:pt x="206" y="153"/>
                      <a:pt x="204" y="153"/>
                      <a:pt x="203" y="153"/>
                    </a:cubicBezTo>
                    <a:cubicBezTo>
                      <a:pt x="175" y="154"/>
                      <a:pt x="139" y="170"/>
                      <a:pt x="108" y="170"/>
                    </a:cubicBezTo>
                    <a:cubicBezTo>
                      <a:pt x="102" y="170"/>
                      <a:pt x="96" y="170"/>
                      <a:pt x="91" y="168"/>
                    </a:cubicBezTo>
                    <a:cubicBezTo>
                      <a:pt x="64" y="161"/>
                      <a:pt x="43" y="133"/>
                      <a:pt x="40" y="102"/>
                    </a:cubicBezTo>
                    <a:cubicBezTo>
                      <a:pt x="37" y="80"/>
                      <a:pt x="46" y="59"/>
                      <a:pt x="44" y="37"/>
                    </a:cubicBezTo>
                    <a:cubicBezTo>
                      <a:pt x="42" y="19"/>
                      <a:pt x="34" y="9"/>
                      <a:pt x="21" y="0"/>
                    </a:cubicBezTo>
                  </a:path>
                </a:pathLst>
              </a:custGeom>
              <a:solidFill>
                <a:srgbClr val="730302">
                  <a:alpha val="5949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29" name="Google Shape;2329;p38"/>
              <p:cNvSpPr/>
              <p:nvPr/>
            </p:nvSpPr>
            <p:spPr>
              <a:xfrm>
                <a:off x="8342050" y="5484800"/>
                <a:ext cx="227013" cy="215900"/>
              </a:xfrm>
              <a:custGeom>
                <a:avLst/>
                <a:gdLst/>
                <a:ahLst/>
                <a:cxnLst/>
                <a:rect l="l" t="t" r="r" b="b"/>
                <a:pathLst>
                  <a:path w="143" h="136" extrusionOk="0">
                    <a:moveTo>
                      <a:pt x="71" y="0"/>
                    </a:moveTo>
                    <a:lnTo>
                      <a:pt x="88" y="52"/>
                    </a:lnTo>
                    <a:lnTo>
                      <a:pt x="143" y="52"/>
                    </a:lnTo>
                    <a:lnTo>
                      <a:pt x="98" y="84"/>
                    </a:lnTo>
                    <a:lnTo>
                      <a:pt x="116" y="136"/>
                    </a:lnTo>
                    <a:lnTo>
                      <a:pt x="71" y="104"/>
                    </a:lnTo>
                    <a:lnTo>
                      <a:pt x="27" y="136"/>
                    </a:lnTo>
                    <a:lnTo>
                      <a:pt x="44" y="84"/>
                    </a:lnTo>
                    <a:lnTo>
                      <a:pt x="0" y="52"/>
                    </a:lnTo>
                    <a:lnTo>
                      <a:pt x="54" y="52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30" name="Google Shape;2330;p38"/>
              <p:cNvSpPr/>
              <p:nvPr/>
            </p:nvSpPr>
            <p:spPr>
              <a:xfrm>
                <a:off x="8043600" y="5353038"/>
                <a:ext cx="17400" cy="9414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31" name="Google Shape;2331;p38"/>
              <p:cNvSpPr/>
              <p:nvPr/>
            </p:nvSpPr>
            <p:spPr>
              <a:xfrm>
                <a:off x="8034075" y="5326050"/>
                <a:ext cx="34925" cy="33338"/>
              </a:xfrm>
              <a:custGeom>
                <a:avLst/>
                <a:gdLst/>
                <a:ahLst/>
                <a:cxnLst/>
                <a:rect l="l" t="t" r="r" b="b"/>
                <a:pathLst>
                  <a:path w="22" h="21" extrusionOk="0">
                    <a:moveTo>
                      <a:pt x="12" y="0"/>
                    </a:moveTo>
                    <a:lnTo>
                      <a:pt x="0" y="21"/>
                    </a:lnTo>
                    <a:lnTo>
                      <a:pt x="22" y="21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32" name="Google Shape;2332;p38"/>
              <p:cNvSpPr/>
              <p:nvPr/>
            </p:nvSpPr>
            <p:spPr>
              <a:xfrm>
                <a:off x="8038838" y="5308588"/>
                <a:ext cx="25500" cy="333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333" name="Google Shape;2333;p38"/>
            <p:cNvGrpSpPr/>
            <p:nvPr/>
          </p:nvGrpSpPr>
          <p:grpSpPr>
            <a:xfrm>
              <a:off x="4937707" y="1369440"/>
              <a:ext cx="3892755" cy="2429479"/>
              <a:chOff x="4154944" y="2800466"/>
              <a:chExt cx="2941925" cy="1836063"/>
            </a:xfrm>
          </p:grpSpPr>
          <p:sp>
            <p:nvSpPr>
              <p:cNvPr id="2334" name="Google Shape;2334;p38"/>
              <p:cNvSpPr/>
              <p:nvPr/>
            </p:nvSpPr>
            <p:spPr>
              <a:xfrm>
                <a:off x="4154944" y="3812388"/>
                <a:ext cx="2868895" cy="824140"/>
              </a:xfrm>
              <a:custGeom>
                <a:avLst/>
                <a:gdLst/>
                <a:ahLst/>
                <a:cxnLst/>
                <a:rect l="l" t="t" r="r" b="b"/>
                <a:pathLst>
                  <a:path w="670" h="193" extrusionOk="0">
                    <a:moveTo>
                      <a:pt x="264" y="140"/>
                    </a:moveTo>
                    <a:cubicBezTo>
                      <a:pt x="266" y="146"/>
                      <a:pt x="263" y="153"/>
                      <a:pt x="264" y="159"/>
                    </a:cubicBezTo>
                    <a:cubicBezTo>
                      <a:pt x="265" y="167"/>
                      <a:pt x="271" y="174"/>
                      <a:pt x="278" y="177"/>
                    </a:cubicBezTo>
                    <a:cubicBezTo>
                      <a:pt x="286" y="180"/>
                      <a:pt x="294" y="180"/>
                      <a:pt x="302" y="181"/>
                    </a:cubicBezTo>
                    <a:cubicBezTo>
                      <a:pt x="334" y="183"/>
                      <a:pt x="366" y="184"/>
                      <a:pt x="398" y="177"/>
                    </a:cubicBezTo>
                    <a:cubicBezTo>
                      <a:pt x="421" y="173"/>
                      <a:pt x="445" y="163"/>
                      <a:pt x="468" y="171"/>
                    </a:cubicBezTo>
                    <a:cubicBezTo>
                      <a:pt x="481" y="175"/>
                      <a:pt x="492" y="184"/>
                      <a:pt x="505" y="188"/>
                    </a:cubicBezTo>
                    <a:cubicBezTo>
                      <a:pt x="519" y="193"/>
                      <a:pt x="534" y="193"/>
                      <a:pt x="548" y="191"/>
                    </a:cubicBezTo>
                    <a:cubicBezTo>
                      <a:pt x="595" y="184"/>
                      <a:pt x="642" y="158"/>
                      <a:pt x="660" y="114"/>
                    </a:cubicBezTo>
                    <a:cubicBezTo>
                      <a:pt x="670" y="90"/>
                      <a:pt x="670" y="63"/>
                      <a:pt x="669" y="37"/>
                    </a:cubicBezTo>
                    <a:cubicBezTo>
                      <a:pt x="669" y="34"/>
                      <a:pt x="668" y="30"/>
                      <a:pt x="666" y="28"/>
                    </a:cubicBezTo>
                    <a:cubicBezTo>
                      <a:pt x="664" y="25"/>
                      <a:pt x="660" y="24"/>
                      <a:pt x="656" y="24"/>
                    </a:cubicBezTo>
                    <a:cubicBezTo>
                      <a:pt x="532" y="13"/>
                      <a:pt x="408" y="6"/>
                      <a:pt x="285" y="2"/>
                    </a:cubicBezTo>
                    <a:cubicBezTo>
                      <a:pt x="255" y="1"/>
                      <a:pt x="225" y="0"/>
                      <a:pt x="196" y="1"/>
                    </a:cubicBezTo>
                    <a:cubicBezTo>
                      <a:pt x="147" y="4"/>
                      <a:pt x="98" y="13"/>
                      <a:pt x="49" y="21"/>
                    </a:cubicBezTo>
                    <a:cubicBezTo>
                      <a:pt x="37" y="23"/>
                      <a:pt x="24" y="26"/>
                      <a:pt x="15" y="34"/>
                    </a:cubicBezTo>
                    <a:cubicBezTo>
                      <a:pt x="3" y="44"/>
                      <a:pt x="1" y="62"/>
                      <a:pt x="1" y="78"/>
                    </a:cubicBezTo>
                    <a:cubicBezTo>
                      <a:pt x="0" y="97"/>
                      <a:pt x="3" y="118"/>
                      <a:pt x="18" y="131"/>
                    </a:cubicBezTo>
                    <a:cubicBezTo>
                      <a:pt x="31" y="142"/>
                      <a:pt x="48" y="144"/>
                      <a:pt x="65" y="144"/>
                    </a:cubicBezTo>
                    <a:cubicBezTo>
                      <a:pt x="122" y="147"/>
                      <a:pt x="179" y="142"/>
                      <a:pt x="236" y="132"/>
                    </a:cubicBezTo>
                    <a:cubicBezTo>
                      <a:pt x="246" y="130"/>
                      <a:pt x="260" y="130"/>
                      <a:pt x="264" y="14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35" name="Google Shape;2335;p38"/>
              <p:cNvSpPr/>
              <p:nvPr/>
            </p:nvSpPr>
            <p:spPr>
              <a:xfrm>
                <a:off x="4207106" y="3708067"/>
                <a:ext cx="2848030" cy="865873"/>
              </a:xfrm>
              <a:custGeom>
                <a:avLst/>
                <a:gdLst/>
                <a:ahLst/>
                <a:cxnLst/>
                <a:rect l="l" t="t" r="r" b="b"/>
                <a:pathLst>
                  <a:path w="665" h="203" extrusionOk="0">
                    <a:moveTo>
                      <a:pt x="270" y="142"/>
                    </a:moveTo>
                    <a:cubicBezTo>
                      <a:pt x="275" y="152"/>
                      <a:pt x="269" y="166"/>
                      <a:pt x="278" y="173"/>
                    </a:cubicBezTo>
                    <a:cubicBezTo>
                      <a:pt x="281" y="175"/>
                      <a:pt x="285" y="175"/>
                      <a:pt x="288" y="176"/>
                    </a:cubicBezTo>
                    <a:cubicBezTo>
                      <a:pt x="327" y="179"/>
                      <a:pt x="366" y="178"/>
                      <a:pt x="404" y="172"/>
                    </a:cubicBezTo>
                    <a:cubicBezTo>
                      <a:pt x="426" y="169"/>
                      <a:pt x="450" y="164"/>
                      <a:pt x="470" y="174"/>
                    </a:cubicBezTo>
                    <a:cubicBezTo>
                      <a:pt x="477" y="178"/>
                      <a:pt x="482" y="182"/>
                      <a:pt x="489" y="186"/>
                    </a:cubicBezTo>
                    <a:cubicBezTo>
                      <a:pt x="500" y="193"/>
                      <a:pt x="513" y="197"/>
                      <a:pt x="527" y="199"/>
                    </a:cubicBezTo>
                    <a:cubicBezTo>
                      <a:pt x="561" y="203"/>
                      <a:pt x="597" y="193"/>
                      <a:pt x="623" y="171"/>
                    </a:cubicBezTo>
                    <a:cubicBezTo>
                      <a:pt x="649" y="148"/>
                      <a:pt x="665" y="113"/>
                      <a:pt x="662" y="79"/>
                    </a:cubicBezTo>
                    <a:cubicBezTo>
                      <a:pt x="661" y="73"/>
                      <a:pt x="660" y="68"/>
                      <a:pt x="657" y="64"/>
                    </a:cubicBezTo>
                    <a:cubicBezTo>
                      <a:pt x="652" y="57"/>
                      <a:pt x="643" y="55"/>
                      <a:pt x="635" y="53"/>
                    </a:cubicBezTo>
                    <a:cubicBezTo>
                      <a:pt x="437" y="12"/>
                      <a:pt x="230" y="0"/>
                      <a:pt x="32" y="42"/>
                    </a:cubicBezTo>
                    <a:cubicBezTo>
                      <a:pt x="26" y="43"/>
                      <a:pt x="18" y="45"/>
                      <a:pt x="14" y="50"/>
                    </a:cubicBezTo>
                    <a:cubicBezTo>
                      <a:pt x="9" y="55"/>
                      <a:pt x="7" y="62"/>
                      <a:pt x="6" y="69"/>
                    </a:cubicBezTo>
                    <a:cubicBezTo>
                      <a:pt x="3" y="85"/>
                      <a:pt x="0" y="103"/>
                      <a:pt x="8" y="117"/>
                    </a:cubicBezTo>
                    <a:cubicBezTo>
                      <a:pt x="19" y="139"/>
                      <a:pt x="48" y="143"/>
                      <a:pt x="72" y="143"/>
                    </a:cubicBezTo>
                    <a:cubicBezTo>
                      <a:pt x="130" y="142"/>
                      <a:pt x="188" y="128"/>
                      <a:pt x="247" y="132"/>
                    </a:cubicBezTo>
                    <a:cubicBezTo>
                      <a:pt x="256" y="133"/>
                      <a:pt x="266" y="134"/>
                      <a:pt x="270" y="142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36" name="Google Shape;2336;p38"/>
              <p:cNvSpPr/>
              <p:nvPr/>
            </p:nvSpPr>
            <p:spPr>
              <a:xfrm>
                <a:off x="4165376" y="3593313"/>
                <a:ext cx="2921065" cy="730253"/>
              </a:xfrm>
              <a:custGeom>
                <a:avLst/>
                <a:gdLst/>
                <a:ahLst/>
                <a:cxnLst/>
                <a:rect l="l" t="t" r="r" b="b"/>
                <a:pathLst>
                  <a:path w="684" h="171" extrusionOk="0">
                    <a:moveTo>
                      <a:pt x="257" y="118"/>
                    </a:moveTo>
                    <a:cubicBezTo>
                      <a:pt x="269" y="122"/>
                      <a:pt x="280" y="130"/>
                      <a:pt x="291" y="136"/>
                    </a:cubicBezTo>
                    <a:cubicBezTo>
                      <a:pt x="326" y="155"/>
                      <a:pt x="369" y="156"/>
                      <a:pt x="407" y="145"/>
                    </a:cubicBezTo>
                    <a:cubicBezTo>
                      <a:pt x="419" y="141"/>
                      <a:pt x="431" y="137"/>
                      <a:pt x="443" y="135"/>
                    </a:cubicBezTo>
                    <a:cubicBezTo>
                      <a:pt x="455" y="134"/>
                      <a:pt x="469" y="136"/>
                      <a:pt x="478" y="144"/>
                    </a:cubicBezTo>
                    <a:cubicBezTo>
                      <a:pt x="481" y="148"/>
                      <a:pt x="484" y="152"/>
                      <a:pt x="488" y="155"/>
                    </a:cubicBezTo>
                    <a:cubicBezTo>
                      <a:pt x="497" y="164"/>
                      <a:pt x="510" y="166"/>
                      <a:pt x="523" y="168"/>
                    </a:cubicBezTo>
                    <a:cubicBezTo>
                      <a:pt x="566" y="171"/>
                      <a:pt x="610" y="163"/>
                      <a:pt x="648" y="143"/>
                    </a:cubicBezTo>
                    <a:cubicBezTo>
                      <a:pt x="654" y="140"/>
                      <a:pt x="661" y="136"/>
                      <a:pt x="666" y="131"/>
                    </a:cubicBezTo>
                    <a:cubicBezTo>
                      <a:pt x="673" y="123"/>
                      <a:pt x="677" y="113"/>
                      <a:pt x="679" y="103"/>
                    </a:cubicBezTo>
                    <a:cubicBezTo>
                      <a:pt x="683" y="90"/>
                      <a:pt x="684" y="60"/>
                      <a:pt x="677" y="39"/>
                    </a:cubicBezTo>
                    <a:cubicBezTo>
                      <a:pt x="677" y="39"/>
                      <a:pt x="667" y="24"/>
                      <a:pt x="647" y="20"/>
                    </a:cubicBezTo>
                    <a:cubicBezTo>
                      <a:pt x="584" y="7"/>
                      <a:pt x="520" y="0"/>
                      <a:pt x="456" y="2"/>
                    </a:cubicBezTo>
                    <a:cubicBezTo>
                      <a:pt x="393" y="3"/>
                      <a:pt x="330" y="11"/>
                      <a:pt x="268" y="15"/>
                    </a:cubicBezTo>
                    <a:cubicBezTo>
                      <a:pt x="206" y="18"/>
                      <a:pt x="143" y="18"/>
                      <a:pt x="81" y="13"/>
                    </a:cubicBezTo>
                    <a:cubicBezTo>
                      <a:pt x="73" y="12"/>
                      <a:pt x="63" y="11"/>
                      <a:pt x="55" y="14"/>
                    </a:cubicBezTo>
                    <a:cubicBezTo>
                      <a:pt x="46" y="17"/>
                      <a:pt x="39" y="19"/>
                      <a:pt x="32" y="25"/>
                    </a:cubicBezTo>
                    <a:cubicBezTo>
                      <a:pt x="16" y="41"/>
                      <a:pt x="0" y="64"/>
                      <a:pt x="10" y="89"/>
                    </a:cubicBezTo>
                    <a:cubicBezTo>
                      <a:pt x="13" y="95"/>
                      <a:pt x="17" y="101"/>
                      <a:pt x="21" y="105"/>
                    </a:cubicBezTo>
                    <a:cubicBezTo>
                      <a:pt x="38" y="120"/>
                      <a:pt x="61" y="123"/>
                      <a:pt x="82" y="125"/>
                    </a:cubicBezTo>
                    <a:cubicBezTo>
                      <a:pt x="120" y="128"/>
                      <a:pt x="158" y="126"/>
                      <a:pt x="195" y="120"/>
                    </a:cubicBezTo>
                    <a:cubicBezTo>
                      <a:pt x="216" y="117"/>
                      <a:pt x="237" y="112"/>
                      <a:pt x="257" y="118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37" name="Google Shape;2337;p38"/>
              <p:cNvSpPr/>
              <p:nvPr/>
            </p:nvSpPr>
            <p:spPr>
              <a:xfrm>
                <a:off x="4280132" y="3520287"/>
                <a:ext cx="2816736" cy="719819"/>
              </a:xfrm>
              <a:custGeom>
                <a:avLst/>
                <a:gdLst/>
                <a:ahLst/>
                <a:cxnLst/>
                <a:rect l="l" t="t" r="r" b="b"/>
                <a:pathLst>
                  <a:path w="660" h="169" extrusionOk="0">
                    <a:moveTo>
                      <a:pt x="270" y="130"/>
                    </a:moveTo>
                    <a:cubicBezTo>
                      <a:pt x="280" y="136"/>
                      <a:pt x="292" y="139"/>
                      <a:pt x="304" y="140"/>
                    </a:cubicBezTo>
                    <a:cubicBezTo>
                      <a:pt x="349" y="146"/>
                      <a:pt x="394" y="135"/>
                      <a:pt x="440" y="134"/>
                    </a:cubicBezTo>
                    <a:cubicBezTo>
                      <a:pt x="446" y="134"/>
                      <a:pt x="451" y="134"/>
                      <a:pt x="457" y="136"/>
                    </a:cubicBezTo>
                    <a:cubicBezTo>
                      <a:pt x="463" y="139"/>
                      <a:pt x="467" y="145"/>
                      <a:pt x="472" y="149"/>
                    </a:cubicBezTo>
                    <a:cubicBezTo>
                      <a:pt x="493" y="168"/>
                      <a:pt x="525" y="169"/>
                      <a:pt x="554" y="164"/>
                    </a:cubicBezTo>
                    <a:cubicBezTo>
                      <a:pt x="580" y="159"/>
                      <a:pt x="606" y="149"/>
                      <a:pt x="625" y="130"/>
                    </a:cubicBezTo>
                    <a:cubicBezTo>
                      <a:pt x="645" y="111"/>
                      <a:pt x="660" y="86"/>
                      <a:pt x="650" y="57"/>
                    </a:cubicBezTo>
                    <a:cubicBezTo>
                      <a:pt x="648" y="53"/>
                      <a:pt x="642" y="43"/>
                      <a:pt x="634" y="38"/>
                    </a:cubicBezTo>
                    <a:cubicBezTo>
                      <a:pt x="590" y="11"/>
                      <a:pt x="540" y="5"/>
                      <a:pt x="491" y="3"/>
                    </a:cubicBezTo>
                    <a:cubicBezTo>
                      <a:pt x="441" y="0"/>
                      <a:pt x="392" y="4"/>
                      <a:pt x="342" y="8"/>
                    </a:cubicBezTo>
                    <a:cubicBezTo>
                      <a:pt x="282" y="14"/>
                      <a:pt x="221" y="19"/>
                      <a:pt x="161" y="24"/>
                    </a:cubicBezTo>
                    <a:cubicBezTo>
                      <a:pt x="129" y="27"/>
                      <a:pt x="98" y="29"/>
                      <a:pt x="66" y="28"/>
                    </a:cubicBezTo>
                    <a:cubicBezTo>
                      <a:pt x="54" y="28"/>
                      <a:pt x="41" y="27"/>
                      <a:pt x="30" y="32"/>
                    </a:cubicBezTo>
                    <a:cubicBezTo>
                      <a:pt x="8" y="41"/>
                      <a:pt x="0" y="74"/>
                      <a:pt x="16" y="92"/>
                    </a:cubicBezTo>
                    <a:cubicBezTo>
                      <a:pt x="28" y="107"/>
                      <a:pt x="50" y="110"/>
                      <a:pt x="69" y="111"/>
                    </a:cubicBezTo>
                    <a:cubicBezTo>
                      <a:pt x="98" y="113"/>
                      <a:pt x="127" y="112"/>
                      <a:pt x="156" y="109"/>
                    </a:cubicBezTo>
                    <a:cubicBezTo>
                      <a:pt x="185" y="106"/>
                      <a:pt x="216" y="100"/>
                      <a:pt x="243" y="114"/>
                    </a:cubicBezTo>
                    <a:cubicBezTo>
                      <a:pt x="252" y="118"/>
                      <a:pt x="260" y="125"/>
                      <a:pt x="270" y="130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38" name="Google Shape;2338;p38"/>
              <p:cNvSpPr/>
              <p:nvPr/>
            </p:nvSpPr>
            <p:spPr>
              <a:xfrm>
                <a:off x="4227970" y="3520287"/>
                <a:ext cx="2858468" cy="448584"/>
              </a:xfrm>
              <a:custGeom>
                <a:avLst/>
                <a:gdLst/>
                <a:ahLst/>
                <a:cxnLst/>
                <a:rect l="l" t="t" r="r" b="b"/>
                <a:pathLst>
                  <a:path w="669" h="107" extrusionOk="0">
                    <a:moveTo>
                      <a:pt x="639" y="99"/>
                    </a:moveTo>
                    <a:cubicBezTo>
                      <a:pt x="644" y="100"/>
                      <a:pt x="650" y="102"/>
                      <a:pt x="655" y="106"/>
                    </a:cubicBezTo>
                    <a:cubicBezTo>
                      <a:pt x="655" y="106"/>
                      <a:pt x="656" y="107"/>
                      <a:pt x="657" y="107"/>
                    </a:cubicBezTo>
                    <a:cubicBezTo>
                      <a:pt x="665" y="92"/>
                      <a:pt x="669" y="75"/>
                      <a:pt x="663" y="57"/>
                    </a:cubicBezTo>
                    <a:cubicBezTo>
                      <a:pt x="661" y="53"/>
                      <a:pt x="655" y="43"/>
                      <a:pt x="647" y="38"/>
                    </a:cubicBezTo>
                    <a:cubicBezTo>
                      <a:pt x="603" y="11"/>
                      <a:pt x="553" y="5"/>
                      <a:pt x="504" y="3"/>
                    </a:cubicBezTo>
                    <a:cubicBezTo>
                      <a:pt x="454" y="0"/>
                      <a:pt x="405" y="4"/>
                      <a:pt x="355" y="8"/>
                    </a:cubicBezTo>
                    <a:cubicBezTo>
                      <a:pt x="295" y="14"/>
                      <a:pt x="234" y="19"/>
                      <a:pt x="174" y="24"/>
                    </a:cubicBezTo>
                    <a:cubicBezTo>
                      <a:pt x="142" y="27"/>
                      <a:pt x="111" y="29"/>
                      <a:pt x="79" y="28"/>
                    </a:cubicBezTo>
                    <a:cubicBezTo>
                      <a:pt x="67" y="28"/>
                      <a:pt x="55" y="16"/>
                      <a:pt x="44" y="20"/>
                    </a:cubicBezTo>
                    <a:cubicBezTo>
                      <a:pt x="28" y="27"/>
                      <a:pt x="16" y="43"/>
                      <a:pt x="0" y="67"/>
                    </a:cubicBezTo>
                    <a:cubicBezTo>
                      <a:pt x="23" y="75"/>
                      <a:pt x="67" y="69"/>
                      <a:pt x="90" y="69"/>
                    </a:cubicBezTo>
                    <a:cubicBezTo>
                      <a:pt x="109" y="65"/>
                      <a:pt x="129" y="63"/>
                      <a:pt x="148" y="62"/>
                    </a:cubicBezTo>
                    <a:cubicBezTo>
                      <a:pt x="209" y="59"/>
                      <a:pt x="269" y="59"/>
                      <a:pt x="330" y="66"/>
                    </a:cubicBezTo>
                    <a:cubicBezTo>
                      <a:pt x="373" y="71"/>
                      <a:pt x="436" y="66"/>
                      <a:pt x="490" y="76"/>
                    </a:cubicBezTo>
                    <a:cubicBezTo>
                      <a:pt x="541" y="65"/>
                      <a:pt x="593" y="68"/>
                      <a:pt x="639" y="99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39" name="Google Shape;2339;p38"/>
              <p:cNvSpPr/>
              <p:nvPr/>
            </p:nvSpPr>
            <p:spPr>
              <a:xfrm>
                <a:off x="5104288" y="3196890"/>
                <a:ext cx="1304044" cy="594635"/>
              </a:xfrm>
              <a:custGeom>
                <a:avLst/>
                <a:gdLst/>
                <a:ahLst/>
                <a:cxnLst/>
                <a:rect l="l" t="t" r="r" b="b"/>
                <a:pathLst>
                  <a:path w="305" h="139" extrusionOk="0">
                    <a:moveTo>
                      <a:pt x="236" y="27"/>
                    </a:moveTo>
                    <a:cubicBezTo>
                      <a:pt x="256" y="41"/>
                      <a:pt x="274" y="57"/>
                      <a:pt x="287" y="78"/>
                    </a:cubicBezTo>
                    <a:cubicBezTo>
                      <a:pt x="293" y="90"/>
                      <a:pt x="298" y="102"/>
                      <a:pt x="303" y="114"/>
                    </a:cubicBezTo>
                    <a:cubicBezTo>
                      <a:pt x="304" y="117"/>
                      <a:pt x="305" y="120"/>
                      <a:pt x="304" y="123"/>
                    </a:cubicBezTo>
                    <a:cubicBezTo>
                      <a:pt x="303" y="127"/>
                      <a:pt x="299" y="130"/>
                      <a:pt x="295" y="131"/>
                    </a:cubicBezTo>
                    <a:cubicBezTo>
                      <a:pt x="277" y="139"/>
                      <a:pt x="256" y="139"/>
                      <a:pt x="237" y="138"/>
                    </a:cubicBezTo>
                    <a:cubicBezTo>
                      <a:pt x="158" y="135"/>
                      <a:pt x="79" y="119"/>
                      <a:pt x="0" y="122"/>
                    </a:cubicBezTo>
                    <a:cubicBezTo>
                      <a:pt x="27" y="98"/>
                      <a:pt x="53" y="73"/>
                      <a:pt x="80" y="49"/>
                    </a:cubicBezTo>
                    <a:cubicBezTo>
                      <a:pt x="105" y="25"/>
                      <a:pt x="134" y="0"/>
                      <a:pt x="169" y="0"/>
                    </a:cubicBezTo>
                    <a:cubicBezTo>
                      <a:pt x="194" y="0"/>
                      <a:pt x="216" y="12"/>
                      <a:pt x="236" y="27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40" name="Google Shape;2340;p38"/>
              <p:cNvSpPr/>
              <p:nvPr/>
            </p:nvSpPr>
            <p:spPr>
              <a:xfrm>
                <a:off x="5104288" y="3405533"/>
                <a:ext cx="1304044" cy="385991"/>
              </a:xfrm>
              <a:custGeom>
                <a:avLst/>
                <a:gdLst/>
                <a:ahLst/>
                <a:cxnLst/>
                <a:rect l="l" t="t" r="r" b="b"/>
                <a:pathLst>
                  <a:path w="305" h="91" extrusionOk="0">
                    <a:moveTo>
                      <a:pt x="303" y="66"/>
                    </a:moveTo>
                    <a:cubicBezTo>
                      <a:pt x="298" y="54"/>
                      <a:pt x="293" y="42"/>
                      <a:pt x="287" y="30"/>
                    </a:cubicBezTo>
                    <a:cubicBezTo>
                      <a:pt x="280" y="19"/>
                      <a:pt x="272" y="9"/>
                      <a:pt x="263" y="0"/>
                    </a:cubicBezTo>
                    <a:cubicBezTo>
                      <a:pt x="255" y="7"/>
                      <a:pt x="247" y="12"/>
                      <a:pt x="238" y="16"/>
                    </a:cubicBezTo>
                    <a:cubicBezTo>
                      <a:pt x="234" y="19"/>
                      <a:pt x="230" y="21"/>
                      <a:pt x="225" y="23"/>
                    </a:cubicBezTo>
                    <a:cubicBezTo>
                      <a:pt x="203" y="33"/>
                      <a:pt x="181" y="38"/>
                      <a:pt x="156" y="37"/>
                    </a:cubicBezTo>
                    <a:cubicBezTo>
                      <a:pt x="124" y="35"/>
                      <a:pt x="94" y="26"/>
                      <a:pt x="77" y="4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79" y="71"/>
                      <a:pt x="158" y="87"/>
                      <a:pt x="237" y="90"/>
                    </a:cubicBezTo>
                    <a:cubicBezTo>
                      <a:pt x="256" y="91"/>
                      <a:pt x="277" y="91"/>
                      <a:pt x="295" y="83"/>
                    </a:cubicBezTo>
                    <a:cubicBezTo>
                      <a:pt x="299" y="82"/>
                      <a:pt x="303" y="79"/>
                      <a:pt x="304" y="75"/>
                    </a:cubicBezTo>
                    <a:cubicBezTo>
                      <a:pt x="305" y="72"/>
                      <a:pt x="304" y="69"/>
                      <a:pt x="303" y="66"/>
                    </a:cubicBezTo>
                  </a:path>
                </a:pathLst>
              </a:custGeom>
              <a:solidFill>
                <a:srgbClr val="617F39">
                  <a:alpha val="626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41" name="Google Shape;2341;p38"/>
              <p:cNvSpPr/>
              <p:nvPr/>
            </p:nvSpPr>
            <p:spPr>
              <a:xfrm>
                <a:off x="4238403" y="3092568"/>
                <a:ext cx="1272746" cy="771981"/>
              </a:xfrm>
              <a:custGeom>
                <a:avLst/>
                <a:gdLst/>
                <a:ahLst/>
                <a:cxnLst/>
                <a:rect l="l" t="t" r="r" b="b"/>
                <a:pathLst>
                  <a:path w="300" h="181" extrusionOk="0">
                    <a:moveTo>
                      <a:pt x="300" y="131"/>
                    </a:moveTo>
                    <a:cubicBezTo>
                      <a:pt x="259" y="100"/>
                      <a:pt x="220" y="65"/>
                      <a:pt x="185" y="27"/>
                    </a:cubicBezTo>
                    <a:cubicBezTo>
                      <a:pt x="174" y="15"/>
                      <a:pt x="161" y="2"/>
                      <a:pt x="145" y="0"/>
                    </a:cubicBezTo>
                    <a:cubicBezTo>
                      <a:pt x="132" y="0"/>
                      <a:pt x="120" y="6"/>
                      <a:pt x="111" y="14"/>
                    </a:cubicBezTo>
                    <a:cubicBezTo>
                      <a:pt x="100" y="22"/>
                      <a:pt x="91" y="32"/>
                      <a:pt x="84" y="42"/>
                    </a:cubicBezTo>
                    <a:cubicBezTo>
                      <a:pt x="72" y="60"/>
                      <a:pt x="64" y="80"/>
                      <a:pt x="52" y="98"/>
                    </a:cubicBezTo>
                    <a:cubicBezTo>
                      <a:pt x="35" y="122"/>
                      <a:pt x="11" y="141"/>
                      <a:pt x="0" y="168"/>
                    </a:cubicBezTo>
                    <a:cubicBezTo>
                      <a:pt x="69" y="181"/>
                      <a:pt x="141" y="177"/>
                      <a:pt x="208" y="157"/>
                    </a:cubicBezTo>
                    <a:cubicBezTo>
                      <a:pt x="239" y="148"/>
                      <a:pt x="269" y="135"/>
                      <a:pt x="300" y="13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42" name="Google Shape;2342;p38"/>
              <p:cNvSpPr/>
              <p:nvPr/>
            </p:nvSpPr>
            <p:spPr>
              <a:xfrm>
                <a:off x="4238411" y="3457686"/>
                <a:ext cx="1272729" cy="406855"/>
              </a:xfrm>
              <a:custGeom>
                <a:avLst/>
                <a:gdLst/>
                <a:ahLst/>
                <a:cxnLst/>
                <a:rect l="l" t="t" r="r" b="b"/>
                <a:pathLst>
                  <a:path w="300" h="94" extrusionOk="0">
                    <a:moveTo>
                      <a:pt x="247" y="0"/>
                    </a:moveTo>
                    <a:cubicBezTo>
                      <a:pt x="246" y="0"/>
                      <a:pt x="246" y="1"/>
                      <a:pt x="245" y="1"/>
                    </a:cubicBezTo>
                    <a:cubicBezTo>
                      <a:pt x="243" y="2"/>
                      <a:pt x="241" y="3"/>
                      <a:pt x="239" y="5"/>
                    </a:cubicBezTo>
                    <a:cubicBezTo>
                      <a:pt x="211" y="33"/>
                      <a:pt x="169" y="49"/>
                      <a:pt x="131" y="59"/>
                    </a:cubicBezTo>
                    <a:cubicBezTo>
                      <a:pt x="118" y="62"/>
                      <a:pt x="103" y="63"/>
                      <a:pt x="88" y="61"/>
                    </a:cubicBezTo>
                    <a:cubicBezTo>
                      <a:pt x="72" y="60"/>
                      <a:pt x="56" y="57"/>
                      <a:pt x="43" y="50"/>
                    </a:cubicBezTo>
                    <a:cubicBezTo>
                      <a:pt x="37" y="48"/>
                      <a:pt x="31" y="46"/>
                      <a:pt x="25" y="43"/>
                    </a:cubicBezTo>
                    <a:cubicBezTo>
                      <a:pt x="15" y="55"/>
                      <a:pt x="6" y="67"/>
                      <a:pt x="0" y="81"/>
                    </a:cubicBezTo>
                    <a:cubicBezTo>
                      <a:pt x="69" y="94"/>
                      <a:pt x="141" y="90"/>
                      <a:pt x="208" y="70"/>
                    </a:cubicBezTo>
                    <a:cubicBezTo>
                      <a:pt x="239" y="61"/>
                      <a:pt x="269" y="48"/>
                      <a:pt x="300" y="44"/>
                    </a:cubicBezTo>
                    <a:cubicBezTo>
                      <a:pt x="282" y="30"/>
                      <a:pt x="264" y="15"/>
                      <a:pt x="247" y="0"/>
                    </a:cubicBezTo>
                    <a:close/>
                  </a:path>
                </a:pathLst>
              </a:custGeom>
              <a:solidFill>
                <a:srgbClr val="617F39">
                  <a:alpha val="626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43" name="Google Shape;2343;p38"/>
              <p:cNvSpPr/>
              <p:nvPr/>
            </p:nvSpPr>
            <p:spPr>
              <a:xfrm>
                <a:off x="5907579" y="3290780"/>
                <a:ext cx="1137127" cy="698956"/>
              </a:xfrm>
              <a:custGeom>
                <a:avLst/>
                <a:gdLst/>
                <a:ahLst/>
                <a:cxnLst/>
                <a:rect l="l" t="t" r="r" b="b"/>
                <a:pathLst>
                  <a:path w="266" h="163" extrusionOk="0">
                    <a:moveTo>
                      <a:pt x="263" y="159"/>
                    </a:moveTo>
                    <a:cubicBezTo>
                      <a:pt x="264" y="157"/>
                      <a:pt x="265" y="155"/>
                      <a:pt x="266" y="153"/>
                    </a:cubicBezTo>
                    <a:cubicBezTo>
                      <a:pt x="261" y="132"/>
                      <a:pt x="255" y="110"/>
                      <a:pt x="250" y="88"/>
                    </a:cubicBezTo>
                    <a:cubicBezTo>
                      <a:pt x="243" y="61"/>
                      <a:pt x="234" y="30"/>
                      <a:pt x="210" y="15"/>
                    </a:cubicBezTo>
                    <a:cubicBezTo>
                      <a:pt x="185" y="0"/>
                      <a:pt x="152" y="6"/>
                      <a:pt x="127" y="22"/>
                    </a:cubicBezTo>
                    <a:cubicBezTo>
                      <a:pt x="103" y="38"/>
                      <a:pt x="85" y="62"/>
                      <a:pt x="67" y="85"/>
                    </a:cubicBezTo>
                    <a:cubicBezTo>
                      <a:pt x="48" y="107"/>
                      <a:pt x="27" y="130"/>
                      <a:pt x="0" y="140"/>
                    </a:cubicBezTo>
                    <a:cubicBezTo>
                      <a:pt x="86" y="156"/>
                      <a:pt x="174" y="163"/>
                      <a:pt x="261" y="162"/>
                    </a:cubicBezTo>
                    <a:cubicBezTo>
                      <a:pt x="262" y="161"/>
                      <a:pt x="262" y="160"/>
                      <a:pt x="263" y="15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44" name="Google Shape;2344;p38"/>
              <p:cNvSpPr/>
              <p:nvPr/>
            </p:nvSpPr>
            <p:spPr>
              <a:xfrm>
                <a:off x="5907579" y="3572448"/>
                <a:ext cx="1137127" cy="427719"/>
              </a:xfrm>
              <a:custGeom>
                <a:avLst/>
                <a:gdLst/>
                <a:ahLst/>
                <a:cxnLst/>
                <a:rect l="l" t="t" r="r" b="b"/>
                <a:pathLst>
                  <a:path w="266" h="100" extrusionOk="0">
                    <a:moveTo>
                      <a:pt x="266" y="88"/>
                    </a:moveTo>
                    <a:cubicBezTo>
                      <a:pt x="262" y="70"/>
                      <a:pt x="257" y="52"/>
                      <a:pt x="252" y="33"/>
                    </a:cubicBezTo>
                    <a:cubicBezTo>
                      <a:pt x="229" y="50"/>
                      <a:pt x="199" y="56"/>
                      <a:pt x="165" y="49"/>
                    </a:cubicBezTo>
                    <a:cubicBezTo>
                      <a:pt x="132" y="43"/>
                      <a:pt x="101" y="26"/>
                      <a:pt x="83" y="0"/>
                    </a:cubicBezTo>
                    <a:cubicBezTo>
                      <a:pt x="77" y="6"/>
                      <a:pt x="72" y="13"/>
                      <a:pt x="67" y="20"/>
                    </a:cubicBezTo>
                    <a:cubicBezTo>
                      <a:pt x="48" y="42"/>
                      <a:pt x="27" y="65"/>
                      <a:pt x="0" y="75"/>
                    </a:cubicBezTo>
                    <a:cubicBezTo>
                      <a:pt x="86" y="91"/>
                      <a:pt x="173" y="100"/>
                      <a:pt x="260" y="99"/>
                    </a:cubicBezTo>
                    <a:cubicBezTo>
                      <a:pt x="261" y="98"/>
                      <a:pt x="263" y="95"/>
                      <a:pt x="266" y="88"/>
                    </a:cubicBezTo>
                    <a:close/>
                  </a:path>
                </a:pathLst>
              </a:custGeom>
              <a:solidFill>
                <a:srgbClr val="617F39">
                  <a:alpha val="626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45" name="Google Shape;2345;p38"/>
              <p:cNvSpPr/>
              <p:nvPr/>
            </p:nvSpPr>
            <p:spPr>
              <a:xfrm>
                <a:off x="5615473" y="3749795"/>
                <a:ext cx="104400" cy="136200"/>
              </a:xfrm>
              <a:prstGeom prst="rect">
                <a:avLst/>
              </a:prstGeom>
              <a:solidFill>
                <a:srgbClr val="90480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46" name="Google Shape;2346;p38"/>
              <p:cNvSpPr/>
              <p:nvPr/>
            </p:nvSpPr>
            <p:spPr>
              <a:xfrm>
                <a:off x="5615473" y="3749795"/>
                <a:ext cx="104400" cy="1362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47" name="Google Shape;2347;p38"/>
              <p:cNvSpPr/>
              <p:nvPr/>
            </p:nvSpPr>
            <p:spPr>
              <a:xfrm>
                <a:off x="5615473" y="3781092"/>
                <a:ext cx="104400" cy="9600"/>
              </a:xfrm>
              <a:prstGeom prst="rect">
                <a:avLst/>
              </a:prstGeom>
              <a:solidFill>
                <a:srgbClr val="C4702A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48" name="Google Shape;2348;p38"/>
              <p:cNvSpPr/>
              <p:nvPr/>
            </p:nvSpPr>
            <p:spPr>
              <a:xfrm>
                <a:off x="5615473" y="3781092"/>
                <a:ext cx="104400" cy="96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49" name="Google Shape;2349;p38"/>
              <p:cNvSpPr/>
              <p:nvPr/>
            </p:nvSpPr>
            <p:spPr>
              <a:xfrm>
                <a:off x="5615473" y="3801956"/>
                <a:ext cx="104400" cy="9600"/>
              </a:xfrm>
              <a:prstGeom prst="rect">
                <a:avLst/>
              </a:prstGeom>
              <a:solidFill>
                <a:srgbClr val="C4702A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0" name="Google Shape;2350;p38"/>
              <p:cNvSpPr/>
              <p:nvPr/>
            </p:nvSpPr>
            <p:spPr>
              <a:xfrm>
                <a:off x="5615473" y="3801956"/>
                <a:ext cx="104400" cy="96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1" name="Google Shape;2351;p38"/>
              <p:cNvSpPr/>
              <p:nvPr/>
            </p:nvSpPr>
            <p:spPr>
              <a:xfrm>
                <a:off x="5615473" y="3833253"/>
                <a:ext cx="104400" cy="96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2" name="Google Shape;2352;p38"/>
              <p:cNvSpPr/>
              <p:nvPr/>
            </p:nvSpPr>
            <p:spPr>
              <a:xfrm>
                <a:off x="5615473" y="3854117"/>
                <a:ext cx="104400" cy="216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3" name="Google Shape;2353;p38"/>
              <p:cNvSpPr/>
              <p:nvPr/>
            </p:nvSpPr>
            <p:spPr>
              <a:xfrm>
                <a:off x="5698932" y="3760228"/>
                <a:ext cx="21600" cy="145800"/>
              </a:xfrm>
              <a:prstGeom prst="rect">
                <a:avLst/>
              </a:prstGeom>
              <a:solidFill>
                <a:srgbClr val="C4702A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4" name="Google Shape;2354;p38"/>
              <p:cNvSpPr/>
              <p:nvPr/>
            </p:nvSpPr>
            <p:spPr>
              <a:xfrm>
                <a:off x="5698932" y="3760228"/>
                <a:ext cx="21600" cy="1458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5" name="Google Shape;2355;p38"/>
              <p:cNvSpPr/>
              <p:nvPr/>
            </p:nvSpPr>
            <p:spPr>
              <a:xfrm>
                <a:off x="5605041" y="3760228"/>
                <a:ext cx="21600" cy="145800"/>
              </a:xfrm>
              <a:prstGeom prst="rect">
                <a:avLst/>
              </a:prstGeom>
              <a:solidFill>
                <a:srgbClr val="C4702A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6" name="Google Shape;2356;p38"/>
              <p:cNvSpPr/>
              <p:nvPr/>
            </p:nvSpPr>
            <p:spPr>
              <a:xfrm>
                <a:off x="5605041" y="3760228"/>
                <a:ext cx="21600" cy="1458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7" name="Google Shape;2357;p38"/>
              <p:cNvSpPr/>
              <p:nvPr/>
            </p:nvSpPr>
            <p:spPr>
              <a:xfrm>
                <a:off x="5438123" y="3885414"/>
                <a:ext cx="282000" cy="216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8" name="Google Shape;2358;p38"/>
              <p:cNvSpPr/>
              <p:nvPr/>
            </p:nvSpPr>
            <p:spPr>
              <a:xfrm>
                <a:off x="5458988" y="3760228"/>
                <a:ext cx="73200" cy="125700"/>
              </a:xfrm>
              <a:prstGeom prst="rect">
                <a:avLst/>
              </a:prstGeom>
              <a:solidFill>
                <a:srgbClr val="E99B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9" name="Google Shape;2359;p38"/>
              <p:cNvSpPr/>
              <p:nvPr/>
            </p:nvSpPr>
            <p:spPr>
              <a:xfrm>
                <a:off x="5458988" y="3760228"/>
                <a:ext cx="73200" cy="1257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0" name="Google Shape;2360;p38"/>
              <p:cNvSpPr/>
              <p:nvPr/>
            </p:nvSpPr>
            <p:spPr>
              <a:xfrm>
                <a:off x="5532015" y="3760228"/>
                <a:ext cx="73200" cy="125700"/>
              </a:xfrm>
              <a:prstGeom prst="rect">
                <a:avLst/>
              </a:prstGeom>
              <a:solidFill>
                <a:srgbClr val="E99B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1" name="Google Shape;2361;p38"/>
              <p:cNvSpPr/>
              <p:nvPr/>
            </p:nvSpPr>
            <p:spPr>
              <a:xfrm>
                <a:off x="5532015" y="3760228"/>
                <a:ext cx="73200" cy="1257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2" name="Google Shape;2362;p38"/>
              <p:cNvSpPr/>
              <p:nvPr/>
            </p:nvSpPr>
            <p:spPr>
              <a:xfrm>
                <a:off x="5532015" y="3760228"/>
                <a:ext cx="9600" cy="125700"/>
              </a:xfrm>
              <a:prstGeom prst="rect">
                <a:avLst/>
              </a:prstGeom>
              <a:solidFill>
                <a:srgbClr val="C4702A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3" name="Google Shape;2363;p38"/>
              <p:cNvSpPr/>
              <p:nvPr/>
            </p:nvSpPr>
            <p:spPr>
              <a:xfrm>
                <a:off x="5532015" y="3760228"/>
                <a:ext cx="9600" cy="1257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4" name="Google Shape;2364;p38"/>
              <p:cNvSpPr/>
              <p:nvPr/>
            </p:nvSpPr>
            <p:spPr>
              <a:xfrm>
                <a:off x="5438123" y="3760228"/>
                <a:ext cx="21600" cy="145800"/>
              </a:xfrm>
              <a:prstGeom prst="rect">
                <a:avLst/>
              </a:prstGeom>
              <a:solidFill>
                <a:srgbClr val="C4702A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5" name="Google Shape;2365;p38"/>
              <p:cNvSpPr/>
              <p:nvPr/>
            </p:nvSpPr>
            <p:spPr>
              <a:xfrm>
                <a:off x="5438123" y="3760228"/>
                <a:ext cx="21600" cy="1458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6" name="Google Shape;2366;p38"/>
              <p:cNvSpPr/>
              <p:nvPr/>
            </p:nvSpPr>
            <p:spPr>
              <a:xfrm>
                <a:off x="5615698" y="3748945"/>
                <a:ext cx="104324" cy="31297"/>
              </a:xfrm>
              <a:custGeom>
                <a:avLst/>
                <a:gdLst/>
                <a:ahLst/>
                <a:cxnLst/>
                <a:rect l="l" t="t" r="r" b="b"/>
                <a:pathLst>
                  <a:path w="10" h="3" extrusionOk="0">
                    <a:moveTo>
                      <a:pt x="1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3"/>
                    </a:lnTo>
                    <a:lnTo>
                      <a:pt x="8" y="3"/>
                    </a:lnTo>
                    <a:lnTo>
                      <a:pt x="8" y="1"/>
                    </a:lnTo>
                    <a:lnTo>
                      <a:pt x="10" y="1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171516">
                  <a:alpha val="259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7" name="Google Shape;2367;p38"/>
              <p:cNvSpPr/>
              <p:nvPr/>
            </p:nvSpPr>
            <p:spPr>
              <a:xfrm>
                <a:off x="5615473" y="3749795"/>
                <a:ext cx="104324" cy="31297"/>
              </a:xfrm>
              <a:custGeom>
                <a:avLst/>
                <a:gdLst/>
                <a:ahLst/>
                <a:cxnLst/>
                <a:rect l="l" t="t" r="r" b="b"/>
                <a:pathLst>
                  <a:path w="10" h="3" extrusionOk="0">
                    <a:moveTo>
                      <a:pt x="1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3"/>
                    </a:lnTo>
                    <a:lnTo>
                      <a:pt x="8" y="3"/>
                    </a:lnTo>
                    <a:lnTo>
                      <a:pt x="8" y="1"/>
                    </a:lnTo>
                    <a:lnTo>
                      <a:pt x="10" y="1"/>
                    </a:lnTo>
                    <a:lnTo>
                      <a:pt x="1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8" name="Google Shape;2368;p38"/>
              <p:cNvSpPr/>
              <p:nvPr/>
            </p:nvSpPr>
            <p:spPr>
              <a:xfrm>
                <a:off x="5625906" y="3781092"/>
                <a:ext cx="73026" cy="0"/>
              </a:xfrm>
              <a:custGeom>
                <a:avLst/>
                <a:gdLst/>
                <a:ahLst/>
                <a:cxnLst/>
                <a:rect l="l" t="t" r="r" b="b"/>
                <a:pathLst>
                  <a:path w="7" h="120000" extrusionOk="0">
                    <a:moveTo>
                      <a:pt x="7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B45A1E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9" name="Google Shape;2369;p38"/>
              <p:cNvSpPr/>
              <p:nvPr/>
            </p:nvSpPr>
            <p:spPr>
              <a:xfrm>
                <a:off x="5625906" y="3781092"/>
                <a:ext cx="73026" cy="0"/>
              </a:xfrm>
              <a:custGeom>
                <a:avLst/>
                <a:gdLst/>
                <a:ahLst/>
                <a:cxnLst/>
                <a:rect l="l" t="t" r="r" b="b"/>
                <a:pathLst>
                  <a:path w="7" h="120000" extrusionOk="0">
                    <a:moveTo>
                      <a:pt x="7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7" y="0"/>
                    </a:lnTo>
                    <a:lnTo>
                      <a:pt x="7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70" name="Google Shape;2370;p38"/>
              <p:cNvSpPr/>
              <p:nvPr/>
            </p:nvSpPr>
            <p:spPr>
              <a:xfrm>
                <a:off x="5698932" y="3760228"/>
                <a:ext cx="20865" cy="20864"/>
              </a:xfrm>
              <a:custGeom>
                <a:avLst/>
                <a:gdLst/>
                <a:ahLst/>
                <a:cxnLst/>
                <a:rect l="l" t="t" r="r" b="b"/>
                <a:pathLst>
                  <a:path w="2" h="2" extrusionOk="0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171516">
                  <a:alpha val="259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71" name="Google Shape;2371;p38"/>
              <p:cNvSpPr/>
              <p:nvPr/>
            </p:nvSpPr>
            <p:spPr>
              <a:xfrm>
                <a:off x="5698932" y="3760228"/>
                <a:ext cx="20865" cy="20864"/>
              </a:xfrm>
              <a:custGeom>
                <a:avLst/>
                <a:gdLst/>
                <a:ahLst/>
                <a:cxnLst/>
                <a:rect l="l" t="t" r="r" b="b"/>
                <a:pathLst>
                  <a:path w="2" h="2" extrusionOk="0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72" name="Google Shape;2372;p38"/>
              <p:cNvSpPr/>
              <p:nvPr/>
            </p:nvSpPr>
            <p:spPr>
              <a:xfrm>
                <a:off x="5605041" y="3760228"/>
                <a:ext cx="20865" cy="20864"/>
              </a:xfrm>
              <a:custGeom>
                <a:avLst/>
                <a:gdLst/>
                <a:ahLst/>
                <a:cxnLst/>
                <a:rect l="l" t="t" r="r" b="b"/>
                <a:pathLst>
                  <a:path w="2" h="2" extrusionOk="0">
                    <a:moveTo>
                      <a:pt x="2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B45A1E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73" name="Google Shape;2373;p38"/>
              <p:cNvSpPr/>
              <p:nvPr/>
            </p:nvSpPr>
            <p:spPr>
              <a:xfrm>
                <a:off x="5605041" y="3760228"/>
                <a:ext cx="20865" cy="20864"/>
              </a:xfrm>
              <a:custGeom>
                <a:avLst/>
                <a:gdLst/>
                <a:ahLst/>
                <a:cxnLst/>
                <a:rect l="l" t="t" r="r" b="b"/>
                <a:pathLst>
                  <a:path w="2" h="2" extrusionOk="0">
                    <a:moveTo>
                      <a:pt x="2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</a:path>
                </a:pathLst>
              </a:custGeom>
              <a:solidFill>
                <a:srgbClr val="171516">
                  <a:alpha val="259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74" name="Google Shape;2374;p38"/>
              <p:cNvSpPr/>
              <p:nvPr/>
            </p:nvSpPr>
            <p:spPr>
              <a:xfrm>
                <a:off x="5458988" y="3760228"/>
                <a:ext cx="73200" cy="21600"/>
              </a:xfrm>
              <a:prstGeom prst="rect">
                <a:avLst/>
              </a:prstGeom>
              <a:solidFill>
                <a:srgbClr val="D67D2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75" name="Google Shape;2375;p38"/>
              <p:cNvSpPr/>
              <p:nvPr/>
            </p:nvSpPr>
            <p:spPr>
              <a:xfrm>
                <a:off x="5458988" y="3760228"/>
                <a:ext cx="73200" cy="21600"/>
              </a:xfrm>
              <a:prstGeom prst="rect">
                <a:avLst/>
              </a:prstGeom>
              <a:solidFill>
                <a:srgbClr val="171516">
                  <a:alpha val="259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76" name="Google Shape;2376;p38"/>
              <p:cNvSpPr/>
              <p:nvPr/>
            </p:nvSpPr>
            <p:spPr>
              <a:xfrm>
                <a:off x="5542447" y="3760228"/>
                <a:ext cx="63000" cy="21600"/>
              </a:xfrm>
              <a:prstGeom prst="rect">
                <a:avLst/>
              </a:prstGeom>
              <a:solidFill>
                <a:srgbClr val="D67D2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77" name="Google Shape;2377;p38"/>
              <p:cNvSpPr/>
              <p:nvPr/>
            </p:nvSpPr>
            <p:spPr>
              <a:xfrm>
                <a:off x="5542447" y="3760228"/>
                <a:ext cx="63000" cy="21600"/>
              </a:xfrm>
              <a:prstGeom prst="rect">
                <a:avLst/>
              </a:prstGeom>
              <a:solidFill>
                <a:srgbClr val="171516">
                  <a:alpha val="259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78" name="Google Shape;2378;p38"/>
              <p:cNvSpPr/>
              <p:nvPr/>
            </p:nvSpPr>
            <p:spPr>
              <a:xfrm>
                <a:off x="5532015" y="3760228"/>
                <a:ext cx="9600" cy="21600"/>
              </a:xfrm>
              <a:prstGeom prst="rect">
                <a:avLst/>
              </a:prstGeom>
              <a:solidFill>
                <a:srgbClr val="B45A1E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79" name="Google Shape;2379;p38"/>
              <p:cNvSpPr/>
              <p:nvPr/>
            </p:nvSpPr>
            <p:spPr>
              <a:xfrm>
                <a:off x="5532015" y="3760228"/>
                <a:ext cx="9600" cy="21600"/>
              </a:xfrm>
              <a:prstGeom prst="rect">
                <a:avLst/>
              </a:prstGeom>
              <a:solidFill>
                <a:srgbClr val="171516">
                  <a:alpha val="259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80" name="Google Shape;2380;p38"/>
              <p:cNvSpPr/>
              <p:nvPr/>
            </p:nvSpPr>
            <p:spPr>
              <a:xfrm>
                <a:off x="5438123" y="3760228"/>
                <a:ext cx="21600" cy="21600"/>
              </a:xfrm>
              <a:prstGeom prst="rect">
                <a:avLst/>
              </a:prstGeom>
              <a:solidFill>
                <a:srgbClr val="B45A1E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81" name="Google Shape;2381;p38"/>
              <p:cNvSpPr/>
              <p:nvPr/>
            </p:nvSpPr>
            <p:spPr>
              <a:xfrm>
                <a:off x="5438123" y="3760228"/>
                <a:ext cx="21600" cy="21600"/>
              </a:xfrm>
              <a:prstGeom prst="rect">
                <a:avLst/>
              </a:prstGeom>
              <a:solidFill>
                <a:srgbClr val="171516">
                  <a:alpha val="259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82" name="Google Shape;2382;p38"/>
              <p:cNvSpPr/>
              <p:nvPr/>
            </p:nvSpPr>
            <p:spPr>
              <a:xfrm>
                <a:off x="5417259" y="3676770"/>
                <a:ext cx="333835" cy="83457"/>
              </a:xfrm>
              <a:custGeom>
                <a:avLst/>
                <a:gdLst/>
                <a:ahLst/>
                <a:cxnLst/>
                <a:rect l="l" t="t" r="r" b="b"/>
                <a:pathLst>
                  <a:path w="32" h="8" extrusionOk="0">
                    <a:moveTo>
                      <a:pt x="32" y="8"/>
                    </a:moveTo>
                    <a:lnTo>
                      <a:pt x="0" y="8"/>
                    </a:lnTo>
                    <a:lnTo>
                      <a:pt x="8" y="0"/>
                    </a:lnTo>
                    <a:lnTo>
                      <a:pt x="24" y="0"/>
                    </a:lnTo>
                    <a:lnTo>
                      <a:pt x="32" y="8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83" name="Google Shape;2383;p38"/>
              <p:cNvSpPr/>
              <p:nvPr/>
            </p:nvSpPr>
            <p:spPr>
              <a:xfrm>
                <a:off x="5417259" y="3676770"/>
                <a:ext cx="239944" cy="83457"/>
              </a:xfrm>
              <a:custGeom>
                <a:avLst/>
                <a:gdLst/>
                <a:ahLst/>
                <a:cxnLst/>
                <a:rect l="l" t="t" r="r" b="b"/>
                <a:pathLst>
                  <a:path w="23" h="8" extrusionOk="0">
                    <a:moveTo>
                      <a:pt x="23" y="8"/>
                    </a:moveTo>
                    <a:lnTo>
                      <a:pt x="0" y="8"/>
                    </a:lnTo>
                    <a:lnTo>
                      <a:pt x="8" y="0"/>
                    </a:lnTo>
                    <a:lnTo>
                      <a:pt x="15" y="0"/>
                    </a:lnTo>
                    <a:lnTo>
                      <a:pt x="23" y="8"/>
                    </a:lnTo>
                    <a:close/>
                  </a:path>
                </a:pathLst>
              </a:custGeom>
              <a:solidFill>
                <a:srgbClr val="171516">
                  <a:alpha val="259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84" name="Google Shape;2384;p38"/>
              <p:cNvSpPr/>
              <p:nvPr/>
            </p:nvSpPr>
            <p:spPr>
              <a:xfrm>
                <a:off x="5417259" y="3708067"/>
                <a:ext cx="239944" cy="52161"/>
              </a:xfrm>
              <a:custGeom>
                <a:avLst/>
                <a:gdLst/>
                <a:ahLst/>
                <a:cxnLst/>
                <a:rect l="l" t="t" r="r" b="b"/>
                <a:pathLst>
                  <a:path w="23" h="5" extrusionOk="0">
                    <a:moveTo>
                      <a:pt x="5" y="0"/>
                    </a:moveTo>
                    <a:lnTo>
                      <a:pt x="0" y="5"/>
                    </a:lnTo>
                    <a:lnTo>
                      <a:pt x="23" y="5"/>
                    </a:lnTo>
                    <a:lnTo>
                      <a:pt x="18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171516">
                  <a:alpha val="259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85" name="Google Shape;2385;p38"/>
              <p:cNvSpPr/>
              <p:nvPr/>
            </p:nvSpPr>
            <p:spPr>
              <a:xfrm>
                <a:off x="5511150" y="3822821"/>
                <a:ext cx="9600" cy="96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86" name="Google Shape;2386;p38"/>
              <p:cNvSpPr/>
              <p:nvPr/>
            </p:nvSpPr>
            <p:spPr>
              <a:xfrm>
                <a:off x="5552879" y="3822821"/>
                <a:ext cx="9600" cy="96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87" name="Google Shape;2387;p38"/>
              <p:cNvSpPr/>
              <p:nvPr/>
            </p:nvSpPr>
            <p:spPr>
              <a:xfrm>
                <a:off x="5166882" y="2800466"/>
                <a:ext cx="405900" cy="4059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388" name="Google Shape;2388;p38"/>
            <p:cNvGrpSpPr/>
            <p:nvPr/>
          </p:nvGrpSpPr>
          <p:grpSpPr>
            <a:xfrm>
              <a:off x="7803397" y="3370576"/>
              <a:ext cx="1524399" cy="2384158"/>
              <a:chOff x="4016113" y="736588"/>
              <a:chExt cx="793751" cy="1241426"/>
            </a:xfrm>
          </p:grpSpPr>
          <p:sp>
            <p:nvSpPr>
              <p:cNvPr id="2389" name="Google Shape;2389;p38"/>
              <p:cNvSpPr/>
              <p:nvPr/>
            </p:nvSpPr>
            <p:spPr>
              <a:xfrm>
                <a:off x="4105013" y="1052501"/>
                <a:ext cx="319088" cy="122238"/>
              </a:xfrm>
              <a:custGeom>
                <a:avLst/>
                <a:gdLst/>
                <a:ahLst/>
                <a:cxnLst/>
                <a:rect l="l" t="t" r="r" b="b"/>
                <a:pathLst>
                  <a:path w="229" h="88" extrusionOk="0">
                    <a:moveTo>
                      <a:pt x="97" y="57"/>
                    </a:moveTo>
                    <a:cubicBezTo>
                      <a:pt x="97" y="63"/>
                      <a:pt x="97" y="69"/>
                      <a:pt x="97" y="75"/>
                    </a:cubicBezTo>
                    <a:cubicBezTo>
                      <a:pt x="104" y="68"/>
                      <a:pt x="110" y="60"/>
                      <a:pt x="116" y="53"/>
                    </a:cubicBezTo>
                    <a:cubicBezTo>
                      <a:pt x="118" y="57"/>
                      <a:pt x="120" y="60"/>
                      <a:pt x="122" y="64"/>
                    </a:cubicBezTo>
                    <a:cubicBezTo>
                      <a:pt x="128" y="57"/>
                      <a:pt x="133" y="49"/>
                      <a:pt x="136" y="39"/>
                    </a:cubicBezTo>
                    <a:cubicBezTo>
                      <a:pt x="138" y="43"/>
                      <a:pt x="139" y="47"/>
                      <a:pt x="139" y="52"/>
                    </a:cubicBezTo>
                    <a:cubicBezTo>
                      <a:pt x="145" y="48"/>
                      <a:pt x="151" y="42"/>
                      <a:pt x="155" y="36"/>
                    </a:cubicBezTo>
                    <a:cubicBezTo>
                      <a:pt x="156" y="40"/>
                      <a:pt x="156" y="44"/>
                      <a:pt x="156" y="48"/>
                    </a:cubicBezTo>
                    <a:cubicBezTo>
                      <a:pt x="159" y="40"/>
                      <a:pt x="164" y="34"/>
                      <a:pt x="170" y="29"/>
                    </a:cubicBezTo>
                    <a:cubicBezTo>
                      <a:pt x="172" y="34"/>
                      <a:pt x="172" y="39"/>
                      <a:pt x="170" y="43"/>
                    </a:cubicBezTo>
                    <a:cubicBezTo>
                      <a:pt x="187" y="31"/>
                      <a:pt x="208" y="25"/>
                      <a:pt x="229" y="26"/>
                    </a:cubicBezTo>
                    <a:cubicBezTo>
                      <a:pt x="182" y="0"/>
                      <a:pt x="128" y="0"/>
                      <a:pt x="81" y="14"/>
                    </a:cubicBezTo>
                    <a:cubicBezTo>
                      <a:pt x="45" y="24"/>
                      <a:pt x="9" y="47"/>
                      <a:pt x="0" y="88"/>
                    </a:cubicBezTo>
                    <a:cubicBezTo>
                      <a:pt x="11" y="82"/>
                      <a:pt x="21" y="76"/>
                      <a:pt x="31" y="68"/>
                    </a:cubicBezTo>
                    <a:cubicBezTo>
                      <a:pt x="28" y="71"/>
                      <a:pt x="26" y="75"/>
                      <a:pt x="26" y="79"/>
                    </a:cubicBezTo>
                    <a:cubicBezTo>
                      <a:pt x="37" y="74"/>
                      <a:pt x="47" y="68"/>
                      <a:pt x="56" y="60"/>
                    </a:cubicBezTo>
                    <a:cubicBezTo>
                      <a:pt x="55" y="66"/>
                      <a:pt x="53" y="71"/>
                      <a:pt x="52" y="76"/>
                    </a:cubicBezTo>
                    <a:cubicBezTo>
                      <a:pt x="60" y="72"/>
                      <a:pt x="68" y="67"/>
                      <a:pt x="74" y="61"/>
                    </a:cubicBezTo>
                    <a:cubicBezTo>
                      <a:pt x="73" y="68"/>
                      <a:pt x="72" y="75"/>
                      <a:pt x="71" y="82"/>
                    </a:cubicBezTo>
                    <a:cubicBezTo>
                      <a:pt x="80" y="74"/>
                      <a:pt x="89" y="66"/>
                      <a:pt x="97" y="57"/>
                    </a:cubicBezTo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90" name="Google Shape;2390;p38"/>
              <p:cNvSpPr/>
              <p:nvPr/>
            </p:nvSpPr>
            <p:spPr>
              <a:xfrm>
                <a:off x="4149463" y="890576"/>
                <a:ext cx="269875" cy="217488"/>
              </a:xfrm>
              <a:custGeom>
                <a:avLst/>
                <a:gdLst/>
                <a:ahLst/>
                <a:cxnLst/>
                <a:rect l="l" t="t" r="r" b="b"/>
                <a:pathLst>
                  <a:path w="194" h="156" extrusionOk="0">
                    <a:moveTo>
                      <a:pt x="85" y="75"/>
                    </a:moveTo>
                    <a:cubicBezTo>
                      <a:pt x="81" y="78"/>
                      <a:pt x="76" y="82"/>
                      <a:pt x="72" y="86"/>
                    </a:cubicBezTo>
                    <a:cubicBezTo>
                      <a:pt x="81" y="86"/>
                      <a:pt x="91" y="86"/>
                      <a:pt x="101" y="86"/>
                    </a:cubicBezTo>
                    <a:cubicBezTo>
                      <a:pt x="99" y="90"/>
                      <a:pt x="97" y="94"/>
                      <a:pt x="96" y="97"/>
                    </a:cubicBezTo>
                    <a:cubicBezTo>
                      <a:pt x="105" y="98"/>
                      <a:pt x="115" y="96"/>
                      <a:pt x="124" y="93"/>
                    </a:cubicBezTo>
                    <a:cubicBezTo>
                      <a:pt x="122" y="97"/>
                      <a:pt x="120" y="100"/>
                      <a:pt x="117" y="103"/>
                    </a:cubicBezTo>
                    <a:cubicBezTo>
                      <a:pt x="124" y="105"/>
                      <a:pt x="131" y="106"/>
                      <a:pt x="139" y="106"/>
                    </a:cubicBezTo>
                    <a:cubicBezTo>
                      <a:pt x="136" y="108"/>
                      <a:pt x="133" y="111"/>
                      <a:pt x="130" y="113"/>
                    </a:cubicBezTo>
                    <a:cubicBezTo>
                      <a:pt x="138" y="111"/>
                      <a:pt x="146" y="111"/>
                      <a:pt x="154" y="112"/>
                    </a:cubicBezTo>
                    <a:cubicBezTo>
                      <a:pt x="151" y="117"/>
                      <a:pt x="147" y="120"/>
                      <a:pt x="143" y="122"/>
                    </a:cubicBezTo>
                    <a:cubicBezTo>
                      <a:pt x="163" y="126"/>
                      <a:pt x="181" y="139"/>
                      <a:pt x="194" y="156"/>
                    </a:cubicBezTo>
                    <a:cubicBezTo>
                      <a:pt x="183" y="103"/>
                      <a:pt x="149" y="61"/>
                      <a:pt x="109" y="34"/>
                    </a:cubicBezTo>
                    <a:cubicBezTo>
                      <a:pt x="77" y="13"/>
                      <a:pt x="37" y="0"/>
                      <a:pt x="0" y="19"/>
                    </a:cubicBezTo>
                    <a:cubicBezTo>
                      <a:pt x="11" y="24"/>
                      <a:pt x="23" y="28"/>
                      <a:pt x="34" y="30"/>
                    </a:cubicBezTo>
                    <a:cubicBezTo>
                      <a:pt x="31" y="30"/>
                      <a:pt x="27" y="31"/>
                      <a:pt x="23" y="33"/>
                    </a:cubicBezTo>
                    <a:cubicBezTo>
                      <a:pt x="34" y="38"/>
                      <a:pt x="45" y="42"/>
                      <a:pt x="57" y="45"/>
                    </a:cubicBezTo>
                    <a:cubicBezTo>
                      <a:pt x="52" y="47"/>
                      <a:pt x="47" y="49"/>
                      <a:pt x="42" y="51"/>
                    </a:cubicBezTo>
                    <a:cubicBezTo>
                      <a:pt x="50" y="55"/>
                      <a:pt x="59" y="58"/>
                      <a:pt x="68" y="59"/>
                    </a:cubicBezTo>
                    <a:cubicBezTo>
                      <a:pt x="62" y="63"/>
                      <a:pt x="56" y="66"/>
                      <a:pt x="50" y="70"/>
                    </a:cubicBezTo>
                    <a:cubicBezTo>
                      <a:pt x="62" y="72"/>
                      <a:pt x="73" y="73"/>
                      <a:pt x="85" y="75"/>
                    </a:cubicBezTo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91" name="Google Shape;2391;p38"/>
              <p:cNvSpPr/>
              <p:nvPr/>
            </p:nvSpPr>
            <p:spPr>
              <a:xfrm>
                <a:off x="4246301" y="1046151"/>
                <a:ext cx="163513" cy="303213"/>
              </a:xfrm>
              <a:custGeom>
                <a:avLst/>
                <a:gdLst/>
                <a:ahLst/>
                <a:cxnLst/>
                <a:rect l="l" t="t" r="r" b="b"/>
                <a:pathLst>
                  <a:path w="118" h="219" extrusionOk="0">
                    <a:moveTo>
                      <a:pt x="62" y="124"/>
                    </a:moveTo>
                    <a:cubicBezTo>
                      <a:pt x="67" y="127"/>
                      <a:pt x="72" y="131"/>
                      <a:pt x="76" y="134"/>
                    </a:cubicBezTo>
                    <a:cubicBezTo>
                      <a:pt x="74" y="125"/>
                      <a:pt x="72" y="116"/>
                      <a:pt x="70" y="106"/>
                    </a:cubicBezTo>
                    <a:cubicBezTo>
                      <a:pt x="74" y="107"/>
                      <a:pt x="78" y="108"/>
                      <a:pt x="82" y="108"/>
                    </a:cubicBezTo>
                    <a:cubicBezTo>
                      <a:pt x="81" y="99"/>
                      <a:pt x="77" y="90"/>
                      <a:pt x="72" y="82"/>
                    </a:cubicBezTo>
                    <a:cubicBezTo>
                      <a:pt x="76" y="83"/>
                      <a:pt x="80" y="84"/>
                      <a:pt x="83" y="87"/>
                    </a:cubicBezTo>
                    <a:cubicBezTo>
                      <a:pt x="84" y="80"/>
                      <a:pt x="83" y="72"/>
                      <a:pt x="81" y="65"/>
                    </a:cubicBezTo>
                    <a:cubicBezTo>
                      <a:pt x="84" y="67"/>
                      <a:pt x="87" y="69"/>
                      <a:pt x="91" y="72"/>
                    </a:cubicBezTo>
                    <a:cubicBezTo>
                      <a:pt x="87" y="64"/>
                      <a:pt x="84" y="56"/>
                      <a:pt x="84" y="49"/>
                    </a:cubicBezTo>
                    <a:cubicBezTo>
                      <a:pt x="89" y="50"/>
                      <a:pt x="94" y="53"/>
                      <a:pt x="96" y="57"/>
                    </a:cubicBezTo>
                    <a:cubicBezTo>
                      <a:pt x="96" y="36"/>
                      <a:pt x="104" y="16"/>
                      <a:pt x="118" y="0"/>
                    </a:cubicBezTo>
                    <a:cubicBezTo>
                      <a:pt x="68" y="22"/>
                      <a:pt x="35" y="64"/>
                      <a:pt x="18" y="110"/>
                    </a:cubicBezTo>
                    <a:cubicBezTo>
                      <a:pt x="4" y="145"/>
                      <a:pt x="0" y="187"/>
                      <a:pt x="27" y="219"/>
                    </a:cubicBezTo>
                    <a:cubicBezTo>
                      <a:pt x="29" y="207"/>
                      <a:pt x="30" y="195"/>
                      <a:pt x="30" y="183"/>
                    </a:cubicBezTo>
                    <a:cubicBezTo>
                      <a:pt x="30" y="187"/>
                      <a:pt x="33" y="190"/>
                      <a:pt x="36" y="193"/>
                    </a:cubicBezTo>
                    <a:cubicBezTo>
                      <a:pt x="38" y="181"/>
                      <a:pt x="39" y="170"/>
                      <a:pt x="39" y="158"/>
                    </a:cubicBezTo>
                    <a:cubicBezTo>
                      <a:pt x="43" y="162"/>
                      <a:pt x="46" y="167"/>
                      <a:pt x="49" y="171"/>
                    </a:cubicBezTo>
                    <a:cubicBezTo>
                      <a:pt x="51" y="162"/>
                      <a:pt x="52" y="153"/>
                      <a:pt x="51" y="144"/>
                    </a:cubicBezTo>
                    <a:cubicBezTo>
                      <a:pt x="56" y="149"/>
                      <a:pt x="61" y="154"/>
                      <a:pt x="66" y="159"/>
                    </a:cubicBezTo>
                    <a:cubicBezTo>
                      <a:pt x="65" y="147"/>
                      <a:pt x="63" y="136"/>
                      <a:pt x="62" y="124"/>
                    </a:cubicBezTo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92" name="Google Shape;2392;p38"/>
              <p:cNvSpPr/>
              <p:nvPr/>
            </p:nvSpPr>
            <p:spPr>
              <a:xfrm>
                <a:off x="4316151" y="736588"/>
                <a:ext cx="101600" cy="284163"/>
              </a:xfrm>
              <a:custGeom>
                <a:avLst/>
                <a:gdLst/>
                <a:ahLst/>
                <a:cxnLst/>
                <a:rect l="l" t="t" r="r" b="b"/>
                <a:pathLst>
                  <a:path w="73" h="204" extrusionOk="0">
                    <a:moveTo>
                      <a:pt x="23" y="86"/>
                    </a:moveTo>
                    <a:cubicBezTo>
                      <a:pt x="18" y="86"/>
                      <a:pt x="13" y="86"/>
                      <a:pt x="8" y="86"/>
                    </a:cubicBezTo>
                    <a:cubicBezTo>
                      <a:pt x="14" y="92"/>
                      <a:pt x="20" y="97"/>
                      <a:pt x="26" y="103"/>
                    </a:cubicBezTo>
                    <a:cubicBezTo>
                      <a:pt x="23" y="104"/>
                      <a:pt x="20" y="106"/>
                      <a:pt x="16" y="108"/>
                    </a:cubicBezTo>
                    <a:cubicBezTo>
                      <a:pt x="22" y="113"/>
                      <a:pt x="29" y="118"/>
                      <a:pt x="37" y="121"/>
                    </a:cubicBezTo>
                    <a:cubicBezTo>
                      <a:pt x="34" y="123"/>
                      <a:pt x="30" y="124"/>
                      <a:pt x="27" y="123"/>
                    </a:cubicBezTo>
                    <a:cubicBezTo>
                      <a:pt x="30" y="129"/>
                      <a:pt x="34" y="134"/>
                      <a:pt x="39" y="138"/>
                    </a:cubicBezTo>
                    <a:cubicBezTo>
                      <a:pt x="36" y="138"/>
                      <a:pt x="33" y="138"/>
                      <a:pt x="29" y="138"/>
                    </a:cubicBezTo>
                    <a:cubicBezTo>
                      <a:pt x="36" y="141"/>
                      <a:pt x="41" y="146"/>
                      <a:pt x="45" y="151"/>
                    </a:cubicBezTo>
                    <a:cubicBezTo>
                      <a:pt x="41" y="153"/>
                      <a:pt x="36" y="153"/>
                      <a:pt x="33" y="151"/>
                    </a:cubicBezTo>
                    <a:cubicBezTo>
                      <a:pt x="43" y="166"/>
                      <a:pt x="48" y="185"/>
                      <a:pt x="46" y="204"/>
                    </a:cubicBezTo>
                    <a:cubicBezTo>
                      <a:pt x="70" y="163"/>
                      <a:pt x="73" y="115"/>
                      <a:pt x="62" y="74"/>
                    </a:cubicBezTo>
                    <a:cubicBezTo>
                      <a:pt x="54" y="42"/>
                      <a:pt x="36" y="9"/>
                      <a:pt x="0" y="0"/>
                    </a:cubicBezTo>
                    <a:cubicBezTo>
                      <a:pt x="4" y="10"/>
                      <a:pt x="10" y="19"/>
                      <a:pt x="16" y="27"/>
                    </a:cubicBezTo>
                    <a:cubicBezTo>
                      <a:pt x="14" y="25"/>
                      <a:pt x="11" y="24"/>
                      <a:pt x="7" y="23"/>
                    </a:cubicBezTo>
                    <a:cubicBezTo>
                      <a:pt x="11" y="33"/>
                      <a:pt x="16" y="42"/>
                      <a:pt x="22" y="50"/>
                    </a:cubicBezTo>
                    <a:cubicBezTo>
                      <a:pt x="18" y="49"/>
                      <a:pt x="13" y="47"/>
                      <a:pt x="8" y="45"/>
                    </a:cubicBezTo>
                    <a:cubicBezTo>
                      <a:pt x="12" y="53"/>
                      <a:pt x="16" y="60"/>
                      <a:pt x="21" y="66"/>
                    </a:cubicBezTo>
                    <a:cubicBezTo>
                      <a:pt x="15" y="65"/>
                      <a:pt x="9" y="64"/>
                      <a:pt x="2" y="63"/>
                    </a:cubicBezTo>
                    <a:cubicBezTo>
                      <a:pt x="9" y="71"/>
                      <a:pt x="16" y="78"/>
                      <a:pt x="23" y="86"/>
                    </a:cubicBezTo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93" name="Google Shape;2393;p38"/>
              <p:cNvSpPr/>
              <p:nvPr/>
            </p:nvSpPr>
            <p:spPr>
              <a:xfrm>
                <a:off x="4435213" y="1092188"/>
                <a:ext cx="246063" cy="171450"/>
              </a:xfrm>
              <a:custGeom>
                <a:avLst/>
                <a:gdLst/>
                <a:ahLst/>
                <a:cxnLst/>
                <a:rect l="l" t="t" r="r" b="b"/>
                <a:pathLst>
                  <a:path w="178" h="123" extrusionOk="0">
                    <a:moveTo>
                      <a:pt x="102" y="71"/>
                    </a:moveTo>
                    <a:cubicBezTo>
                      <a:pt x="100" y="76"/>
                      <a:pt x="98" y="81"/>
                      <a:pt x="97" y="86"/>
                    </a:cubicBezTo>
                    <a:cubicBezTo>
                      <a:pt x="94" y="78"/>
                      <a:pt x="90" y="70"/>
                      <a:pt x="87" y="62"/>
                    </a:cubicBezTo>
                    <a:cubicBezTo>
                      <a:pt x="85" y="65"/>
                      <a:pt x="82" y="67"/>
                      <a:pt x="79" y="70"/>
                    </a:cubicBezTo>
                    <a:cubicBezTo>
                      <a:pt x="76" y="63"/>
                      <a:pt x="74" y="54"/>
                      <a:pt x="74" y="46"/>
                    </a:cubicBezTo>
                    <a:cubicBezTo>
                      <a:pt x="71" y="48"/>
                      <a:pt x="69" y="51"/>
                      <a:pt x="68" y="55"/>
                    </a:cubicBezTo>
                    <a:cubicBezTo>
                      <a:pt x="64" y="50"/>
                      <a:pt x="61" y="44"/>
                      <a:pt x="59" y="38"/>
                    </a:cubicBezTo>
                    <a:cubicBezTo>
                      <a:pt x="58" y="41"/>
                      <a:pt x="56" y="44"/>
                      <a:pt x="55" y="47"/>
                    </a:cubicBezTo>
                    <a:cubicBezTo>
                      <a:pt x="55" y="40"/>
                      <a:pt x="52" y="33"/>
                      <a:pt x="49" y="28"/>
                    </a:cubicBezTo>
                    <a:cubicBezTo>
                      <a:pt x="46" y="31"/>
                      <a:pt x="44" y="36"/>
                      <a:pt x="44" y="40"/>
                    </a:cubicBezTo>
                    <a:cubicBezTo>
                      <a:pt x="34" y="25"/>
                      <a:pt x="18" y="14"/>
                      <a:pt x="0" y="9"/>
                    </a:cubicBezTo>
                    <a:cubicBezTo>
                      <a:pt x="47" y="0"/>
                      <a:pt x="92" y="14"/>
                      <a:pt x="127" y="39"/>
                    </a:cubicBezTo>
                    <a:cubicBezTo>
                      <a:pt x="154" y="58"/>
                      <a:pt x="178" y="86"/>
                      <a:pt x="174" y="123"/>
                    </a:cubicBezTo>
                    <a:cubicBezTo>
                      <a:pt x="167" y="115"/>
                      <a:pt x="160" y="107"/>
                      <a:pt x="155" y="98"/>
                    </a:cubicBezTo>
                    <a:cubicBezTo>
                      <a:pt x="156" y="101"/>
                      <a:pt x="156" y="105"/>
                      <a:pt x="155" y="108"/>
                    </a:cubicBezTo>
                    <a:cubicBezTo>
                      <a:pt x="148" y="101"/>
                      <a:pt x="141" y="93"/>
                      <a:pt x="135" y="84"/>
                    </a:cubicBezTo>
                    <a:cubicBezTo>
                      <a:pt x="135" y="89"/>
                      <a:pt x="135" y="94"/>
                      <a:pt x="135" y="99"/>
                    </a:cubicBezTo>
                    <a:cubicBezTo>
                      <a:pt x="129" y="94"/>
                      <a:pt x="124" y="87"/>
                      <a:pt x="120" y="80"/>
                    </a:cubicBezTo>
                    <a:cubicBezTo>
                      <a:pt x="119" y="86"/>
                      <a:pt x="118" y="92"/>
                      <a:pt x="117" y="99"/>
                    </a:cubicBezTo>
                    <a:cubicBezTo>
                      <a:pt x="112" y="90"/>
                      <a:pt x="107" y="80"/>
                      <a:pt x="102" y="71"/>
                    </a:cubicBezTo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94" name="Google Shape;2394;p38"/>
              <p:cNvSpPr/>
              <p:nvPr/>
            </p:nvSpPr>
            <p:spPr>
              <a:xfrm>
                <a:off x="4397113" y="828663"/>
                <a:ext cx="239713" cy="246063"/>
              </a:xfrm>
              <a:custGeom>
                <a:avLst/>
                <a:gdLst/>
                <a:ahLst/>
                <a:cxnLst/>
                <a:rect l="l" t="t" r="r" b="b"/>
                <a:pathLst>
                  <a:path w="172" h="177" extrusionOk="0">
                    <a:moveTo>
                      <a:pt x="96" y="81"/>
                    </a:moveTo>
                    <a:cubicBezTo>
                      <a:pt x="100" y="84"/>
                      <a:pt x="105" y="87"/>
                      <a:pt x="110" y="90"/>
                    </a:cubicBezTo>
                    <a:cubicBezTo>
                      <a:pt x="101" y="91"/>
                      <a:pt x="92" y="93"/>
                      <a:pt x="82" y="94"/>
                    </a:cubicBezTo>
                    <a:cubicBezTo>
                      <a:pt x="84" y="98"/>
                      <a:pt x="86" y="101"/>
                      <a:pt x="89" y="105"/>
                    </a:cubicBezTo>
                    <a:cubicBezTo>
                      <a:pt x="80" y="107"/>
                      <a:pt x="70" y="107"/>
                      <a:pt x="60" y="104"/>
                    </a:cubicBezTo>
                    <a:cubicBezTo>
                      <a:pt x="62" y="108"/>
                      <a:pt x="65" y="111"/>
                      <a:pt x="69" y="113"/>
                    </a:cubicBezTo>
                    <a:cubicBezTo>
                      <a:pt x="62" y="117"/>
                      <a:pt x="55" y="119"/>
                      <a:pt x="47" y="119"/>
                    </a:cubicBezTo>
                    <a:cubicBezTo>
                      <a:pt x="51" y="121"/>
                      <a:pt x="54" y="124"/>
                      <a:pt x="57" y="126"/>
                    </a:cubicBezTo>
                    <a:cubicBezTo>
                      <a:pt x="49" y="125"/>
                      <a:pt x="41" y="125"/>
                      <a:pt x="33" y="128"/>
                    </a:cubicBezTo>
                    <a:cubicBezTo>
                      <a:pt x="36" y="132"/>
                      <a:pt x="41" y="135"/>
                      <a:pt x="46" y="136"/>
                    </a:cubicBezTo>
                    <a:cubicBezTo>
                      <a:pt x="26" y="143"/>
                      <a:pt x="10" y="158"/>
                      <a:pt x="0" y="177"/>
                    </a:cubicBezTo>
                    <a:cubicBezTo>
                      <a:pt x="3" y="123"/>
                      <a:pt x="30" y="77"/>
                      <a:pt x="66" y="44"/>
                    </a:cubicBezTo>
                    <a:cubicBezTo>
                      <a:pt x="95" y="19"/>
                      <a:pt x="133" y="0"/>
                      <a:pt x="172" y="13"/>
                    </a:cubicBezTo>
                    <a:cubicBezTo>
                      <a:pt x="162" y="20"/>
                      <a:pt x="151" y="25"/>
                      <a:pt x="139" y="29"/>
                    </a:cubicBezTo>
                    <a:cubicBezTo>
                      <a:pt x="143" y="28"/>
                      <a:pt x="147" y="29"/>
                      <a:pt x="151" y="31"/>
                    </a:cubicBezTo>
                    <a:cubicBezTo>
                      <a:pt x="141" y="37"/>
                      <a:pt x="130" y="43"/>
                      <a:pt x="119" y="47"/>
                    </a:cubicBezTo>
                    <a:cubicBezTo>
                      <a:pt x="125" y="48"/>
                      <a:pt x="130" y="50"/>
                      <a:pt x="135" y="51"/>
                    </a:cubicBezTo>
                    <a:cubicBezTo>
                      <a:pt x="128" y="56"/>
                      <a:pt x="119" y="60"/>
                      <a:pt x="110" y="63"/>
                    </a:cubicBezTo>
                    <a:cubicBezTo>
                      <a:pt x="117" y="65"/>
                      <a:pt x="123" y="68"/>
                      <a:pt x="130" y="71"/>
                    </a:cubicBezTo>
                    <a:cubicBezTo>
                      <a:pt x="119" y="74"/>
                      <a:pt x="107" y="77"/>
                      <a:pt x="96" y="81"/>
                    </a:cubicBezTo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95" name="Google Shape;2395;p38"/>
              <p:cNvSpPr/>
              <p:nvPr/>
            </p:nvSpPr>
            <p:spPr>
              <a:xfrm>
                <a:off x="4419338" y="987413"/>
                <a:ext cx="328613" cy="98425"/>
              </a:xfrm>
              <a:custGeom>
                <a:avLst/>
                <a:gdLst/>
                <a:ahLst/>
                <a:cxnLst/>
                <a:rect l="l" t="t" r="r" b="b"/>
                <a:pathLst>
                  <a:path w="236" h="71" extrusionOk="0">
                    <a:moveTo>
                      <a:pt x="134" y="50"/>
                    </a:moveTo>
                    <a:cubicBezTo>
                      <a:pt x="137" y="56"/>
                      <a:pt x="139" y="61"/>
                      <a:pt x="141" y="67"/>
                    </a:cubicBezTo>
                    <a:cubicBezTo>
                      <a:pt x="133" y="62"/>
                      <a:pt x="124" y="58"/>
                      <a:pt x="116" y="53"/>
                    </a:cubicBezTo>
                    <a:cubicBezTo>
                      <a:pt x="115" y="58"/>
                      <a:pt x="115" y="62"/>
                      <a:pt x="114" y="66"/>
                    </a:cubicBezTo>
                    <a:cubicBezTo>
                      <a:pt x="106" y="62"/>
                      <a:pt x="98" y="56"/>
                      <a:pt x="92" y="48"/>
                    </a:cubicBezTo>
                    <a:cubicBezTo>
                      <a:pt x="91" y="53"/>
                      <a:pt x="92" y="57"/>
                      <a:pt x="94" y="61"/>
                    </a:cubicBezTo>
                    <a:cubicBezTo>
                      <a:pt x="86" y="60"/>
                      <a:pt x="79" y="57"/>
                      <a:pt x="73" y="53"/>
                    </a:cubicBezTo>
                    <a:cubicBezTo>
                      <a:pt x="74" y="56"/>
                      <a:pt x="75" y="60"/>
                      <a:pt x="77" y="64"/>
                    </a:cubicBezTo>
                    <a:cubicBezTo>
                      <a:pt x="71" y="58"/>
                      <a:pt x="64" y="54"/>
                      <a:pt x="56" y="51"/>
                    </a:cubicBezTo>
                    <a:cubicBezTo>
                      <a:pt x="56" y="57"/>
                      <a:pt x="58" y="62"/>
                      <a:pt x="62" y="65"/>
                    </a:cubicBezTo>
                    <a:cubicBezTo>
                      <a:pt x="42" y="59"/>
                      <a:pt x="20" y="62"/>
                      <a:pt x="0" y="71"/>
                    </a:cubicBezTo>
                    <a:cubicBezTo>
                      <a:pt x="35" y="29"/>
                      <a:pt x="84" y="8"/>
                      <a:pt x="133" y="4"/>
                    </a:cubicBezTo>
                    <a:cubicBezTo>
                      <a:pt x="171" y="0"/>
                      <a:pt x="212" y="7"/>
                      <a:pt x="236" y="42"/>
                    </a:cubicBezTo>
                    <a:cubicBezTo>
                      <a:pt x="224" y="41"/>
                      <a:pt x="212" y="39"/>
                      <a:pt x="200" y="35"/>
                    </a:cubicBezTo>
                    <a:cubicBezTo>
                      <a:pt x="204" y="37"/>
                      <a:pt x="207" y="40"/>
                      <a:pt x="209" y="43"/>
                    </a:cubicBezTo>
                    <a:cubicBezTo>
                      <a:pt x="197" y="43"/>
                      <a:pt x="185" y="41"/>
                      <a:pt x="173" y="38"/>
                    </a:cubicBezTo>
                    <a:cubicBezTo>
                      <a:pt x="177" y="42"/>
                      <a:pt x="180" y="46"/>
                      <a:pt x="184" y="50"/>
                    </a:cubicBezTo>
                    <a:cubicBezTo>
                      <a:pt x="175" y="50"/>
                      <a:pt x="166" y="48"/>
                      <a:pt x="157" y="45"/>
                    </a:cubicBezTo>
                    <a:cubicBezTo>
                      <a:pt x="161" y="51"/>
                      <a:pt x="164" y="57"/>
                      <a:pt x="168" y="63"/>
                    </a:cubicBezTo>
                    <a:cubicBezTo>
                      <a:pt x="157" y="59"/>
                      <a:pt x="146" y="55"/>
                      <a:pt x="134" y="50"/>
                    </a:cubicBezTo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96" name="Google Shape;2396;p38"/>
              <p:cNvSpPr/>
              <p:nvPr/>
            </p:nvSpPr>
            <p:spPr>
              <a:xfrm>
                <a:off x="4387588" y="1076313"/>
                <a:ext cx="133350" cy="273050"/>
              </a:xfrm>
              <a:custGeom>
                <a:avLst/>
                <a:gdLst/>
                <a:ahLst/>
                <a:cxnLst/>
                <a:rect l="l" t="t" r="r" b="b"/>
                <a:pathLst>
                  <a:path w="96" h="197" extrusionOk="0">
                    <a:moveTo>
                      <a:pt x="83" y="68"/>
                    </a:moveTo>
                    <a:cubicBezTo>
                      <a:pt x="85" y="81"/>
                      <a:pt x="87" y="94"/>
                      <a:pt x="90" y="107"/>
                    </a:cubicBezTo>
                    <a:cubicBezTo>
                      <a:pt x="93" y="127"/>
                      <a:pt x="96" y="149"/>
                      <a:pt x="85" y="165"/>
                    </a:cubicBezTo>
                    <a:cubicBezTo>
                      <a:pt x="83" y="145"/>
                      <a:pt x="77" y="126"/>
                      <a:pt x="67" y="108"/>
                    </a:cubicBezTo>
                    <a:cubicBezTo>
                      <a:pt x="66" y="126"/>
                      <a:pt x="67" y="145"/>
                      <a:pt x="69" y="164"/>
                    </a:cubicBezTo>
                    <a:cubicBezTo>
                      <a:pt x="58" y="146"/>
                      <a:pt x="54" y="124"/>
                      <a:pt x="56" y="103"/>
                    </a:cubicBezTo>
                    <a:cubicBezTo>
                      <a:pt x="52" y="130"/>
                      <a:pt x="48" y="157"/>
                      <a:pt x="53" y="184"/>
                    </a:cubicBezTo>
                    <a:cubicBezTo>
                      <a:pt x="41" y="163"/>
                      <a:pt x="35" y="138"/>
                      <a:pt x="37" y="113"/>
                    </a:cubicBezTo>
                    <a:cubicBezTo>
                      <a:pt x="21" y="138"/>
                      <a:pt x="21" y="172"/>
                      <a:pt x="36" y="197"/>
                    </a:cubicBezTo>
                    <a:cubicBezTo>
                      <a:pt x="17" y="176"/>
                      <a:pt x="2" y="149"/>
                      <a:pt x="1" y="120"/>
                    </a:cubicBezTo>
                    <a:cubicBezTo>
                      <a:pt x="0" y="111"/>
                      <a:pt x="1" y="102"/>
                      <a:pt x="2" y="93"/>
                    </a:cubicBezTo>
                    <a:cubicBezTo>
                      <a:pt x="4" y="78"/>
                      <a:pt x="6" y="62"/>
                      <a:pt x="7" y="46"/>
                    </a:cubicBezTo>
                    <a:cubicBezTo>
                      <a:pt x="7" y="38"/>
                      <a:pt x="6" y="30"/>
                      <a:pt x="8" y="22"/>
                    </a:cubicBezTo>
                    <a:cubicBezTo>
                      <a:pt x="10" y="14"/>
                      <a:pt x="15" y="6"/>
                      <a:pt x="22" y="3"/>
                    </a:cubicBezTo>
                    <a:cubicBezTo>
                      <a:pt x="30" y="0"/>
                      <a:pt x="39" y="2"/>
                      <a:pt x="46" y="5"/>
                    </a:cubicBezTo>
                    <a:cubicBezTo>
                      <a:pt x="56" y="10"/>
                      <a:pt x="65" y="19"/>
                      <a:pt x="71" y="29"/>
                    </a:cubicBezTo>
                    <a:cubicBezTo>
                      <a:pt x="78" y="40"/>
                      <a:pt x="80" y="54"/>
                      <a:pt x="83" y="68"/>
                    </a:cubicBezTo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97" name="Google Shape;2397;p38"/>
              <p:cNvSpPr/>
              <p:nvPr/>
            </p:nvSpPr>
            <p:spPr>
              <a:xfrm>
                <a:off x="4401876" y="1071551"/>
                <a:ext cx="212725" cy="906463"/>
              </a:xfrm>
              <a:custGeom>
                <a:avLst/>
                <a:gdLst/>
                <a:ahLst/>
                <a:cxnLst/>
                <a:rect l="l" t="t" r="r" b="b"/>
                <a:pathLst>
                  <a:path w="152" h="652" extrusionOk="0">
                    <a:moveTo>
                      <a:pt x="14" y="0"/>
                    </a:moveTo>
                    <a:cubicBezTo>
                      <a:pt x="14" y="0"/>
                      <a:pt x="152" y="420"/>
                      <a:pt x="152" y="652"/>
                    </a:cubicBezTo>
                    <a:cubicBezTo>
                      <a:pt x="123" y="652"/>
                      <a:pt x="123" y="652"/>
                      <a:pt x="123" y="652"/>
                    </a:cubicBezTo>
                    <a:cubicBezTo>
                      <a:pt x="123" y="652"/>
                      <a:pt x="126" y="376"/>
                      <a:pt x="0" y="0"/>
                    </a:cubicBezTo>
                    <a:cubicBezTo>
                      <a:pt x="14" y="0"/>
                      <a:pt x="14" y="0"/>
                      <a:pt x="14" y="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98" name="Google Shape;2398;p38"/>
              <p:cNvSpPr/>
              <p:nvPr/>
            </p:nvSpPr>
            <p:spPr>
              <a:xfrm>
                <a:off x="4179626" y="766751"/>
                <a:ext cx="246063" cy="336550"/>
              </a:xfrm>
              <a:custGeom>
                <a:avLst/>
                <a:gdLst/>
                <a:ahLst/>
                <a:cxnLst/>
                <a:rect l="l" t="t" r="r" b="b"/>
                <a:pathLst>
                  <a:path w="177" h="242" extrusionOk="0">
                    <a:moveTo>
                      <a:pt x="55" y="87"/>
                    </a:moveTo>
                    <a:cubicBezTo>
                      <a:pt x="50" y="91"/>
                      <a:pt x="46" y="97"/>
                      <a:pt x="43" y="103"/>
                    </a:cubicBezTo>
                    <a:cubicBezTo>
                      <a:pt x="56" y="103"/>
                      <a:pt x="69" y="106"/>
                      <a:pt x="81" y="109"/>
                    </a:cubicBezTo>
                    <a:cubicBezTo>
                      <a:pt x="78" y="113"/>
                      <a:pt x="75" y="116"/>
                      <a:pt x="71" y="119"/>
                    </a:cubicBezTo>
                    <a:cubicBezTo>
                      <a:pt x="80" y="122"/>
                      <a:pt x="89" y="126"/>
                      <a:pt x="97" y="129"/>
                    </a:cubicBezTo>
                    <a:cubicBezTo>
                      <a:pt x="93" y="131"/>
                      <a:pt x="89" y="135"/>
                      <a:pt x="87" y="140"/>
                    </a:cubicBezTo>
                    <a:cubicBezTo>
                      <a:pt x="100" y="146"/>
                      <a:pt x="112" y="153"/>
                      <a:pt x="124" y="161"/>
                    </a:cubicBezTo>
                    <a:cubicBezTo>
                      <a:pt x="117" y="161"/>
                      <a:pt x="111" y="161"/>
                      <a:pt x="105" y="161"/>
                    </a:cubicBezTo>
                    <a:cubicBezTo>
                      <a:pt x="118" y="171"/>
                      <a:pt x="130" y="181"/>
                      <a:pt x="142" y="191"/>
                    </a:cubicBezTo>
                    <a:cubicBezTo>
                      <a:pt x="139" y="193"/>
                      <a:pt x="135" y="194"/>
                      <a:pt x="132" y="195"/>
                    </a:cubicBezTo>
                    <a:cubicBezTo>
                      <a:pt x="147" y="211"/>
                      <a:pt x="162" y="227"/>
                      <a:pt x="177" y="242"/>
                    </a:cubicBezTo>
                    <a:cubicBezTo>
                      <a:pt x="168" y="209"/>
                      <a:pt x="159" y="176"/>
                      <a:pt x="150" y="143"/>
                    </a:cubicBezTo>
                    <a:cubicBezTo>
                      <a:pt x="145" y="128"/>
                      <a:pt x="141" y="113"/>
                      <a:pt x="134" y="99"/>
                    </a:cubicBezTo>
                    <a:cubicBezTo>
                      <a:pt x="109" y="48"/>
                      <a:pt x="52" y="22"/>
                      <a:pt x="0" y="0"/>
                    </a:cubicBezTo>
                    <a:cubicBezTo>
                      <a:pt x="5" y="17"/>
                      <a:pt x="15" y="32"/>
                      <a:pt x="29" y="43"/>
                    </a:cubicBezTo>
                    <a:cubicBezTo>
                      <a:pt x="24" y="41"/>
                      <a:pt x="19" y="41"/>
                      <a:pt x="14" y="41"/>
                    </a:cubicBezTo>
                    <a:cubicBezTo>
                      <a:pt x="24" y="47"/>
                      <a:pt x="32" y="55"/>
                      <a:pt x="39" y="64"/>
                    </a:cubicBezTo>
                    <a:cubicBezTo>
                      <a:pt x="33" y="63"/>
                      <a:pt x="27" y="66"/>
                      <a:pt x="25" y="72"/>
                    </a:cubicBezTo>
                    <a:cubicBezTo>
                      <a:pt x="34" y="78"/>
                      <a:pt x="44" y="83"/>
                      <a:pt x="55" y="87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99" name="Google Shape;2399;p38"/>
              <p:cNvSpPr/>
              <p:nvPr/>
            </p:nvSpPr>
            <p:spPr>
              <a:xfrm>
                <a:off x="4203438" y="822313"/>
                <a:ext cx="88900" cy="104775"/>
              </a:xfrm>
              <a:custGeom>
                <a:avLst/>
                <a:gdLst/>
                <a:ahLst/>
                <a:cxnLst/>
                <a:rect l="l" t="t" r="r" b="b"/>
                <a:pathLst>
                  <a:path w="64" h="76" extrusionOk="0">
                    <a:moveTo>
                      <a:pt x="64" y="69"/>
                    </a:moveTo>
                    <a:cubicBezTo>
                      <a:pt x="62" y="72"/>
                      <a:pt x="59" y="74"/>
                      <a:pt x="57" y="76"/>
                    </a:cubicBezTo>
                    <a:cubicBezTo>
                      <a:pt x="57" y="76"/>
                      <a:pt x="57" y="76"/>
                      <a:pt x="57" y="76"/>
                    </a:cubicBezTo>
                    <a:cubicBezTo>
                      <a:pt x="59" y="74"/>
                      <a:pt x="62" y="72"/>
                      <a:pt x="64" y="69"/>
                    </a:cubicBezTo>
                    <a:cubicBezTo>
                      <a:pt x="64" y="69"/>
                      <a:pt x="64" y="69"/>
                      <a:pt x="64" y="69"/>
                    </a:cubicBezTo>
                    <a:moveTo>
                      <a:pt x="19" y="24"/>
                    </a:moveTo>
                    <a:cubicBezTo>
                      <a:pt x="15" y="24"/>
                      <a:pt x="10" y="27"/>
                      <a:pt x="8" y="32"/>
                    </a:cubicBezTo>
                    <a:cubicBezTo>
                      <a:pt x="8" y="32"/>
                      <a:pt x="8" y="32"/>
                      <a:pt x="8" y="32"/>
                    </a:cubicBezTo>
                    <a:cubicBezTo>
                      <a:pt x="10" y="27"/>
                      <a:pt x="15" y="24"/>
                      <a:pt x="19" y="24"/>
                    </a:cubicBezTo>
                    <a:cubicBezTo>
                      <a:pt x="20" y="24"/>
                      <a:pt x="21" y="24"/>
                      <a:pt x="21" y="24"/>
                    </a:cubicBezTo>
                    <a:cubicBezTo>
                      <a:pt x="21" y="24"/>
                      <a:pt x="20" y="24"/>
                      <a:pt x="19" y="24"/>
                    </a:cubicBezTo>
                    <a:moveTo>
                      <a:pt x="10" y="1"/>
                    </a:moveTo>
                    <a:cubicBezTo>
                      <a:pt x="11" y="2"/>
                      <a:pt x="11" y="2"/>
                      <a:pt x="12" y="3"/>
                    </a:cubicBezTo>
                    <a:cubicBezTo>
                      <a:pt x="11" y="2"/>
                      <a:pt x="11" y="2"/>
                      <a:pt x="10" y="1"/>
                    </a:cubicBezTo>
                    <a:moveTo>
                      <a:pt x="10" y="1"/>
                    </a:moveTo>
                    <a:cubicBezTo>
                      <a:pt x="10" y="1"/>
                      <a:pt x="10" y="1"/>
                      <a:pt x="10" y="1"/>
                    </a:cubicBezTo>
                    <a:cubicBezTo>
                      <a:pt x="10" y="1"/>
                      <a:pt x="10" y="1"/>
                      <a:pt x="10" y="1"/>
                    </a:cubicBezTo>
                    <a:moveTo>
                      <a:pt x="1" y="1"/>
                    </a:moveTo>
                    <a:cubicBezTo>
                      <a:pt x="3" y="1"/>
                      <a:pt x="6" y="1"/>
                      <a:pt x="9" y="2"/>
                    </a:cubicBezTo>
                    <a:cubicBezTo>
                      <a:pt x="6" y="1"/>
                      <a:pt x="3" y="1"/>
                      <a:pt x="1" y="1"/>
                    </a:cubicBezTo>
                    <a:moveTo>
                      <a:pt x="1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moveTo>
                      <a:pt x="10" y="1"/>
                    </a:moveTo>
                    <a:cubicBezTo>
                      <a:pt x="10" y="1"/>
                      <a:pt x="10" y="1"/>
                      <a:pt x="10" y="1"/>
                    </a:cubicBezTo>
                    <a:cubicBezTo>
                      <a:pt x="10" y="1"/>
                      <a:pt x="10" y="1"/>
                      <a:pt x="10" y="1"/>
                    </a:cubicBezTo>
                    <a:moveTo>
                      <a:pt x="10" y="1"/>
                    </a:moveTo>
                    <a:cubicBezTo>
                      <a:pt x="10" y="1"/>
                      <a:pt x="10" y="1"/>
                      <a:pt x="10" y="1"/>
                    </a:cubicBezTo>
                    <a:cubicBezTo>
                      <a:pt x="10" y="1"/>
                      <a:pt x="10" y="1"/>
                      <a:pt x="10" y="1"/>
                    </a:cubicBezTo>
                    <a:moveTo>
                      <a:pt x="9" y="0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9" y="0"/>
                      <a:pt x="9" y="0"/>
                      <a:pt x="9" y="0"/>
                    </a:cubicBezTo>
                    <a:moveTo>
                      <a:pt x="9" y="0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9" y="0"/>
                      <a:pt x="9" y="0"/>
                      <a:pt x="9" y="0"/>
                    </a:cubicBezTo>
                  </a:path>
                </a:pathLst>
              </a:custGeom>
              <a:solidFill>
                <a:srgbClr val="73C299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00" name="Google Shape;2400;p38"/>
              <p:cNvSpPr/>
              <p:nvPr/>
            </p:nvSpPr>
            <p:spPr>
              <a:xfrm>
                <a:off x="4279638" y="927088"/>
                <a:ext cx="3175" cy="4763"/>
              </a:xfrm>
              <a:custGeom>
                <a:avLst/>
                <a:gdLst/>
                <a:ahLst/>
                <a:cxnLst/>
                <a:rect l="l" t="t" r="r" b="b"/>
                <a:pathLst>
                  <a:path w="3" h="3" extrusionOk="0">
                    <a:moveTo>
                      <a:pt x="3" y="0"/>
                    </a:moveTo>
                    <a:cubicBezTo>
                      <a:pt x="2" y="1"/>
                      <a:pt x="1" y="2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2"/>
                      <a:pt x="2" y="1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solidFill>
                <a:srgbClr val="07012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01" name="Google Shape;2401;p38"/>
              <p:cNvSpPr/>
              <p:nvPr/>
            </p:nvSpPr>
            <p:spPr>
              <a:xfrm>
                <a:off x="4301863" y="946138"/>
                <a:ext cx="50800" cy="44450"/>
              </a:xfrm>
              <a:custGeom>
                <a:avLst/>
                <a:gdLst/>
                <a:ahLst/>
                <a:cxnLst/>
                <a:rect l="l" t="t" r="r" b="b"/>
                <a:pathLst>
                  <a:path w="37" h="31" extrusionOk="0">
                    <a:moveTo>
                      <a:pt x="37" y="31"/>
                    </a:moveTo>
                    <a:cubicBezTo>
                      <a:pt x="30" y="31"/>
                      <a:pt x="24" y="31"/>
                      <a:pt x="18" y="31"/>
                    </a:cubicBezTo>
                    <a:cubicBezTo>
                      <a:pt x="18" y="31"/>
                      <a:pt x="18" y="31"/>
                      <a:pt x="18" y="31"/>
                    </a:cubicBezTo>
                    <a:cubicBezTo>
                      <a:pt x="24" y="31"/>
                      <a:pt x="30" y="31"/>
                      <a:pt x="37" y="31"/>
                    </a:cubicBezTo>
                    <a:cubicBezTo>
                      <a:pt x="37" y="31"/>
                      <a:pt x="37" y="31"/>
                      <a:pt x="37" y="31"/>
                    </a:cubicBezTo>
                    <a:moveTo>
                      <a:pt x="8" y="0"/>
                    </a:moveTo>
                    <a:cubicBezTo>
                      <a:pt x="5" y="3"/>
                      <a:pt x="2" y="6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2" y="6"/>
                      <a:pt x="5" y="3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</a:path>
                </a:pathLst>
              </a:custGeom>
              <a:solidFill>
                <a:srgbClr val="07012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02" name="Google Shape;2402;p38"/>
              <p:cNvSpPr/>
              <p:nvPr/>
            </p:nvSpPr>
            <p:spPr>
              <a:xfrm>
                <a:off x="4363776" y="1023926"/>
                <a:ext cx="14288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0" h="10" extrusionOk="0">
                    <a:moveTo>
                      <a:pt x="2" y="0"/>
                    </a:moveTo>
                    <a:cubicBezTo>
                      <a:pt x="5" y="2"/>
                      <a:pt x="8" y="4"/>
                      <a:pt x="10" y="6"/>
                    </a:cubicBezTo>
                    <a:cubicBezTo>
                      <a:pt x="7" y="8"/>
                      <a:pt x="3" y="9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3" y="9"/>
                      <a:pt x="7" y="8"/>
                      <a:pt x="10" y="6"/>
                    </a:cubicBezTo>
                    <a:cubicBezTo>
                      <a:pt x="8" y="4"/>
                      <a:pt x="5" y="2"/>
                      <a:pt x="2" y="0"/>
                    </a:cubicBezTo>
                  </a:path>
                </a:pathLst>
              </a:custGeom>
              <a:solidFill>
                <a:srgbClr val="07012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03" name="Google Shape;2403;p38"/>
              <p:cNvSpPr/>
              <p:nvPr/>
            </p:nvSpPr>
            <p:spPr>
              <a:xfrm>
                <a:off x="4181213" y="768338"/>
                <a:ext cx="231775" cy="307975"/>
              </a:xfrm>
              <a:custGeom>
                <a:avLst/>
                <a:gdLst/>
                <a:ahLst/>
                <a:cxnLst/>
                <a:rect l="l" t="t" r="r" b="b"/>
                <a:pathLst>
                  <a:path w="166" h="221" extrusionOk="0">
                    <a:moveTo>
                      <a:pt x="0" y="0"/>
                    </a:moveTo>
                    <a:cubicBezTo>
                      <a:pt x="5" y="15"/>
                      <a:pt x="13" y="28"/>
                      <a:pt x="25" y="38"/>
                    </a:cubicBezTo>
                    <a:cubicBezTo>
                      <a:pt x="25" y="38"/>
                      <a:pt x="25" y="38"/>
                      <a:pt x="25" y="38"/>
                    </a:cubicBezTo>
                    <a:cubicBezTo>
                      <a:pt x="25" y="38"/>
                      <a:pt x="25" y="38"/>
                      <a:pt x="25" y="38"/>
                    </a:cubicBezTo>
                    <a:cubicBezTo>
                      <a:pt x="25" y="38"/>
                      <a:pt x="25" y="38"/>
                      <a:pt x="25" y="38"/>
                    </a:cubicBezTo>
                    <a:cubicBezTo>
                      <a:pt x="25" y="38"/>
                      <a:pt x="25" y="39"/>
                      <a:pt x="26" y="39"/>
                    </a:cubicBezTo>
                    <a:cubicBezTo>
                      <a:pt x="26" y="39"/>
                      <a:pt x="26" y="39"/>
                      <a:pt x="26" y="39"/>
                    </a:cubicBezTo>
                    <a:cubicBezTo>
                      <a:pt x="26" y="39"/>
                      <a:pt x="26" y="39"/>
                      <a:pt x="26" y="39"/>
                    </a:cubicBezTo>
                    <a:cubicBezTo>
                      <a:pt x="26" y="39"/>
                      <a:pt x="26" y="39"/>
                      <a:pt x="26" y="39"/>
                    </a:cubicBezTo>
                    <a:cubicBezTo>
                      <a:pt x="26" y="39"/>
                      <a:pt x="26" y="39"/>
                      <a:pt x="26" y="39"/>
                    </a:cubicBezTo>
                    <a:cubicBezTo>
                      <a:pt x="26" y="39"/>
                      <a:pt x="26" y="39"/>
                      <a:pt x="26" y="39"/>
                    </a:cubicBezTo>
                    <a:cubicBezTo>
                      <a:pt x="26" y="39"/>
                      <a:pt x="26" y="39"/>
                      <a:pt x="26" y="39"/>
                    </a:cubicBezTo>
                    <a:cubicBezTo>
                      <a:pt x="27" y="40"/>
                      <a:pt x="27" y="40"/>
                      <a:pt x="28" y="41"/>
                    </a:cubicBezTo>
                    <a:cubicBezTo>
                      <a:pt x="28" y="41"/>
                      <a:pt x="28" y="41"/>
                      <a:pt x="28" y="41"/>
                    </a:cubicBezTo>
                    <a:cubicBezTo>
                      <a:pt x="28" y="41"/>
                      <a:pt x="28" y="41"/>
                      <a:pt x="28" y="41"/>
                    </a:cubicBezTo>
                    <a:cubicBezTo>
                      <a:pt x="28" y="41"/>
                      <a:pt x="28" y="41"/>
                      <a:pt x="28" y="41"/>
                    </a:cubicBezTo>
                    <a:cubicBezTo>
                      <a:pt x="28" y="41"/>
                      <a:pt x="28" y="41"/>
                      <a:pt x="28" y="41"/>
                    </a:cubicBezTo>
                    <a:cubicBezTo>
                      <a:pt x="27" y="40"/>
                      <a:pt x="26" y="40"/>
                      <a:pt x="25" y="40"/>
                    </a:cubicBezTo>
                    <a:cubicBezTo>
                      <a:pt x="22" y="39"/>
                      <a:pt x="19" y="39"/>
                      <a:pt x="17" y="39"/>
                    </a:cubicBezTo>
                    <a:cubicBezTo>
                      <a:pt x="17" y="39"/>
                      <a:pt x="17" y="39"/>
                      <a:pt x="17" y="39"/>
                    </a:cubicBezTo>
                    <a:cubicBezTo>
                      <a:pt x="16" y="39"/>
                      <a:pt x="16" y="39"/>
                      <a:pt x="16" y="39"/>
                    </a:cubicBezTo>
                    <a:cubicBezTo>
                      <a:pt x="15" y="39"/>
                      <a:pt x="14" y="39"/>
                      <a:pt x="13" y="39"/>
                    </a:cubicBezTo>
                    <a:cubicBezTo>
                      <a:pt x="13" y="39"/>
                      <a:pt x="13" y="39"/>
                      <a:pt x="13" y="39"/>
                    </a:cubicBezTo>
                    <a:cubicBezTo>
                      <a:pt x="23" y="45"/>
                      <a:pt x="31" y="53"/>
                      <a:pt x="38" y="62"/>
                    </a:cubicBezTo>
                    <a:cubicBezTo>
                      <a:pt x="38" y="62"/>
                      <a:pt x="38" y="62"/>
                      <a:pt x="38" y="62"/>
                    </a:cubicBezTo>
                    <a:cubicBezTo>
                      <a:pt x="38" y="62"/>
                      <a:pt x="38" y="62"/>
                      <a:pt x="38" y="62"/>
                    </a:cubicBezTo>
                    <a:cubicBezTo>
                      <a:pt x="38" y="62"/>
                      <a:pt x="38" y="62"/>
                      <a:pt x="38" y="62"/>
                    </a:cubicBezTo>
                    <a:cubicBezTo>
                      <a:pt x="38" y="62"/>
                      <a:pt x="37" y="62"/>
                      <a:pt x="37" y="62"/>
                    </a:cubicBezTo>
                    <a:cubicBezTo>
                      <a:pt x="37" y="62"/>
                      <a:pt x="36" y="62"/>
                      <a:pt x="35" y="62"/>
                    </a:cubicBezTo>
                    <a:cubicBezTo>
                      <a:pt x="31" y="62"/>
                      <a:pt x="26" y="65"/>
                      <a:pt x="24" y="70"/>
                    </a:cubicBezTo>
                    <a:cubicBezTo>
                      <a:pt x="33" y="76"/>
                      <a:pt x="43" y="81"/>
                      <a:pt x="54" y="85"/>
                    </a:cubicBezTo>
                    <a:cubicBezTo>
                      <a:pt x="54" y="85"/>
                      <a:pt x="54" y="85"/>
                      <a:pt x="54" y="85"/>
                    </a:cubicBezTo>
                    <a:cubicBezTo>
                      <a:pt x="54" y="85"/>
                      <a:pt x="54" y="85"/>
                      <a:pt x="54" y="85"/>
                    </a:cubicBezTo>
                    <a:cubicBezTo>
                      <a:pt x="49" y="89"/>
                      <a:pt x="45" y="95"/>
                      <a:pt x="42" y="101"/>
                    </a:cubicBezTo>
                    <a:cubicBezTo>
                      <a:pt x="55" y="101"/>
                      <a:pt x="68" y="104"/>
                      <a:pt x="80" y="107"/>
                    </a:cubicBezTo>
                    <a:cubicBezTo>
                      <a:pt x="80" y="107"/>
                      <a:pt x="80" y="107"/>
                      <a:pt x="80" y="107"/>
                    </a:cubicBezTo>
                    <a:cubicBezTo>
                      <a:pt x="80" y="107"/>
                      <a:pt x="80" y="107"/>
                      <a:pt x="80" y="107"/>
                    </a:cubicBezTo>
                    <a:cubicBezTo>
                      <a:pt x="78" y="110"/>
                      <a:pt x="75" y="112"/>
                      <a:pt x="73" y="114"/>
                    </a:cubicBezTo>
                    <a:cubicBezTo>
                      <a:pt x="72" y="115"/>
                      <a:pt x="71" y="116"/>
                      <a:pt x="70" y="117"/>
                    </a:cubicBezTo>
                    <a:cubicBezTo>
                      <a:pt x="79" y="120"/>
                      <a:pt x="88" y="124"/>
                      <a:pt x="96" y="127"/>
                    </a:cubicBezTo>
                    <a:cubicBezTo>
                      <a:pt x="96" y="127"/>
                      <a:pt x="96" y="127"/>
                      <a:pt x="96" y="127"/>
                    </a:cubicBezTo>
                    <a:cubicBezTo>
                      <a:pt x="96" y="127"/>
                      <a:pt x="96" y="127"/>
                      <a:pt x="96" y="127"/>
                    </a:cubicBezTo>
                    <a:cubicBezTo>
                      <a:pt x="96" y="127"/>
                      <a:pt x="95" y="128"/>
                      <a:pt x="94" y="128"/>
                    </a:cubicBezTo>
                    <a:cubicBezTo>
                      <a:pt x="91" y="131"/>
                      <a:pt x="88" y="134"/>
                      <a:pt x="86" y="138"/>
                    </a:cubicBezTo>
                    <a:cubicBezTo>
                      <a:pt x="99" y="144"/>
                      <a:pt x="111" y="151"/>
                      <a:pt x="123" y="159"/>
                    </a:cubicBezTo>
                    <a:cubicBezTo>
                      <a:pt x="123" y="159"/>
                      <a:pt x="123" y="159"/>
                      <a:pt x="123" y="159"/>
                    </a:cubicBezTo>
                    <a:cubicBezTo>
                      <a:pt x="123" y="159"/>
                      <a:pt x="123" y="159"/>
                      <a:pt x="123" y="159"/>
                    </a:cubicBezTo>
                    <a:cubicBezTo>
                      <a:pt x="116" y="159"/>
                      <a:pt x="110" y="159"/>
                      <a:pt x="104" y="159"/>
                    </a:cubicBezTo>
                    <a:cubicBezTo>
                      <a:pt x="114" y="167"/>
                      <a:pt x="123" y="175"/>
                      <a:pt x="133" y="183"/>
                    </a:cubicBezTo>
                    <a:cubicBezTo>
                      <a:pt x="136" y="185"/>
                      <a:pt x="139" y="187"/>
                      <a:pt x="141" y="189"/>
                    </a:cubicBezTo>
                    <a:cubicBezTo>
                      <a:pt x="138" y="191"/>
                      <a:pt x="134" y="192"/>
                      <a:pt x="131" y="193"/>
                    </a:cubicBezTo>
                    <a:cubicBezTo>
                      <a:pt x="131" y="194"/>
                      <a:pt x="131" y="194"/>
                      <a:pt x="131" y="194"/>
                    </a:cubicBezTo>
                    <a:cubicBezTo>
                      <a:pt x="143" y="202"/>
                      <a:pt x="155" y="211"/>
                      <a:pt x="165" y="221"/>
                    </a:cubicBezTo>
                    <a:cubicBezTo>
                      <a:pt x="166" y="220"/>
                      <a:pt x="166" y="219"/>
                      <a:pt x="166" y="218"/>
                    </a:cubicBezTo>
                    <a:cubicBezTo>
                      <a:pt x="162" y="203"/>
                      <a:pt x="157" y="189"/>
                      <a:pt x="154" y="174"/>
                    </a:cubicBezTo>
                    <a:cubicBezTo>
                      <a:pt x="146" y="166"/>
                      <a:pt x="137" y="158"/>
                      <a:pt x="130" y="154"/>
                    </a:cubicBezTo>
                    <a:cubicBezTo>
                      <a:pt x="118" y="145"/>
                      <a:pt x="129" y="132"/>
                      <a:pt x="118" y="124"/>
                    </a:cubicBezTo>
                    <a:cubicBezTo>
                      <a:pt x="113" y="120"/>
                      <a:pt x="110" y="118"/>
                      <a:pt x="105" y="114"/>
                    </a:cubicBezTo>
                    <a:cubicBezTo>
                      <a:pt x="98" y="108"/>
                      <a:pt x="102" y="100"/>
                      <a:pt x="92" y="94"/>
                    </a:cubicBezTo>
                    <a:cubicBezTo>
                      <a:pt x="83" y="89"/>
                      <a:pt x="75" y="87"/>
                      <a:pt x="69" y="78"/>
                    </a:cubicBezTo>
                    <a:cubicBezTo>
                      <a:pt x="68" y="75"/>
                      <a:pt x="68" y="71"/>
                      <a:pt x="68" y="69"/>
                    </a:cubicBezTo>
                    <a:cubicBezTo>
                      <a:pt x="66" y="58"/>
                      <a:pt x="60" y="57"/>
                      <a:pt x="52" y="50"/>
                    </a:cubicBezTo>
                    <a:cubicBezTo>
                      <a:pt x="39" y="39"/>
                      <a:pt x="40" y="23"/>
                      <a:pt x="24" y="15"/>
                    </a:cubicBezTo>
                    <a:cubicBezTo>
                      <a:pt x="14" y="11"/>
                      <a:pt x="6" y="7"/>
                      <a:pt x="0" y="0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04" name="Google Shape;2404;p38"/>
              <p:cNvSpPr/>
              <p:nvPr/>
            </p:nvSpPr>
            <p:spPr>
              <a:xfrm>
                <a:off x="4016113" y="971538"/>
                <a:ext cx="419100" cy="128588"/>
              </a:xfrm>
              <a:custGeom>
                <a:avLst/>
                <a:gdLst/>
                <a:ahLst/>
                <a:cxnLst/>
                <a:rect l="l" t="t" r="r" b="b"/>
                <a:pathLst>
                  <a:path w="301" h="92" extrusionOk="0">
                    <a:moveTo>
                      <a:pt x="130" y="58"/>
                    </a:moveTo>
                    <a:cubicBezTo>
                      <a:pt x="127" y="63"/>
                      <a:pt x="123" y="69"/>
                      <a:pt x="120" y="74"/>
                    </a:cubicBezTo>
                    <a:cubicBezTo>
                      <a:pt x="131" y="70"/>
                      <a:pt x="143" y="66"/>
                      <a:pt x="154" y="63"/>
                    </a:cubicBezTo>
                    <a:cubicBezTo>
                      <a:pt x="154" y="67"/>
                      <a:pt x="154" y="71"/>
                      <a:pt x="154" y="76"/>
                    </a:cubicBezTo>
                    <a:cubicBezTo>
                      <a:pt x="165" y="73"/>
                      <a:pt x="176" y="67"/>
                      <a:pt x="185" y="59"/>
                    </a:cubicBezTo>
                    <a:cubicBezTo>
                      <a:pt x="185" y="64"/>
                      <a:pt x="184" y="69"/>
                      <a:pt x="182" y="72"/>
                    </a:cubicBezTo>
                    <a:cubicBezTo>
                      <a:pt x="191" y="72"/>
                      <a:pt x="201" y="70"/>
                      <a:pt x="209" y="66"/>
                    </a:cubicBezTo>
                    <a:cubicBezTo>
                      <a:pt x="207" y="70"/>
                      <a:pt x="205" y="73"/>
                      <a:pt x="203" y="77"/>
                    </a:cubicBezTo>
                    <a:cubicBezTo>
                      <a:pt x="211" y="72"/>
                      <a:pt x="221" y="68"/>
                      <a:pt x="230" y="66"/>
                    </a:cubicBezTo>
                    <a:cubicBezTo>
                      <a:pt x="230" y="71"/>
                      <a:pt x="227" y="77"/>
                      <a:pt x="222" y="80"/>
                    </a:cubicBezTo>
                    <a:cubicBezTo>
                      <a:pt x="249" y="76"/>
                      <a:pt x="277" y="80"/>
                      <a:pt x="301" y="92"/>
                    </a:cubicBezTo>
                    <a:cubicBezTo>
                      <a:pt x="261" y="44"/>
                      <a:pt x="199" y="17"/>
                      <a:pt x="137" y="7"/>
                    </a:cubicBezTo>
                    <a:cubicBezTo>
                      <a:pt x="89" y="0"/>
                      <a:pt x="34" y="4"/>
                      <a:pt x="0" y="39"/>
                    </a:cubicBezTo>
                    <a:cubicBezTo>
                      <a:pt x="16" y="39"/>
                      <a:pt x="31" y="38"/>
                      <a:pt x="47" y="35"/>
                    </a:cubicBezTo>
                    <a:cubicBezTo>
                      <a:pt x="42" y="36"/>
                      <a:pt x="38" y="39"/>
                      <a:pt x="35" y="43"/>
                    </a:cubicBezTo>
                    <a:cubicBezTo>
                      <a:pt x="51" y="43"/>
                      <a:pt x="66" y="42"/>
                      <a:pt x="81" y="40"/>
                    </a:cubicBezTo>
                    <a:cubicBezTo>
                      <a:pt x="76" y="44"/>
                      <a:pt x="71" y="49"/>
                      <a:pt x="66" y="53"/>
                    </a:cubicBezTo>
                    <a:cubicBezTo>
                      <a:pt x="78" y="53"/>
                      <a:pt x="90" y="52"/>
                      <a:pt x="102" y="49"/>
                    </a:cubicBezTo>
                    <a:cubicBezTo>
                      <a:pt x="96" y="56"/>
                      <a:pt x="91" y="62"/>
                      <a:pt x="85" y="68"/>
                    </a:cubicBezTo>
                    <a:cubicBezTo>
                      <a:pt x="100" y="65"/>
                      <a:pt x="115" y="61"/>
                      <a:pt x="130" y="58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05" name="Google Shape;2405;p38"/>
              <p:cNvSpPr/>
              <p:nvPr/>
            </p:nvSpPr>
            <p:spPr>
              <a:xfrm>
                <a:off x="4070088" y="1027101"/>
                <a:ext cx="127000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91" h="34" extrusionOk="0">
                    <a:moveTo>
                      <a:pt x="91" y="18"/>
                    </a:moveTo>
                    <a:cubicBezTo>
                      <a:pt x="91" y="18"/>
                      <a:pt x="91" y="18"/>
                      <a:pt x="91" y="18"/>
                    </a:cubicBezTo>
                    <a:cubicBezTo>
                      <a:pt x="88" y="23"/>
                      <a:pt x="84" y="29"/>
                      <a:pt x="81" y="34"/>
                    </a:cubicBezTo>
                    <a:cubicBezTo>
                      <a:pt x="81" y="34"/>
                      <a:pt x="81" y="34"/>
                      <a:pt x="81" y="34"/>
                    </a:cubicBezTo>
                    <a:cubicBezTo>
                      <a:pt x="84" y="29"/>
                      <a:pt x="88" y="23"/>
                      <a:pt x="91" y="18"/>
                    </a:cubicBezTo>
                    <a:moveTo>
                      <a:pt x="33" y="13"/>
                    </a:moveTo>
                    <a:cubicBezTo>
                      <a:pt x="33" y="13"/>
                      <a:pt x="32" y="13"/>
                      <a:pt x="32" y="13"/>
                    </a:cubicBezTo>
                    <a:cubicBezTo>
                      <a:pt x="32" y="13"/>
                      <a:pt x="32" y="13"/>
                      <a:pt x="32" y="13"/>
                    </a:cubicBezTo>
                    <a:cubicBezTo>
                      <a:pt x="32" y="13"/>
                      <a:pt x="33" y="13"/>
                      <a:pt x="33" y="13"/>
                    </a:cubicBezTo>
                    <a:moveTo>
                      <a:pt x="30" y="13"/>
                    </a:moveTo>
                    <a:cubicBezTo>
                      <a:pt x="31" y="13"/>
                      <a:pt x="31" y="13"/>
                      <a:pt x="32" y="13"/>
                    </a:cubicBezTo>
                    <a:cubicBezTo>
                      <a:pt x="31" y="13"/>
                      <a:pt x="31" y="13"/>
                      <a:pt x="30" y="13"/>
                    </a:cubicBezTo>
                    <a:moveTo>
                      <a:pt x="63" y="9"/>
                    </a:moveTo>
                    <a:cubicBezTo>
                      <a:pt x="63" y="9"/>
                      <a:pt x="63" y="9"/>
                      <a:pt x="63" y="9"/>
                    </a:cubicBezTo>
                    <a:cubicBezTo>
                      <a:pt x="46" y="28"/>
                      <a:pt x="46" y="28"/>
                      <a:pt x="46" y="28"/>
                    </a:cubicBezTo>
                    <a:cubicBezTo>
                      <a:pt x="52" y="22"/>
                      <a:pt x="57" y="16"/>
                      <a:pt x="63" y="9"/>
                    </a:cubicBezTo>
                    <a:moveTo>
                      <a:pt x="3" y="3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moveTo>
                      <a:pt x="0" y="3"/>
                    </a:moveTo>
                    <a:cubicBezTo>
                      <a:pt x="1" y="3"/>
                      <a:pt x="2" y="3"/>
                      <a:pt x="3" y="3"/>
                    </a:cubicBezTo>
                    <a:cubicBezTo>
                      <a:pt x="2" y="3"/>
                      <a:pt x="1" y="3"/>
                      <a:pt x="0" y="3"/>
                    </a:cubicBezTo>
                    <a:moveTo>
                      <a:pt x="39" y="0"/>
                    </a:moveTo>
                    <a:cubicBezTo>
                      <a:pt x="39" y="1"/>
                      <a:pt x="39" y="1"/>
                      <a:pt x="38" y="1"/>
                    </a:cubicBezTo>
                    <a:cubicBezTo>
                      <a:pt x="39" y="1"/>
                      <a:pt x="39" y="1"/>
                      <a:pt x="39" y="0"/>
                    </a:cubicBezTo>
                  </a:path>
                </a:pathLst>
              </a:custGeom>
              <a:solidFill>
                <a:srgbClr val="73C299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06" name="Google Shape;2406;p38"/>
              <p:cNvSpPr/>
              <p:nvPr/>
            </p:nvSpPr>
            <p:spPr>
              <a:xfrm>
                <a:off x="4324088" y="1081076"/>
                <a:ext cx="28575" cy="1588"/>
              </a:xfrm>
              <a:custGeom>
                <a:avLst/>
                <a:gdLst/>
                <a:ahLst/>
                <a:cxnLst/>
                <a:rect l="l" t="t" r="r" b="b"/>
                <a:pathLst>
                  <a:path w="20" h="1" extrusionOk="0">
                    <a:moveTo>
                      <a:pt x="20" y="0"/>
                    </a:moveTo>
                    <a:cubicBezTo>
                      <a:pt x="13" y="0"/>
                      <a:pt x="7" y="0"/>
                      <a:pt x="0" y="1"/>
                    </a:cubicBezTo>
                    <a:cubicBezTo>
                      <a:pt x="7" y="0"/>
                      <a:pt x="13" y="0"/>
                      <a:pt x="20" y="0"/>
                    </a:cubicBezTo>
                    <a:cubicBezTo>
                      <a:pt x="20" y="0"/>
                      <a:pt x="20" y="0"/>
                      <a:pt x="20" y="0"/>
                    </a:cubicBezTo>
                  </a:path>
                </a:pathLst>
              </a:custGeom>
              <a:solidFill>
                <a:srgbClr val="07012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07" name="Google Shape;2407;p38"/>
              <p:cNvSpPr/>
              <p:nvPr/>
            </p:nvSpPr>
            <p:spPr>
              <a:xfrm>
                <a:off x="4352663" y="1081076"/>
                <a:ext cx="15875" cy="0"/>
              </a:xfrm>
              <a:custGeom>
                <a:avLst/>
                <a:gdLst/>
                <a:ahLst/>
                <a:cxnLst/>
                <a:rect l="l" t="t" r="r" b="b"/>
                <a:pathLst>
                  <a:path w="11" h="120000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0"/>
                      <a:pt x="7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8" y="0"/>
                      <a:pt x="4" y="0"/>
                      <a:pt x="0" y="0"/>
                    </a:cubicBezTo>
                  </a:path>
                </a:pathLst>
              </a:custGeom>
              <a:solidFill>
                <a:srgbClr val="07012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08" name="Google Shape;2408;p38"/>
              <p:cNvSpPr/>
              <p:nvPr/>
            </p:nvSpPr>
            <p:spPr>
              <a:xfrm>
                <a:off x="4024051" y="1006463"/>
                <a:ext cx="377825" cy="76200"/>
              </a:xfrm>
              <a:custGeom>
                <a:avLst/>
                <a:gdLst/>
                <a:ahLst/>
                <a:cxnLst/>
                <a:rect l="l" t="t" r="r" b="b"/>
                <a:pathLst>
                  <a:path w="271" h="55" extrusionOk="0">
                    <a:moveTo>
                      <a:pt x="69" y="0"/>
                    </a:moveTo>
                    <a:cubicBezTo>
                      <a:pt x="65" y="0"/>
                      <a:pt x="62" y="1"/>
                      <a:pt x="59" y="1"/>
                    </a:cubicBezTo>
                    <a:cubicBezTo>
                      <a:pt x="55" y="2"/>
                      <a:pt x="52" y="3"/>
                      <a:pt x="49" y="3"/>
                    </a:cubicBezTo>
                    <a:cubicBezTo>
                      <a:pt x="47" y="3"/>
                      <a:pt x="46" y="2"/>
                      <a:pt x="44" y="2"/>
                    </a:cubicBezTo>
                    <a:cubicBezTo>
                      <a:pt x="41" y="2"/>
                      <a:pt x="38" y="2"/>
                      <a:pt x="35" y="2"/>
                    </a:cubicBezTo>
                    <a:cubicBezTo>
                      <a:pt x="22" y="2"/>
                      <a:pt x="11" y="7"/>
                      <a:pt x="0" y="14"/>
                    </a:cubicBezTo>
                    <a:cubicBezTo>
                      <a:pt x="13" y="14"/>
                      <a:pt x="27" y="12"/>
                      <a:pt x="41" y="10"/>
                    </a:cubicBezTo>
                    <a:cubicBezTo>
                      <a:pt x="41" y="10"/>
                      <a:pt x="41" y="10"/>
                      <a:pt x="41" y="10"/>
                    </a:cubicBezTo>
                    <a:cubicBezTo>
                      <a:pt x="41" y="10"/>
                      <a:pt x="41" y="10"/>
                      <a:pt x="41" y="10"/>
                    </a:cubicBezTo>
                    <a:cubicBezTo>
                      <a:pt x="36" y="11"/>
                      <a:pt x="32" y="14"/>
                      <a:pt x="29" y="18"/>
                    </a:cubicBezTo>
                    <a:cubicBezTo>
                      <a:pt x="30" y="18"/>
                      <a:pt x="32" y="18"/>
                      <a:pt x="33" y="18"/>
                    </a:cubicBezTo>
                    <a:cubicBezTo>
                      <a:pt x="34" y="18"/>
                      <a:pt x="35" y="18"/>
                      <a:pt x="36" y="18"/>
                    </a:cubicBezTo>
                    <a:cubicBezTo>
                      <a:pt x="36" y="18"/>
                      <a:pt x="36" y="18"/>
                      <a:pt x="36" y="18"/>
                    </a:cubicBezTo>
                    <a:cubicBezTo>
                      <a:pt x="36" y="18"/>
                      <a:pt x="36" y="18"/>
                      <a:pt x="36" y="18"/>
                    </a:cubicBezTo>
                    <a:cubicBezTo>
                      <a:pt x="48" y="18"/>
                      <a:pt x="60" y="17"/>
                      <a:pt x="71" y="16"/>
                    </a:cubicBezTo>
                    <a:cubicBezTo>
                      <a:pt x="72" y="16"/>
                      <a:pt x="72" y="16"/>
                      <a:pt x="72" y="15"/>
                    </a:cubicBezTo>
                    <a:cubicBezTo>
                      <a:pt x="73" y="15"/>
                      <a:pt x="74" y="15"/>
                      <a:pt x="75" y="15"/>
                    </a:cubicBezTo>
                    <a:cubicBezTo>
                      <a:pt x="75" y="15"/>
                      <a:pt x="75" y="15"/>
                      <a:pt x="75" y="15"/>
                    </a:cubicBezTo>
                    <a:cubicBezTo>
                      <a:pt x="75" y="15"/>
                      <a:pt x="75" y="15"/>
                      <a:pt x="75" y="15"/>
                    </a:cubicBezTo>
                    <a:cubicBezTo>
                      <a:pt x="70" y="19"/>
                      <a:pt x="65" y="24"/>
                      <a:pt x="60" y="28"/>
                    </a:cubicBezTo>
                    <a:cubicBezTo>
                      <a:pt x="61" y="28"/>
                      <a:pt x="62" y="28"/>
                      <a:pt x="63" y="28"/>
                    </a:cubicBezTo>
                    <a:cubicBezTo>
                      <a:pt x="64" y="28"/>
                      <a:pt x="64" y="28"/>
                      <a:pt x="65" y="28"/>
                    </a:cubicBezTo>
                    <a:cubicBezTo>
                      <a:pt x="65" y="28"/>
                      <a:pt x="65" y="28"/>
                      <a:pt x="65" y="28"/>
                    </a:cubicBezTo>
                    <a:cubicBezTo>
                      <a:pt x="65" y="28"/>
                      <a:pt x="66" y="28"/>
                      <a:pt x="66" y="28"/>
                    </a:cubicBezTo>
                    <a:cubicBezTo>
                      <a:pt x="76" y="28"/>
                      <a:pt x="86" y="27"/>
                      <a:pt x="96" y="24"/>
                    </a:cubicBezTo>
                    <a:cubicBezTo>
                      <a:pt x="96" y="24"/>
                      <a:pt x="96" y="24"/>
                      <a:pt x="96" y="24"/>
                    </a:cubicBezTo>
                    <a:cubicBezTo>
                      <a:pt x="96" y="24"/>
                      <a:pt x="96" y="24"/>
                      <a:pt x="96" y="24"/>
                    </a:cubicBezTo>
                    <a:cubicBezTo>
                      <a:pt x="90" y="31"/>
                      <a:pt x="85" y="37"/>
                      <a:pt x="79" y="43"/>
                    </a:cubicBezTo>
                    <a:cubicBezTo>
                      <a:pt x="124" y="33"/>
                      <a:pt x="124" y="33"/>
                      <a:pt x="124" y="33"/>
                    </a:cubicBezTo>
                    <a:cubicBezTo>
                      <a:pt x="124" y="33"/>
                      <a:pt x="124" y="33"/>
                      <a:pt x="124" y="33"/>
                    </a:cubicBezTo>
                    <a:cubicBezTo>
                      <a:pt x="124" y="33"/>
                      <a:pt x="124" y="33"/>
                      <a:pt x="124" y="33"/>
                    </a:cubicBezTo>
                    <a:cubicBezTo>
                      <a:pt x="121" y="38"/>
                      <a:pt x="117" y="44"/>
                      <a:pt x="114" y="49"/>
                    </a:cubicBezTo>
                    <a:cubicBezTo>
                      <a:pt x="125" y="45"/>
                      <a:pt x="137" y="41"/>
                      <a:pt x="148" y="38"/>
                    </a:cubicBezTo>
                    <a:cubicBezTo>
                      <a:pt x="148" y="42"/>
                      <a:pt x="148" y="46"/>
                      <a:pt x="148" y="51"/>
                    </a:cubicBezTo>
                    <a:cubicBezTo>
                      <a:pt x="159" y="48"/>
                      <a:pt x="170" y="42"/>
                      <a:pt x="179" y="34"/>
                    </a:cubicBezTo>
                    <a:cubicBezTo>
                      <a:pt x="179" y="35"/>
                      <a:pt x="179" y="35"/>
                      <a:pt x="179" y="36"/>
                    </a:cubicBezTo>
                    <a:cubicBezTo>
                      <a:pt x="179" y="40"/>
                      <a:pt x="178" y="44"/>
                      <a:pt x="176" y="47"/>
                    </a:cubicBezTo>
                    <a:cubicBezTo>
                      <a:pt x="185" y="47"/>
                      <a:pt x="195" y="45"/>
                      <a:pt x="203" y="41"/>
                    </a:cubicBezTo>
                    <a:cubicBezTo>
                      <a:pt x="203" y="41"/>
                      <a:pt x="203" y="41"/>
                      <a:pt x="203" y="41"/>
                    </a:cubicBezTo>
                    <a:cubicBezTo>
                      <a:pt x="203" y="41"/>
                      <a:pt x="203" y="41"/>
                      <a:pt x="203" y="41"/>
                    </a:cubicBezTo>
                    <a:cubicBezTo>
                      <a:pt x="201" y="45"/>
                      <a:pt x="199" y="48"/>
                      <a:pt x="197" y="52"/>
                    </a:cubicBezTo>
                    <a:cubicBezTo>
                      <a:pt x="205" y="47"/>
                      <a:pt x="215" y="43"/>
                      <a:pt x="224" y="41"/>
                    </a:cubicBezTo>
                    <a:cubicBezTo>
                      <a:pt x="224" y="41"/>
                      <a:pt x="224" y="41"/>
                      <a:pt x="224" y="41"/>
                    </a:cubicBezTo>
                    <a:cubicBezTo>
                      <a:pt x="224" y="41"/>
                      <a:pt x="224" y="41"/>
                      <a:pt x="224" y="41"/>
                    </a:cubicBezTo>
                    <a:cubicBezTo>
                      <a:pt x="224" y="46"/>
                      <a:pt x="221" y="52"/>
                      <a:pt x="216" y="55"/>
                    </a:cubicBezTo>
                    <a:cubicBezTo>
                      <a:pt x="216" y="55"/>
                      <a:pt x="216" y="55"/>
                      <a:pt x="216" y="55"/>
                    </a:cubicBezTo>
                    <a:cubicBezTo>
                      <a:pt x="223" y="54"/>
                      <a:pt x="229" y="54"/>
                      <a:pt x="236" y="54"/>
                    </a:cubicBezTo>
                    <a:cubicBezTo>
                      <a:pt x="236" y="54"/>
                      <a:pt x="236" y="54"/>
                      <a:pt x="236" y="54"/>
                    </a:cubicBezTo>
                    <a:cubicBezTo>
                      <a:pt x="240" y="54"/>
                      <a:pt x="244" y="54"/>
                      <a:pt x="247" y="54"/>
                    </a:cubicBezTo>
                    <a:cubicBezTo>
                      <a:pt x="254" y="52"/>
                      <a:pt x="261" y="51"/>
                      <a:pt x="268" y="51"/>
                    </a:cubicBezTo>
                    <a:cubicBezTo>
                      <a:pt x="269" y="51"/>
                      <a:pt x="270" y="51"/>
                      <a:pt x="271" y="51"/>
                    </a:cubicBezTo>
                    <a:cubicBezTo>
                      <a:pt x="258" y="38"/>
                      <a:pt x="239" y="35"/>
                      <a:pt x="220" y="32"/>
                    </a:cubicBezTo>
                    <a:cubicBezTo>
                      <a:pt x="212" y="31"/>
                      <a:pt x="204" y="25"/>
                      <a:pt x="197" y="22"/>
                    </a:cubicBezTo>
                    <a:cubicBezTo>
                      <a:pt x="193" y="19"/>
                      <a:pt x="189" y="18"/>
                      <a:pt x="184" y="18"/>
                    </a:cubicBezTo>
                    <a:cubicBezTo>
                      <a:pt x="180" y="18"/>
                      <a:pt x="176" y="19"/>
                      <a:pt x="172" y="20"/>
                    </a:cubicBezTo>
                    <a:cubicBezTo>
                      <a:pt x="169" y="20"/>
                      <a:pt x="165" y="21"/>
                      <a:pt x="161" y="21"/>
                    </a:cubicBezTo>
                    <a:cubicBezTo>
                      <a:pt x="158" y="21"/>
                      <a:pt x="155" y="21"/>
                      <a:pt x="152" y="20"/>
                    </a:cubicBezTo>
                    <a:cubicBezTo>
                      <a:pt x="139" y="15"/>
                      <a:pt x="126" y="11"/>
                      <a:pt x="112" y="10"/>
                    </a:cubicBezTo>
                    <a:cubicBezTo>
                      <a:pt x="97" y="10"/>
                      <a:pt x="85" y="1"/>
                      <a:pt x="71" y="0"/>
                    </a:cubicBezTo>
                    <a:cubicBezTo>
                      <a:pt x="70" y="0"/>
                      <a:pt x="70" y="0"/>
                      <a:pt x="69" y="0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09" name="Google Shape;2409;p38"/>
              <p:cNvSpPr/>
              <p:nvPr/>
            </p:nvSpPr>
            <p:spPr>
              <a:xfrm>
                <a:off x="4386001" y="781038"/>
                <a:ext cx="236538" cy="307975"/>
              </a:xfrm>
              <a:custGeom>
                <a:avLst/>
                <a:gdLst/>
                <a:ahLst/>
                <a:cxnLst/>
                <a:rect l="l" t="t" r="r" b="b"/>
                <a:pathLst>
                  <a:path w="170" h="221" extrusionOk="0">
                    <a:moveTo>
                      <a:pt x="57" y="81"/>
                    </a:moveTo>
                    <a:cubicBezTo>
                      <a:pt x="61" y="80"/>
                      <a:pt x="65" y="82"/>
                      <a:pt x="67" y="86"/>
                    </a:cubicBezTo>
                    <a:cubicBezTo>
                      <a:pt x="57" y="91"/>
                      <a:pt x="48" y="97"/>
                      <a:pt x="40" y="105"/>
                    </a:cubicBezTo>
                    <a:cubicBezTo>
                      <a:pt x="46" y="105"/>
                      <a:pt x="52" y="108"/>
                      <a:pt x="55" y="112"/>
                    </a:cubicBezTo>
                    <a:cubicBezTo>
                      <a:pt x="47" y="117"/>
                      <a:pt x="40" y="124"/>
                      <a:pt x="34" y="132"/>
                    </a:cubicBezTo>
                    <a:cubicBezTo>
                      <a:pt x="38" y="133"/>
                      <a:pt x="41" y="134"/>
                      <a:pt x="44" y="135"/>
                    </a:cubicBezTo>
                    <a:cubicBezTo>
                      <a:pt x="38" y="143"/>
                      <a:pt x="33" y="151"/>
                      <a:pt x="26" y="158"/>
                    </a:cubicBezTo>
                    <a:cubicBezTo>
                      <a:pt x="30" y="158"/>
                      <a:pt x="33" y="158"/>
                      <a:pt x="37" y="159"/>
                    </a:cubicBezTo>
                    <a:cubicBezTo>
                      <a:pt x="36" y="166"/>
                      <a:pt x="33" y="174"/>
                      <a:pt x="28" y="180"/>
                    </a:cubicBezTo>
                    <a:cubicBezTo>
                      <a:pt x="38" y="190"/>
                      <a:pt x="19" y="207"/>
                      <a:pt x="23" y="221"/>
                    </a:cubicBezTo>
                    <a:cubicBezTo>
                      <a:pt x="15" y="195"/>
                      <a:pt x="6" y="169"/>
                      <a:pt x="3" y="142"/>
                    </a:cubicBezTo>
                    <a:cubicBezTo>
                      <a:pt x="0" y="115"/>
                      <a:pt x="3" y="87"/>
                      <a:pt x="17" y="64"/>
                    </a:cubicBezTo>
                    <a:cubicBezTo>
                      <a:pt x="27" y="46"/>
                      <a:pt x="42" y="33"/>
                      <a:pt x="60" y="23"/>
                    </a:cubicBezTo>
                    <a:cubicBezTo>
                      <a:pt x="93" y="5"/>
                      <a:pt x="135" y="0"/>
                      <a:pt x="170" y="16"/>
                    </a:cubicBezTo>
                    <a:cubicBezTo>
                      <a:pt x="150" y="19"/>
                      <a:pt x="131" y="22"/>
                      <a:pt x="112" y="25"/>
                    </a:cubicBezTo>
                    <a:cubicBezTo>
                      <a:pt x="117" y="30"/>
                      <a:pt x="124" y="33"/>
                      <a:pt x="130" y="34"/>
                    </a:cubicBezTo>
                    <a:cubicBezTo>
                      <a:pt x="118" y="35"/>
                      <a:pt x="105" y="36"/>
                      <a:pt x="93" y="37"/>
                    </a:cubicBezTo>
                    <a:cubicBezTo>
                      <a:pt x="97" y="40"/>
                      <a:pt x="101" y="45"/>
                      <a:pt x="103" y="50"/>
                    </a:cubicBezTo>
                    <a:cubicBezTo>
                      <a:pt x="93" y="48"/>
                      <a:pt x="82" y="50"/>
                      <a:pt x="73" y="55"/>
                    </a:cubicBezTo>
                    <a:cubicBezTo>
                      <a:pt x="77" y="58"/>
                      <a:pt x="81" y="61"/>
                      <a:pt x="85" y="64"/>
                    </a:cubicBezTo>
                    <a:cubicBezTo>
                      <a:pt x="74" y="67"/>
                      <a:pt x="65" y="73"/>
                      <a:pt x="57" y="81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10" name="Google Shape;2410;p38"/>
              <p:cNvSpPr/>
              <p:nvPr/>
            </p:nvSpPr>
            <p:spPr>
              <a:xfrm>
                <a:off x="4398701" y="792151"/>
                <a:ext cx="223838" cy="279400"/>
              </a:xfrm>
              <a:custGeom>
                <a:avLst/>
                <a:gdLst/>
                <a:ahLst/>
                <a:cxnLst/>
                <a:rect l="l" t="t" r="r" b="b"/>
                <a:pathLst>
                  <a:path w="161" h="201" extrusionOk="0">
                    <a:moveTo>
                      <a:pt x="126" y="0"/>
                    </a:moveTo>
                    <a:cubicBezTo>
                      <a:pt x="105" y="0"/>
                      <a:pt x="81" y="3"/>
                      <a:pt x="72" y="18"/>
                    </a:cubicBezTo>
                    <a:cubicBezTo>
                      <a:pt x="69" y="25"/>
                      <a:pt x="62" y="29"/>
                      <a:pt x="55" y="32"/>
                    </a:cubicBezTo>
                    <a:cubicBezTo>
                      <a:pt x="28" y="42"/>
                      <a:pt x="43" y="51"/>
                      <a:pt x="36" y="67"/>
                    </a:cubicBezTo>
                    <a:cubicBezTo>
                      <a:pt x="31" y="78"/>
                      <a:pt x="18" y="89"/>
                      <a:pt x="18" y="102"/>
                    </a:cubicBezTo>
                    <a:cubicBezTo>
                      <a:pt x="18" y="111"/>
                      <a:pt x="18" y="120"/>
                      <a:pt x="13" y="127"/>
                    </a:cubicBezTo>
                    <a:cubicBezTo>
                      <a:pt x="6" y="140"/>
                      <a:pt x="0" y="149"/>
                      <a:pt x="0" y="166"/>
                    </a:cubicBezTo>
                    <a:cubicBezTo>
                      <a:pt x="3" y="178"/>
                      <a:pt x="7" y="190"/>
                      <a:pt x="11" y="201"/>
                    </a:cubicBezTo>
                    <a:cubicBezTo>
                      <a:pt x="11" y="200"/>
                      <a:pt x="12" y="199"/>
                      <a:pt x="13" y="198"/>
                    </a:cubicBezTo>
                    <a:cubicBezTo>
                      <a:pt x="13" y="192"/>
                      <a:pt x="14" y="186"/>
                      <a:pt x="16" y="184"/>
                    </a:cubicBezTo>
                    <a:cubicBezTo>
                      <a:pt x="17" y="181"/>
                      <a:pt x="19" y="177"/>
                      <a:pt x="20" y="174"/>
                    </a:cubicBezTo>
                    <a:cubicBezTo>
                      <a:pt x="20" y="173"/>
                      <a:pt x="19" y="173"/>
                      <a:pt x="19" y="172"/>
                    </a:cubicBezTo>
                    <a:cubicBezTo>
                      <a:pt x="19" y="172"/>
                      <a:pt x="19" y="172"/>
                      <a:pt x="19" y="172"/>
                    </a:cubicBezTo>
                    <a:cubicBezTo>
                      <a:pt x="19" y="172"/>
                      <a:pt x="19" y="172"/>
                      <a:pt x="19" y="172"/>
                    </a:cubicBezTo>
                    <a:cubicBezTo>
                      <a:pt x="19" y="172"/>
                      <a:pt x="19" y="172"/>
                      <a:pt x="19" y="172"/>
                    </a:cubicBezTo>
                    <a:cubicBezTo>
                      <a:pt x="24" y="166"/>
                      <a:pt x="27" y="158"/>
                      <a:pt x="28" y="151"/>
                    </a:cubicBezTo>
                    <a:cubicBezTo>
                      <a:pt x="24" y="150"/>
                      <a:pt x="21" y="150"/>
                      <a:pt x="17" y="150"/>
                    </a:cubicBezTo>
                    <a:cubicBezTo>
                      <a:pt x="17" y="150"/>
                      <a:pt x="17" y="150"/>
                      <a:pt x="17" y="150"/>
                    </a:cubicBezTo>
                    <a:cubicBezTo>
                      <a:pt x="17" y="150"/>
                      <a:pt x="17" y="150"/>
                      <a:pt x="17" y="150"/>
                    </a:cubicBezTo>
                    <a:cubicBezTo>
                      <a:pt x="24" y="143"/>
                      <a:pt x="29" y="135"/>
                      <a:pt x="35" y="127"/>
                    </a:cubicBezTo>
                    <a:cubicBezTo>
                      <a:pt x="32" y="126"/>
                      <a:pt x="29" y="125"/>
                      <a:pt x="25" y="124"/>
                    </a:cubicBezTo>
                    <a:cubicBezTo>
                      <a:pt x="25" y="124"/>
                      <a:pt x="25" y="124"/>
                      <a:pt x="25" y="124"/>
                    </a:cubicBezTo>
                    <a:cubicBezTo>
                      <a:pt x="25" y="124"/>
                      <a:pt x="25" y="124"/>
                      <a:pt x="25" y="124"/>
                    </a:cubicBezTo>
                    <a:cubicBezTo>
                      <a:pt x="31" y="116"/>
                      <a:pt x="38" y="109"/>
                      <a:pt x="46" y="104"/>
                    </a:cubicBezTo>
                    <a:cubicBezTo>
                      <a:pt x="44" y="101"/>
                      <a:pt x="42" y="100"/>
                      <a:pt x="39" y="99"/>
                    </a:cubicBezTo>
                    <a:cubicBezTo>
                      <a:pt x="36" y="98"/>
                      <a:pt x="34" y="97"/>
                      <a:pt x="32" y="97"/>
                    </a:cubicBezTo>
                    <a:cubicBezTo>
                      <a:pt x="32" y="97"/>
                      <a:pt x="31" y="97"/>
                      <a:pt x="31" y="97"/>
                    </a:cubicBezTo>
                    <a:cubicBezTo>
                      <a:pt x="31" y="97"/>
                      <a:pt x="31" y="97"/>
                      <a:pt x="31" y="97"/>
                    </a:cubicBezTo>
                    <a:cubicBezTo>
                      <a:pt x="31" y="97"/>
                      <a:pt x="31" y="97"/>
                      <a:pt x="31" y="97"/>
                    </a:cubicBezTo>
                    <a:cubicBezTo>
                      <a:pt x="39" y="89"/>
                      <a:pt x="48" y="83"/>
                      <a:pt x="58" y="78"/>
                    </a:cubicBezTo>
                    <a:cubicBezTo>
                      <a:pt x="58" y="78"/>
                      <a:pt x="58" y="77"/>
                      <a:pt x="58" y="77"/>
                    </a:cubicBezTo>
                    <a:cubicBezTo>
                      <a:pt x="56" y="74"/>
                      <a:pt x="53" y="72"/>
                      <a:pt x="49" y="72"/>
                    </a:cubicBezTo>
                    <a:cubicBezTo>
                      <a:pt x="49" y="72"/>
                      <a:pt x="48" y="72"/>
                      <a:pt x="48" y="73"/>
                    </a:cubicBezTo>
                    <a:cubicBezTo>
                      <a:pt x="48" y="73"/>
                      <a:pt x="48" y="73"/>
                      <a:pt x="48" y="73"/>
                    </a:cubicBezTo>
                    <a:cubicBezTo>
                      <a:pt x="48" y="73"/>
                      <a:pt x="48" y="73"/>
                      <a:pt x="48" y="73"/>
                    </a:cubicBezTo>
                    <a:cubicBezTo>
                      <a:pt x="56" y="65"/>
                      <a:pt x="65" y="59"/>
                      <a:pt x="76" y="56"/>
                    </a:cubicBezTo>
                    <a:cubicBezTo>
                      <a:pt x="72" y="53"/>
                      <a:pt x="68" y="50"/>
                      <a:pt x="64" y="47"/>
                    </a:cubicBezTo>
                    <a:cubicBezTo>
                      <a:pt x="64" y="47"/>
                      <a:pt x="64" y="47"/>
                      <a:pt x="64" y="47"/>
                    </a:cubicBezTo>
                    <a:cubicBezTo>
                      <a:pt x="64" y="47"/>
                      <a:pt x="64" y="47"/>
                      <a:pt x="64" y="47"/>
                    </a:cubicBezTo>
                    <a:cubicBezTo>
                      <a:pt x="71" y="43"/>
                      <a:pt x="78" y="41"/>
                      <a:pt x="86" y="41"/>
                    </a:cubicBezTo>
                    <a:cubicBezTo>
                      <a:pt x="88" y="41"/>
                      <a:pt x="91" y="42"/>
                      <a:pt x="94" y="42"/>
                    </a:cubicBezTo>
                    <a:cubicBezTo>
                      <a:pt x="92" y="37"/>
                      <a:pt x="88" y="32"/>
                      <a:pt x="84" y="29"/>
                    </a:cubicBezTo>
                    <a:cubicBezTo>
                      <a:pt x="84" y="29"/>
                      <a:pt x="84" y="29"/>
                      <a:pt x="84" y="29"/>
                    </a:cubicBezTo>
                    <a:cubicBezTo>
                      <a:pt x="84" y="29"/>
                      <a:pt x="84" y="29"/>
                      <a:pt x="84" y="29"/>
                    </a:cubicBezTo>
                    <a:cubicBezTo>
                      <a:pt x="96" y="28"/>
                      <a:pt x="109" y="27"/>
                      <a:pt x="121" y="26"/>
                    </a:cubicBezTo>
                    <a:cubicBezTo>
                      <a:pt x="115" y="25"/>
                      <a:pt x="108" y="22"/>
                      <a:pt x="103" y="17"/>
                    </a:cubicBezTo>
                    <a:cubicBezTo>
                      <a:pt x="103" y="17"/>
                      <a:pt x="103" y="17"/>
                      <a:pt x="103" y="17"/>
                    </a:cubicBezTo>
                    <a:cubicBezTo>
                      <a:pt x="103" y="17"/>
                      <a:pt x="103" y="17"/>
                      <a:pt x="103" y="17"/>
                    </a:cubicBezTo>
                    <a:cubicBezTo>
                      <a:pt x="122" y="14"/>
                      <a:pt x="141" y="11"/>
                      <a:pt x="161" y="8"/>
                    </a:cubicBezTo>
                    <a:cubicBezTo>
                      <a:pt x="159" y="8"/>
                      <a:pt x="158" y="7"/>
                      <a:pt x="157" y="7"/>
                    </a:cubicBezTo>
                    <a:cubicBezTo>
                      <a:pt x="156" y="6"/>
                      <a:pt x="155" y="6"/>
                      <a:pt x="154" y="6"/>
                    </a:cubicBezTo>
                    <a:cubicBezTo>
                      <a:pt x="152" y="5"/>
                      <a:pt x="151" y="4"/>
                      <a:pt x="149" y="4"/>
                    </a:cubicBezTo>
                    <a:cubicBezTo>
                      <a:pt x="148" y="3"/>
                      <a:pt x="148" y="3"/>
                      <a:pt x="148" y="3"/>
                    </a:cubicBezTo>
                    <a:cubicBezTo>
                      <a:pt x="144" y="2"/>
                      <a:pt x="139" y="1"/>
                      <a:pt x="135" y="0"/>
                    </a:cubicBezTo>
                    <a:cubicBezTo>
                      <a:pt x="132" y="0"/>
                      <a:pt x="129" y="0"/>
                      <a:pt x="126" y="0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11" name="Google Shape;2411;p38"/>
              <p:cNvSpPr/>
              <p:nvPr/>
            </p:nvSpPr>
            <p:spPr>
              <a:xfrm>
                <a:off x="4412988" y="892163"/>
                <a:ext cx="360363" cy="196850"/>
              </a:xfrm>
              <a:custGeom>
                <a:avLst/>
                <a:gdLst/>
                <a:ahLst/>
                <a:cxnLst/>
                <a:rect l="l" t="t" r="r" b="b"/>
                <a:pathLst>
                  <a:path w="259" h="141" extrusionOk="0">
                    <a:moveTo>
                      <a:pt x="144" y="66"/>
                    </a:moveTo>
                    <a:cubicBezTo>
                      <a:pt x="132" y="66"/>
                      <a:pt x="120" y="66"/>
                      <a:pt x="108" y="66"/>
                    </a:cubicBezTo>
                    <a:cubicBezTo>
                      <a:pt x="110" y="69"/>
                      <a:pt x="113" y="72"/>
                      <a:pt x="115" y="75"/>
                    </a:cubicBezTo>
                    <a:cubicBezTo>
                      <a:pt x="103" y="77"/>
                      <a:pt x="92" y="78"/>
                      <a:pt x="80" y="79"/>
                    </a:cubicBezTo>
                    <a:cubicBezTo>
                      <a:pt x="83" y="84"/>
                      <a:pt x="86" y="89"/>
                      <a:pt x="89" y="94"/>
                    </a:cubicBezTo>
                    <a:cubicBezTo>
                      <a:pt x="79" y="95"/>
                      <a:pt x="68" y="96"/>
                      <a:pt x="58" y="96"/>
                    </a:cubicBezTo>
                    <a:cubicBezTo>
                      <a:pt x="61" y="100"/>
                      <a:pt x="63" y="103"/>
                      <a:pt x="66" y="106"/>
                    </a:cubicBezTo>
                    <a:cubicBezTo>
                      <a:pt x="53" y="105"/>
                      <a:pt x="38" y="105"/>
                      <a:pt x="30" y="115"/>
                    </a:cubicBezTo>
                    <a:cubicBezTo>
                      <a:pt x="27" y="119"/>
                      <a:pt x="25" y="125"/>
                      <a:pt x="23" y="129"/>
                    </a:cubicBezTo>
                    <a:cubicBezTo>
                      <a:pt x="20" y="134"/>
                      <a:pt x="15" y="139"/>
                      <a:pt x="10" y="138"/>
                    </a:cubicBezTo>
                    <a:cubicBezTo>
                      <a:pt x="8" y="137"/>
                      <a:pt x="6" y="138"/>
                      <a:pt x="5" y="139"/>
                    </a:cubicBezTo>
                    <a:cubicBezTo>
                      <a:pt x="2" y="140"/>
                      <a:pt x="1" y="141"/>
                      <a:pt x="1" y="138"/>
                    </a:cubicBezTo>
                    <a:cubicBezTo>
                      <a:pt x="0" y="133"/>
                      <a:pt x="2" y="116"/>
                      <a:pt x="5" y="112"/>
                    </a:cubicBezTo>
                    <a:cubicBezTo>
                      <a:pt x="25" y="67"/>
                      <a:pt x="62" y="27"/>
                      <a:pt x="110" y="14"/>
                    </a:cubicBezTo>
                    <a:cubicBezTo>
                      <a:pt x="160" y="0"/>
                      <a:pt x="213" y="16"/>
                      <a:pt x="259" y="40"/>
                    </a:cubicBezTo>
                    <a:cubicBezTo>
                      <a:pt x="233" y="41"/>
                      <a:pt x="208" y="39"/>
                      <a:pt x="183" y="33"/>
                    </a:cubicBezTo>
                    <a:cubicBezTo>
                      <a:pt x="184" y="39"/>
                      <a:pt x="187" y="45"/>
                      <a:pt x="191" y="49"/>
                    </a:cubicBezTo>
                    <a:cubicBezTo>
                      <a:pt x="183" y="48"/>
                      <a:pt x="175" y="46"/>
                      <a:pt x="167" y="44"/>
                    </a:cubicBezTo>
                    <a:cubicBezTo>
                      <a:pt x="170" y="48"/>
                      <a:pt x="173" y="51"/>
                      <a:pt x="176" y="54"/>
                    </a:cubicBezTo>
                    <a:cubicBezTo>
                      <a:pt x="163" y="54"/>
                      <a:pt x="149" y="54"/>
                      <a:pt x="136" y="54"/>
                    </a:cubicBezTo>
                    <a:cubicBezTo>
                      <a:pt x="139" y="58"/>
                      <a:pt x="141" y="62"/>
                      <a:pt x="144" y="66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12" name="Google Shape;2412;p38"/>
              <p:cNvSpPr/>
              <p:nvPr/>
            </p:nvSpPr>
            <p:spPr>
              <a:xfrm>
                <a:off x="4668576" y="938201"/>
                <a:ext cx="11113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8" h="16" extrusionOk="0">
                    <a:moveTo>
                      <a:pt x="0" y="0"/>
                    </a:moveTo>
                    <a:cubicBezTo>
                      <a:pt x="1" y="6"/>
                      <a:pt x="4" y="12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4" y="12"/>
                      <a:pt x="1" y="6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</a:path>
                </a:pathLst>
              </a:custGeom>
              <a:solidFill>
                <a:srgbClr val="73C299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13" name="Google Shape;2413;p38"/>
              <p:cNvSpPr/>
              <p:nvPr/>
            </p:nvSpPr>
            <p:spPr>
              <a:xfrm>
                <a:off x="4525701" y="998526"/>
                <a:ext cx="41275" cy="3175"/>
              </a:xfrm>
              <a:custGeom>
                <a:avLst/>
                <a:gdLst/>
                <a:ahLst/>
                <a:cxnLst/>
                <a:rect l="l" t="t" r="r" b="b"/>
                <a:pathLst>
                  <a:path w="30" h="3" extrusionOk="0">
                    <a:moveTo>
                      <a:pt x="30" y="0"/>
                    </a:moveTo>
                    <a:cubicBezTo>
                      <a:pt x="20" y="1"/>
                      <a:pt x="10" y="2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0" y="2"/>
                      <a:pt x="20" y="1"/>
                      <a:pt x="30" y="0"/>
                    </a:cubicBezTo>
                    <a:cubicBezTo>
                      <a:pt x="30" y="0"/>
                      <a:pt x="30" y="0"/>
                      <a:pt x="30" y="0"/>
                    </a:cubicBezTo>
                  </a:path>
                </a:pathLst>
              </a:custGeom>
              <a:solidFill>
                <a:srgbClr val="73C299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14" name="Google Shape;2414;p38"/>
              <p:cNvSpPr/>
              <p:nvPr/>
            </p:nvSpPr>
            <p:spPr>
              <a:xfrm>
                <a:off x="4566976" y="996938"/>
                <a:ext cx="6350" cy="1588"/>
              </a:xfrm>
              <a:custGeom>
                <a:avLst/>
                <a:gdLst/>
                <a:ahLst/>
                <a:cxnLst/>
                <a:rect l="l" t="t" r="r" b="b"/>
                <a:pathLst>
                  <a:path w="5" h="1" extrusionOk="0">
                    <a:moveTo>
                      <a:pt x="5" y="0"/>
                    </a:moveTo>
                    <a:cubicBezTo>
                      <a:pt x="3" y="1"/>
                      <a:pt x="2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2" y="1"/>
                      <a:pt x="3" y="1"/>
                      <a:pt x="5" y="0"/>
                    </a:cubicBezTo>
                  </a:path>
                </a:pathLst>
              </a:custGeom>
              <a:solidFill>
                <a:srgbClr val="07012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15" name="Google Shape;2415;p38"/>
              <p:cNvSpPr/>
              <p:nvPr/>
            </p:nvSpPr>
            <p:spPr>
              <a:xfrm>
                <a:off x="4428863" y="923913"/>
                <a:ext cx="331788" cy="147638"/>
              </a:xfrm>
              <a:custGeom>
                <a:avLst/>
                <a:gdLst/>
                <a:ahLst/>
                <a:cxnLst/>
                <a:rect l="l" t="t" r="r" b="b"/>
                <a:pathLst>
                  <a:path w="238" h="107" extrusionOk="0">
                    <a:moveTo>
                      <a:pt x="159" y="2"/>
                    </a:moveTo>
                    <a:cubicBezTo>
                      <a:pt x="157" y="2"/>
                      <a:pt x="155" y="2"/>
                      <a:pt x="154" y="3"/>
                    </a:cubicBezTo>
                    <a:cubicBezTo>
                      <a:pt x="140" y="11"/>
                      <a:pt x="127" y="0"/>
                      <a:pt x="118" y="18"/>
                    </a:cubicBezTo>
                    <a:cubicBezTo>
                      <a:pt x="116" y="22"/>
                      <a:pt x="111" y="23"/>
                      <a:pt x="105" y="23"/>
                    </a:cubicBezTo>
                    <a:cubicBezTo>
                      <a:pt x="104" y="23"/>
                      <a:pt x="102" y="23"/>
                      <a:pt x="100" y="23"/>
                    </a:cubicBezTo>
                    <a:cubicBezTo>
                      <a:pt x="98" y="23"/>
                      <a:pt x="97" y="23"/>
                      <a:pt x="95" y="23"/>
                    </a:cubicBezTo>
                    <a:cubicBezTo>
                      <a:pt x="94" y="23"/>
                      <a:pt x="93" y="23"/>
                      <a:pt x="92" y="23"/>
                    </a:cubicBezTo>
                    <a:cubicBezTo>
                      <a:pt x="74" y="25"/>
                      <a:pt x="79" y="37"/>
                      <a:pt x="67" y="42"/>
                    </a:cubicBezTo>
                    <a:cubicBezTo>
                      <a:pt x="52" y="48"/>
                      <a:pt x="39" y="46"/>
                      <a:pt x="33" y="65"/>
                    </a:cubicBezTo>
                    <a:cubicBezTo>
                      <a:pt x="31" y="72"/>
                      <a:pt x="24" y="76"/>
                      <a:pt x="19" y="79"/>
                    </a:cubicBezTo>
                    <a:cubicBezTo>
                      <a:pt x="6" y="86"/>
                      <a:pt x="2" y="96"/>
                      <a:pt x="0" y="107"/>
                    </a:cubicBezTo>
                    <a:cubicBezTo>
                      <a:pt x="5" y="105"/>
                      <a:pt x="9" y="103"/>
                      <a:pt x="14" y="102"/>
                    </a:cubicBezTo>
                    <a:cubicBezTo>
                      <a:pt x="16" y="98"/>
                      <a:pt x="17" y="95"/>
                      <a:pt x="19" y="93"/>
                    </a:cubicBezTo>
                    <a:cubicBezTo>
                      <a:pt x="25" y="86"/>
                      <a:pt x="34" y="84"/>
                      <a:pt x="43" y="84"/>
                    </a:cubicBezTo>
                    <a:cubicBezTo>
                      <a:pt x="47" y="84"/>
                      <a:pt x="51" y="84"/>
                      <a:pt x="55" y="84"/>
                    </a:cubicBezTo>
                    <a:cubicBezTo>
                      <a:pt x="52" y="81"/>
                      <a:pt x="50" y="78"/>
                      <a:pt x="47" y="74"/>
                    </a:cubicBezTo>
                    <a:cubicBezTo>
                      <a:pt x="47" y="74"/>
                      <a:pt x="47" y="74"/>
                      <a:pt x="47" y="74"/>
                    </a:cubicBezTo>
                    <a:cubicBezTo>
                      <a:pt x="47" y="74"/>
                      <a:pt x="47" y="74"/>
                      <a:pt x="47" y="74"/>
                    </a:cubicBezTo>
                    <a:cubicBezTo>
                      <a:pt x="57" y="74"/>
                      <a:pt x="68" y="73"/>
                      <a:pt x="78" y="72"/>
                    </a:cubicBezTo>
                    <a:cubicBezTo>
                      <a:pt x="78" y="72"/>
                      <a:pt x="78" y="72"/>
                      <a:pt x="78" y="72"/>
                    </a:cubicBezTo>
                    <a:cubicBezTo>
                      <a:pt x="75" y="67"/>
                      <a:pt x="72" y="62"/>
                      <a:pt x="69" y="57"/>
                    </a:cubicBezTo>
                    <a:cubicBezTo>
                      <a:pt x="69" y="57"/>
                      <a:pt x="69" y="57"/>
                      <a:pt x="69" y="57"/>
                    </a:cubicBezTo>
                    <a:cubicBezTo>
                      <a:pt x="69" y="57"/>
                      <a:pt x="69" y="57"/>
                      <a:pt x="69" y="57"/>
                    </a:cubicBezTo>
                    <a:cubicBezTo>
                      <a:pt x="79" y="56"/>
                      <a:pt x="89" y="55"/>
                      <a:pt x="99" y="54"/>
                    </a:cubicBezTo>
                    <a:cubicBezTo>
                      <a:pt x="101" y="54"/>
                      <a:pt x="102" y="54"/>
                      <a:pt x="104" y="53"/>
                    </a:cubicBezTo>
                    <a:cubicBezTo>
                      <a:pt x="104" y="53"/>
                      <a:pt x="104" y="53"/>
                      <a:pt x="104" y="53"/>
                    </a:cubicBezTo>
                    <a:cubicBezTo>
                      <a:pt x="104" y="53"/>
                      <a:pt x="104" y="53"/>
                      <a:pt x="103" y="53"/>
                    </a:cubicBezTo>
                    <a:cubicBezTo>
                      <a:pt x="101" y="50"/>
                      <a:pt x="99" y="47"/>
                      <a:pt x="97" y="44"/>
                    </a:cubicBezTo>
                    <a:cubicBezTo>
                      <a:pt x="97" y="44"/>
                      <a:pt x="97" y="44"/>
                      <a:pt x="97" y="44"/>
                    </a:cubicBezTo>
                    <a:cubicBezTo>
                      <a:pt x="97" y="44"/>
                      <a:pt x="97" y="44"/>
                      <a:pt x="97" y="44"/>
                    </a:cubicBezTo>
                    <a:cubicBezTo>
                      <a:pt x="109" y="44"/>
                      <a:pt x="121" y="44"/>
                      <a:pt x="133" y="44"/>
                    </a:cubicBezTo>
                    <a:cubicBezTo>
                      <a:pt x="130" y="40"/>
                      <a:pt x="128" y="36"/>
                      <a:pt x="125" y="32"/>
                    </a:cubicBezTo>
                    <a:cubicBezTo>
                      <a:pt x="125" y="32"/>
                      <a:pt x="125" y="32"/>
                      <a:pt x="125" y="32"/>
                    </a:cubicBezTo>
                    <a:cubicBezTo>
                      <a:pt x="125" y="32"/>
                      <a:pt x="125" y="32"/>
                      <a:pt x="125" y="32"/>
                    </a:cubicBezTo>
                    <a:cubicBezTo>
                      <a:pt x="138" y="32"/>
                      <a:pt x="152" y="32"/>
                      <a:pt x="165" y="32"/>
                    </a:cubicBezTo>
                    <a:cubicBezTo>
                      <a:pt x="162" y="29"/>
                      <a:pt x="159" y="26"/>
                      <a:pt x="156" y="22"/>
                    </a:cubicBezTo>
                    <a:cubicBezTo>
                      <a:pt x="156" y="22"/>
                      <a:pt x="156" y="22"/>
                      <a:pt x="156" y="22"/>
                    </a:cubicBezTo>
                    <a:cubicBezTo>
                      <a:pt x="156" y="22"/>
                      <a:pt x="156" y="22"/>
                      <a:pt x="156" y="22"/>
                    </a:cubicBezTo>
                    <a:cubicBezTo>
                      <a:pt x="164" y="24"/>
                      <a:pt x="172" y="26"/>
                      <a:pt x="180" y="27"/>
                    </a:cubicBezTo>
                    <a:cubicBezTo>
                      <a:pt x="176" y="23"/>
                      <a:pt x="173" y="17"/>
                      <a:pt x="172" y="11"/>
                    </a:cubicBezTo>
                    <a:cubicBezTo>
                      <a:pt x="172" y="11"/>
                      <a:pt x="173" y="11"/>
                      <a:pt x="173" y="11"/>
                    </a:cubicBezTo>
                    <a:cubicBezTo>
                      <a:pt x="194" y="16"/>
                      <a:pt x="216" y="18"/>
                      <a:pt x="237" y="18"/>
                    </a:cubicBezTo>
                    <a:cubicBezTo>
                      <a:pt x="237" y="18"/>
                      <a:pt x="238" y="18"/>
                      <a:pt x="238" y="18"/>
                    </a:cubicBezTo>
                    <a:cubicBezTo>
                      <a:pt x="212" y="12"/>
                      <a:pt x="207" y="5"/>
                      <a:pt x="196" y="5"/>
                    </a:cubicBezTo>
                    <a:cubicBezTo>
                      <a:pt x="195" y="5"/>
                      <a:pt x="193" y="5"/>
                      <a:pt x="191" y="5"/>
                    </a:cubicBezTo>
                    <a:cubicBezTo>
                      <a:pt x="188" y="6"/>
                      <a:pt x="186" y="6"/>
                      <a:pt x="184" y="6"/>
                    </a:cubicBezTo>
                    <a:cubicBezTo>
                      <a:pt x="179" y="6"/>
                      <a:pt x="175" y="5"/>
                      <a:pt x="171" y="4"/>
                    </a:cubicBezTo>
                    <a:cubicBezTo>
                      <a:pt x="166" y="3"/>
                      <a:pt x="163" y="2"/>
                      <a:pt x="159" y="2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16" name="Google Shape;2416;p38"/>
              <p:cNvSpPr/>
              <p:nvPr/>
            </p:nvSpPr>
            <p:spPr>
              <a:xfrm>
                <a:off x="4414576" y="1055676"/>
                <a:ext cx="395288" cy="120650"/>
              </a:xfrm>
              <a:custGeom>
                <a:avLst/>
                <a:gdLst/>
                <a:ahLst/>
                <a:cxnLst/>
                <a:rect l="l" t="t" r="r" b="b"/>
                <a:pathLst>
                  <a:path w="284" h="87" extrusionOk="0">
                    <a:moveTo>
                      <a:pt x="216" y="81"/>
                    </a:moveTo>
                    <a:cubicBezTo>
                      <a:pt x="206" y="77"/>
                      <a:pt x="195" y="74"/>
                      <a:pt x="185" y="71"/>
                    </a:cubicBezTo>
                    <a:cubicBezTo>
                      <a:pt x="185" y="76"/>
                      <a:pt x="186" y="82"/>
                      <a:pt x="186" y="87"/>
                    </a:cubicBezTo>
                    <a:cubicBezTo>
                      <a:pt x="178" y="83"/>
                      <a:pt x="169" y="78"/>
                      <a:pt x="161" y="74"/>
                    </a:cubicBezTo>
                    <a:cubicBezTo>
                      <a:pt x="161" y="77"/>
                      <a:pt x="161" y="80"/>
                      <a:pt x="162" y="83"/>
                    </a:cubicBezTo>
                    <a:cubicBezTo>
                      <a:pt x="153" y="79"/>
                      <a:pt x="146" y="74"/>
                      <a:pt x="138" y="69"/>
                    </a:cubicBezTo>
                    <a:cubicBezTo>
                      <a:pt x="139" y="75"/>
                      <a:pt x="129" y="77"/>
                      <a:pt x="124" y="73"/>
                    </a:cubicBezTo>
                    <a:cubicBezTo>
                      <a:pt x="119" y="69"/>
                      <a:pt x="115" y="62"/>
                      <a:pt x="108" y="61"/>
                    </a:cubicBezTo>
                    <a:cubicBezTo>
                      <a:pt x="108" y="64"/>
                      <a:pt x="107" y="67"/>
                      <a:pt x="106" y="70"/>
                    </a:cubicBezTo>
                    <a:cubicBezTo>
                      <a:pt x="102" y="66"/>
                      <a:pt x="98" y="62"/>
                      <a:pt x="93" y="60"/>
                    </a:cubicBezTo>
                    <a:cubicBezTo>
                      <a:pt x="89" y="58"/>
                      <a:pt x="82" y="59"/>
                      <a:pt x="79" y="64"/>
                    </a:cubicBezTo>
                    <a:cubicBezTo>
                      <a:pt x="70" y="58"/>
                      <a:pt x="62" y="51"/>
                      <a:pt x="55" y="43"/>
                    </a:cubicBezTo>
                    <a:cubicBezTo>
                      <a:pt x="56" y="46"/>
                      <a:pt x="51" y="49"/>
                      <a:pt x="48" y="47"/>
                    </a:cubicBezTo>
                    <a:cubicBezTo>
                      <a:pt x="46" y="45"/>
                      <a:pt x="44" y="42"/>
                      <a:pt x="43" y="39"/>
                    </a:cubicBezTo>
                    <a:cubicBezTo>
                      <a:pt x="41" y="36"/>
                      <a:pt x="38" y="33"/>
                      <a:pt x="35" y="34"/>
                    </a:cubicBezTo>
                    <a:cubicBezTo>
                      <a:pt x="23" y="31"/>
                      <a:pt x="9" y="26"/>
                      <a:pt x="0" y="19"/>
                    </a:cubicBezTo>
                    <a:cubicBezTo>
                      <a:pt x="19" y="5"/>
                      <a:pt x="47" y="0"/>
                      <a:pt x="70" y="1"/>
                    </a:cubicBezTo>
                    <a:cubicBezTo>
                      <a:pt x="94" y="3"/>
                      <a:pt x="117" y="10"/>
                      <a:pt x="140" y="17"/>
                    </a:cubicBezTo>
                    <a:cubicBezTo>
                      <a:pt x="188" y="33"/>
                      <a:pt x="236" y="48"/>
                      <a:pt x="284" y="63"/>
                    </a:cubicBezTo>
                    <a:cubicBezTo>
                      <a:pt x="268" y="68"/>
                      <a:pt x="250" y="68"/>
                      <a:pt x="234" y="63"/>
                    </a:cubicBezTo>
                    <a:cubicBezTo>
                      <a:pt x="235" y="67"/>
                      <a:pt x="237" y="71"/>
                      <a:pt x="239" y="75"/>
                    </a:cubicBezTo>
                    <a:cubicBezTo>
                      <a:pt x="229" y="72"/>
                      <a:pt x="218" y="70"/>
                      <a:pt x="208" y="69"/>
                    </a:cubicBezTo>
                    <a:cubicBezTo>
                      <a:pt x="211" y="73"/>
                      <a:pt x="213" y="77"/>
                      <a:pt x="216" y="81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17" name="Google Shape;2417;p38"/>
              <p:cNvSpPr/>
              <p:nvPr/>
            </p:nvSpPr>
            <p:spPr>
              <a:xfrm>
                <a:off x="4671751" y="1154101"/>
                <a:ext cx="42863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31" h="16" extrusionOk="0">
                    <a:moveTo>
                      <a:pt x="0" y="0"/>
                    </a:moveTo>
                    <a:cubicBezTo>
                      <a:pt x="0" y="5"/>
                      <a:pt x="1" y="11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1"/>
                      <a:pt x="0" y="5"/>
                      <a:pt x="0" y="0"/>
                    </a:cubicBezTo>
                    <a:cubicBezTo>
                      <a:pt x="10" y="3"/>
                      <a:pt x="21" y="6"/>
                      <a:pt x="31" y="10"/>
                    </a:cubicBezTo>
                    <a:cubicBezTo>
                      <a:pt x="21" y="6"/>
                      <a:pt x="10" y="3"/>
                      <a:pt x="0" y="0"/>
                    </a:cubicBezTo>
                  </a:path>
                </a:pathLst>
              </a:custGeom>
              <a:solidFill>
                <a:srgbClr val="73C299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18" name="Google Shape;2418;p38"/>
              <p:cNvSpPr/>
              <p:nvPr/>
            </p:nvSpPr>
            <p:spPr>
              <a:xfrm>
                <a:off x="4419338" y="1076313"/>
                <a:ext cx="377825" cy="100013"/>
              </a:xfrm>
              <a:custGeom>
                <a:avLst/>
                <a:gdLst/>
                <a:ahLst/>
                <a:cxnLst/>
                <a:rect l="l" t="t" r="r" b="b"/>
                <a:pathLst>
                  <a:path w="272" h="72" extrusionOk="0">
                    <a:moveTo>
                      <a:pt x="28" y="0"/>
                    </a:moveTo>
                    <a:cubicBezTo>
                      <a:pt x="19" y="0"/>
                      <a:pt x="9" y="3"/>
                      <a:pt x="0" y="6"/>
                    </a:cubicBezTo>
                    <a:cubicBezTo>
                      <a:pt x="9" y="9"/>
                      <a:pt x="17" y="13"/>
                      <a:pt x="25" y="17"/>
                    </a:cubicBezTo>
                    <a:cubicBezTo>
                      <a:pt x="28" y="18"/>
                      <a:pt x="30" y="19"/>
                      <a:pt x="32" y="19"/>
                    </a:cubicBezTo>
                    <a:cubicBezTo>
                      <a:pt x="32" y="19"/>
                      <a:pt x="33" y="19"/>
                      <a:pt x="33" y="19"/>
                    </a:cubicBezTo>
                    <a:cubicBezTo>
                      <a:pt x="36" y="19"/>
                      <a:pt x="39" y="21"/>
                      <a:pt x="40" y="24"/>
                    </a:cubicBezTo>
                    <a:cubicBezTo>
                      <a:pt x="40" y="25"/>
                      <a:pt x="41" y="26"/>
                      <a:pt x="41" y="27"/>
                    </a:cubicBezTo>
                    <a:cubicBezTo>
                      <a:pt x="44" y="29"/>
                      <a:pt x="47" y="31"/>
                      <a:pt x="49" y="32"/>
                    </a:cubicBezTo>
                    <a:cubicBezTo>
                      <a:pt x="51" y="32"/>
                      <a:pt x="52" y="31"/>
                      <a:pt x="52" y="29"/>
                    </a:cubicBezTo>
                    <a:cubicBezTo>
                      <a:pt x="52" y="29"/>
                      <a:pt x="52" y="28"/>
                      <a:pt x="52" y="28"/>
                    </a:cubicBezTo>
                    <a:cubicBezTo>
                      <a:pt x="52" y="28"/>
                      <a:pt x="52" y="28"/>
                      <a:pt x="52" y="28"/>
                    </a:cubicBezTo>
                    <a:cubicBezTo>
                      <a:pt x="52" y="28"/>
                      <a:pt x="52" y="28"/>
                      <a:pt x="52" y="28"/>
                    </a:cubicBezTo>
                    <a:cubicBezTo>
                      <a:pt x="59" y="36"/>
                      <a:pt x="67" y="43"/>
                      <a:pt x="76" y="49"/>
                    </a:cubicBezTo>
                    <a:cubicBezTo>
                      <a:pt x="78" y="45"/>
                      <a:pt x="82" y="44"/>
                      <a:pt x="86" y="44"/>
                    </a:cubicBezTo>
                    <a:cubicBezTo>
                      <a:pt x="87" y="44"/>
                      <a:pt x="89" y="44"/>
                      <a:pt x="90" y="45"/>
                    </a:cubicBezTo>
                    <a:cubicBezTo>
                      <a:pt x="95" y="47"/>
                      <a:pt x="99" y="51"/>
                      <a:pt x="103" y="55"/>
                    </a:cubicBezTo>
                    <a:cubicBezTo>
                      <a:pt x="104" y="52"/>
                      <a:pt x="105" y="49"/>
                      <a:pt x="105" y="46"/>
                    </a:cubicBezTo>
                    <a:cubicBezTo>
                      <a:pt x="112" y="47"/>
                      <a:pt x="116" y="54"/>
                      <a:pt x="121" y="58"/>
                    </a:cubicBezTo>
                    <a:cubicBezTo>
                      <a:pt x="123" y="59"/>
                      <a:pt x="125" y="60"/>
                      <a:pt x="128" y="60"/>
                    </a:cubicBezTo>
                    <a:cubicBezTo>
                      <a:pt x="132" y="60"/>
                      <a:pt x="135" y="58"/>
                      <a:pt x="135" y="55"/>
                    </a:cubicBezTo>
                    <a:cubicBezTo>
                      <a:pt x="135" y="54"/>
                      <a:pt x="135" y="54"/>
                      <a:pt x="135" y="54"/>
                    </a:cubicBezTo>
                    <a:cubicBezTo>
                      <a:pt x="135" y="54"/>
                      <a:pt x="135" y="54"/>
                      <a:pt x="135" y="54"/>
                    </a:cubicBezTo>
                    <a:cubicBezTo>
                      <a:pt x="135" y="54"/>
                      <a:pt x="135" y="54"/>
                      <a:pt x="135" y="54"/>
                    </a:cubicBezTo>
                    <a:cubicBezTo>
                      <a:pt x="143" y="59"/>
                      <a:pt x="150" y="64"/>
                      <a:pt x="159" y="68"/>
                    </a:cubicBezTo>
                    <a:cubicBezTo>
                      <a:pt x="158" y="65"/>
                      <a:pt x="158" y="62"/>
                      <a:pt x="158" y="59"/>
                    </a:cubicBezTo>
                    <a:cubicBezTo>
                      <a:pt x="158" y="59"/>
                      <a:pt x="158" y="59"/>
                      <a:pt x="158" y="59"/>
                    </a:cubicBezTo>
                    <a:cubicBezTo>
                      <a:pt x="158" y="59"/>
                      <a:pt x="158" y="59"/>
                      <a:pt x="158" y="59"/>
                    </a:cubicBezTo>
                    <a:cubicBezTo>
                      <a:pt x="166" y="63"/>
                      <a:pt x="175" y="68"/>
                      <a:pt x="183" y="72"/>
                    </a:cubicBezTo>
                    <a:cubicBezTo>
                      <a:pt x="183" y="67"/>
                      <a:pt x="182" y="61"/>
                      <a:pt x="182" y="56"/>
                    </a:cubicBezTo>
                    <a:cubicBezTo>
                      <a:pt x="192" y="59"/>
                      <a:pt x="203" y="62"/>
                      <a:pt x="213" y="66"/>
                    </a:cubicBezTo>
                    <a:cubicBezTo>
                      <a:pt x="213" y="66"/>
                      <a:pt x="213" y="66"/>
                      <a:pt x="213" y="66"/>
                    </a:cubicBezTo>
                    <a:cubicBezTo>
                      <a:pt x="210" y="62"/>
                      <a:pt x="208" y="58"/>
                      <a:pt x="205" y="54"/>
                    </a:cubicBezTo>
                    <a:cubicBezTo>
                      <a:pt x="205" y="54"/>
                      <a:pt x="205" y="54"/>
                      <a:pt x="205" y="54"/>
                    </a:cubicBezTo>
                    <a:cubicBezTo>
                      <a:pt x="205" y="54"/>
                      <a:pt x="205" y="54"/>
                      <a:pt x="205" y="54"/>
                    </a:cubicBezTo>
                    <a:cubicBezTo>
                      <a:pt x="215" y="55"/>
                      <a:pt x="226" y="57"/>
                      <a:pt x="236" y="60"/>
                    </a:cubicBezTo>
                    <a:cubicBezTo>
                      <a:pt x="234" y="56"/>
                      <a:pt x="232" y="52"/>
                      <a:pt x="231" y="48"/>
                    </a:cubicBezTo>
                    <a:cubicBezTo>
                      <a:pt x="231" y="48"/>
                      <a:pt x="231" y="48"/>
                      <a:pt x="231" y="48"/>
                    </a:cubicBezTo>
                    <a:cubicBezTo>
                      <a:pt x="231" y="48"/>
                      <a:pt x="231" y="48"/>
                      <a:pt x="231" y="48"/>
                    </a:cubicBezTo>
                    <a:cubicBezTo>
                      <a:pt x="239" y="50"/>
                      <a:pt x="247" y="51"/>
                      <a:pt x="256" y="51"/>
                    </a:cubicBezTo>
                    <a:cubicBezTo>
                      <a:pt x="261" y="51"/>
                      <a:pt x="266" y="51"/>
                      <a:pt x="272" y="50"/>
                    </a:cubicBezTo>
                    <a:cubicBezTo>
                      <a:pt x="270" y="50"/>
                      <a:pt x="268" y="50"/>
                      <a:pt x="266" y="49"/>
                    </a:cubicBezTo>
                    <a:cubicBezTo>
                      <a:pt x="251" y="47"/>
                      <a:pt x="237" y="42"/>
                      <a:pt x="223" y="37"/>
                    </a:cubicBezTo>
                    <a:cubicBezTo>
                      <a:pt x="221" y="36"/>
                      <a:pt x="218" y="35"/>
                      <a:pt x="216" y="35"/>
                    </a:cubicBezTo>
                    <a:cubicBezTo>
                      <a:pt x="211" y="35"/>
                      <a:pt x="207" y="37"/>
                      <a:pt x="202" y="38"/>
                    </a:cubicBezTo>
                    <a:cubicBezTo>
                      <a:pt x="197" y="40"/>
                      <a:pt x="193" y="41"/>
                      <a:pt x="188" y="41"/>
                    </a:cubicBezTo>
                    <a:cubicBezTo>
                      <a:pt x="185" y="41"/>
                      <a:pt x="181" y="40"/>
                      <a:pt x="177" y="38"/>
                    </a:cubicBezTo>
                    <a:cubicBezTo>
                      <a:pt x="172" y="34"/>
                      <a:pt x="161" y="25"/>
                      <a:pt x="155" y="25"/>
                    </a:cubicBezTo>
                    <a:cubicBezTo>
                      <a:pt x="154" y="25"/>
                      <a:pt x="153" y="25"/>
                      <a:pt x="153" y="25"/>
                    </a:cubicBezTo>
                    <a:cubicBezTo>
                      <a:pt x="148" y="28"/>
                      <a:pt x="143" y="31"/>
                      <a:pt x="137" y="31"/>
                    </a:cubicBezTo>
                    <a:cubicBezTo>
                      <a:pt x="136" y="31"/>
                      <a:pt x="136" y="31"/>
                      <a:pt x="135" y="31"/>
                    </a:cubicBezTo>
                    <a:cubicBezTo>
                      <a:pt x="122" y="31"/>
                      <a:pt x="114" y="26"/>
                      <a:pt x="104" y="18"/>
                    </a:cubicBezTo>
                    <a:cubicBezTo>
                      <a:pt x="98" y="13"/>
                      <a:pt x="94" y="8"/>
                      <a:pt x="86" y="8"/>
                    </a:cubicBezTo>
                    <a:cubicBezTo>
                      <a:pt x="85" y="8"/>
                      <a:pt x="84" y="8"/>
                      <a:pt x="83" y="8"/>
                    </a:cubicBezTo>
                    <a:cubicBezTo>
                      <a:pt x="78" y="9"/>
                      <a:pt x="74" y="12"/>
                      <a:pt x="69" y="12"/>
                    </a:cubicBezTo>
                    <a:cubicBezTo>
                      <a:pt x="68" y="12"/>
                      <a:pt x="68" y="12"/>
                      <a:pt x="67" y="12"/>
                    </a:cubicBezTo>
                    <a:cubicBezTo>
                      <a:pt x="59" y="10"/>
                      <a:pt x="53" y="8"/>
                      <a:pt x="46" y="4"/>
                    </a:cubicBezTo>
                    <a:cubicBezTo>
                      <a:pt x="40" y="1"/>
                      <a:pt x="34" y="0"/>
                      <a:pt x="28" y="0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19" name="Google Shape;2419;p38"/>
              <p:cNvSpPr/>
              <p:nvPr/>
            </p:nvSpPr>
            <p:spPr>
              <a:xfrm>
                <a:off x="4409813" y="1081076"/>
                <a:ext cx="209550" cy="382588"/>
              </a:xfrm>
              <a:custGeom>
                <a:avLst/>
                <a:gdLst/>
                <a:ahLst/>
                <a:cxnLst/>
                <a:rect l="l" t="t" r="r" b="b"/>
                <a:pathLst>
                  <a:path w="151" h="275" extrusionOk="0">
                    <a:moveTo>
                      <a:pt x="90" y="189"/>
                    </a:moveTo>
                    <a:cubicBezTo>
                      <a:pt x="88" y="178"/>
                      <a:pt x="87" y="166"/>
                      <a:pt x="87" y="155"/>
                    </a:cubicBezTo>
                    <a:cubicBezTo>
                      <a:pt x="84" y="159"/>
                      <a:pt x="82" y="162"/>
                      <a:pt x="79" y="166"/>
                    </a:cubicBezTo>
                    <a:cubicBezTo>
                      <a:pt x="74" y="157"/>
                      <a:pt x="70" y="148"/>
                      <a:pt x="65" y="139"/>
                    </a:cubicBezTo>
                    <a:cubicBezTo>
                      <a:pt x="67" y="140"/>
                      <a:pt x="66" y="144"/>
                      <a:pt x="63" y="143"/>
                    </a:cubicBezTo>
                    <a:cubicBezTo>
                      <a:pt x="61" y="143"/>
                      <a:pt x="60" y="140"/>
                      <a:pt x="60" y="138"/>
                    </a:cubicBezTo>
                    <a:cubicBezTo>
                      <a:pt x="58" y="130"/>
                      <a:pt x="55" y="122"/>
                      <a:pt x="53" y="114"/>
                    </a:cubicBezTo>
                    <a:cubicBezTo>
                      <a:pt x="55" y="118"/>
                      <a:pt x="53" y="122"/>
                      <a:pt x="49" y="124"/>
                    </a:cubicBezTo>
                    <a:cubicBezTo>
                      <a:pt x="47" y="114"/>
                      <a:pt x="44" y="103"/>
                      <a:pt x="42" y="92"/>
                    </a:cubicBezTo>
                    <a:cubicBezTo>
                      <a:pt x="39" y="94"/>
                      <a:pt x="37" y="95"/>
                      <a:pt x="34" y="96"/>
                    </a:cubicBezTo>
                    <a:cubicBezTo>
                      <a:pt x="30" y="84"/>
                      <a:pt x="26" y="73"/>
                      <a:pt x="22" y="61"/>
                    </a:cubicBezTo>
                    <a:cubicBezTo>
                      <a:pt x="16" y="40"/>
                      <a:pt x="9" y="19"/>
                      <a:pt x="0" y="0"/>
                    </a:cubicBezTo>
                    <a:cubicBezTo>
                      <a:pt x="54" y="17"/>
                      <a:pt x="98" y="59"/>
                      <a:pt x="123" y="110"/>
                    </a:cubicBezTo>
                    <a:cubicBezTo>
                      <a:pt x="147" y="161"/>
                      <a:pt x="151" y="220"/>
                      <a:pt x="138" y="275"/>
                    </a:cubicBezTo>
                    <a:cubicBezTo>
                      <a:pt x="129" y="262"/>
                      <a:pt x="123" y="248"/>
                      <a:pt x="120" y="233"/>
                    </a:cubicBezTo>
                    <a:cubicBezTo>
                      <a:pt x="119" y="236"/>
                      <a:pt x="118" y="239"/>
                      <a:pt x="116" y="243"/>
                    </a:cubicBezTo>
                    <a:cubicBezTo>
                      <a:pt x="110" y="232"/>
                      <a:pt x="107" y="220"/>
                      <a:pt x="108" y="208"/>
                    </a:cubicBezTo>
                    <a:cubicBezTo>
                      <a:pt x="108" y="212"/>
                      <a:pt x="107" y="215"/>
                      <a:pt x="105" y="218"/>
                    </a:cubicBezTo>
                    <a:cubicBezTo>
                      <a:pt x="101" y="205"/>
                      <a:pt x="99" y="191"/>
                      <a:pt x="100" y="178"/>
                    </a:cubicBezTo>
                    <a:cubicBezTo>
                      <a:pt x="98" y="182"/>
                      <a:pt x="94" y="186"/>
                      <a:pt x="90" y="189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20" name="Google Shape;2420;p38"/>
              <p:cNvSpPr/>
              <p:nvPr/>
            </p:nvSpPr>
            <p:spPr>
              <a:xfrm>
                <a:off x="4416163" y="1096951"/>
                <a:ext cx="23813" cy="69850"/>
              </a:xfrm>
              <a:custGeom>
                <a:avLst/>
                <a:gdLst/>
                <a:ahLst/>
                <a:cxnLst/>
                <a:rect l="l" t="t" r="r" b="b"/>
                <a:pathLst>
                  <a:path w="17" h="50" extrusionOk="0">
                    <a:moveTo>
                      <a:pt x="17" y="48"/>
                    </a:moveTo>
                    <a:cubicBezTo>
                      <a:pt x="17" y="49"/>
                      <a:pt x="17" y="49"/>
                      <a:pt x="17" y="50"/>
                    </a:cubicBezTo>
                    <a:cubicBezTo>
                      <a:pt x="17" y="49"/>
                      <a:pt x="17" y="49"/>
                      <a:pt x="17" y="48"/>
                    </a:cubicBezTo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6" y="16"/>
                      <a:pt x="12" y="32"/>
                      <a:pt x="17" y="48"/>
                    </a:cubicBezTo>
                    <a:cubicBezTo>
                      <a:pt x="12" y="32"/>
                      <a:pt x="6" y="16"/>
                      <a:pt x="0" y="0"/>
                    </a:cubicBezTo>
                  </a:path>
                </a:pathLst>
              </a:custGeom>
              <a:solidFill>
                <a:srgbClr val="0A261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21" name="Google Shape;2421;p38"/>
              <p:cNvSpPr/>
              <p:nvPr/>
            </p:nvSpPr>
            <p:spPr>
              <a:xfrm>
                <a:off x="4484426" y="1241413"/>
                <a:ext cx="7938" cy="31750"/>
              </a:xfrm>
              <a:custGeom>
                <a:avLst/>
                <a:gdLst/>
                <a:ahLst/>
                <a:cxnLst/>
                <a:rect l="l" t="t" r="r" b="b"/>
                <a:pathLst>
                  <a:path w="6" h="23" extrusionOk="0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6" y="23"/>
                      <a:pt x="6" y="23"/>
                      <a:pt x="6" y="23"/>
                    </a:cubicBezTo>
                    <a:cubicBezTo>
                      <a:pt x="4" y="15"/>
                      <a:pt x="2" y="7"/>
                      <a:pt x="0" y="0"/>
                    </a:cubicBezTo>
                  </a:path>
                </a:pathLst>
              </a:custGeom>
              <a:solidFill>
                <a:srgbClr val="73C299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22" name="Google Shape;2422;p38"/>
              <p:cNvSpPr/>
              <p:nvPr/>
            </p:nvSpPr>
            <p:spPr>
              <a:xfrm>
                <a:off x="4501888" y="1277926"/>
                <a:ext cx="1588" cy="4763"/>
              </a:xfrm>
              <a:custGeom>
                <a:avLst/>
                <a:gdLst/>
                <a:ahLst/>
                <a:cxnLst/>
                <a:rect l="l" t="t" r="r" b="b"/>
                <a:pathLst>
                  <a:path w="2" h="4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3"/>
                      <a:pt x="2" y="4"/>
                    </a:cubicBezTo>
                    <a:cubicBezTo>
                      <a:pt x="1" y="3"/>
                      <a:pt x="1" y="1"/>
                      <a:pt x="0" y="0"/>
                    </a:cubicBezTo>
                  </a:path>
                </a:pathLst>
              </a:custGeom>
              <a:solidFill>
                <a:srgbClr val="0A261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23" name="Google Shape;2423;p38"/>
              <p:cNvSpPr/>
              <p:nvPr/>
            </p:nvSpPr>
            <p:spPr>
              <a:xfrm>
                <a:off x="4535226" y="1328726"/>
                <a:ext cx="34925" cy="90488"/>
              </a:xfrm>
              <a:custGeom>
                <a:avLst/>
                <a:gdLst/>
                <a:ahLst/>
                <a:cxnLst/>
                <a:rect l="l" t="t" r="r" b="b"/>
                <a:pathLst>
                  <a:path w="26" h="65" extrusionOk="0">
                    <a:moveTo>
                      <a:pt x="26" y="64"/>
                    </a:moveTo>
                    <a:cubicBezTo>
                      <a:pt x="26" y="64"/>
                      <a:pt x="26" y="64"/>
                      <a:pt x="26" y="65"/>
                    </a:cubicBezTo>
                    <a:cubicBezTo>
                      <a:pt x="26" y="64"/>
                      <a:pt x="26" y="64"/>
                      <a:pt x="26" y="64"/>
                    </a:cubicBezTo>
                    <a:moveTo>
                      <a:pt x="26" y="64"/>
                    </a:moveTo>
                    <a:cubicBezTo>
                      <a:pt x="26" y="64"/>
                      <a:pt x="26" y="64"/>
                      <a:pt x="26" y="64"/>
                    </a:cubicBezTo>
                    <a:cubicBezTo>
                      <a:pt x="26" y="64"/>
                      <a:pt x="26" y="64"/>
                      <a:pt x="26" y="64"/>
                    </a:cubicBezTo>
                    <a:moveTo>
                      <a:pt x="26" y="63"/>
                    </a:moveTo>
                    <a:cubicBezTo>
                      <a:pt x="26" y="63"/>
                      <a:pt x="26" y="63"/>
                      <a:pt x="26" y="63"/>
                    </a:cubicBezTo>
                    <a:cubicBezTo>
                      <a:pt x="26" y="63"/>
                      <a:pt x="26" y="63"/>
                      <a:pt x="26" y="63"/>
                    </a:cubicBezTo>
                    <a:moveTo>
                      <a:pt x="25" y="63"/>
                    </a:moveTo>
                    <a:cubicBezTo>
                      <a:pt x="25" y="63"/>
                      <a:pt x="25" y="63"/>
                      <a:pt x="25" y="63"/>
                    </a:cubicBezTo>
                    <a:cubicBezTo>
                      <a:pt x="25" y="63"/>
                      <a:pt x="25" y="63"/>
                      <a:pt x="25" y="63"/>
                    </a:cubicBezTo>
                    <a:moveTo>
                      <a:pt x="25" y="62"/>
                    </a:moveTo>
                    <a:cubicBezTo>
                      <a:pt x="25" y="62"/>
                      <a:pt x="25" y="62"/>
                      <a:pt x="25" y="62"/>
                    </a:cubicBezTo>
                    <a:cubicBezTo>
                      <a:pt x="25" y="62"/>
                      <a:pt x="25" y="62"/>
                      <a:pt x="25" y="62"/>
                    </a:cubicBezTo>
                    <a:moveTo>
                      <a:pt x="25" y="62"/>
                    </a:moveTo>
                    <a:cubicBezTo>
                      <a:pt x="25" y="62"/>
                      <a:pt x="25" y="62"/>
                      <a:pt x="25" y="62"/>
                    </a:cubicBezTo>
                    <a:cubicBezTo>
                      <a:pt x="25" y="62"/>
                      <a:pt x="25" y="62"/>
                      <a:pt x="25" y="62"/>
                    </a:cubicBezTo>
                    <a:moveTo>
                      <a:pt x="15" y="40"/>
                    </a:moveTo>
                    <a:cubicBezTo>
                      <a:pt x="15" y="40"/>
                      <a:pt x="15" y="40"/>
                      <a:pt x="15" y="40"/>
                    </a:cubicBezTo>
                    <a:cubicBezTo>
                      <a:pt x="15" y="40"/>
                      <a:pt x="15" y="40"/>
                      <a:pt x="15" y="40"/>
                    </a:cubicBezTo>
                    <a:moveTo>
                      <a:pt x="10" y="0"/>
                    </a:moveTo>
                    <a:cubicBezTo>
                      <a:pt x="7" y="4"/>
                      <a:pt x="4" y="8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4" y="8"/>
                      <a:pt x="7" y="4"/>
                      <a:pt x="10" y="0"/>
                    </a:cubicBezTo>
                  </a:path>
                </a:pathLst>
              </a:custGeom>
              <a:solidFill>
                <a:srgbClr val="73C299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24" name="Google Shape;2424;p38"/>
              <p:cNvSpPr/>
              <p:nvPr/>
            </p:nvSpPr>
            <p:spPr>
              <a:xfrm>
                <a:off x="4416163" y="1096951"/>
                <a:ext cx="188913" cy="366713"/>
              </a:xfrm>
              <a:custGeom>
                <a:avLst/>
                <a:gdLst/>
                <a:ahLst/>
                <a:cxnLst/>
                <a:rect l="l" t="t" r="r" b="b"/>
                <a:pathLst>
                  <a:path w="136" h="264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6" y="16"/>
                      <a:pt x="12" y="32"/>
                      <a:pt x="17" y="48"/>
                    </a:cubicBezTo>
                    <a:cubicBezTo>
                      <a:pt x="17" y="48"/>
                      <a:pt x="17" y="48"/>
                      <a:pt x="17" y="48"/>
                    </a:cubicBezTo>
                    <a:cubicBezTo>
                      <a:pt x="17" y="49"/>
                      <a:pt x="17" y="49"/>
                      <a:pt x="17" y="50"/>
                    </a:cubicBezTo>
                    <a:cubicBezTo>
                      <a:pt x="17" y="50"/>
                      <a:pt x="17" y="50"/>
                      <a:pt x="17" y="50"/>
                    </a:cubicBezTo>
                    <a:cubicBezTo>
                      <a:pt x="21" y="62"/>
                      <a:pt x="25" y="73"/>
                      <a:pt x="29" y="85"/>
                    </a:cubicBezTo>
                    <a:cubicBezTo>
                      <a:pt x="32" y="84"/>
                      <a:pt x="34" y="83"/>
                      <a:pt x="37" y="81"/>
                    </a:cubicBezTo>
                    <a:cubicBezTo>
                      <a:pt x="39" y="92"/>
                      <a:pt x="42" y="103"/>
                      <a:pt x="44" y="113"/>
                    </a:cubicBezTo>
                    <a:cubicBezTo>
                      <a:pt x="47" y="112"/>
                      <a:pt x="49" y="109"/>
                      <a:pt x="49" y="105"/>
                    </a:cubicBezTo>
                    <a:cubicBezTo>
                      <a:pt x="49" y="105"/>
                      <a:pt x="49" y="104"/>
                      <a:pt x="49" y="104"/>
                    </a:cubicBezTo>
                    <a:cubicBezTo>
                      <a:pt x="51" y="111"/>
                      <a:pt x="53" y="119"/>
                      <a:pt x="55" y="127"/>
                    </a:cubicBezTo>
                    <a:cubicBezTo>
                      <a:pt x="55" y="127"/>
                      <a:pt x="55" y="127"/>
                      <a:pt x="55" y="127"/>
                    </a:cubicBezTo>
                    <a:cubicBezTo>
                      <a:pt x="55" y="129"/>
                      <a:pt x="56" y="132"/>
                      <a:pt x="58" y="132"/>
                    </a:cubicBezTo>
                    <a:cubicBezTo>
                      <a:pt x="59" y="132"/>
                      <a:pt x="59" y="132"/>
                      <a:pt x="59" y="132"/>
                    </a:cubicBezTo>
                    <a:cubicBezTo>
                      <a:pt x="60" y="132"/>
                      <a:pt x="61" y="131"/>
                      <a:pt x="61" y="130"/>
                    </a:cubicBezTo>
                    <a:cubicBezTo>
                      <a:pt x="61" y="130"/>
                      <a:pt x="61" y="130"/>
                      <a:pt x="61" y="130"/>
                    </a:cubicBezTo>
                    <a:cubicBezTo>
                      <a:pt x="61" y="130"/>
                      <a:pt x="61" y="130"/>
                      <a:pt x="61" y="130"/>
                    </a:cubicBezTo>
                    <a:cubicBezTo>
                      <a:pt x="62" y="131"/>
                      <a:pt x="62" y="133"/>
                      <a:pt x="63" y="134"/>
                    </a:cubicBezTo>
                    <a:cubicBezTo>
                      <a:pt x="67" y="141"/>
                      <a:pt x="70" y="148"/>
                      <a:pt x="74" y="155"/>
                    </a:cubicBezTo>
                    <a:cubicBezTo>
                      <a:pt x="77" y="151"/>
                      <a:pt x="79" y="148"/>
                      <a:pt x="82" y="144"/>
                    </a:cubicBezTo>
                    <a:cubicBezTo>
                      <a:pt x="82" y="144"/>
                      <a:pt x="82" y="144"/>
                      <a:pt x="82" y="144"/>
                    </a:cubicBezTo>
                    <a:cubicBezTo>
                      <a:pt x="82" y="144"/>
                      <a:pt x="82" y="144"/>
                      <a:pt x="82" y="144"/>
                    </a:cubicBezTo>
                    <a:cubicBezTo>
                      <a:pt x="82" y="145"/>
                      <a:pt x="82" y="145"/>
                      <a:pt x="82" y="146"/>
                    </a:cubicBezTo>
                    <a:cubicBezTo>
                      <a:pt x="82" y="157"/>
                      <a:pt x="83" y="168"/>
                      <a:pt x="85" y="178"/>
                    </a:cubicBezTo>
                    <a:cubicBezTo>
                      <a:pt x="89" y="175"/>
                      <a:pt x="92" y="171"/>
                      <a:pt x="95" y="167"/>
                    </a:cubicBezTo>
                    <a:cubicBezTo>
                      <a:pt x="95" y="167"/>
                      <a:pt x="95" y="167"/>
                      <a:pt x="95" y="167"/>
                    </a:cubicBezTo>
                    <a:cubicBezTo>
                      <a:pt x="95" y="167"/>
                      <a:pt x="95" y="167"/>
                      <a:pt x="95" y="167"/>
                    </a:cubicBezTo>
                    <a:cubicBezTo>
                      <a:pt x="95" y="167"/>
                      <a:pt x="95" y="167"/>
                      <a:pt x="95" y="167"/>
                    </a:cubicBezTo>
                    <a:cubicBezTo>
                      <a:pt x="95" y="169"/>
                      <a:pt x="95" y="172"/>
                      <a:pt x="95" y="174"/>
                    </a:cubicBezTo>
                    <a:cubicBezTo>
                      <a:pt x="95" y="185"/>
                      <a:pt x="97" y="197"/>
                      <a:pt x="100" y="207"/>
                    </a:cubicBezTo>
                    <a:cubicBezTo>
                      <a:pt x="100" y="207"/>
                      <a:pt x="100" y="207"/>
                      <a:pt x="100" y="207"/>
                    </a:cubicBezTo>
                    <a:cubicBezTo>
                      <a:pt x="100" y="207"/>
                      <a:pt x="100" y="207"/>
                      <a:pt x="100" y="207"/>
                    </a:cubicBezTo>
                    <a:cubicBezTo>
                      <a:pt x="102" y="205"/>
                      <a:pt x="103" y="203"/>
                      <a:pt x="103" y="201"/>
                    </a:cubicBezTo>
                    <a:cubicBezTo>
                      <a:pt x="103" y="210"/>
                      <a:pt x="105" y="220"/>
                      <a:pt x="110" y="229"/>
                    </a:cubicBezTo>
                    <a:cubicBezTo>
                      <a:pt x="110" y="229"/>
                      <a:pt x="110" y="229"/>
                      <a:pt x="110" y="229"/>
                    </a:cubicBezTo>
                    <a:cubicBezTo>
                      <a:pt x="110" y="229"/>
                      <a:pt x="110" y="229"/>
                      <a:pt x="110" y="229"/>
                    </a:cubicBezTo>
                    <a:cubicBezTo>
                      <a:pt x="110" y="229"/>
                      <a:pt x="110" y="229"/>
                      <a:pt x="110" y="229"/>
                    </a:cubicBezTo>
                    <a:cubicBezTo>
                      <a:pt x="110" y="230"/>
                      <a:pt x="110" y="230"/>
                      <a:pt x="110" y="230"/>
                    </a:cubicBezTo>
                    <a:cubicBezTo>
                      <a:pt x="110" y="230"/>
                      <a:pt x="110" y="230"/>
                      <a:pt x="110" y="230"/>
                    </a:cubicBezTo>
                    <a:cubicBezTo>
                      <a:pt x="110" y="230"/>
                      <a:pt x="111" y="230"/>
                      <a:pt x="111" y="230"/>
                    </a:cubicBezTo>
                    <a:cubicBezTo>
                      <a:pt x="111" y="230"/>
                      <a:pt x="111" y="230"/>
                      <a:pt x="111" y="230"/>
                    </a:cubicBezTo>
                    <a:cubicBezTo>
                      <a:pt x="111" y="231"/>
                      <a:pt x="111" y="231"/>
                      <a:pt x="111" y="231"/>
                    </a:cubicBezTo>
                    <a:cubicBezTo>
                      <a:pt x="111" y="231"/>
                      <a:pt x="111" y="231"/>
                      <a:pt x="111" y="231"/>
                    </a:cubicBezTo>
                    <a:cubicBezTo>
                      <a:pt x="111" y="231"/>
                      <a:pt x="111" y="231"/>
                      <a:pt x="111" y="231"/>
                    </a:cubicBezTo>
                    <a:cubicBezTo>
                      <a:pt x="111" y="231"/>
                      <a:pt x="111" y="231"/>
                      <a:pt x="111" y="232"/>
                    </a:cubicBezTo>
                    <a:cubicBezTo>
                      <a:pt x="111" y="232"/>
                      <a:pt x="111" y="232"/>
                      <a:pt x="111" y="232"/>
                    </a:cubicBezTo>
                    <a:cubicBezTo>
                      <a:pt x="113" y="228"/>
                      <a:pt x="114" y="225"/>
                      <a:pt x="115" y="222"/>
                    </a:cubicBezTo>
                    <a:cubicBezTo>
                      <a:pt x="118" y="237"/>
                      <a:pt x="124" y="251"/>
                      <a:pt x="133" y="264"/>
                    </a:cubicBezTo>
                    <a:cubicBezTo>
                      <a:pt x="134" y="259"/>
                      <a:pt x="135" y="254"/>
                      <a:pt x="136" y="248"/>
                    </a:cubicBezTo>
                    <a:cubicBezTo>
                      <a:pt x="135" y="223"/>
                      <a:pt x="127" y="194"/>
                      <a:pt x="123" y="185"/>
                    </a:cubicBezTo>
                    <a:cubicBezTo>
                      <a:pt x="108" y="156"/>
                      <a:pt x="93" y="149"/>
                      <a:pt x="104" y="115"/>
                    </a:cubicBezTo>
                    <a:cubicBezTo>
                      <a:pt x="108" y="101"/>
                      <a:pt x="77" y="86"/>
                      <a:pt x="68" y="77"/>
                    </a:cubicBezTo>
                    <a:cubicBezTo>
                      <a:pt x="55" y="65"/>
                      <a:pt x="57" y="45"/>
                      <a:pt x="45" y="32"/>
                    </a:cubicBezTo>
                    <a:cubicBezTo>
                      <a:pt x="31" y="17"/>
                      <a:pt x="13" y="12"/>
                      <a:pt x="0" y="0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25" name="Google Shape;2425;p38"/>
              <p:cNvSpPr/>
              <p:nvPr/>
            </p:nvSpPr>
            <p:spPr>
              <a:xfrm>
                <a:off x="4303451" y="1077901"/>
                <a:ext cx="114300" cy="388938"/>
              </a:xfrm>
              <a:custGeom>
                <a:avLst/>
                <a:gdLst/>
                <a:ahLst/>
                <a:cxnLst/>
                <a:rect l="l" t="t" r="r" b="b"/>
                <a:pathLst>
                  <a:path w="82" h="280" extrusionOk="0">
                    <a:moveTo>
                      <a:pt x="60" y="144"/>
                    </a:moveTo>
                    <a:cubicBezTo>
                      <a:pt x="60" y="134"/>
                      <a:pt x="60" y="124"/>
                      <a:pt x="60" y="115"/>
                    </a:cubicBezTo>
                    <a:cubicBezTo>
                      <a:pt x="62" y="116"/>
                      <a:pt x="65" y="118"/>
                      <a:pt x="67" y="119"/>
                    </a:cubicBezTo>
                    <a:cubicBezTo>
                      <a:pt x="68" y="98"/>
                      <a:pt x="69" y="77"/>
                      <a:pt x="71" y="56"/>
                    </a:cubicBezTo>
                    <a:cubicBezTo>
                      <a:pt x="73" y="59"/>
                      <a:pt x="75" y="61"/>
                      <a:pt x="77" y="64"/>
                    </a:cubicBezTo>
                    <a:cubicBezTo>
                      <a:pt x="76" y="55"/>
                      <a:pt x="75" y="46"/>
                      <a:pt x="73" y="38"/>
                    </a:cubicBezTo>
                    <a:cubicBezTo>
                      <a:pt x="74" y="40"/>
                      <a:pt x="77" y="42"/>
                      <a:pt x="80" y="43"/>
                    </a:cubicBezTo>
                    <a:cubicBezTo>
                      <a:pt x="81" y="28"/>
                      <a:pt x="81" y="14"/>
                      <a:pt x="82" y="0"/>
                    </a:cubicBezTo>
                    <a:cubicBezTo>
                      <a:pt x="40" y="32"/>
                      <a:pt x="12" y="81"/>
                      <a:pt x="6" y="133"/>
                    </a:cubicBezTo>
                    <a:cubicBezTo>
                      <a:pt x="0" y="185"/>
                      <a:pt x="15" y="239"/>
                      <a:pt x="48" y="280"/>
                    </a:cubicBezTo>
                    <a:cubicBezTo>
                      <a:pt x="47" y="270"/>
                      <a:pt x="45" y="259"/>
                      <a:pt x="44" y="248"/>
                    </a:cubicBezTo>
                    <a:cubicBezTo>
                      <a:pt x="47" y="251"/>
                      <a:pt x="51" y="254"/>
                      <a:pt x="54" y="258"/>
                    </a:cubicBezTo>
                    <a:cubicBezTo>
                      <a:pt x="51" y="245"/>
                      <a:pt x="49" y="233"/>
                      <a:pt x="46" y="221"/>
                    </a:cubicBezTo>
                    <a:cubicBezTo>
                      <a:pt x="45" y="220"/>
                      <a:pt x="45" y="221"/>
                      <a:pt x="45" y="222"/>
                    </a:cubicBezTo>
                    <a:cubicBezTo>
                      <a:pt x="45" y="223"/>
                      <a:pt x="46" y="224"/>
                      <a:pt x="47" y="223"/>
                    </a:cubicBezTo>
                    <a:cubicBezTo>
                      <a:pt x="49" y="222"/>
                      <a:pt x="49" y="220"/>
                      <a:pt x="49" y="218"/>
                    </a:cubicBezTo>
                    <a:cubicBezTo>
                      <a:pt x="47" y="210"/>
                      <a:pt x="46" y="202"/>
                      <a:pt x="45" y="194"/>
                    </a:cubicBezTo>
                    <a:cubicBezTo>
                      <a:pt x="48" y="198"/>
                      <a:pt x="51" y="200"/>
                      <a:pt x="55" y="201"/>
                    </a:cubicBezTo>
                    <a:cubicBezTo>
                      <a:pt x="54" y="189"/>
                      <a:pt x="52" y="177"/>
                      <a:pt x="50" y="165"/>
                    </a:cubicBezTo>
                    <a:cubicBezTo>
                      <a:pt x="53" y="166"/>
                      <a:pt x="55" y="168"/>
                      <a:pt x="57" y="170"/>
                    </a:cubicBezTo>
                    <a:cubicBezTo>
                      <a:pt x="54" y="157"/>
                      <a:pt x="51" y="145"/>
                      <a:pt x="49" y="133"/>
                    </a:cubicBezTo>
                    <a:cubicBezTo>
                      <a:pt x="52" y="137"/>
                      <a:pt x="55" y="141"/>
                      <a:pt x="60" y="144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26" name="Google Shape;2426;p38"/>
              <p:cNvSpPr/>
              <p:nvPr/>
            </p:nvSpPr>
            <p:spPr>
              <a:xfrm>
                <a:off x="4414576" y="1098538"/>
                <a:ext cx="1588" cy="381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8" extrusionOk="0">
                    <a:moveTo>
                      <a:pt x="1" y="0"/>
                    </a:moveTo>
                    <a:cubicBezTo>
                      <a:pt x="1" y="9"/>
                      <a:pt x="1" y="18"/>
                      <a:pt x="0" y="28"/>
                    </a:cubicBezTo>
                    <a:cubicBezTo>
                      <a:pt x="1" y="18"/>
                      <a:pt x="1" y="9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0A261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27" name="Google Shape;2427;p38"/>
              <p:cNvSpPr/>
              <p:nvPr/>
            </p:nvSpPr>
            <p:spPr>
              <a:xfrm>
                <a:off x="4416163" y="1087426"/>
                <a:ext cx="0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7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0" y="4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4"/>
                      <a:pt x="0" y="2"/>
                      <a:pt x="0" y="0"/>
                    </a:cubicBezTo>
                  </a:path>
                </a:pathLst>
              </a:custGeom>
              <a:solidFill>
                <a:srgbClr val="006C2A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28" name="Google Shape;2428;p38"/>
              <p:cNvSpPr/>
              <p:nvPr/>
            </p:nvSpPr>
            <p:spPr>
              <a:xfrm>
                <a:off x="4416163" y="1096951"/>
                <a:ext cx="0" cy="1588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" extrusionOk="0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051D0E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29" name="Google Shape;2429;p38"/>
              <p:cNvSpPr/>
              <p:nvPr/>
            </p:nvSpPr>
            <p:spPr>
              <a:xfrm>
                <a:off x="4416163" y="1096951"/>
                <a:ext cx="1500" cy="1500"/>
              </a:xfrm>
              <a:prstGeom prst="ellipse">
                <a:avLst/>
              </a:prstGeom>
              <a:solidFill>
                <a:srgbClr val="005219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30" name="Google Shape;2430;p38"/>
              <p:cNvSpPr/>
              <p:nvPr/>
            </p:nvSpPr>
            <p:spPr>
              <a:xfrm>
                <a:off x="4365363" y="1363651"/>
                <a:ext cx="6350" cy="100013"/>
              </a:xfrm>
              <a:custGeom>
                <a:avLst/>
                <a:gdLst/>
                <a:ahLst/>
                <a:cxnLst/>
                <a:rect l="l" t="t" r="r" b="b"/>
                <a:pathLst>
                  <a:path w="5" h="72" extrusionOk="0">
                    <a:moveTo>
                      <a:pt x="0" y="42"/>
                    </a:moveTo>
                    <a:cubicBezTo>
                      <a:pt x="1" y="52"/>
                      <a:pt x="2" y="62"/>
                      <a:pt x="4" y="72"/>
                    </a:cubicBezTo>
                    <a:cubicBezTo>
                      <a:pt x="4" y="72"/>
                      <a:pt x="4" y="72"/>
                      <a:pt x="4" y="72"/>
                    </a:cubicBezTo>
                    <a:cubicBezTo>
                      <a:pt x="2" y="62"/>
                      <a:pt x="1" y="52"/>
                      <a:pt x="0" y="42"/>
                    </a:cubicBezTo>
                    <a:cubicBezTo>
                      <a:pt x="0" y="42"/>
                      <a:pt x="0" y="42"/>
                      <a:pt x="0" y="42"/>
                    </a:cubicBezTo>
                    <a:moveTo>
                      <a:pt x="2" y="18"/>
                    </a:moveTo>
                    <a:cubicBezTo>
                      <a:pt x="3" y="22"/>
                      <a:pt x="4" y="26"/>
                      <a:pt x="5" y="30"/>
                    </a:cubicBezTo>
                    <a:cubicBezTo>
                      <a:pt x="4" y="26"/>
                      <a:pt x="3" y="22"/>
                      <a:pt x="2" y="18"/>
                    </a:cubicBezTo>
                    <a:cubicBezTo>
                      <a:pt x="2" y="18"/>
                      <a:pt x="2" y="18"/>
                      <a:pt x="2" y="18"/>
                    </a:cubicBezTo>
                    <a:moveTo>
                      <a:pt x="3" y="0"/>
                    </a:moveTo>
                    <a:cubicBezTo>
                      <a:pt x="3" y="4"/>
                      <a:pt x="4" y="8"/>
                      <a:pt x="5" y="12"/>
                    </a:cubicBezTo>
                    <a:cubicBezTo>
                      <a:pt x="5" y="12"/>
                      <a:pt x="5" y="13"/>
                      <a:pt x="5" y="14"/>
                    </a:cubicBezTo>
                    <a:cubicBezTo>
                      <a:pt x="5" y="13"/>
                      <a:pt x="5" y="12"/>
                      <a:pt x="5" y="12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solidFill>
                <a:srgbClr val="73C299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31" name="Google Shape;2431;p38"/>
              <p:cNvSpPr/>
              <p:nvPr/>
            </p:nvSpPr>
            <p:spPr>
              <a:xfrm>
                <a:off x="4333613" y="1087426"/>
                <a:ext cx="82550" cy="376238"/>
              </a:xfrm>
              <a:custGeom>
                <a:avLst/>
                <a:gdLst/>
                <a:ahLst/>
                <a:cxnLst/>
                <a:rect l="l" t="t" r="r" b="b"/>
                <a:pathLst>
                  <a:path w="60" h="271" extrusionOk="0">
                    <a:moveTo>
                      <a:pt x="60" y="0"/>
                    </a:moveTo>
                    <a:cubicBezTo>
                      <a:pt x="52" y="10"/>
                      <a:pt x="44" y="21"/>
                      <a:pt x="40" y="34"/>
                    </a:cubicBezTo>
                    <a:cubicBezTo>
                      <a:pt x="37" y="46"/>
                      <a:pt x="35" y="56"/>
                      <a:pt x="27" y="66"/>
                    </a:cubicBezTo>
                    <a:cubicBezTo>
                      <a:pt x="13" y="83"/>
                      <a:pt x="21" y="98"/>
                      <a:pt x="17" y="117"/>
                    </a:cubicBezTo>
                    <a:cubicBezTo>
                      <a:pt x="16" y="122"/>
                      <a:pt x="11" y="127"/>
                      <a:pt x="8" y="132"/>
                    </a:cubicBezTo>
                    <a:cubicBezTo>
                      <a:pt x="1" y="143"/>
                      <a:pt x="7" y="155"/>
                      <a:pt x="9" y="166"/>
                    </a:cubicBezTo>
                    <a:cubicBezTo>
                      <a:pt x="12" y="178"/>
                      <a:pt x="0" y="191"/>
                      <a:pt x="6" y="204"/>
                    </a:cubicBezTo>
                    <a:cubicBezTo>
                      <a:pt x="12" y="217"/>
                      <a:pt x="13" y="227"/>
                      <a:pt x="13" y="242"/>
                    </a:cubicBezTo>
                    <a:cubicBezTo>
                      <a:pt x="12" y="255"/>
                      <a:pt x="20" y="263"/>
                      <a:pt x="27" y="271"/>
                    </a:cubicBezTo>
                    <a:cubicBezTo>
                      <a:pt x="25" y="261"/>
                      <a:pt x="24" y="251"/>
                      <a:pt x="23" y="241"/>
                    </a:cubicBezTo>
                    <a:cubicBezTo>
                      <a:pt x="23" y="241"/>
                      <a:pt x="23" y="241"/>
                      <a:pt x="23" y="241"/>
                    </a:cubicBezTo>
                    <a:cubicBezTo>
                      <a:pt x="23" y="241"/>
                      <a:pt x="23" y="241"/>
                      <a:pt x="23" y="241"/>
                    </a:cubicBezTo>
                    <a:cubicBezTo>
                      <a:pt x="26" y="244"/>
                      <a:pt x="30" y="247"/>
                      <a:pt x="33" y="251"/>
                    </a:cubicBezTo>
                    <a:cubicBezTo>
                      <a:pt x="32" y="244"/>
                      <a:pt x="30" y="236"/>
                      <a:pt x="28" y="229"/>
                    </a:cubicBezTo>
                    <a:cubicBezTo>
                      <a:pt x="27" y="225"/>
                      <a:pt x="26" y="221"/>
                      <a:pt x="25" y="217"/>
                    </a:cubicBezTo>
                    <a:cubicBezTo>
                      <a:pt x="25" y="217"/>
                      <a:pt x="25" y="217"/>
                      <a:pt x="25" y="217"/>
                    </a:cubicBezTo>
                    <a:cubicBezTo>
                      <a:pt x="25" y="217"/>
                      <a:pt x="25" y="217"/>
                      <a:pt x="25" y="217"/>
                    </a:cubicBezTo>
                    <a:cubicBezTo>
                      <a:pt x="26" y="216"/>
                      <a:pt x="26" y="216"/>
                      <a:pt x="26" y="216"/>
                    </a:cubicBezTo>
                    <a:cubicBezTo>
                      <a:pt x="28" y="216"/>
                      <a:pt x="28" y="214"/>
                      <a:pt x="28" y="213"/>
                    </a:cubicBezTo>
                    <a:cubicBezTo>
                      <a:pt x="28" y="212"/>
                      <a:pt x="28" y="211"/>
                      <a:pt x="28" y="211"/>
                    </a:cubicBezTo>
                    <a:cubicBezTo>
                      <a:pt x="27" y="207"/>
                      <a:pt x="26" y="203"/>
                      <a:pt x="26" y="199"/>
                    </a:cubicBezTo>
                    <a:cubicBezTo>
                      <a:pt x="24" y="187"/>
                      <a:pt x="24" y="187"/>
                      <a:pt x="24" y="187"/>
                    </a:cubicBezTo>
                    <a:cubicBezTo>
                      <a:pt x="24" y="187"/>
                      <a:pt x="24" y="187"/>
                      <a:pt x="24" y="187"/>
                    </a:cubicBezTo>
                    <a:cubicBezTo>
                      <a:pt x="24" y="187"/>
                      <a:pt x="24" y="187"/>
                      <a:pt x="24" y="187"/>
                    </a:cubicBezTo>
                    <a:cubicBezTo>
                      <a:pt x="27" y="191"/>
                      <a:pt x="30" y="193"/>
                      <a:pt x="34" y="194"/>
                    </a:cubicBezTo>
                    <a:cubicBezTo>
                      <a:pt x="33" y="182"/>
                      <a:pt x="31" y="170"/>
                      <a:pt x="29" y="158"/>
                    </a:cubicBezTo>
                    <a:cubicBezTo>
                      <a:pt x="29" y="158"/>
                      <a:pt x="29" y="158"/>
                      <a:pt x="29" y="158"/>
                    </a:cubicBezTo>
                    <a:cubicBezTo>
                      <a:pt x="29" y="158"/>
                      <a:pt x="29" y="158"/>
                      <a:pt x="29" y="158"/>
                    </a:cubicBezTo>
                    <a:cubicBezTo>
                      <a:pt x="29" y="158"/>
                      <a:pt x="29" y="158"/>
                      <a:pt x="29" y="158"/>
                    </a:cubicBezTo>
                    <a:cubicBezTo>
                      <a:pt x="32" y="159"/>
                      <a:pt x="34" y="161"/>
                      <a:pt x="36" y="163"/>
                    </a:cubicBezTo>
                    <a:cubicBezTo>
                      <a:pt x="33" y="150"/>
                      <a:pt x="30" y="138"/>
                      <a:pt x="28" y="126"/>
                    </a:cubicBezTo>
                    <a:cubicBezTo>
                      <a:pt x="28" y="126"/>
                      <a:pt x="28" y="126"/>
                      <a:pt x="28" y="126"/>
                    </a:cubicBezTo>
                    <a:cubicBezTo>
                      <a:pt x="28" y="126"/>
                      <a:pt x="28" y="126"/>
                      <a:pt x="28" y="126"/>
                    </a:cubicBezTo>
                    <a:cubicBezTo>
                      <a:pt x="31" y="130"/>
                      <a:pt x="34" y="134"/>
                      <a:pt x="39" y="137"/>
                    </a:cubicBezTo>
                    <a:cubicBezTo>
                      <a:pt x="39" y="127"/>
                      <a:pt x="39" y="117"/>
                      <a:pt x="39" y="108"/>
                    </a:cubicBezTo>
                    <a:cubicBezTo>
                      <a:pt x="39" y="108"/>
                      <a:pt x="39" y="108"/>
                      <a:pt x="39" y="108"/>
                    </a:cubicBezTo>
                    <a:cubicBezTo>
                      <a:pt x="41" y="109"/>
                      <a:pt x="44" y="111"/>
                      <a:pt x="46" y="112"/>
                    </a:cubicBezTo>
                    <a:cubicBezTo>
                      <a:pt x="47" y="91"/>
                      <a:pt x="48" y="70"/>
                      <a:pt x="50" y="49"/>
                    </a:cubicBezTo>
                    <a:cubicBezTo>
                      <a:pt x="52" y="52"/>
                      <a:pt x="54" y="54"/>
                      <a:pt x="56" y="57"/>
                    </a:cubicBezTo>
                    <a:cubicBezTo>
                      <a:pt x="55" y="48"/>
                      <a:pt x="54" y="39"/>
                      <a:pt x="52" y="31"/>
                    </a:cubicBezTo>
                    <a:cubicBezTo>
                      <a:pt x="52" y="31"/>
                      <a:pt x="52" y="31"/>
                      <a:pt x="52" y="31"/>
                    </a:cubicBezTo>
                    <a:cubicBezTo>
                      <a:pt x="52" y="31"/>
                      <a:pt x="52" y="31"/>
                      <a:pt x="52" y="31"/>
                    </a:cubicBezTo>
                    <a:cubicBezTo>
                      <a:pt x="53" y="33"/>
                      <a:pt x="56" y="35"/>
                      <a:pt x="59" y="36"/>
                    </a:cubicBezTo>
                    <a:cubicBezTo>
                      <a:pt x="59" y="36"/>
                      <a:pt x="59" y="36"/>
                      <a:pt x="59" y="36"/>
                    </a:cubicBezTo>
                    <a:cubicBezTo>
                      <a:pt x="60" y="26"/>
                      <a:pt x="60" y="17"/>
                      <a:pt x="60" y="8"/>
                    </a:cubicBezTo>
                    <a:cubicBezTo>
                      <a:pt x="60" y="8"/>
                      <a:pt x="60" y="8"/>
                      <a:pt x="60" y="7"/>
                    </a:cubicBezTo>
                    <a:cubicBezTo>
                      <a:pt x="60" y="7"/>
                      <a:pt x="60" y="7"/>
                      <a:pt x="60" y="7"/>
                    </a:cubicBezTo>
                    <a:cubicBezTo>
                      <a:pt x="60" y="4"/>
                      <a:pt x="60" y="2"/>
                      <a:pt x="60" y="0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32" name="Google Shape;2432;p38"/>
              <p:cNvSpPr/>
              <p:nvPr/>
            </p:nvSpPr>
            <p:spPr>
              <a:xfrm>
                <a:off x="4111363" y="1073138"/>
                <a:ext cx="306388" cy="214313"/>
              </a:xfrm>
              <a:custGeom>
                <a:avLst/>
                <a:gdLst/>
                <a:ahLst/>
                <a:cxnLst/>
                <a:rect l="l" t="t" r="r" b="b"/>
                <a:pathLst>
                  <a:path w="220" h="154" extrusionOk="0">
                    <a:moveTo>
                      <a:pt x="45" y="150"/>
                    </a:moveTo>
                    <a:cubicBezTo>
                      <a:pt x="51" y="140"/>
                      <a:pt x="60" y="132"/>
                      <a:pt x="70" y="126"/>
                    </a:cubicBezTo>
                    <a:cubicBezTo>
                      <a:pt x="72" y="131"/>
                      <a:pt x="74" y="136"/>
                      <a:pt x="76" y="140"/>
                    </a:cubicBezTo>
                    <a:cubicBezTo>
                      <a:pt x="80" y="128"/>
                      <a:pt x="86" y="117"/>
                      <a:pt x="95" y="107"/>
                    </a:cubicBezTo>
                    <a:cubicBezTo>
                      <a:pt x="96" y="111"/>
                      <a:pt x="96" y="116"/>
                      <a:pt x="97" y="120"/>
                    </a:cubicBezTo>
                    <a:cubicBezTo>
                      <a:pt x="103" y="110"/>
                      <a:pt x="111" y="101"/>
                      <a:pt x="120" y="94"/>
                    </a:cubicBezTo>
                    <a:cubicBezTo>
                      <a:pt x="121" y="97"/>
                      <a:pt x="121" y="100"/>
                      <a:pt x="121" y="104"/>
                    </a:cubicBezTo>
                    <a:cubicBezTo>
                      <a:pt x="129" y="94"/>
                      <a:pt x="138" y="85"/>
                      <a:pt x="146" y="76"/>
                    </a:cubicBezTo>
                    <a:cubicBezTo>
                      <a:pt x="150" y="78"/>
                      <a:pt x="151" y="82"/>
                      <a:pt x="150" y="86"/>
                    </a:cubicBezTo>
                    <a:cubicBezTo>
                      <a:pt x="159" y="82"/>
                      <a:pt x="166" y="75"/>
                      <a:pt x="171" y="66"/>
                    </a:cubicBezTo>
                    <a:cubicBezTo>
                      <a:pt x="172" y="69"/>
                      <a:pt x="173" y="72"/>
                      <a:pt x="174" y="75"/>
                    </a:cubicBezTo>
                    <a:cubicBezTo>
                      <a:pt x="182" y="48"/>
                      <a:pt x="198" y="23"/>
                      <a:pt x="220" y="5"/>
                    </a:cubicBezTo>
                    <a:cubicBezTo>
                      <a:pt x="202" y="0"/>
                      <a:pt x="184" y="6"/>
                      <a:pt x="167" y="11"/>
                    </a:cubicBezTo>
                    <a:cubicBezTo>
                      <a:pt x="130" y="23"/>
                      <a:pt x="94" y="37"/>
                      <a:pt x="63" y="60"/>
                    </a:cubicBezTo>
                    <a:cubicBezTo>
                      <a:pt x="32" y="83"/>
                      <a:pt x="7" y="116"/>
                      <a:pt x="0" y="154"/>
                    </a:cubicBezTo>
                    <a:cubicBezTo>
                      <a:pt x="9" y="147"/>
                      <a:pt x="18" y="140"/>
                      <a:pt x="27" y="133"/>
                    </a:cubicBezTo>
                    <a:cubicBezTo>
                      <a:pt x="25" y="139"/>
                      <a:pt x="23" y="145"/>
                      <a:pt x="22" y="151"/>
                    </a:cubicBezTo>
                    <a:cubicBezTo>
                      <a:pt x="27" y="144"/>
                      <a:pt x="35" y="138"/>
                      <a:pt x="43" y="134"/>
                    </a:cubicBezTo>
                    <a:cubicBezTo>
                      <a:pt x="44" y="139"/>
                      <a:pt x="45" y="144"/>
                      <a:pt x="45" y="150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33" name="Google Shape;2433;p38"/>
              <p:cNvSpPr/>
              <p:nvPr/>
            </p:nvSpPr>
            <p:spPr>
              <a:xfrm>
                <a:off x="4354251" y="1114413"/>
                <a:ext cx="30163" cy="63500"/>
              </a:xfrm>
              <a:custGeom>
                <a:avLst/>
                <a:gdLst/>
                <a:ahLst/>
                <a:cxnLst/>
                <a:rect l="l" t="t" r="r" b="b"/>
                <a:pathLst>
                  <a:path w="22" h="45" extrusionOk="0">
                    <a:moveTo>
                      <a:pt x="0" y="44"/>
                    </a:moveTo>
                    <a:cubicBezTo>
                      <a:pt x="0" y="44"/>
                      <a:pt x="0" y="44"/>
                      <a:pt x="0" y="45"/>
                    </a:cubicBezTo>
                    <a:cubicBezTo>
                      <a:pt x="0" y="44"/>
                      <a:pt x="0" y="44"/>
                      <a:pt x="0" y="44"/>
                    </a:cubicBezTo>
                    <a:moveTo>
                      <a:pt x="0" y="43"/>
                    </a:moveTo>
                    <a:cubicBezTo>
                      <a:pt x="0" y="43"/>
                      <a:pt x="0" y="44"/>
                      <a:pt x="0" y="44"/>
                    </a:cubicBezTo>
                    <a:cubicBezTo>
                      <a:pt x="0" y="44"/>
                      <a:pt x="0" y="43"/>
                      <a:pt x="0" y="43"/>
                    </a:cubicBezTo>
                    <a:moveTo>
                      <a:pt x="0" y="43"/>
                    </a:moveTo>
                    <a:cubicBezTo>
                      <a:pt x="0" y="43"/>
                      <a:pt x="0" y="43"/>
                      <a:pt x="0" y="43"/>
                    </a:cubicBezTo>
                    <a:cubicBezTo>
                      <a:pt x="0" y="43"/>
                      <a:pt x="0" y="43"/>
                      <a:pt x="0" y="43"/>
                    </a:cubicBezTo>
                    <a:moveTo>
                      <a:pt x="22" y="0"/>
                    </a:moveTo>
                    <a:cubicBezTo>
                      <a:pt x="22" y="0"/>
                      <a:pt x="22" y="0"/>
                      <a:pt x="22" y="0"/>
                    </a:cubicBezTo>
                    <a:cubicBezTo>
                      <a:pt x="13" y="13"/>
                      <a:pt x="5" y="27"/>
                      <a:pt x="0" y="42"/>
                    </a:cubicBezTo>
                    <a:cubicBezTo>
                      <a:pt x="5" y="27"/>
                      <a:pt x="13" y="13"/>
                      <a:pt x="22" y="0"/>
                    </a:cubicBezTo>
                  </a:path>
                </a:pathLst>
              </a:custGeom>
              <a:solidFill>
                <a:srgbClr val="006C2A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34" name="Google Shape;2434;p38"/>
              <p:cNvSpPr/>
              <p:nvPr/>
            </p:nvSpPr>
            <p:spPr>
              <a:xfrm>
                <a:off x="4314563" y="1179501"/>
                <a:ext cx="7938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5" h="10" extrusionOk="0">
                    <a:moveTo>
                      <a:pt x="0" y="0"/>
                    </a:moveTo>
                    <a:cubicBezTo>
                      <a:pt x="4" y="2"/>
                      <a:pt x="5" y="6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5" y="6"/>
                      <a:pt x="4" y="2"/>
                      <a:pt x="0" y="0"/>
                    </a:cubicBezTo>
                  </a:path>
                </a:pathLst>
              </a:custGeom>
              <a:solidFill>
                <a:srgbClr val="07012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35" name="Google Shape;2435;p38"/>
              <p:cNvSpPr/>
              <p:nvPr/>
            </p:nvSpPr>
            <p:spPr>
              <a:xfrm>
                <a:off x="4174863" y="1249351"/>
                <a:ext cx="34925" cy="33338"/>
              </a:xfrm>
              <a:custGeom>
                <a:avLst/>
                <a:gdLst/>
                <a:ahLst/>
                <a:cxnLst/>
                <a:rect l="l" t="t" r="r" b="b"/>
                <a:pathLst>
                  <a:path w="25" h="23" extrusionOk="0">
                    <a:moveTo>
                      <a:pt x="25" y="0"/>
                    </a:moveTo>
                    <a:cubicBezTo>
                      <a:pt x="15" y="5"/>
                      <a:pt x="6" y="13"/>
                      <a:pt x="0" y="23"/>
                    </a:cubicBezTo>
                    <a:cubicBezTo>
                      <a:pt x="6" y="13"/>
                      <a:pt x="15" y="5"/>
                      <a:pt x="25" y="0"/>
                    </a:cubicBezTo>
                  </a:path>
                </a:pathLst>
              </a:custGeom>
              <a:solidFill>
                <a:srgbClr val="73C299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36" name="Google Shape;2436;p38"/>
              <p:cNvSpPr/>
              <p:nvPr/>
            </p:nvSpPr>
            <p:spPr>
              <a:xfrm>
                <a:off x="4111363" y="1114413"/>
                <a:ext cx="273050" cy="173038"/>
              </a:xfrm>
              <a:custGeom>
                <a:avLst/>
                <a:gdLst/>
                <a:ahLst/>
                <a:cxnLst/>
                <a:rect l="l" t="t" r="r" b="b"/>
                <a:pathLst>
                  <a:path w="196" h="124" extrusionOk="0">
                    <a:moveTo>
                      <a:pt x="196" y="0"/>
                    </a:moveTo>
                    <a:cubicBezTo>
                      <a:pt x="188" y="3"/>
                      <a:pt x="179" y="5"/>
                      <a:pt x="168" y="6"/>
                    </a:cubicBezTo>
                    <a:cubicBezTo>
                      <a:pt x="156" y="8"/>
                      <a:pt x="145" y="20"/>
                      <a:pt x="135" y="27"/>
                    </a:cubicBezTo>
                    <a:cubicBezTo>
                      <a:pt x="125" y="34"/>
                      <a:pt x="111" y="33"/>
                      <a:pt x="102" y="41"/>
                    </a:cubicBezTo>
                    <a:cubicBezTo>
                      <a:pt x="95" y="46"/>
                      <a:pt x="93" y="59"/>
                      <a:pt x="84" y="63"/>
                    </a:cubicBezTo>
                    <a:cubicBezTo>
                      <a:pt x="70" y="70"/>
                      <a:pt x="54" y="71"/>
                      <a:pt x="44" y="84"/>
                    </a:cubicBezTo>
                    <a:cubicBezTo>
                      <a:pt x="38" y="91"/>
                      <a:pt x="31" y="94"/>
                      <a:pt x="22" y="96"/>
                    </a:cubicBezTo>
                    <a:cubicBezTo>
                      <a:pt x="13" y="98"/>
                      <a:pt x="7" y="107"/>
                      <a:pt x="2" y="117"/>
                    </a:cubicBezTo>
                    <a:cubicBezTo>
                      <a:pt x="2" y="118"/>
                      <a:pt x="2" y="120"/>
                      <a:pt x="1" y="121"/>
                    </a:cubicBezTo>
                    <a:cubicBezTo>
                      <a:pt x="1" y="122"/>
                      <a:pt x="1" y="122"/>
                      <a:pt x="1" y="122"/>
                    </a:cubicBezTo>
                    <a:cubicBezTo>
                      <a:pt x="1" y="122"/>
                      <a:pt x="0" y="123"/>
                      <a:pt x="0" y="124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" y="117"/>
                      <a:pt x="18" y="110"/>
                      <a:pt x="27" y="103"/>
                    </a:cubicBezTo>
                    <a:cubicBezTo>
                      <a:pt x="27" y="103"/>
                      <a:pt x="27" y="103"/>
                      <a:pt x="27" y="103"/>
                    </a:cubicBezTo>
                    <a:cubicBezTo>
                      <a:pt x="27" y="103"/>
                      <a:pt x="27" y="103"/>
                      <a:pt x="27" y="103"/>
                    </a:cubicBezTo>
                    <a:cubicBezTo>
                      <a:pt x="25" y="109"/>
                      <a:pt x="23" y="115"/>
                      <a:pt x="22" y="121"/>
                    </a:cubicBezTo>
                    <a:cubicBezTo>
                      <a:pt x="27" y="114"/>
                      <a:pt x="35" y="108"/>
                      <a:pt x="43" y="104"/>
                    </a:cubicBezTo>
                    <a:cubicBezTo>
                      <a:pt x="44" y="108"/>
                      <a:pt x="45" y="112"/>
                      <a:pt x="45" y="116"/>
                    </a:cubicBezTo>
                    <a:cubicBezTo>
                      <a:pt x="45" y="117"/>
                      <a:pt x="45" y="118"/>
                      <a:pt x="45" y="120"/>
                    </a:cubicBezTo>
                    <a:cubicBezTo>
                      <a:pt x="45" y="120"/>
                      <a:pt x="45" y="120"/>
                      <a:pt x="45" y="120"/>
                    </a:cubicBezTo>
                    <a:cubicBezTo>
                      <a:pt x="51" y="110"/>
                      <a:pt x="60" y="102"/>
                      <a:pt x="70" y="97"/>
                    </a:cubicBezTo>
                    <a:cubicBezTo>
                      <a:pt x="70" y="97"/>
                      <a:pt x="70" y="97"/>
                      <a:pt x="70" y="96"/>
                    </a:cubicBezTo>
                    <a:cubicBezTo>
                      <a:pt x="72" y="101"/>
                      <a:pt x="74" y="106"/>
                      <a:pt x="76" y="110"/>
                    </a:cubicBezTo>
                    <a:cubicBezTo>
                      <a:pt x="80" y="98"/>
                      <a:pt x="86" y="87"/>
                      <a:pt x="95" y="77"/>
                    </a:cubicBezTo>
                    <a:cubicBezTo>
                      <a:pt x="96" y="81"/>
                      <a:pt x="96" y="86"/>
                      <a:pt x="97" y="90"/>
                    </a:cubicBezTo>
                    <a:cubicBezTo>
                      <a:pt x="103" y="80"/>
                      <a:pt x="111" y="71"/>
                      <a:pt x="120" y="64"/>
                    </a:cubicBezTo>
                    <a:cubicBezTo>
                      <a:pt x="121" y="67"/>
                      <a:pt x="121" y="70"/>
                      <a:pt x="121" y="74"/>
                    </a:cubicBezTo>
                    <a:cubicBezTo>
                      <a:pt x="129" y="64"/>
                      <a:pt x="138" y="55"/>
                      <a:pt x="146" y="46"/>
                    </a:cubicBezTo>
                    <a:cubicBezTo>
                      <a:pt x="146" y="46"/>
                      <a:pt x="146" y="46"/>
                      <a:pt x="146" y="46"/>
                    </a:cubicBezTo>
                    <a:cubicBezTo>
                      <a:pt x="150" y="48"/>
                      <a:pt x="151" y="52"/>
                      <a:pt x="150" y="56"/>
                    </a:cubicBezTo>
                    <a:cubicBezTo>
                      <a:pt x="159" y="52"/>
                      <a:pt x="166" y="45"/>
                      <a:pt x="171" y="36"/>
                    </a:cubicBezTo>
                    <a:cubicBezTo>
                      <a:pt x="172" y="39"/>
                      <a:pt x="173" y="42"/>
                      <a:pt x="174" y="45"/>
                    </a:cubicBezTo>
                    <a:cubicBezTo>
                      <a:pt x="174" y="45"/>
                      <a:pt x="174" y="45"/>
                      <a:pt x="174" y="45"/>
                    </a:cubicBezTo>
                    <a:cubicBezTo>
                      <a:pt x="174" y="44"/>
                      <a:pt x="174" y="44"/>
                      <a:pt x="174" y="44"/>
                    </a:cubicBezTo>
                    <a:cubicBezTo>
                      <a:pt x="174" y="44"/>
                      <a:pt x="174" y="44"/>
                      <a:pt x="174" y="44"/>
                    </a:cubicBezTo>
                    <a:cubicBezTo>
                      <a:pt x="174" y="44"/>
                      <a:pt x="174" y="43"/>
                      <a:pt x="174" y="43"/>
                    </a:cubicBezTo>
                    <a:cubicBezTo>
                      <a:pt x="174" y="43"/>
                      <a:pt x="174" y="43"/>
                      <a:pt x="174" y="43"/>
                    </a:cubicBezTo>
                    <a:cubicBezTo>
                      <a:pt x="174" y="43"/>
                      <a:pt x="174" y="43"/>
                      <a:pt x="174" y="43"/>
                    </a:cubicBezTo>
                    <a:cubicBezTo>
                      <a:pt x="174" y="42"/>
                      <a:pt x="174" y="42"/>
                      <a:pt x="174" y="42"/>
                    </a:cubicBezTo>
                    <a:cubicBezTo>
                      <a:pt x="179" y="27"/>
                      <a:pt x="187" y="13"/>
                      <a:pt x="196" y="0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437" name="Google Shape;2437;p38"/>
            <p:cNvGrpSpPr/>
            <p:nvPr/>
          </p:nvGrpSpPr>
          <p:grpSpPr>
            <a:xfrm>
              <a:off x="5472936" y="3198719"/>
              <a:ext cx="1436796" cy="1211991"/>
              <a:chOff x="1329985" y="3164910"/>
              <a:chExt cx="530692" cy="447675"/>
            </a:xfrm>
          </p:grpSpPr>
          <p:sp>
            <p:nvSpPr>
              <p:cNvPr id="2438" name="Google Shape;2438;p38"/>
              <p:cNvSpPr/>
              <p:nvPr/>
            </p:nvSpPr>
            <p:spPr>
              <a:xfrm>
                <a:off x="1641285" y="3280535"/>
                <a:ext cx="162900" cy="219600"/>
              </a:xfrm>
              <a:prstGeom prst="rect">
                <a:avLst/>
              </a:prstGeom>
              <a:solidFill>
                <a:srgbClr val="90480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39" name="Google Shape;2439;p38"/>
              <p:cNvSpPr/>
              <p:nvPr/>
            </p:nvSpPr>
            <p:spPr>
              <a:xfrm>
                <a:off x="1641285" y="3280535"/>
                <a:ext cx="162900" cy="2196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40" name="Google Shape;2440;p38"/>
              <p:cNvSpPr/>
              <p:nvPr/>
            </p:nvSpPr>
            <p:spPr>
              <a:xfrm>
                <a:off x="1398174" y="3499925"/>
                <a:ext cx="133414" cy="112660"/>
              </a:xfrm>
              <a:custGeom>
                <a:avLst/>
                <a:gdLst/>
                <a:ahLst/>
                <a:cxnLst/>
                <a:rect l="l" t="t" r="r" b="b"/>
                <a:pathLst>
                  <a:path w="45" h="38" extrusionOk="0">
                    <a:moveTo>
                      <a:pt x="45" y="38"/>
                    </a:moveTo>
                    <a:lnTo>
                      <a:pt x="11" y="0"/>
                    </a:lnTo>
                    <a:lnTo>
                      <a:pt x="0" y="0"/>
                    </a:lnTo>
                    <a:lnTo>
                      <a:pt x="34" y="38"/>
                    </a:lnTo>
                    <a:lnTo>
                      <a:pt x="45" y="38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41" name="Google Shape;2441;p38"/>
              <p:cNvSpPr/>
              <p:nvPr/>
            </p:nvSpPr>
            <p:spPr>
              <a:xfrm>
                <a:off x="1401139" y="3499925"/>
                <a:ext cx="133414" cy="112660"/>
              </a:xfrm>
              <a:custGeom>
                <a:avLst/>
                <a:gdLst/>
                <a:ahLst/>
                <a:cxnLst/>
                <a:rect l="l" t="t" r="r" b="b"/>
                <a:pathLst>
                  <a:path w="45" h="38" extrusionOk="0">
                    <a:moveTo>
                      <a:pt x="11" y="38"/>
                    </a:moveTo>
                    <a:lnTo>
                      <a:pt x="45" y="0"/>
                    </a:lnTo>
                    <a:lnTo>
                      <a:pt x="34" y="0"/>
                    </a:lnTo>
                    <a:lnTo>
                      <a:pt x="0" y="38"/>
                    </a:lnTo>
                    <a:lnTo>
                      <a:pt x="11" y="38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42" name="Google Shape;2442;p38"/>
              <p:cNvSpPr/>
              <p:nvPr/>
            </p:nvSpPr>
            <p:spPr>
              <a:xfrm>
                <a:off x="1522694" y="3499925"/>
                <a:ext cx="130449" cy="112660"/>
              </a:xfrm>
              <a:custGeom>
                <a:avLst/>
                <a:gdLst/>
                <a:ahLst/>
                <a:cxnLst/>
                <a:rect l="l" t="t" r="r" b="b"/>
                <a:pathLst>
                  <a:path w="44" h="38" extrusionOk="0">
                    <a:moveTo>
                      <a:pt x="44" y="38"/>
                    </a:moveTo>
                    <a:lnTo>
                      <a:pt x="11" y="0"/>
                    </a:lnTo>
                    <a:lnTo>
                      <a:pt x="0" y="0"/>
                    </a:lnTo>
                    <a:lnTo>
                      <a:pt x="33" y="38"/>
                    </a:lnTo>
                    <a:lnTo>
                      <a:pt x="44" y="38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43" name="Google Shape;2443;p38"/>
              <p:cNvSpPr/>
              <p:nvPr/>
            </p:nvSpPr>
            <p:spPr>
              <a:xfrm>
                <a:off x="1522694" y="3499925"/>
                <a:ext cx="127485" cy="112660"/>
              </a:xfrm>
              <a:custGeom>
                <a:avLst/>
                <a:gdLst/>
                <a:ahLst/>
                <a:cxnLst/>
                <a:rect l="l" t="t" r="r" b="b"/>
                <a:pathLst>
                  <a:path w="43" h="38" extrusionOk="0">
                    <a:moveTo>
                      <a:pt x="11" y="38"/>
                    </a:moveTo>
                    <a:lnTo>
                      <a:pt x="43" y="0"/>
                    </a:lnTo>
                    <a:lnTo>
                      <a:pt x="33" y="0"/>
                    </a:lnTo>
                    <a:lnTo>
                      <a:pt x="0" y="38"/>
                    </a:lnTo>
                    <a:lnTo>
                      <a:pt x="11" y="38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44" name="Google Shape;2444;p38"/>
              <p:cNvSpPr/>
              <p:nvPr/>
            </p:nvSpPr>
            <p:spPr>
              <a:xfrm>
                <a:off x="1656108" y="3499925"/>
                <a:ext cx="133414" cy="112660"/>
              </a:xfrm>
              <a:custGeom>
                <a:avLst/>
                <a:gdLst/>
                <a:ahLst/>
                <a:cxnLst/>
                <a:rect l="l" t="t" r="r" b="b"/>
                <a:pathLst>
                  <a:path w="45" h="38" extrusionOk="0">
                    <a:moveTo>
                      <a:pt x="45" y="38"/>
                    </a:moveTo>
                    <a:lnTo>
                      <a:pt x="11" y="0"/>
                    </a:lnTo>
                    <a:lnTo>
                      <a:pt x="0" y="0"/>
                    </a:lnTo>
                    <a:lnTo>
                      <a:pt x="34" y="38"/>
                    </a:lnTo>
                    <a:lnTo>
                      <a:pt x="45" y="38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45" name="Google Shape;2445;p38"/>
              <p:cNvSpPr/>
              <p:nvPr/>
            </p:nvSpPr>
            <p:spPr>
              <a:xfrm>
                <a:off x="1656108" y="3499925"/>
                <a:ext cx="133414" cy="112660"/>
              </a:xfrm>
              <a:custGeom>
                <a:avLst/>
                <a:gdLst/>
                <a:ahLst/>
                <a:cxnLst/>
                <a:rect l="l" t="t" r="r" b="b"/>
                <a:pathLst>
                  <a:path w="45" h="38" extrusionOk="0">
                    <a:moveTo>
                      <a:pt x="11" y="38"/>
                    </a:moveTo>
                    <a:lnTo>
                      <a:pt x="45" y="0"/>
                    </a:lnTo>
                    <a:lnTo>
                      <a:pt x="34" y="0"/>
                    </a:lnTo>
                    <a:lnTo>
                      <a:pt x="0" y="38"/>
                    </a:lnTo>
                    <a:lnTo>
                      <a:pt x="11" y="38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46" name="Google Shape;2446;p38"/>
              <p:cNvSpPr/>
              <p:nvPr/>
            </p:nvSpPr>
            <p:spPr>
              <a:xfrm>
                <a:off x="1644249" y="3322041"/>
                <a:ext cx="165900" cy="20700"/>
              </a:xfrm>
              <a:prstGeom prst="rect">
                <a:avLst/>
              </a:prstGeom>
              <a:solidFill>
                <a:srgbClr val="C4702A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47" name="Google Shape;2447;p38"/>
              <p:cNvSpPr/>
              <p:nvPr/>
            </p:nvSpPr>
            <p:spPr>
              <a:xfrm>
                <a:off x="1644249" y="3322041"/>
                <a:ext cx="165900" cy="20700"/>
              </a:xfrm>
              <a:prstGeom prst="rect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48" name="Google Shape;2448;p38"/>
              <p:cNvSpPr/>
              <p:nvPr/>
            </p:nvSpPr>
            <p:spPr>
              <a:xfrm>
                <a:off x="1644249" y="3366512"/>
                <a:ext cx="165900" cy="20700"/>
              </a:xfrm>
              <a:prstGeom prst="rect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49" name="Google Shape;2449;p38"/>
              <p:cNvSpPr/>
              <p:nvPr/>
            </p:nvSpPr>
            <p:spPr>
              <a:xfrm>
                <a:off x="1644249" y="3410983"/>
                <a:ext cx="165900" cy="20700"/>
              </a:xfrm>
              <a:prstGeom prst="rect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50" name="Google Shape;2450;p38"/>
              <p:cNvSpPr/>
              <p:nvPr/>
            </p:nvSpPr>
            <p:spPr>
              <a:xfrm>
                <a:off x="1644249" y="3455454"/>
                <a:ext cx="165900" cy="20700"/>
              </a:xfrm>
              <a:prstGeom prst="rect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51" name="Google Shape;2451;p38"/>
              <p:cNvSpPr/>
              <p:nvPr/>
            </p:nvSpPr>
            <p:spPr>
              <a:xfrm>
                <a:off x="1786558" y="3295358"/>
                <a:ext cx="36000" cy="317100"/>
              </a:xfrm>
              <a:prstGeom prst="rect">
                <a:avLst/>
              </a:prstGeom>
              <a:solidFill>
                <a:srgbClr val="C4702A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52" name="Google Shape;2452;p38"/>
              <p:cNvSpPr/>
              <p:nvPr/>
            </p:nvSpPr>
            <p:spPr>
              <a:xfrm>
                <a:off x="1786558" y="3295358"/>
                <a:ext cx="36000" cy="317100"/>
              </a:xfrm>
              <a:prstGeom prst="rect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53" name="Google Shape;2453;p38"/>
              <p:cNvSpPr/>
              <p:nvPr/>
            </p:nvSpPr>
            <p:spPr>
              <a:xfrm>
                <a:off x="1629425" y="3295358"/>
                <a:ext cx="32400" cy="317100"/>
              </a:xfrm>
              <a:prstGeom prst="rect">
                <a:avLst/>
              </a:prstGeom>
              <a:solidFill>
                <a:srgbClr val="C4702A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54" name="Google Shape;2454;p38"/>
              <p:cNvSpPr/>
              <p:nvPr/>
            </p:nvSpPr>
            <p:spPr>
              <a:xfrm>
                <a:off x="1629425" y="3295358"/>
                <a:ext cx="32400" cy="317100"/>
              </a:xfrm>
              <a:prstGeom prst="rect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55" name="Google Shape;2455;p38"/>
              <p:cNvSpPr/>
              <p:nvPr/>
            </p:nvSpPr>
            <p:spPr>
              <a:xfrm>
                <a:off x="1368527" y="3485101"/>
                <a:ext cx="453900" cy="32400"/>
              </a:xfrm>
              <a:prstGeom prst="rect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56" name="Google Shape;2456;p38"/>
              <p:cNvSpPr/>
              <p:nvPr/>
            </p:nvSpPr>
            <p:spPr>
              <a:xfrm>
                <a:off x="1368527" y="3553290"/>
                <a:ext cx="453900" cy="11700"/>
              </a:xfrm>
              <a:prstGeom prst="rect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57" name="Google Shape;2457;p38"/>
              <p:cNvSpPr/>
              <p:nvPr/>
            </p:nvSpPr>
            <p:spPr>
              <a:xfrm>
                <a:off x="1404104" y="3295358"/>
                <a:ext cx="118800" cy="204600"/>
              </a:xfrm>
              <a:prstGeom prst="rect">
                <a:avLst/>
              </a:prstGeom>
              <a:solidFill>
                <a:srgbClr val="E99B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58" name="Google Shape;2458;p38"/>
              <p:cNvSpPr/>
              <p:nvPr/>
            </p:nvSpPr>
            <p:spPr>
              <a:xfrm>
                <a:off x="1404104" y="3295358"/>
                <a:ext cx="118800" cy="2046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59" name="Google Shape;2459;p38"/>
              <p:cNvSpPr/>
              <p:nvPr/>
            </p:nvSpPr>
            <p:spPr>
              <a:xfrm>
                <a:off x="1522694" y="3295358"/>
                <a:ext cx="109800" cy="204600"/>
              </a:xfrm>
              <a:prstGeom prst="rect">
                <a:avLst/>
              </a:prstGeom>
              <a:solidFill>
                <a:srgbClr val="E99B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60" name="Google Shape;2460;p38"/>
              <p:cNvSpPr/>
              <p:nvPr/>
            </p:nvSpPr>
            <p:spPr>
              <a:xfrm>
                <a:off x="1522694" y="3295358"/>
                <a:ext cx="109800" cy="2046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61" name="Google Shape;2461;p38"/>
              <p:cNvSpPr/>
              <p:nvPr/>
            </p:nvSpPr>
            <p:spPr>
              <a:xfrm>
                <a:off x="1507870" y="3295358"/>
                <a:ext cx="27000" cy="204600"/>
              </a:xfrm>
              <a:prstGeom prst="rect">
                <a:avLst/>
              </a:prstGeom>
              <a:solidFill>
                <a:srgbClr val="C4702A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62" name="Google Shape;2462;p38"/>
              <p:cNvSpPr/>
              <p:nvPr/>
            </p:nvSpPr>
            <p:spPr>
              <a:xfrm>
                <a:off x="1507870" y="3295358"/>
                <a:ext cx="27000" cy="204600"/>
              </a:xfrm>
              <a:prstGeom prst="rect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63" name="Google Shape;2463;p38"/>
              <p:cNvSpPr/>
              <p:nvPr/>
            </p:nvSpPr>
            <p:spPr>
              <a:xfrm>
                <a:off x="1573095" y="3393195"/>
                <a:ext cx="23400" cy="207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64" name="Google Shape;2464;p38"/>
              <p:cNvSpPr/>
              <p:nvPr/>
            </p:nvSpPr>
            <p:spPr>
              <a:xfrm>
                <a:off x="1368527" y="3295358"/>
                <a:ext cx="36000" cy="317100"/>
              </a:xfrm>
              <a:prstGeom prst="rect">
                <a:avLst/>
              </a:prstGeom>
              <a:solidFill>
                <a:srgbClr val="C4702A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65" name="Google Shape;2465;p38"/>
              <p:cNvSpPr/>
              <p:nvPr/>
            </p:nvSpPr>
            <p:spPr>
              <a:xfrm>
                <a:off x="1368527" y="3295358"/>
                <a:ext cx="36000" cy="317100"/>
              </a:xfrm>
              <a:prstGeom prst="rect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66" name="Google Shape;2466;p38"/>
              <p:cNvSpPr/>
              <p:nvPr/>
            </p:nvSpPr>
            <p:spPr>
              <a:xfrm>
                <a:off x="1641285" y="3280535"/>
                <a:ext cx="163062" cy="41506"/>
              </a:xfrm>
              <a:custGeom>
                <a:avLst/>
                <a:gdLst/>
                <a:ahLst/>
                <a:cxnLst/>
                <a:rect l="l" t="t" r="r" b="b"/>
                <a:pathLst>
                  <a:path w="55" h="14" extrusionOk="0">
                    <a:moveTo>
                      <a:pt x="55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7" y="5"/>
                    </a:lnTo>
                    <a:lnTo>
                      <a:pt x="7" y="14"/>
                    </a:lnTo>
                    <a:lnTo>
                      <a:pt x="49" y="14"/>
                    </a:lnTo>
                    <a:lnTo>
                      <a:pt x="49" y="5"/>
                    </a:lnTo>
                    <a:lnTo>
                      <a:pt x="55" y="5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171516">
                  <a:alpha val="259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67" name="Google Shape;2467;p38"/>
              <p:cNvSpPr/>
              <p:nvPr/>
            </p:nvSpPr>
            <p:spPr>
              <a:xfrm>
                <a:off x="1641285" y="3280535"/>
                <a:ext cx="163062" cy="41506"/>
              </a:xfrm>
              <a:custGeom>
                <a:avLst/>
                <a:gdLst/>
                <a:ahLst/>
                <a:cxnLst/>
                <a:rect l="l" t="t" r="r" b="b"/>
                <a:pathLst>
                  <a:path w="55" h="14" extrusionOk="0">
                    <a:moveTo>
                      <a:pt x="55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7" y="5"/>
                    </a:lnTo>
                    <a:lnTo>
                      <a:pt x="7" y="14"/>
                    </a:lnTo>
                    <a:lnTo>
                      <a:pt x="49" y="14"/>
                    </a:lnTo>
                    <a:lnTo>
                      <a:pt x="49" y="5"/>
                    </a:lnTo>
                    <a:lnTo>
                      <a:pt x="55" y="5"/>
                    </a:lnTo>
                    <a:lnTo>
                      <a:pt x="55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68" name="Google Shape;2468;p38"/>
              <p:cNvSpPr/>
              <p:nvPr/>
            </p:nvSpPr>
            <p:spPr>
              <a:xfrm>
                <a:off x="1662038" y="3322041"/>
                <a:ext cx="124520" cy="2965"/>
              </a:xfrm>
              <a:custGeom>
                <a:avLst/>
                <a:gdLst/>
                <a:ahLst/>
                <a:cxnLst/>
                <a:rect l="l" t="t" r="r" b="b"/>
                <a:pathLst>
                  <a:path w="42" h="1" extrusionOk="0">
                    <a:moveTo>
                      <a:pt x="42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17" y="1"/>
                    </a:lnTo>
                    <a:lnTo>
                      <a:pt x="42" y="1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B45A1E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69" name="Google Shape;2469;p38"/>
              <p:cNvSpPr/>
              <p:nvPr/>
            </p:nvSpPr>
            <p:spPr>
              <a:xfrm>
                <a:off x="1662038" y="3322041"/>
                <a:ext cx="124520" cy="2965"/>
              </a:xfrm>
              <a:custGeom>
                <a:avLst/>
                <a:gdLst/>
                <a:ahLst/>
                <a:cxnLst/>
                <a:rect l="l" t="t" r="r" b="b"/>
                <a:pathLst>
                  <a:path w="42" h="1" extrusionOk="0">
                    <a:moveTo>
                      <a:pt x="42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17" y="1"/>
                    </a:lnTo>
                    <a:lnTo>
                      <a:pt x="42" y="1"/>
                    </a:lnTo>
                    <a:lnTo>
                      <a:pt x="42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70" name="Google Shape;2470;p38"/>
              <p:cNvSpPr/>
              <p:nvPr/>
            </p:nvSpPr>
            <p:spPr>
              <a:xfrm>
                <a:off x="1786558" y="3295358"/>
                <a:ext cx="35577" cy="29647"/>
              </a:xfrm>
              <a:custGeom>
                <a:avLst/>
                <a:gdLst/>
                <a:ahLst/>
                <a:cxnLst/>
                <a:rect l="l" t="t" r="r" b="b"/>
                <a:pathLst>
                  <a:path w="12" h="10" extrusionOk="0">
                    <a:moveTo>
                      <a:pt x="12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9"/>
                    </a:lnTo>
                    <a:lnTo>
                      <a:pt x="0" y="10"/>
                    </a:lnTo>
                    <a:lnTo>
                      <a:pt x="12" y="1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171516">
                  <a:alpha val="259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71" name="Google Shape;2471;p38"/>
              <p:cNvSpPr/>
              <p:nvPr/>
            </p:nvSpPr>
            <p:spPr>
              <a:xfrm>
                <a:off x="1786558" y="3295358"/>
                <a:ext cx="35577" cy="29647"/>
              </a:xfrm>
              <a:custGeom>
                <a:avLst/>
                <a:gdLst/>
                <a:ahLst/>
                <a:cxnLst/>
                <a:rect l="l" t="t" r="r" b="b"/>
                <a:pathLst>
                  <a:path w="12" h="10" extrusionOk="0">
                    <a:moveTo>
                      <a:pt x="12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9"/>
                    </a:lnTo>
                    <a:lnTo>
                      <a:pt x="0" y="10"/>
                    </a:lnTo>
                    <a:lnTo>
                      <a:pt x="12" y="10"/>
                    </a:lnTo>
                    <a:lnTo>
                      <a:pt x="12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72" name="Google Shape;2472;p38"/>
              <p:cNvSpPr/>
              <p:nvPr/>
            </p:nvSpPr>
            <p:spPr>
              <a:xfrm>
                <a:off x="1632390" y="3295358"/>
                <a:ext cx="29648" cy="29647"/>
              </a:xfrm>
              <a:custGeom>
                <a:avLst/>
                <a:gdLst/>
                <a:ahLst/>
                <a:cxnLst/>
                <a:rect l="l" t="t" r="r" b="b"/>
                <a:pathLst>
                  <a:path w="10" h="10" extrusionOk="0">
                    <a:moveTo>
                      <a:pt x="10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10" y="10"/>
                    </a:lnTo>
                    <a:lnTo>
                      <a:pt x="10" y="9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171516">
                  <a:alpha val="259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73" name="Google Shape;2473;p38"/>
              <p:cNvSpPr/>
              <p:nvPr/>
            </p:nvSpPr>
            <p:spPr>
              <a:xfrm>
                <a:off x="1632390" y="3295358"/>
                <a:ext cx="29648" cy="29647"/>
              </a:xfrm>
              <a:custGeom>
                <a:avLst/>
                <a:gdLst/>
                <a:ahLst/>
                <a:cxnLst/>
                <a:rect l="l" t="t" r="r" b="b"/>
                <a:pathLst>
                  <a:path w="10" h="10" extrusionOk="0">
                    <a:moveTo>
                      <a:pt x="10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10" y="10"/>
                    </a:lnTo>
                    <a:lnTo>
                      <a:pt x="10" y="9"/>
                    </a:lnTo>
                    <a:lnTo>
                      <a:pt x="1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74" name="Google Shape;2474;p38"/>
              <p:cNvSpPr/>
              <p:nvPr/>
            </p:nvSpPr>
            <p:spPr>
              <a:xfrm>
                <a:off x="1404104" y="3295358"/>
                <a:ext cx="103500" cy="29700"/>
              </a:xfrm>
              <a:prstGeom prst="rect">
                <a:avLst/>
              </a:prstGeom>
              <a:solidFill>
                <a:srgbClr val="D67D2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75" name="Google Shape;2475;p38"/>
              <p:cNvSpPr/>
              <p:nvPr/>
            </p:nvSpPr>
            <p:spPr>
              <a:xfrm>
                <a:off x="1404104" y="3295358"/>
                <a:ext cx="103500" cy="29700"/>
              </a:xfrm>
              <a:prstGeom prst="rect">
                <a:avLst/>
              </a:prstGeom>
              <a:solidFill>
                <a:srgbClr val="171516">
                  <a:alpha val="259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76" name="Google Shape;2476;p38"/>
              <p:cNvSpPr/>
              <p:nvPr/>
            </p:nvSpPr>
            <p:spPr>
              <a:xfrm>
                <a:off x="1534553" y="3295358"/>
                <a:ext cx="98100" cy="29700"/>
              </a:xfrm>
              <a:prstGeom prst="rect">
                <a:avLst/>
              </a:prstGeom>
              <a:solidFill>
                <a:srgbClr val="D67D2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77" name="Google Shape;2477;p38"/>
              <p:cNvSpPr/>
              <p:nvPr/>
            </p:nvSpPr>
            <p:spPr>
              <a:xfrm>
                <a:off x="1534553" y="3295358"/>
                <a:ext cx="98100" cy="29700"/>
              </a:xfrm>
              <a:prstGeom prst="rect">
                <a:avLst/>
              </a:prstGeom>
              <a:solidFill>
                <a:srgbClr val="171516">
                  <a:alpha val="259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78" name="Google Shape;2478;p38"/>
              <p:cNvSpPr/>
              <p:nvPr/>
            </p:nvSpPr>
            <p:spPr>
              <a:xfrm>
                <a:off x="1507870" y="3295358"/>
                <a:ext cx="27000" cy="29700"/>
              </a:xfrm>
              <a:prstGeom prst="rect">
                <a:avLst/>
              </a:prstGeom>
              <a:solidFill>
                <a:srgbClr val="B45A1E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79" name="Google Shape;2479;p38"/>
              <p:cNvSpPr/>
              <p:nvPr/>
            </p:nvSpPr>
            <p:spPr>
              <a:xfrm>
                <a:off x="1507870" y="3295358"/>
                <a:ext cx="27000" cy="29700"/>
              </a:xfrm>
              <a:prstGeom prst="rect">
                <a:avLst/>
              </a:prstGeom>
              <a:solidFill>
                <a:srgbClr val="171516">
                  <a:alpha val="259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80" name="Google Shape;2480;p38"/>
              <p:cNvSpPr/>
              <p:nvPr/>
            </p:nvSpPr>
            <p:spPr>
              <a:xfrm>
                <a:off x="1368527" y="3295358"/>
                <a:ext cx="36000" cy="29700"/>
              </a:xfrm>
              <a:prstGeom prst="rect">
                <a:avLst/>
              </a:prstGeom>
              <a:solidFill>
                <a:srgbClr val="B45A1E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81" name="Google Shape;2481;p38"/>
              <p:cNvSpPr/>
              <p:nvPr/>
            </p:nvSpPr>
            <p:spPr>
              <a:xfrm>
                <a:off x="1368527" y="3295358"/>
                <a:ext cx="36000" cy="29700"/>
              </a:xfrm>
              <a:prstGeom prst="rect">
                <a:avLst/>
              </a:prstGeom>
              <a:solidFill>
                <a:srgbClr val="171516">
                  <a:alpha val="259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82" name="Google Shape;2482;p38"/>
              <p:cNvSpPr/>
              <p:nvPr/>
            </p:nvSpPr>
            <p:spPr>
              <a:xfrm>
                <a:off x="1329985" y="3164910"/>
                <a:ext cx="530692" cy="130448"/>
              </a:xfrm>
              <a:custGeom>
                <a:avLst/>
                <a:gdLst/>
                <a:ahLst/>
                <a:cxnLst/>
                <a:rect l="l" t="t" r="r" b="b"/>
                <a:pathLst>
                  <a:path w="179" h="44" extrusionOk="0">
                    <a:moveTo>
                      <a:pt x="179" y="44"/>
                    </a:moveTo>
                    <a:lnTo>
                      <a:pt x="0" y="44"/>
                    </a:lnTo>
                    <a:lnTo>
                      <a:pt x="45" y="0"/>
                    </a:lnTo>
                    <a:lnTo>
                      <a:pt x="135" y="0"/>
                    </a:lnTo>
                    <a:lnTo>
                      <a:pt x="179" y="4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83" name="Google Shape;2483;p38"/>
              <p:cNvSpPr/>
              <p:nvPr/>
            </p:nvSpPr>
            <p:spPr>
              <a:xfrm>
                <a:off x="1329985" y="3164910"/>
                <a:ext cx="382454" cy="130448"/>
              </a:xfrm>
              <a:custGeom>
                <a:avLst/>
                <a:gdLst/>
                <a:ahLst/>
                <a:cxnLst/>
                <a:rect l="l" t="t" r="r" b="b"/>
                <a:pathLst>
                  <a:path w="129" h="44" extrusionOk="0">
                    <a:moveTo>
                      <a:pt x="129" y="44"/>
                    </a:moveTo>
                    <a:lnTo>
                      <a:pt x="0" y="44"/>
                    </a:lnTo>
                    <a:lnTo>
                      <a:pt x="45" y="0"/>
                    </a:lnTo>
                    <a:lnTo>
                      <a:pt x="84" y="0"/>
                    </a:lnTo>
                    <a:lnTo>
                      <a:pt x="129" y="44"/>
                    </a:lnTo>
                    <a:close/>
                  </a:path>
                </a:pathLst>
              </a:custGeom>
              <a:solidFill>
                <a:srgbClr val="171516">
                  <a:alpha val="259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84" name="Google Shape;2484;p38"/>
              <p:cNvSpPr/>
              <p:nvPr/>
            </p:nvSpPr>
            <p:spPr>
              <a:xfrm>
                <a:off x="1329985" y="3215310"/>
                <a:ext cx="382454" cy="80048"/>
              </a:xfrm>
              <a:custGeom>
                <a:avLst/>
                <a:gdLst/>
                <a:ahLst/>
                <a:cxnLst/>
                <a:rect l="l" t="t" r="r" b="b"/>
                <a:pathLst>
                  <a:path w="129" h="27" extrusionOk="0">
                    <a:moveTo>
                      <a:pt x="27" y="0"/>
                    </a:moveTo>
                    <a:lnTo>
                      <a:pt x="0" y="27"/>
                    </a:lnTo>
                    <a:lnTo>
                      <a:pt x="129" y="27"/>
                    </a:lnTo>
                    <a:lnTo>
                      <a:pt x="101" y="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171516">
                  <a:alpha val="259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85" name="Google Shape;2485;p38"/>
              <p:cNvSpPr/>
              <p:nvPr/>
            </p:nvSpPr>
            <p:spPr>
              <a:xfrm>
                <a:off x="1329985" y="3253852"/>
                <a:ext cx="382454" cy="41506"/>
              </a:xfrm>
              <a:custGeom>
                <a:avLst/>
                <a:gdLst/>
                <a:ahLst/>
                <a:cxnLst/>
                <a:rect l="l" t="t" r="r" b="b"/>
                <a:pathLst>
                  <a:path w="129" h="14" extrusionOk="0">
                    <a:moveTo>
                      <a:pt x="14" y="0"/>
                    </a:moveTo>
                    <a:lnTo>
                      <a:pt x="0" y="14"/>
                    </a:lnTo>
                    <a:lnTo>
                      <a:pt x="129" y="14"/>
                    </a:lnTo>
                    <a:lnTo>
                      <a:pt x="115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171516">
                  <a:alpha val="259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  <p:transition spd="slow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0" name="Google Shape;2490;p39" title="Song.jpg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13376" r="13368"/>
          <a:stretch/>
        </p:blipFill>
        <p:spPr>
          <a:xfrm>
            <a:off x="4661200" y="690300"/>
            <a:ext cx="3675300" cy="3762900"/>
          </a:xfrm>
          <a:prstGeom prst="ellipse">
            <a:avLst/>
          </a:prstGeom>
        </p:spPr>
      </p:pic>
      <p:sp>
        <p:nvSpPr>
          <p:cNvPr id="2491" name="Google Shape;2491;p39"/>
          <p:cNvSpPr txBox="1">
            <a:spLocks noGrp="1"/>
          </p:cNvSpPr>
          <p:nvPr>
            <p:ph type="title"/>
          </p:nvPr>
        </p:nvSpPr>
        <p:spPr>
          <a:xfrm>
            <a:off x="4572850" y="4453200"/>
            <a:ext cx="3852000" cy="69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0">
                <a:latin typeface="Calistoga"/>
                <a:ea typeface="Calistoga"/>
                <a:cs typeface="Calistoga"/>
                <a:sym typeface="Calistoga"/>
              </a:rPr>
              <a:t>Sông Kỳ Cùng</a:t>
            </a:r>
            <a:endParaRPr sz="1800" b="0">
              <a:latin typeface="Calistoga"/>
              <a:ea typeface="Calistoga"/>
              <a:cs typeface="Calistoga"/>
              <a:sym typeface="Calistoga"/>
            </a:endParaRPr>
          </a:p>
        </p:txBody>
      </p:sp>
      <p:pic>
        <p:nvPicPr>
          <p:cNvPr id="2492" name="Google Shape;2492;p39" title="thanh-nha-mac-lang-son-1_1624411592.jpg"/>
          <p:cNvPicPr preferRelativeResize="0">
            <a:picLocks noGrp="1"/>
          </p:cNvPicPr>
          <p:nvPr>
            <p:ph type="pic" idx="2"/>
          </p:nvPr>
        </p:nvPicPr>
        <p:blipFill rotWithShape="1">
          <a:blip r:embed="rId4">
            <a:alphaModFix/>
          </a:blip>
          <a:srcRect l="16563" r="16569"/>
          <a:stretch/>
        </p:blipFill>
        <p:spPr>
          <a:xfrm>
            <a:off x="809200" y="690300"/>
            <a:ext cx="3675300" cy="3762900"/>
          </a:xfrm>
          <a:prstGeom prst="ellipse">
            <a:avLst/>
          </a:prstGeom>
        </p:spPr>
      </p:pic>
      <p:sp>
        <p:nvSpPr>
          <p:cNvPr id="2493" name="Google Shape;2493;p39"/>
          <p:cNvSpPr txBox="1">
            <a:spLocks noGrp="1"/>
          </p:cNvSpPr>
          <p:nvPr>
            <p:ph type="title"/>
          </p:nvPr>
        </p:nvSpPr>
        <p:spPr>
          <a:xfrm>
            <a:off x="720850" y="4453200"/>
            <a:ext cx="3852000" cy="69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0">
                <a:latin typeface="Calistoga"/>
                <a:ea typeface="Calistoga"/>
                <a:cs typeface="Calistoga"/>
                <a:sym typeface="Calistoga"/>
              </a:rPr>
              <a:t>Thành nhà Mạc</a:t>
            </a:r>
            <a:endParaRPr sz="1800" b="0">
              <a:latin typeface="Calistoga"/>
              <a:ea typeface="Calistoga"/>
              <a:cs typeface="Calistoga"/>
              <a:sym typeface="Calistoga"/>
            </a:endParaRPr>
          </a:p>
        </p:txBody>
      </p:sp>
    </p:spTree>
  </p:cSld>
  <p:clrMapOvr>
    <a:masterClrMapping/>
  </p:clrMapOvr>
  <p:transition spd="slow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" name="Google Shape;2498;p40"/>
          <p:cNvSpPr txBox="1">
            <a:spLocks noGrp="1"/>
          </p:cNvSpPr>
          <p:nvPr>
            <p:ph type="title" idx="2"/>
          </p:nvPr>
        </p:nvSpPr>
        <p:spPr>
          <a:xfrm>
            <a:off x="2185551" y="1516825"/>
            <a:ext cx="12834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2499" name="Google Shape;2499;p40"/>
          <p:cNvSpPr txBox="1">
            <a:spLocks noGrp="1"/>
          </p:cNvSpPr>
          <p:nvPr>
            <p:ph type="subTitle" idx="1"/>
          </p:nvPr>
        </p:nvSpPr>
        <p:spPr>
          <a:xfrm>
            <a:off x="718400" y="2409888"/>
            <a:ext cx="4217700" cy="3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i="1"/>
              <a:t>Đò từ Đông Ba, đò qua Đập Đá,</a:t>
            </a:r>
            <a:endParaRPr i="1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i="1"/>
              <a:t>Đò về Vĩ Dạ, thẳng ngã ba Sình.</a:t>
            </a:r>
            <a:endParaRPr i="1"/>
          </a:p>
          <a:p>
            <a:pPr marL="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i="1"/>
              <a:t>Lờ đờ bóng ngả trăng chênh</a:t>
            </a:r>
            <a:endParaRPr i="1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i="1"/>
              <a:t>Tiếng hò xa vọng, nặng tình nước non.</a:t>
            </a:r>
            <a:endParaRPr i="1"/>
          </a:p>
        </p:txBody>
      </p:sp>
      <p:cxnSp>
        <p:nvCxnSpPr>
          <p:cNvPr id="2500" name="Google Shape;2500;p40"/>
          <p:cNvCxnSpPr/>
          <p:nvPr/>
        </p:nvCxnSpPr>
        <p:spPr>
          <a:xfrm>
            <a:off x="713225" y="2358613"/>
            <a:ext cx="38451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2501" name="Google Shape;2501;p40"/>
          <p:cNvGrpSpPr/>
          <p:nvPr/>
        </p:nvGrpSpPr>
        <p:grpSpPr>
          <a:xfrm>
            <a:off x="4937707" y="601059"/>
            <a:ext cx="4390089" cy="5153675"/>
            <a:chOff x="4937707" y="601059"/>
            <a:chExt cx="4390089" cy="5153675"/>
          </a:xfrm>
        </p:grpSpPr>
        <p:grpSp>
          <p:nvGrpSpPr>
            <p:cNvPr id="2502" name="Google Shape;2502;p40"/>
            <p:cNvGrpSpPr/>
            <p:nvPr/>
          </p:nvGrpSpPr>
          <p:grpSpPr>
            <a:xfrm>
              <a:off x="7132941" y="601059"/>
              <a:ext cx="1297846" cy="1484296"/>
              <a:chOff x="8034075" y="5308588"/>
              <a:chExt cx="862012" cy="985850"/>
            </a:xfrm>
          </p:grpSpPr>
          <p:sp>
            <p:nvSpPr>
              <p:cNvPr id="2503" name="Google Shape;2503;p40"/>
              <p:cNvSpPr/>
              <p:nvPr/>
            </p:nvSpPr>
            <p:spPr>
              <a:xfrm>
                <a:off x="8057888" y="5359388"/>
                <a:ext cx="838199" cy="554038"/>
              </a:xfrm>
              <a:custGeom>
                <a:avLst/>
                <a:gdLst/>
                <a:ahLst/>
                <a:cxnLst/>
                <a:rect l="l" t="t" r="r" b="b"/>
                <a:pathLst>
                  <a:path w="604" h="399" extrusionOk="0">
                    <a:moveTo>
                      <a:pt x="541" y="160"/>
                    </a:moveTo>
                    <a:cubicBezTo>
                      <a:pt x="537" y="114"/>
                      <a:pt x="587" y="73"/>
                      <a:pt x="578" y="28"/>
                    </a:cubicBezTo>
                    <a:cubicBezTo>
                      <a:pt x="577" y="26"/>
                      <a:pt x="405" y="78"/>
                      <a:pt x="387" y="80"/>
                    </a:cubicBezTo>
                    <a:cubicBezTo>
                      <a:pt x="376" y="82"/>
                      <a:pt x="365" y="81"/>
                      <a:pt x="357" y="74"/>
                    </a:cubicBezTo>
                    <a:cubicBezTo>
                      <a:pt x="349" y="68"/>
                      <a:pt x="346" y="59"/>
                      <a:pt x="341" y="50"/>
                    </a:cubicBezTo>
                    <a:cubicBezTo>
                      <a:pt x="319" y="13"/>
                      <a:pt x="272" y="0"/>
                      <a:pt x="231" y="1"/>
                    </a:cubicBezTo>
                    <a:cubicBezTo>
                      <a:pt x="190" y="3"/>
                      <a:pt x="148" y="14"/>
                      <a:pt x="109" y="23"/>
                    </a:cubicBezTo>
                    <a:cubicBezTo>
                      <a:pt x="91" y="28"/>
                      <a:pt x="73" y="34"/>
                      <a:pt x="56" y="41"/>
                    </a:cubicBezTo>
                    <a:cubicBezTo>
                      <a:pt x="49" y="44"/>
                      <a:pt x="0" y="62"/>
                      <a:pt x="0" y="69"/>
                    </a:cubicBezTo>
                    <a:cubicBezTo>
                      <a:pt x="0" y="350"/>
                      <a:pt x="0" y="350"/>
                      <a:pt x="0" y="350"/>
                    </a:cubicBezTo>
                    <a:cubicBezTo>
                      <a:pt x="32" y="336"/>
                      <a:pt x="65" y="323"/>
                      <a:pt x="97" y="308"/>
                    </a:cubicBezTo>
                    <a:cubicBezTo>
                      <a:pt x="151" y="285"/>
                      <a:pt x="209" y="262"/>
                      <a:pt x="258" y="310"/>
                    </a:cubicBezTo>
                    <a:cubicBezTo>
                      <a:pt x="272" y="323"/>
                      <a:pt x="282" y="339"/>
                      <a:pt x="296" y="351"/>
                    </a:cubicBezTo>
                    <a:cubicBezTo>
                      <a:pt x="352" y="399"/>
                      <a:pt x="447" y="360"/>
                      <a:pt x="498" y="323"/>
                    </a:cubicBezTo>
                    <a:cubicBezTo>
                      <a:pt x="527" y="302"/>
                      <a:pt x="568" y="307"/>
                      <a:pt x="604" y="314"/>
                    </a:cubicBezTo>
                    <a:cubicBezTo>
                      <a:pt x="604" y="218"/>
                      <a:pt x="548" y="233"/>
                      <a:pt x="541" y="160"/>
                    </a:cubicBez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04" name="Google Shape;2504;p40"/>
              <p:cNvSpPr/>
              <p:nvPr/>
            </p:nvSpPr>
            <p:spPr>
              <a:xfrm>
                <a:off x="8378563" y="5360975"/>
                <a:ext cx="482600" cy="111125"/>
              </a:xfrm>
              <a:custGeom>
                <a:avLst/>
                <a:gdLst/>
                <a:ahLst/>
                <a:cxnLst/>
                <a:rect l="l" t="t" r="r" b="b"/>
                <a:pathLst>
                  <a:path w="347" h="80" extrusionOk="0">
                    <a:moveTo>
                      <a:pt x="347" y="29"/>
                    </a:moveTo>
                    <a:cubicBezTo>
                      <a:pt x="347" y="29"/>
                      <a:pt x="347" y="29"/>
                      <a:pt x="347" y="29"/>
                    </a:cubicBezTo>
                    <a:cubicBezTo>
                      <a:pt x="347" y="29"/>
                      <a:pt x="347" y="29"/>
                      <a:pt x="347" y="29"/>
                    </a:cubicBezTo>
                    <a:moveTo>
                      <a:pt x="347" y="28"/>
                    </a:moveTo>
                    <a:cubicBezTo>
                      <a:pt x="347" y="28"/>
                      <a:pt x="347" y="29"/>
                      <a:pt x="347" y="29"/>
                    </a:cubicBezTo>
                    <a:cubicBezTo>
                      <a:pt x="347" y="29"/>
                      <a:pt x="347" y="28"/>
                      <a:pt x="347" y="28"/>
                    </a:cubicBezTo>
                    <a:moveTo>
                      <a:pt x="347" y="28"/>
                    </a:moveTo>
                    <a:cubicBezTo>
                      <a:pt x="347" y="28"/>
                      <a:pt x="347" y="28"/>
                      <a:pt x="347" y="28"/>
                    </a:cubicBezTo>
                    <a:cubicBezTo>
                      <a:pt x="347" y="28"/>
                      <a:pt x="347" y="28"/>
                      <a:pt x="347" y="28"/>
                    </a:cubicBezTo>
                    <a:moveTo>
                      <a:pt x="347" y="27"/>
                    </a:moveTo>
                    <a:cubicBezTo>
                      <a:pt x="347" y="27"/>
                      <a:pt x="347" y="27"/>
                      <a:pt x="347" y="28"/>
                    </a:cubicBezTo>
                    <a:cubicBezTo>
                      <a:pt x="347" y="27"/>
                      <a:pt x="347" y="27"/>
                      <a:pt x="347" y="27"/>
                    </a:cubicBezTo>
                    <a:moveTo>
                      <a:pt x="8" y="0"/>
                    </a:moveTo>
                    <a:cubicBezTo>
                      <a:pt x="5" y="0"/>
                      <a:pt x="2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5" y="0"/>
                      <a:pt x="8" y="0"/>
                    </a:cubicBezTo>
                    <a:cubicBezTo>
                      <a:pt x="47" y="0"/>
                      <a:pt x="89" y="14"/>
                      <a:pt x="110" y="49"/>
                    </a:cubicBezTo>
                    <a:cubicBezTo>
                      <a:pt x="115" y="58"/>
                      <a:pt x="118" y="67"/>
                      <a:pt x="126" y="73"/>
                    </a:cubicBezTo>
                    <a:cubicBezTo>
                      <a:pt x="132" y="78"/>
                      <a:pt x="140" y="80"/>
                      <a:pt x="148" y="80"/>
                    </a:cubicBezTo>
                    <a:cubicBezTo>
                      <a:pt x="151" y="80"/>
                      <a:pt x="153" y="80"/>
                      <a:pt x="156" y="79"/>
                    </a:cubicBezTo>
                    <a:cubicBezTo>
                      <a:pt x="174" y="77"/>
                      <a:pt x="342" y="27"/>
                      <a:pt x="346" y="27"/>
                    </a:cubicBezTo>
                    <a:cubicBezTo>
                      <a:pt x="347" y="27"/>
                      <a:pt x="347" y="27"/>
                      <a:pt x="347" y="27"/>
                    </a:cubicBezTo>
                    <a:cubicBezTo>
                      <a:pt x="347" y="27"/>
                      <a:pt x="347" y="27"/>
                      <a:pt x="347" y="27"/>
                    </a:cubicBezTo>
                    <a:cubicBezTo>
                      <a:pt x="347" y="27"/>
                      <a:pt x="347" y="27"/>
                      <a:pt x="347" y="27"/>
                    </a:cubicBezTo>
                    <a:cubicBezTo>
                      <a:pt x="347" y="27"/>
                      <a:pt x="347" y="27"/>
                      <a:pt x="346" y="27"/>
                    </a:cubicBezTo>
                    <a:cubicBezTo>
                      <a:pt x="342" y="27"/>
                      <a:pt x="174" y="77"/>
                      <a:pt x="156" y="79"/>
                    </a:cubicBezTo>
                    <a:cubicBezTo>
                      <a:pt x="153" y="80"/>
                      <a:pt x="151" y="80"/>
                      <a:pt x="148" y="80"/>
                    </a:cubicBezTo>
                    <a:cubicBezTo>
                      <a:pt x="140" y="80"/>
                      <a:pt x="132" y="78"/>
                      <a:pt x="126" y="73"/>
                    </a:cubicBezTo>
                    <a:cubicBezTo>
                      <a:pt x="118" y="67"/>
                      <a:pt x="115" y="58"/>
                      <a:pt x="110" y="49"/>
                    </a:cubicBezTo>
                    <a:cubicBezTo>
                      <a:pt x="89" y="14"/>
                      <a:pt x="47" y="0"/>
                      <a:pt x="8" y="0"/>
                    </a:cubicBezTo>
                  </a:path>
                </a:pathLst>
              </a:custGeom>
              <a:solidFill>
                <a:srgbClr val="DB888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05" name="Google Shape;2505;p40"/>
              <p:cNvSpPr/>
              <p:nvPr/>
            </p:nvSpPr>
            <p:spPr>
              <a:xfrm>
                <a:off x="8354750" y="5360975"/>
                <a:ext cx="508000" cy="149225"/>
              </a:xfrm>
              <a:custGeom>
                <a:avLst/>
                <a:gdLst/>
                <a:ahLst/>
                <a:cxnLst/>
                <a:rect l="l" t="t" r="r" b="b"/>
                <a:pathLst>
                  <a:path w="366" h="108" extrusionOk="0">
                    <a:moveTo>
                      <a:pt x="25" y="0"/>
                    </a:moveTo>
                    <a:cubicBezTo>
                      <a:pt x="22" y="0"/>
                      <a:pt x="19" y="0"/>
                      <a:pt x="17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1" y="1"/>
                      <a:pt x="6" y="1"/>
                      <a:pt x="0" y="2"/>
                    </a:cubicBezTo>
                    <a:cubicBezTo>
                      <a:pt x="15" y="3"/>
                      <a:pt x="29" y="7"/>
                      <a:pt x="42" y="12"/>
                    </a:cubicBezTo>
                    <a:cubicBezTo>
                      <a:pt x="88" y="32"/>
                      <a:pt x="92" y="92"/>
                      <a:pt x="142" y="103"/>
                    </a:cubicBezTo>
                    <a:cubicBezTo>
                      <a:pt x="153" y="105"/>
                      <a:pt x="165" y="108"/>
                      <a:pt x="177" y="108"/>
                    </a:cubicBezTo>
                    <a:cubicBezTo>
                      <a:pt x="188" y="108"/>
                      <a:pt x="199" y="105"/>
                      <a:pt x="210" y="100"/>
                    </a:cubicBezTo>
                    <a:cubicBezTo>
                      <a:pt x="219" y="94"/>
                      <a:pt x="229" y="87"/>
                      <a:pt x="239" y="83"/>
                    </a:cubicBezTo>
                    <a:cubicBezTo>
                      <a:pt x="250" y="79"/>
                      <a:pt x="260" y="78"/>
                      <a:pt x="270" y="78"/>
                    </a:cubicBezTo>
                    <a:cubicBezTo>
                      <a:pt x="282" y="78"/>
                      <a:pt x="293" y="80"/>
                      <a:pt x="306" y="83"/>
                    </a:cubicBezTo>
                    <a:cubicBezTo>
                      <a:pt x="312" y="84"/>
                      <a:pt x="316" y="85"/>
                      <a:pt x="321" y="85"/>
                    </a:cubicBezTo>
                    <a:cubicBezTo>
                      <a:pt x="334" y="85"/>
                      <a:pt x="345" y="81"/>
                      <a:pt x="356" y="74"/>
                    </a:cubicBezTo>
                    <a:cubicBezTo>
                      <a:pt x="362" y="59"/>
                      <a:pt x="366" y="44"/>
                      <a:pt x="364" y="29"/>
                    </a:cubicBezTo>
                    <a:cubicBezTo>
                      <a:pt x="364" y="29"/>
                      <a:pt x="364" y="29"/>
                      <a:pt x="364" y="29"/>
                    </a:cubicBezTo>
                    <a:cubicBezTo>
                      <a:pt x="364" y="29"/>
                      <a:pt x="364" y="29"/>
                      <a:pt x="364" y="29"/>
                    </a:cubicBezTo>
                    <a:cubicBezTo>
                      <a:pt x="364" y="29"/>
                      <a:pt x="364" y="28"/>
                      <a:pt x="364" y="28"/>
                    </a:cubicBezTo>
                    <a:cubicBezTo>
                      <a:pt x="364" y="28"/>
                      <a:pt x="364" y="28"/>
                      <a:pt x="364" y="28"/>
                    </a:cubicBezTo>
                    <a:cubicBezTo>
                      <a:pt x="364" y="28"/>
                      <a:pt x="364" y="28"/>
                      <a:pt x="364" y="28"/>
                    </a:cubicBezTo>
                    <a:cubicBezTo>
                      <a:pt x="364" y="28"/>
                      <a:pt x="364" y="28"/>
                      <a:pt x="364" y="28"/>
                    </a:cubicBezTo>
                    <a:cubicBezTo>
                      <a:pt x="364" y="27"/>
                      <a:pt x="364" y="27"/>
                      <a:pt x="364" y="27"/>
                    </a:cubicBezTo>
                    <a:cubicBezTo>
                      <a:pt x="364" y="27"/>
                      <a:pt x="364" y="27"/>
                      <a:pt x="364" y="27"/>
                    </a:cubicBezTo>
                    <a:cubicBezTo>
                      <a:pt x="364" y="27"/>
                      <a:pt x="364" y="27"/>
                      <a:pt x="364" y="27"/>
                    </a:cubicBezTo>
                    <a:cubicBezTo>
                      <a:pt x="364" y="27"/>
                      <a:pt x="364" y="27"/>
                      <a:pt x="363" y="27"/>
                    </a:cubicBezTo>
                    <a:cubicBezTo>
                      <a:pt x="359" y="27"/>
                      <a:pt x="191" y="77"/>
                      <a:pt x="173" y="79"/>
                    </a:cubicBezTo>
                    <a:cubicBezTo>
                      <a:pt x="170" y="80"/>
                      <a:pt x="168" y="80"/>
                      <a:pt x="165" y="80"/>
                    </a:cubicBezTo>
                    <a:cubicBezTo>
                      <a:pt x="157" y="80"/>
                      <a:pt x="149" y="78"/>
                      <a:pt x="143" y="73"/>
                    </a:cubicBezTo>
                    <a:cubicBezTo>
                      <a:pt x="135" y="67"/>
                      <a:pt x="132" y="58"/>
                      <a:pt x="127" y="49"/>
                    </a:cubicBezTo>
                    <a:cubicBezTo>
                      <a:pt x="106" y="14"/>
                      <a:pt x="64" y="0"/>
                      <a:pt x="25" y="0"/>
                    </a:cubicBezTo>
                  </a:path>
                </a:pathLst>
              </a:custGeom>
              <a:solidFill>
                <a:srgbClr val="730302">
                  <a:alpha val="5949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06" name="Google Shape;2506;p40"/>
              <p:cNvSpPr/>
              <p:nvPr/>
            </p:nvSpPr>
            <p:spPr>
              <a:xfrm>
                <a:off x="8057888" y="5449875"/>
                <a:ext cx="838199" cy="344488"/>
              </a:xfrm>
              <a:custGeom>
                <a:avLst/>
                <a:gdLst/>
                <a:ahLst/>
                <a:cxnLst/>
                <a:rect l="l" t="t" r="r" b="b"/>
                <a:pathLst>
                  <a:path w="604" h="248" extrusionOk="0">
                    <a:moveTo>
                      <a:pt x="604" y="248"/>
                    </a:moveTo>
                    <a:cubicBezTo>
                      <a:pt x="604" y="248"/>
                      <a:pt x="604" y="248"/>
                      <a:pt x="604" y="248"/>
                    </a:cubicBezTo>
                    <a:cubicBezTo>
                      <a:pt x="604" y="248"/>
                      <a:pt x="604" y="248"/>
                      <a:pt x="604" y="248"/>
                    </a:cubicBezTo>
                    <a:moveTo>
                      <a:pt x="604" y="246"/>
                    </a:moveTo>
                    <a:cubicBezTo>
                      <a:pt x="604" y="246"/>
                      <a:pt x="604" y="246"/>
                      <a:pt x="604" y="246"/>
                    </a:cubicBezTo>
                    <a:cubicBezTo>
                      <a:pt x="604" y="246"/>
                      <a:pt x="604" y="246"/>
                      <a:pt x="604" y="246"/>
                    </a:cubicBezTo>
                    <a:moveTo>
                      <a:pt x="0" y="4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moveTo>
                      <a:pt x="0" y="4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moveTo>
                      <a:pt x="0" y="4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moveTo>
                      <a:pt x="0" y="4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moveTo>
                      <a:pt x="0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moveTo>
                      <a:pt x="0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moveTo>
                      <a:pt x="0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moveTo>
                      <a:pt x="0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moveTo>
                      <a:pt x="0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moveTo>
                      <a:pt x="0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moveTo>
                      <a:pt x="0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moveTo>
                      <a:pt x="0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moveTo>
                      <a:pt x="0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moveTo>
                      <a:pt x="2" y="1"/>
                    </a:moveTo>
                    <a:cubicBezTo>
                      <a:pt x="1" y="2"/>
                      <a:pt x="1" y="2"/>
                      <a:pt x="0" y="3"/>
                    </a:cubicBezTo>
                    <a:cubicBezTo>
                      <a:pt x="1" y="2"/>
                      <a:pt x="1" y="2"/>
                      <a:pt x="2" y="1"/>
                    </a:cubicBezTo>
                    <a:moveTo>
                      <a:pt x="2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moveTo>
                      <a:pt x="2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moveTo>
                      <a:pt x="2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moveTo>
                      <a:pt x="3" y="0"/>
                    </a:moveTo>
                    <a:cubicBezTo>
                      <a:pt x="2" y="0"/>
                      <a:pt x="2" y="1"/>
                      <a:pt x="2" y="1"/>
                    </a:cubicBezTo>
                    <a:cubicBezTo>
                      <a:pt x="2" y="1"/>
                      <a:pt x="2" y="0"/>
                      <a:pt x="3" y="0"/>
                    </a:cubicBezTo>
                    <a:moveTo>
                      <a:pt x="3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moveTo>
                      <a:pt x="3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moveTo>
                      <a:pt x="3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moveTo>
                      <a:pt x="3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moveTo>
                      <a:pt x="3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solidFill>
                <a:srgbClr val="DB888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07" name="Google Shape;2507;p40"/>
              <p:cNvSpPr/>
              <p:nvPr/>
            </p:nvSpPr>
            <p:spPr>
              <a:xfrm>
                <a:off x="8057888" y="5435588"/>
                <a:ext cx="838199" cy="441325"/>
              </a:xfrm>
              <a:custGeom>
                <a:avLst/>
                <a:gdLst/>
                <a:ahLst/>
                <a:cxnLst/>
                <a:rect l="l" t="t" r="r" b="b"/>
                <a:pathLst>
                  <a:path w="604" h="318" extrusionOk="0">
                    <a:moveTo>
                      <a:pt x="21" y="0"/>
                    </a:moveTo>
                    <a:cubicBezTo>
                      <a:pt x="14" y="4"/>
                      <a:pt x="7" y="7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2" y="10"/>
                      <a:pt x="2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1" y="12"/>
                      <a:pt x="1" y="12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0" y="13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295"/>
                      <a:pt x="0" y="295"/>
                      <a:pt x="0" y="295"/>
                    </a:cubicBezTo>
                    <a:cubicBezTo>
                      <a:pt x="32" y="281"/>
                      <a:pt x="65" y="268"/>
                      <a:pt x="97" y="253"/>
                    </a:cubicBezTo>
                    <a:cubicBezTo>
                      <a:pt x="128" y="240"/>
                      <a:pt x="160" y="227"/>
                      <a:pt x="191" y="227"/>
                    </a:cubicBezTo>
                    <a:cubicBezTo>
                      <a:pt x="214" y="227"/>
                      <a:pt x="237" y="234"/>
                      <a:pt x="258" y="255"/>
                    </a:cubicBezTo>
                    <a:cubicBezTo>
                      <a:pt x="272" y="268"/>
                      <a:pt x="282" y="284"/>
                      <a:pt x="296" y="296"/>
                    </a:cubicBezTo>
                    <a:cubicBezTo>
                      <a:pt x="314" y="312"/>
                      <a:pt x="337" y="318"/>
                      <a:pt x="362" y="318"/>
                    </a:cubicBezTo>
                    <a:cubicBezTo>
                      <a:pt x="410" y="318"/>
                      <a:pt x="464" y="293"/>
                      <a:pt x="498" y="268"/>
                    </a:cubicBezTo>
                    <a:cubicBezTo>
                      <a:pt x="514" y="257"/>
                      <a:pt x="533" y="253"/>
                      <a:pt x="553" y="253"/>
                    </a:cubicBezTo>
                    <a:cubicBezTo>
                      <a:pt x="570" y="253"/>
                      <a:pt x="587" y="256"/>
                      <a:pt x="604" y="259"/>
                    </a:cubicBezTo>
                    <a:cubicBezTo>
                      <a:pt x="604" y="259"/>
                      <a:pt x="604" y="259"/>
                      <a:pt x="604" y="259"/>
                    </a:cubicBezTo>
                    <a:cubicBezTo>
                      <a:pt x="604" y="258"/>
                      <a:pt x="604" y="258"/>
                      <a:pt x="604" y="258"/>
                    </a:cubicBezTo>
                    <a:cubicBezTo>
                      <a:pt x="604" y="258"/>
                      <a:pt x="604" y="258"/>
                      <a:pt x="604" y="258"/>
                    </a:cubicBezTo>
                    <a:cubicBezTo>
                      <a:pt x="604" y="257"/>
                      <a:pt x="604" y="257"/>
                      <a:pt x="604" y="256"/>
                    </a:cubicBezTo>
                    <a:cubicBezTo>
                      <a:pt x="604" y="256"/>
                      <a:pt x="604" y="256"/>
                      <a:pt x="604" y="256"/>
                    </a:cubicBezTo>
                    <a:cubicBezTo>
                      <a:pt x="604" y="239"/>
                      <a:pt x="602" y="226"/>
                      <a:pt x="598" y="215"/>
                    </a:cubicBezTo>
                    <a:cubicBezTo>
                      <a:pt x="596" y="216"/>
                      <a:pt x="594" y="217"/>
                      <a:pt x="592" y="217"/>
                    </a:cubicBezTo>
                    <a:cubicBezTo>
                      <a:pt x="585" y="219"/>
                      <a:pt x="580" y="219"/>
                      <a:pt x="574" y="219"/>
                    </a:cubicBezTo>
                    <a:cubicBezTo>
                      <a:pt x="565" y="219"/>
                      <a:pt x="556" y="218"/>
                      <a:pt x="547" y="215"/>
                    </a:cubicBezTo>
                    <a:cubicBezTo>
                      <a:pt x="538" y="213"/>
                      <a:pt x="530" y="212"/>
                      <a:pt x="523" y="212"/>
                    </a:cubicBezTo>
                    <a:cubicBezTo>
                      <a:pt x="510" y="212"/>
                      <a:pt x="498" y="216"/>
                      <a:pt x="485" y="225"/>
                    </a:cubicBezTo>
                    <a:cubicBezTo>
                      <a:pt x="473" y="233"/>
                      <a:pt x="460" y="237"/>
                      <a:pt x="447" y="237"/>
                    </a:cubicBezTo>
                    <a:cubicBezTo>
                      <a:pt x="443" y="237"/>
                      <a:pt x="440" y="237"/>
                      <a:pt x="436" y="237"/>
                    </a:cubicBezTo>
                    <a:cubicBezTo>
                      <a:pt x="417" y="233"/>
                      <a:pt x="402" y="230"/>
                      <a:pt x="386" y="230"/>
                    </a:cubicBezTo>
                    <a:cubicBezTo>
                      <a:pt x="378" y="230"/>
                      <a:pt x="369" y="231"/>
                      <a:pt x="360" y="233"/>
                    </a:cubicBezTo>
                    <a:cubicBezTo>
                      <a:pt x="348" y="235"/>
                      <a:pt x="336" y="237"/>
                      <a:pt x="325" y="237"/>
                    </a:cubicBezTo>
                    <a:cubicBezTo>
                      <a:pt x="308" y="237"/>
                      <a:pt x="292" y="232"/>
                      <a:pt x="280" y="217"/>
                    </a:cubicBezTo>
                    <a:cubicBezTo>
                      <a:pt x="257" y="188"/>
                      <a:pt x="252" y="153"/>
                      <a:pt x="207" y="153"/>
                    </a:cubicBezTo>
                    <a:cubicBezTo>
                      <a:pt x="206" y="153"/>
                      <a:pt x="204" y="153"/>
                      <a:pt x="203" y="153"/>
                    </a:cubicBezTo>
                    <a:cubicBezTo>
                      <a:pt x="175" y="154"/>
                      <a:pt x="139" y="170"/>
                      <a:pt x="108" y="170"/>
                    </a:cubicBezTo>
                    <a:cubicBezTo>
                      <a:pt x="102" y="170"/>
                      <a:pt x="96" y="170"/>
                      <a:pt x="91" y="168"/>
                    </a:cubicBezTo>
                    <a:cubicBezTo>
                      <a:pt x="64" y="161"/>
                      <a:pt x="43" y="133"/>
                      <a:pt x="40" y="102"/>
                    </a:cubicBezTo>
                    <a:cubicBezTo>
                      <a:pt x="37" y="80"/>
                      <a:pt x="46" y="59"/>
                      <a:pt x="44" y="37"/>
                    </a:cubicBezTo>
                    <a:cubicBezTo>
                      <a:pt x="42" y="19"/>
                      <a:pt x="34" y="9"/>
                      <a:pt x="21" y="0"/>
                    </a:cubicBezTo>
                  </a:path>
                </a:pathLst>
              </a:custGeom>
              <a:solidFill>
                <a:srgbClr val="730302">
                  <a:alpha val="5949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08" name="Google Shape;2508;p40"/>
              <p:cNvSpPr/>
              <p:nvPr/>
            </p:nvSpPr>
            <p:spPr>
              <a:xfrm>
                <a:off x="8342050" y="5484800"/>
                <a:ext cx="227013" cy="215900"/>
              </a:xfrm>
              <a:custGeom>
                <a:avLst/>
                <a:gdLst/>
                <a:ahLst/>
                <a:cxnLst/>
                <a:rect l="l" t="t" r="r" b="b"/>
                <a:pathLst>
                  <a:path w="143" h="136" extrusionOk="0">
                    <a:moveTo>
                      <a:pt x="71" y="0"/>
                    </a:moveTo>
                    <a:lnTo>
                      <a:pt x="88" y="52"/>
                    </a:lnTo>
                    <a:lnTo>
                      <a:pt x="143" y="52"/>
                    </a:lnTo>
                    <a:lnTo>
                      <a:pt x="98" y="84"/>
                    </a:lnTo>
                    <a:lnTo>
                      <a:pt x="116" y="136"/>
                    </a:lnTo>
                    <a:lnTo>
                      <a:pt x="71" y="104"/>
                    </a:lnTo>
                    <a:lnTo>
                      <a:pt x="27" y="136"/>
                    </a:lnTo>
                    <a:lnTo>
                      <a:pt x="44" y="84"/>
                    </a:lnTo>
                    <a:lnTo>
                      <a:pt x="0" y="52"/>
                    </a:lnTo>
                    <a:lnTo>
                      <a:pt x="54" y="52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09" name="Google Shape;2509;p40"/>
              <p:cNvSpPr/>
              <p:nvPr/>
            </p:nvSpPr>
            <p:spPr>
              <a:xfrm>
                <a:off x="8043600" y="5353038"/>
                <a:ext cx="17400" cy="9414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10" name="Google Shape;2510;p40"/>
              <p:cNvSpPr/>
              <p:nvPr/>
            </p:nvSpPr>
            <p:spPr>
              <a:xfrm>
                <a:off x="8034075" y="5326050"/>
                <a:ext cx="34925" cy="33338"/>
              </a:xfrm>
              <a:custGeom>
                <a:avLst/>
                <a:gdLst/>
                <a:ahLst/>
                <a:cxnLst/>
                <a:rect l="l" t="t" r="r" b="b"/>
                <a:pathLst>
                  <a:path w="22" h="21" extrusionOk="0">
                    <a:moveTo>
                      <a:pt x="12" y="0"/>
                    </a:moveTo>
                    <a:lnTo>
                      <a:pt x="0" y="21"/>
                    </a:lnTo>
                    <a:lnTo>
                      <a:pt x="22" y="21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11" name="Google Shape;2511;p40"/>
              <p:cNvSpPr/>
              <p:nvPr/>
            </p:nvSpPr>
            <p:spPr>
              <a:xfrm>
                <a:off x="8038838" y="5308588"/>
                <a:ext cx="25500" cy="333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512" name="Google Shape;2512;p40"/>
            <p:cNvGrpSpPr/>
            <p:nvPr/>
          </p:nvGrpSpPr>
          <p:grpSpPr>
            <a:xfrm>
              <a:off x="4937707" y="1369440"/>
              <a:ext cx="3892755" cy="2429479"/>
              <a:chOff x="4154944" y="2800466"/>
              <a:chExt cx="2941925" cy="1836063"/>
            </a:xfrm>
          </p:grpSpPr>
          <p:sp>
            <p:nvSpPr>
              <p:cNvPr id="2513" name="Google Shape;2513;p40"/>
              <p:cNvSpPr/>
              <p:nvPr/>
            </p:nvSpPr>
            <p:spPr>
              <a:xfrm>
                <a:off x="4154944" y="3812388"/>
                <a:ext cx="2868895" cy="824140"/>
              </a:xfrm>
              <a:custGeom>
                <a:avLst/>
                <a:gdLst/>
                <a:ahLst/>
                <a:cxnLst/>
                <a:rect l="l" t="t" r="r" b="b"/>
                <a:pathLst>
                  <a:path w="670" h="193" extrusionOk="0">
                    <a:moveTo>
                      <a:pt x="264" y="140"/>
                    </a:moveTo>
                    <a:cubicBezTo>
                      <a:pt x="266" y="146"/>
                      <a:pt x="263" y="153"/>
                      <a:pt x="264" y="159"/>
                    </a:cubicBezTo>
                    <a:cubicBezTo>
                      <a:pt x="265" y="167"/>
                      <a:pt x="271" y="174"/>
                      <a:pt x="278" y="177"/>
                    </a:cubicBezTo>
                    <a:cubicBezTo>
                      <a:pt x="286" y="180"/>
                      <a:pt x="294" y="180"/>
                      <a:pt x="302" y="181"/>
                    </a:cubicBezTo>
                    <a:cubicBezTo>
                      <a:pt x="334" y="183"/>
                      <a:pt x="366" y="184"/>
                      <a:pt x="398" y="177"/>
                    </a:cubicBezTo>
                    <a:cubicBezTo>
                      <a:pt x="421" y="173"/>
                      <a:pt x="445" y="163"/>
                      <a:pt x="468" y="171"/>
                    </a:cubicBezTo>
                    <a:cubicBezTo>
                      <a:pt x="481" y="175"/>
                      <a:pt x="492" y="184"/>
                      <a:pt x="505" y="188"/>
                    </a:cubicBezTo>
                    <a:cubicBezTo>
                      <a:pt x="519" y="193"/>
                      <a:pt x="534" y="193"/>
                      <a:pt x="548" y="191"/>
                    </a:cubicBezTo>
                    <a:cubicBezTo>
                      <a:pt x="595" y="184"/>
                      <a:pt x="642" y="158"/>
                      <a:pt x="660" y="114"/>
                    </a:cubicBezTo>
                    <a:cubicBezTo>
                      <a:pt x="670" y="90"/>
                      <a:pt x="670" y="63"/>
                      <a:pt x="669" y="37"/>
                    </a:cubicBezTo>
                    <a:cubicBezTo>
                      <a:pt x="669" y="34"/>
                      <a:pt x="668" y="30"/>
                      <a:pt x="666" y="28"/>
                    </a:cubicBezTo>
                    <a:cubicBezTo>
                      <a:pt x="664" y="25"/>
                      <a:pt x="660" y="24"/>
                      <a:pt x="656" y="24"/>
                    </a:cubicBezTo>
                    <a:cubicBezTo>
                      <a:pt x="532" y="13"/>
                      <a:pt x="408" y="6"/>
                      <a:pt x="285" y="2"/>
                    </a:cubicBezTo>
                    <a:cubicBezTo>
                      <a:pt x="255" y="1"/>
                      <a:pt x="225" y="0"/>
                      <a:pt x="196" y="1"/>
                    </a:cubicBezTo>
                    <a:cubicBezTo>
                      <a:pt x="147" y="4"/>
                      <a:pt x="98" y="13"/>
                      <a:pt x="49" y="21"/>
                    </a:cubicBezTo>
                    <a:cubicBezTo>
                      <a:pt x="37" y="23"/>
                      <a:pt x="24" y="26"/>
                      <a:pt x="15" y="34"/>
                    </a:cubicBezTo>
                    <a:cubicBezTo>
                      <a:pt x="3" y="44"/>
                      <a:pt x="1" y="62"/>
                      <a:pt x="1" y="78"/>
                    </a:cubicBezTo>
                    <a:cubicBezTo>
                      <a:pt x="0" y="97"/>
                      <a:pt x="3" y="118"/>
                      <a:pt x="18" y="131"/>
                    </a:cubicBezTo>
                    <a:cubicBezTo>
                      <a:pt x="31" y="142"/>
                      <a:pt x="48" y="144"/>
                      <a:pt x="65" y="144"/>
                    </a:cubicBezTo>
                    <a:cubicBezTo>
                      <a:pt x="122" y="147"/>
                      <a:pt x="179" y="142"/>
                      <a:pt x="236" y="132"/>
                    </a:cubicBezTo>
                    <a:cubicBezTo>
                      <a:pt x="246" y="130"/>
                      <a:pt x="260" y="130"/>
                      <a:pt x="264" y="14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14" name="Google Shape;2514;p40"/>
              <p:cNvSpPr/>
              <p:nvPr/>
            </p:nvSpPr>
            <p:spPr>
              <a:xfrm>
                <a:off x="4207106" y="3708067"/>
                <a:ext cx="2848030" cy="865873"/>
              </a:xfrm>
              <a:custGeom>
                <a:avLst/>
                <a:gdLst/>
                <a:ahLst/>
                <a:cxnLst/>
                <a:rect l="l" t="t" r="r" b="b"/>
                <a:pathLst>
                  <a:path w="665" h="203" extrusionOk="0">
                    <a:moveTo>
                      <a:pt x="270" y="142"/>
                    </a:moveTo>
                    <a:cubicBezTo>
                      <a:pt x="275" y="152"/>
                      <a:pt x="269" y="166"/>
                      <a:pt x="278" y="173"/>
                    </a:cubicBezTo>
                    <a:cubicBezTo>
                      <a:pt x="281" y="175"/>
                      <a:pt x="285" y="175"/>
                      <a:pt x="288" y="176"/>
                    </a:cubicBezTo>
                    <a:cubicBezTo>
                      <a:pt x="327" y="179"/>
                      <a:pt x="366" y="178"/>
                      <a:pt x="404" y="172"/>
                    </a:cubicBezTo>
                    <a:cubicBezTo>
                      <a:pt x="426" y="169"/>
                      <a:pt x="450" y="164"/>
                      <a:pt x="470" y="174"/>
                    </a:cubicBezTo>
                    <a:cubicBezTo>
                      <a:pt x="477" y="178"/>
                      <a:pt x="482" y="182"/>
                      <a:pt x="489" y="186"/>
                    </a:cubicBezTo>
                    <a:cubicBezTo>
                      <a:pt x="500" y="193"/>
                      <a:pt x="513" y="197"/>
                      <a:pt x="527" y="199"/>
                    </a:cubicBezTo>
                    <a:cubicBezTo>
                      <a:pt x="561" y="203"/>
                      <a:pt x="597" y="193"/>
                      <a:pt x="623" y="171"/>
                    </a:cubicBezTo>
                    <a:cubicBezTo>
                      <a:pt x="649" y="148"/>
                      <a:pt x="665" y="113"/>
                      <a:pt x="662" y="79"/>
                    </a:cubicBezTo>
                    <a:cubicBezTo>
                      <a:pt x="661" y="73"/>
                      <a:pt x="660" y="68"/>
                      <a:pt x="657" y="64"/>
                    </a:cubicBezTo>
                    <a:cubicBezTo>
                      <a:pt x="652" y="57"/>
                      <a:pt x="643" y="55"/>
                      <a:pt x="635" y="53"/>
                    </a:cubicBezTo>
                    <a:cubicBezTo>
                      <a:pt x="437" y="12"/>
                      <a:pt x="230" y="0"/>
                      <a:pt x="32" y="42"/>
                    </a:cubicBezTo>
                    <a:cubicBezTo>
                      <a:pt x="26" y="43"/>
                      <a:pt x="18" y="45"/>
                      <a:pt x="14" y="50"/>
                    </a:cubicBezTo>
                    <a:cubicBezTo>
                      <a:pt x="9" y="55"/>
                      <a:pt x="7" y="62"/>
                      <a:pt x="6" y="69"/>
                    </a:cubicBezTo>
                    <a:cubicBezTo>
                      <a:pt x="3" y="85"/>
                      <a:pt x="0" y="103"/>
                      <a:pt x="8" y="117"/>
                    </a:cubicBezTo>
                    <a:cubicBezTo>
                      <a:pt x="19" y="139"/>
                      <a:pt x="48" y="143"/>
                      <a:pt x="72" y="143"/>
                    </a:cubicBezTo>
                    <a:cubicBezTo>
                      <a:pt x="130" y="142"/>
                      <a:pt x="188" y="128"/>
                      <a:pt x="247" y="132"/>
                    </a:cubicBezTo>
                    <a:cubicBezTo>
                      <a:pt x="256" y="133"/>
                      <a:pt x="266" y="134"/>
                      <a:pt x="270" y="142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15" name="Google Shape;2515;p40"/>
              <p:cNvSpPr/>
              <p:nvPr/>
            </p:nvSpPr>
            <p:spPr>
              <a:xfrm>
                <a:off x="4165376" y="3593313"/>
                <a:ext cx="2921065" cy="730253"/>
              </a:xfrm>
              <a:custGeom>
                <a:avLst/>
                <a:gdLst/>
                <a:ahLst/>
                <a:cxnLst/>
                <a:rect l="l" t="t" r="r" b="b"/>
                <a:pathLst>
                  <a:path w="684" h="171" extrusionOk="0">
                    <a:moveTo>
                      <a:pt x="257" y="118"/>
                    </a:moveTo>
                    <a:cubicBezTo>
                      <a:pt x="269" y="122"/>
                      <a:pt x="280" y="130"/>
                      <a:pt x="291" y="136"/>
                    </a:cubicBezTo>
                    <a:cubicBezTo>
                      <a:pt x="326" y="155"/>
                      <a:pt x="369" y="156"/>
                      <a:pt x="407" y="145"/>
                    </a:cubicBezTo>
                    <a:cubicBezTo>
                      <a:pt x="419" y="141"/>
                      <a:pt x="431" y="137"/>
                      <a:pt x="443" y="135"/>
                    </a:cubicBezTo>
                    <a:cubicBezTo>
                      <a:pt x="455" y="134"/>
                      <a:pt x="469" y="136"/>
                      <a:pt x="478" y="144"/>
                    </a:cubicBezTo>
                    <a:cubicBezTo>
                      <a:pt x="481" y="148"/>
                      <a:pt x="484" y="152"/>
                      <a:pt x="488" y="155"/>
                    </a:cubicBezTo>
                    <a:cubicBezTo>
                      <a:pt x="497" y="164"/>
                      <a:pt x="510" y="166"/>
                      <a:pt x="523" y="168"/>
                    </a:cubicBezTo>
                    <a:cubicBezTo>
                      <a:pt x="566" y="171"/>
                      <a:pt x="610" y="163"/>
                      <a:pt x="648" y="143"/>
                    </a:cubicBezTo>
                    <a:cubicBezTo>
                      <a:pt x="654" y="140"/>
                      <a:pt x="661" y="136"/>
                      <a:pt x="666" y="131"/>
                    </a:cubicBezTo>
                    <a:cubicBezTo>
                      <a:pt x="673" y="123"/>
                      <a:pt x="677" y="113"/>
                      <a:pt x="679" y="103"/>
                    </a:cubicBezTo>
                    <a:cubicBezTo>
                      <a:pt x="683" y="90"/>
                      <a:pt x="684" y="60"/>
                      <a:pt x="677" y="39"/>
                    </a:cubicBezTo>
                    <a:cubicBezTo>
                      <a:pt x="677" y="39"/>
                      <a:pt x="667" y="24"/>
                      <a:pt x="647" y="20"/>
                    </a:cubicBezTo>
                    <a:cubicBezTo>
                      <a:pt x="584" y="7"/>
                      <a:pt x="520" y="0"/>
                      <a:pt x="456" y="2"/>
                    </a:cubicBezTo>
                    <a:cubicBezTo>
                      <a:pt x="393" y="3"/>
                      <a:pt x="330" y="11"/>
                      <a:pt x="268" y="15"/>
                    </a:cubicBezTo>
                    <a:cubicBezTo>
                      <a:pt x="206" y="18"/>
                      <a:pt x="143" y="18"/>
                      <a:pt x="81" y="13"/>
                    </a:cubicBezTo>
                    <a:cubicBezTo>
                      <a:pt x="73" y="12"/>
                      <a:pt x="63" y="11"/>
                      <a:pt x="55" y="14"/>
                    </a:cubicBezTo>
                    <a:cubicBezTo>
                      <a:pt x="46" y="17"/>
                      <a:pt x="39" y="19"/>
                      <a:pt x="32" y="25"/>
                    </a:cubicBezTo>
                    <a:cubicBezTo>
                      <a:pt x="16" y="41"/>
                      <a:pt x="0" y="64"/>
                      <a:pt x="10" y="89"/>
                    </a:cubicBezTo>
                    <a:cubicBezTo>
                      <a:pt x="13" y="95"/>
                      <a:pt x="17" y="101"/>
                      <a:pt x="21" y="105"/>
                    </a:cubicBezTo>
                    <a:cubicBezTo>
                      <a:pt x="38" y="120"/>
                      <a:pt x="61" y="123"/>
                      <a:pt x="82" y="125"/>
                    </a:cubicBezTo>
                    <a:cubicBezTo>
                      <a:pt x="120" y="128"/>
                      <a:pt x="158" y="126"/>
                      <a:pt x="195" y="120"/>
                    </a:cubicBezTo>
                    <a:cubicBezTo>
                      <a:pt x="216" y="117"/>
                      <a:pt x="237" y="112"/>
                      <a:pt x="257" y="118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16" name="Google Shape;2516;p40"/>
              <p:cNvSpPr/>
              <p:nvPr/>
            </p:nvSpPr>
            <p:spPr>
              <a:xfrm>
                <a:off x="4280132" y="3520287"/>
                <a:ext cx="2816736" cy="719819"/>
              </a:xfrm>
              <a:custGeom>
                <a:avLst/>
                <a:gdLst/>
                <a:ahLst/>
                <a:cxnLst/>
                <a:rect l="l" t="t" r="r" b="b"/>
                <a:pathLst>
                  <a:path w="660" h="169" extrusionOk="0">
                    <a:moveTo>
                      <a:pt x="270" y="130"/>
                    </a:moveTo>
                    <a:cubicBezTo>
                      <a:pt x="280" y="136"/>
                      <a:pt x="292" y="139"/>
                      <a:pt x="304" y="140"/>
                    </a:cubicBezTo>
                    <a:cubicBezTo>
                      <a:pt x="349" y="146"/>
                      <a:pt x="394" y="135"/>
                      <a:pt x="440" y="134"/>
                    </a:cubicBezTo>
                    <a:cubicBezTo>
                      <a:pt x="446" y="134"/>
                      <a:pt x="451" y="134"/>
                      <a:pt x="457" y="136"/>
                    </a:cubicBezTo>
                    <a:cubicBezTo>
                      <a:pt x="463" y="139"/>
                      <a:pt x="467" y="145"/>
                      <a:pt x="472" y="149"/>
                    </a:cubicBezTo>
                    <a:cubicBezTo>
                      <a:pt x="493" y="168"/>
                      <a:pt x="525" y="169"/>
                      <a:pt x="554" y="164"/>
                    </a:cubicBezTo>
                    <a:cubicBezTo>
                      <a:pt x="580" y="159"/>
                      <a:pt x="606" y="149"/>
                      <a:pt x="625" y="130"/>
                    </a:cubicBezTo>
                    <a:cubicBezTo>
                      <a:pt x="645" y="111"/>
                      <a:pt x="660" y="86"/>
                      <a:pt x="650" y="57"/>
                    </a:cubicBezTo>
                    <a:cubicBezTo>
                      <a:pt x="648" y="53"/>
                      <a:pt x="642" y="43"/>
                      <a:pt x="634" y="38"/>
                    </a:cubicBezTo>
                    <a:cubicBezTo>
                      <a:pt x="590" y="11"/>
                      <a:pt x="540" y="5"/>
                      <a:pt x="491" y="3"/>
                    </a:cubicBezTo>
                    <a:cubicBezTo>
                      <a:pt x="441" y="0"/>
                      <a:pt x="392" y="4"/>
                      <a:pt x="342" y="8"/>
                    </a:cubicBezTo>
                    <a:cubicBezTo>
                      <a:pt x="282" y="14"/>
                      <a:pt x="221" y="19"/>
                      <a:pt x="161" y="24"/>
                    </a:cubicBezTo>
                    <a:cubicBezTo>
                      <a:pt x="129" y="27"/>
                      <a:pt x="98" y="29"/>
                      <a:pt x="66" y="28"/>
                    </a:cubicBezTo>
                    <a:cubicBezTo>
                      <a:pt x="54" y="28"/>
                      <a:pt x="41" y="27"/>
                      <a:pt x="30" y="32"/>
                    </a:cubicBezTo>
                    <a:cubicBezTo>
                      <a:pt x="8" y="41"/>
                      <a:pt x="0" y="74"/>
                      <a:pt x="16" y="92"/>
                    </a:cubicBezTo>
                    <a:cubicBezTo>
                      <a:pt x="28" y="107"/>
                      <a:pt x="50" y="110"/>
                      <a:pt x="69" y="111"/>
                    </a:cubicBezTo>
                    <a:cubicBezTo>
                      <a:pt x="98" y="113"/>
                      <a:pt x="127" y="112"/>
                      <a:pt x="156" y="109"/>
                    </a:cubicBezTo>
                    <a:cubicBezTo>
                      <a:pt x="185" y="106"/>
                      <a:pt x="216" y="100"/>
                      <a:pt x="243" y="114"/>
                    </a:cubicBezTo>
                    <a:cubicBezTo>
                      <a:pt x="252" y="118"/>
                      <a:pt x="260" y="125"/>
                      <a:pt x="270" y="130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17" name="Google Shape;2517;p40"/>
              <p:cNvSpPr/>
              <p:nvPr/>
            </p:nvSpPr>
            <p:spPr>
              <a:xfrm>
                <a:off x="4227970" y="3520287"/>
                <a:ext cx="2858468" cy="448584"/>
              </a:xfrm>
              <a:custGeom>
                <a:avLst/>
                <a:gdLst/>
                <a:ahLst/>
                <a:cxnLst/>
                <a:rect l="l" t="t" r="r" b="b"/>
                <a:pathLst>
                  <a:path w="669" h="107" extrusionOk="0">
                    <a:moveTo>
                      <a:pt x="639" y="99"/>
                    </a:moveTo>
                    <a:cubicBezTo>
                      <a:pt x="644" y="100"/>
                      <a:pt x="650" y="102"/>
                      <a:pt x="655" y="106"/>
                    </a:cubicBezTo>
                    <a:cubicBezTo>
                      <a:pt x="655" y="106"/>
                      <a:pt x="656" y="107"/>
                      <a:pt x="657" y="107"/>
                    </a:cubicBezTo>
                    <a:cubicBezTo>
                      <a:pt x="665" y="92"/>
                      <a:pt x="669" y="75"/>
                      <a:pt x="663" y="57"/>
                    </a:cubicBezTo>
                    <a:cubicBezTo>
                      <a:pt x="661" y="53"/>
                      <a:pt x="655" y="43"/>
                      <a:pt x="647" y="38"/>
                    </a:cubicBezTo>
                    <a:cubicBezTo>
                      <a:pt x="603" y="11"/>
                      <a:pt x="553" y="5"/>
                      <a:pt x="504" y="3"/>
                    </a:cubicBezTo>
                    <a:cubicBezTo>
                      <a:pt x="454" y="0"/>
                      <a:pt x="405" y="4"/>
                      <a:pt x="355" y="8"/>
                    </a:cubicBezTo>
                    <a:cubicBezTo>
                      <a:pt x="295" y="14"/>
                      <a:pt x="234" y="19"/>
                      <a:pt x="174" y="24"/>
                    </a:cubicBezTo>
                    <a:cubicBezTo>
                      <a:pt x="142" y="27"/>
                      <a:pt x="111" y="29"/>
                      <a:pt x="79" y="28"/>
                    </a:cubicBezTo>
                    <a:cubicBezTo>
                      <a:pt x="67" y="28"/>
                      <a:pt x="55" y="16"/>
                      <a:pt x="44" y="20"/>
                    </a:cubicBezTo>
                    <a:cubicBezTo>
                      <a:pt x="28" y="27"/>
                      <a:pt x="16" y="43"/>
                      <a:pt x="0" y="67"/>
                    </a:cubicBezTo>
                    <a:cubicBezTo>
                      <a:pt x="23" y="75"/>
                      <a:pt x="67" y="69"/>
                      <a:pt x="90" y="69"/>
                    </a:cubicBezTo>
                    <a:cubicBezTo>
                      <a:pt x="109" y="65"/>
                      <a:pt x="129" y="63"/>
                      <a:pt x="148" y="62"/>
                    </a:cubicBezTo>
                    <a:cubicBezTo>
                      <a:pt x="209" y="59"/>
                      <a:pt x="269" y="59"/>
                      <a:pt x="330" y="66"/>
                    </a:cubicBezTo>
                    <a:cubicBezTo>
                      <a:pt x="373" y="71"/>
                      <a:pt x="436" y="66"/>
                      <a:pt x="490" y="76"/>
                    </a:cubicBezTo>
                    <a:cubicBezTo>
                      <a:pt x="541" y="65"/>
                      <a:pt x="593" y="68"/>
                      <a:pt x="639" y="99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18" name="Google Shape;2518;p40"/>
              <p:cNvSpPr/>
              <p:nvPr/>
            </p:nvSpPr>
            <p:spPr>
              <a:xfrm>
                <a:off x="5104288" y="3196890"/>
                <a:ext cx="1304044" cy="594635"/>
              </a:xfrm>
              <a:custGeom>
                <a:avLst/>
                <a:gdLst/>
                <a:ahLst/>
                <a:cxnLst/>
                <a:rect l="l" t="t" r="r" b="b"/>
                <a:pathLst>
                  <a:path w="305" h="139" extrusionOk="0">
                    <a:moveTo>
                      <a:pt x="236" y="27"/>
                    </a:moveTo>
                    <a:cubicBezTo>
                      <a:pt x="256" y="41"/>
                      <a:pt x="274" y="57"/>
                      <a:pt x="287" y="78"/>
                    </a:cubicBezTo>
                    <a:cubicBezTo>
                      <a:pt x="293" y="90"/>
                      <a:pt x="298" y="102"/>
                      <a:pt x="303" y="114"/>
                    </a:cubicBezTo>
                    <a:cubicBezTo>
                      <a:pt x="304" y="117"/>
                      <a:pt x="305" y="120"/>
                      <a:pt x="304" y="123"/>
                    </a:cubicBezTo>
                    <a:cubicBezTo>
                      <a:pt x="303" y="127"/>
                      <a:pt x="299" y="130"/>
                      <a:pt x="295" y="131"/>
                    </a:cubicBezTo>
                    <a:cubicBezTo>
                      <a:pt x="277" y="139"/>
                      <a:pt x="256" y="139"/>
                      <a:pt x="237" y="138"/>
                    </a:cubicBezTo>
                    <a:cubicBezTo>
                      <a:pt x="158" y="135"/>
                      <a:pt x="79" y="119"/>
                      <a:pt x="0" y="122"/>
                    </a:cubicBezTo>
                    <a:cubicBezTo>
                      <a:pt x="27" y="98"/>
                      <a:pt x="53" y="73"/>
                      <a:pt x="80" y="49"/>
                    </a:cubicBezTo>
                    <a:cubicBezTo>
                      <a:pt x="105" y="25"/>
                      <a:pt x="134" y="0"/>
                      <a:pt x="169" y="0"/>
                    </a:cubicBezTo>
                    <a:cubicBezTo>
                      <a:pt x="194" y="0"/>
                      <a:pt x="216" y="12"/>
                      <a:pt x="236" y="27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19" name="Google Shape;2519;p40"/>
              <p:cNvSpPr/>
              <p:nvPr/>
            </p:nvSpPr>
            <p:spPr>
              <a:xfrm>
                <a:off x="5104288" y="3405533"/>
                <a:ext cx="1304044" cy="385991"/>
              </a:xfrm>
              <a:custGeom>
                <a:avLst/>
                <a:gdLst/>
                <a:ahLst/>
                <a:cxnLst/>
                <a:rect l="l" t="t" r="r" b="b"/>
                <a:pathLst>
                  <a:path w="305" h="91" extrusionOk="0">
                    <a:moveTo>
                      <a:pt x="303" y="66"/>
                    </a:moveTo>
                    <a:cubicBezTo>
                      <a:pt x="298" y="54"/>
                      <a:pt x="293" y="42"/>
                      <a:pt x="287" y="30"/>
                    </a:cubicBezTo>
                    <a:cubicBezTo>
                      <a:pt x="280" y="19"/>
                      <a:pt x="272" y="9"/>
                      <a:pt x="263" y="0"/>
                    </a:cubicBezTo>
                    <a:cubicBezTo>
                      <a:pt x="255" y="7"/>
                      <a:pt x="247" y="12"/>
                      <a:pt x="238" y="16"/>
                    </a:cubicBezTo>
                    <a:cubicBezTo>
                      <a:pt x="234" y="19"/>
                      <a:pt x="230" y="21"/>
                      <a:pt x="225" y="23"/>
                    </a:cubicBezTo>
                    <a:cubicBezTo>
                      <a:pt x="203" y="33"/>
                      <a:pt x="181" y="38"/>
                      <a:pt x="156" y="37"/>
                    </a:cubicBezTo>
                    <a:cubicBezTo>
                      <a:pt x="124" y="35"/>
                      <a:pt x="94" y="26"/>
                      <a:pt x="77" y="4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79" y="71"/>
                      <a:pt x="158" y="87"/>
                      <a:pt x="237" y="90"/>
                    </a:cubicBezTo>
                    <a:cubicBezTo>
                      <a:pt x="256" y="91"/>
                      <a:pt x="277" y="91"/>
                      <a:pt x="295" y="83"/>
                    </a:cubicBezTo>
                    <a:cubicBezTo>
                      <a:pt x="299" y="82"/>
                      <a:pt x="303" y="79"/>
                      <a:pt x="304" y="75"/>
                    </a:cubicBezTo>
                    <a:cubicBezTo>
                      <a:pt x="305" y="72"/>
                      <a:pt x="304" y="69"/>
                      <a:pt x="303" y="66"/>
                    </a:cubicBezTo>
                  </a:path>
                </a:pathLst>
              </a:custGeom>
              <a:solidFill>
                <a:srgbClr val="617F39">
                  <a:alpha val="626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20" name="Google Shape;2520;p40"/>
              <p:cNvSpPr/>
              <p:nvPr/>
            </p:nvSpPr>
            <p:spPr>
              <a:xfrm>
                <a:off x="4238403" y="3092568"/>
                <a:ext cx="1272746" cy="771981"/>
              </a:xfrm>
              <a:custGeom>
                <a:avLst/>
                <a:gdLst/>
                <a:ahLst/>
                <a:cxnLst/>
                <a:rect l="l" t="t" r="r" b="b"/>
                <a:pathLst>
                  <a:path w="300" h="181" extrusionOk="0">
                    <a:moveTo>
                      <a:pt x="300" y="131"/>
                    </a:moveTo>
                    <a:cubicBezTo>
                      <a:pt x="259" y="100"/>
                      <a:pt x="220" y="65"/>
                      <a:pt x="185" y="27"/>
                    </a:cubicBezTo>
                    <a:cubicBezTo>
                      <a:pt x="174" y="15"/>
                      <a:pt x="161" y="2"/>
                      <a:pt x="145" y="0"/>
                    </a:cubicBezTo>
                    <a:cubicBezTo>
                      <a:pt x="132" y="0"/>
                      <a:pt x="120" y="6"/>
                      <a:pt x="111" y="14"/>
                    </a:cubicBezTo>
                    <a:cubicBezTo>
                      <a:pt x="100" y="22"/>
                      <a:pt x="91" y="32"/>
                      <a:pt x="84" y="42"/>
                    </a:cubicBezTo>
                    <a:cubicBezTo>
                      <a:pt x="72" y="60"/>
                      <a:pt x="64" y="80"/>
                      <a:pt x="52" y="98"/>
                    </a:cubicBezTo>
                    <a:cubicBezTo>
                      <a:pt x="35" y="122"/>
                      <a:pt x="11" y="141"/>
                      <a:pt x="0" y="168"/>
                    </a:cubicBezTo>
                    <a:cubicBezTo>
                      <a:pt x="69" y="181"/>
                      <a:pt x="141" y="177"/>
                      <a:pt x="208" y="157"/>
                    </a:cubicBezTo>
                    <a:cubicBezTo>
                      <a:pt x="239" y="148"/>
                      <a:pt x="269" y="135"/>
                      <a:pt x="300" y="13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21" name="Google Shape;2521;p40"/>
              <p:cNvSpPr/>
              <p:nvPr/>
            </p:nvSpPr>
            <p:spPr>
              <a:xfrm>
                <a:off x="4238411" y="3457686"/>
                <a:ext cx="1272729" cy="406855"/>
              </a:xfrm>
              <a:custGeom>
                <a:avLst/>
                <a:gdLst/>
                <a:ahLst/>
                <a:cxnLst/>
                <a:rect l="l" t="t" r="r" b="b"/>
                <a:pathLst>
                  <a:path w="300" h="94" extrusionOk="0">
                    <a:moveTo>
                      <a:pt x="247" y="0"/>
                    </a:moveTo>
                    <a:cubicBezTo>
                      <a:pt x="246" y="0"/>
                      <a:pt x="246" y="1"/>
                      <a:pt x="245" y="1"/>
                    </a:cubicBezTo>
                    <a:cubicBezTo>
                      <a:pt x="243" y="2"/>
                      <a:pt x="241" y="3"/>
                      <a:pt x="239" y="5"/>
                    </a:cubicBezTo>
                    <a:cubicBezTo>
                      <a:pt x="211" y="33"/>
                      <a:pt x="169" y="49"/>
                      <a:pt x="131" y="59"/>
                    </a:cubicBezTo>
                    <a:cubicBezTo>
                      <a:pt x="118" y="62"/>
                      <a:pt x="103" y="63"/>
                      <a:pt x="88" y="61"/>
                    </a:cubicBezTo>
                    <a:cubicBezTo>
                      <a:pt x="72" y="60"/>
                      <a:pt x="56" y="57"/>
                      <a:pt x="43" y="50"/>
                    </a:cubicBezTo>
                    <a:cubicBezTo>
                      <a:pt x="37" y="48"/>
                      <a:pt x="31" y="46"/>
                      <a:pt x="25" y="43"/>
                    </a:cubicBezTo>
                    <a:cubicBezTo>
                      <a:pt x="15" y="55"/>
                      <a:pt x="6" y="67"/>
                      <a:pt x="0" y="81"/>
                    </a:cubicBezTo>
                    <a:cubicBezTo>
                      <a:pt x="69" y="94"/>
                      <a:pt x="141" y="90"/>
                      <a:pt x="208" y="70"/>
                    </a:cubicBezTo>
                    <a:cubicBezTo>
                      <a:pt x="239" y="61"/>
                      <a:pt x="269" y="48"/>
                      <a:pt x="300" y="44"/>
                    </a:cubicBezTo>
                    <a:cubicBezTo>
                      <a:pt x="282" y="30"/>
                      <a:pt x="264" y="15"/>
                      <a:pt x="247" y="0"/>
                    </a:cubicBezTo>
                    <a:close/>
                  </a:path>
                </a:pathLst>
              </a:custGeom>
              <a:solidFill>
                <a:srgbClr val="617F39">
                  <a:alpha val="626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22" name="Google Shape;2522;p40"/>
              <p:cNvSpPr/>
              <p:nvPr/>
            </p:nvSpPr>
            <p:spPr>
              <a:xfrm>
                <a:off x="5907579" y="3290780"/>
                <a:ext cx="1137127" cy="698956"/>
              </a:xfrm>
              <a:custGeom>
                <a:avLst/>
                <a:gdLst/>
                <a:ahLst/>
                <a:cxnLst/>
                <a:rect l="l" t="t" r="r" b="b"/>
                <a:pathLst>
                  <a:path w="266" h="163" extrusionOk="0">
                    <a:moveTo>
                      <a:pt x="263" y="159"/>
                    </a:moveTo>
                    <a:cubicBezTo>
                      <a:pt x="264" y="157"/>
                      <a:pt x="265" y="155"/>
                      <a:pt x="266" y="153"/>
                    </a:cubicBezTo>
                    <a:cubicBezTo>
                      <a:pt x="261" y="132"/>
                      <a:pt x="255" y="110"/>
                      <a:pt x="250" y="88"/>
                    </a:cubicBezTo>
                    <a:cubicBezTo>
                      <a:pt x="243" y="61"/>
                      <a:pt x="234" y="30"/>
                      <a:pt x="210" y="15"/>
                    </a:cubicBezTo>
                    <a:cubicBezTo>
                      <a:pt x="185" y="0"/>
                      <a:pt x="152" y="6"/>
                      <a:pt x="127" y="22"/>
                    </a:cubicBezTo>
                    <a:cubicBezTo>
                      <a:pt x="103" y="38"/>
                      <a:pt x="85" y="62"/>
                      <a:pt x="67" y="85"/>
                    </a:cubicBezTo>
                    <a:cubicBezTo>
                      <a:pt x="48" y="107"/>
                      <a:pt x="27" y="130"/>
                      <a:pt x="0" y="140"/>
                    </a:cubicBezTo>
                    <a:cubicBezTo>
                      <a:pt x="86" y="156"/>
                      <a:pt x="174" y="163"/>
                      <a:pt x="261" y="162"/>
                    </a:cubicBezTo>
                    <a:cubicBezTo>
                      <a:pt x="262" y="161"/>
                      <a:pt x="262" y="160"/>
                      <a:pt x="263" y="15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23" name="Google Shape;2523;p40"/>
              <p:cNvSpPr/>
              <p:nvPr/>
            </p:nvSpPr>
            <p:spPr>
              <a:xfrm>
                <a:off x="5907579" y="3572448"/>
                <a:ext cx="1137127" cy="427719"/>
              </a:xfrm>
              <a:custGeom>
                <a:avLst/>
                <a:gdLst/>
                <a:ahLst/>
                <a:cxnLst/>
                <a:rect l="l" t="t" r="r" b="b"/>
                <a:pathLst>
                  <a:path w="266" h="100" extrusionOk="0">
                    <a:moveTo>
                      <a:pt x="266" y="88"/>
                    </a:moveTo>
                    <a:cubicBezTo>
                      <a:pt x="262" y="70"/>
                      <a:pt x="257" y="52"/>
                      <a:pt x="252" y="33"/>
                    </a:cubicBezTo>
                    <a:cubicBezTo>
                      <a:pt x="229" y="50"/>
                      <a:pt x="199" y="56"/>
                      <a:pt x="165" y="49"/>
                    </a:cubicBezTo>
                    <a:cubicBezTo>
                      <a:pt x="132" y="43"/>
                      <a:pt x="101" y="26"/>
                      <a:pt x="83" y="0"/>
                    </a:cubicBezTo>
                    <a:cubicBezTo>
                      <a:pt x="77" y="6"/>
                      <a:pt x="72" y="13"/>
                      <a:pt x="67" y="20"/>
                    </a:cubicBezTo>
                    <a:cubicBezTo>
                      <a:pt x="48" y="42"/>
                      <a:pt x="27" y="65"/>
                      <a:pt x="0" y="75"/>
                    </a:cubicBezTo>
                    <a:cubicBezTo>
                      <a:pt x="86" y="91"/>
                      <a:pt x="173" y="100"/>
                      <a:pt x="260" y="99"/>
                    </a:cubicBezTo>
                    <a:cubicBezTo>
                      <a:pt x="261" y="98"/>
                      <a:pt x="263" y="95"/>
                      <a:pt x="266" y="88"/>
                    </a:cubicBezTo>
                    <a:close/>
                  </a:path>
                </a:pathLst>
              </a:custGeom>
              <a:solidFill>
                <a:srgbClr val="617F39">
                  <a:alpha val="626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24" name="Google Shape;2524;p40"/>
              <p:cNvSpPr/>
              <p:nvPr/>
            </p:nvSpPr>
            <p:spPr>
              <a:xfrm>
                <a:off x="5615473" y="3749795"/>
                <a:ext cx="104400" cy="136200"/>
              </a:xfrm>
              <a:prstGeom prst="rect">
                <a:avLst/>
              </a:prstGeom>
              <a:solidFill>
                <a:srgbClr val="90480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25" name="Google Shape;2525;p40"/>
              <p:cNvSpPr/>
              <p:nvPr/>
            </p:nvSpPr>
            <p:spPr>
              <a:xfrm>
                <a:off x="5615473" y="3749795"/>
                <a:ext cx="104400" cy="1362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26" name="Google Shape;2526;p40"/>
              <p:cNvSpPr/>
              <p:nvPr/>
            </p:nvSpPr>
            <p:spPr>
              <a:xfrm>
                <a:off x="5615473" y="3781092"/>
                <a:ext cx="104400" cy="9600"/>
              </a:xfrm>
              <a:prstGeom prst="rect">
                <a:avLst/>
              </a:prstGeom>
              <a:solidFill>
                <a:srgbClr val="C4702A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27" name="Google Shape;2527;p40"/>
              <p:cNvSpPr/>
              <p:nvPr/>
            </p:nvSpPr>
            <p:spPr>
              <a:xfrm>
                <a:off x="5615473" y="3781092"/>
                <a:ext cx="104400" cy="96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28" name="Google Shape;2528;p40"/>
              <p:cNvSpPr/>
              <p:nvPr/>
            </p:nvSpPr>
            <p:spPr>
              <a:xfrm>
                <a:off x="5615473" y="3801956"/>
                <a:ext cx="104400" cy="9600"/>
              </a:xfrm>
              <a:prstGeom prst="rect">
                <a:avLst/>
              </a:prstGeom>
              <a:solidFill>
                <a:srgbClr val="C4702A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29" name="Google Shape;2529;p40"/>
              <p:cNvSpPr/>
              <p:nvPr/>
            </p:nvSpPr>
            <p:spPr>
              <a:xfrm>
                <a:off x="5615473" y="3801956"/>
                <a:ext cx="104400" cy="96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30" name="Google Shape;2530;p40"/>
              <p:cNvSpPr/>
              <p:nvPr/>
            </p:nvSpPr>
            <p:spPr>
              <a:xfrm>
                <a:off x="5615473" y="3833253"/>
                <a:ext cx="104400" cy="96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31" name="Google Shape;2531;p40"/>
              <p:cNvSpPr/>
              <p:nvPr/>
            </p:nvSpPr>
            <p:spPr>
              <a:xfrm>
                <a:off x="5615473" y="3854117"/>
                <a:ext cx="104400" cy="216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32" name="Google Shape;2532;p40"/>
              <p:cNvSpPr/>
              <p:nvPr/>
            </p:nvSpPr>
            <p:spPr>
              <a:xfrm>
                <a:off x="5698932" y="3760228"/>
                <a:ext cx="21600" cy="145800"/>
              </a:xfrm>
              <a:prstGeom prst="rect">
                <a:avLst/>
              </a:prstGeom>
              <a:solidFill>
                <a:srgbClr val="C4702A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33" name="Google Shape;2533;p40"/>
              <p:cNvSpPr/>
              <p:nvPr/>
            </p:nvSpPr>
            <p:spPr>
              <a:xfrm>
                <a:off x="5698932" y="3760228"/>
                <a:ext cx="21600" cy="1458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34" name="Google Shape;2534;p40"/>
              <p:cNvSpPr/>
              <p:nvPr/>
            </p:nvSpPr>
            <p:spPr>
              <a:xfrm>
                <a:off x="5605041" y="3760228"/>
                <a:ext cx="21600" cy="145800"/>
              </a:xfrm>
              <a:prstGeom prst="rect">
                <a:avLst/>
              </a:prstGeom>
              <a:solidFill>
                <a:srgbClr val="C4702A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35" name="Google Shape;2535;p40"/>
              <p:cNvSpPr/>
              <p:nvPr/>
            </p:nvSpPr>
            <p:spPr>
              <a:xfrm>
                <a:off x="5605041" y="3760228"/>
                <a:ext cx="21600" cy="1458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36" name="Google Shape;2536;p40"/>
              <p:cNvSpPr/>
              <p:nvPr/>
            </p:nvSpPr>
            <p:spPr>
              <a:xfrm>
                <a:off x="5438123" y="3885414"/>
                <a:ext cx="282000" cy="216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37" name="Google Shape;2537;p40"/>
              <p:cNvSpPr/>
              <p:nvPr/>
            </p:nvSpPr>
            <p:spPr>
              <a:xfrm>
                <a:off x="5458988" y="3760228"/>
                <a:ext cx="73200" cy="125700"/>
              </a:xfrm>
              <a:prstGeom prst="rect">
                <a:avLst/>
              </a:prstGeom>
              <a:solidFill>
                <a:srgbClr val="E99B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38" name="Google Shape;2538;p40"/>
              <p:cNvSpPr/>
              <p:nvPr/>
            </p:nvSpPr>
            <p:spPr>
              <a:xfrm>
                <a:off x="5458988" y="3760228"/>
                <a:ext cx="73200" cy="1257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39" name="Google Shape;2539;p40"/>
              <p:cNvSpPr/>
              <p:nvPr/>
            </p:nvSpPr>
            <p:spPr>
              <a:xfrm>
                <a:off x="5532015" y="3760228"/>
                <a:ext cx="73200" cy="125700"/>
              </a:xfrm>
              <a:prstGeom prst="rect">
                <a:avLst/>
              </a:prstGeom>
              <a:solidFill>
                <a:srgbClr val="E99B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40" name="Google Shape;2540;p40"/>
              <p:cNvSpPr/>
              <p:nvPr/>
            </p:nvSpPr>
            <p:spPr>
              <a:xfrm>
                <a:off x="5532015" y="3760228"/>
                <a:ext cx="73200" cy="1257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41" name="Google Shape;2541;p40"/>
              <p:cNvSpPr/>
              <p:nvPr/>
            </p:nvSpPr>
            <p:spPr>
              <a:xfrm>
                <a:off x="5532015" y="3760228"/>
                <a:ext cx="9600" cy="125700"/>
              </a:xfrm>
              <a:prstGeom prst="rect">
                <a:avLst/>
              </a:prstGeom>
              <a:solidFill>
                <a:srgbClr val="C4702A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42" name="Google Shape;2542;p40"/>
              <p:cNvSpPr/>
              <p:nvPr/>
            </p:nvSpPr>
            <p:spPr>
              <a:xfrm>
                <a:off x="5532015" y="3760228"/>
                <a:ext cx="9600" cy="1257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43" name="Google Shape;2543;p40"/>
              <p:cNvSpPr/>
              <p:nvPr/>
            </p:nvSpPr>
            <p:spPr>
              <a:xfrm>
                <a:off x="5438123" y="3760228"/>
                <a:ext cx="21600" cy="145800"/>
              </a:xfrm>
              <a:prstGeom prst="rect">
                <a:avLst/>
              </a:prstGeom>
              <a:solidFill>
                <a:srgbClr val="C4702A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44" name="Google Shape;2544;p40"/>
              <p:cNvSpPr/>
              <p:nvPr/>
            </p:nvSpPr>
            <p:spPr>
              <a:xfrm>
                <a:off x="5438123" y="3760228"/>
                <a:ext cx="21600" cy="1458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45" name="Google Shape;2545;p40"/>
              <p:cNvSpPr/>
              <p:nvPr/>
            </p:nvSpPr>
            <p:spPr>
              <a:xfrm>
                <a:off x="5615698" y="3748945"/>
                <a:ext cx="104324" cy="31297"/>
              </a:xfrm>
              <a:custGeom>
                <a:avLst/>
                <a:gdLst/>
                <a:ahLst/>
                <a:cxnLst/>
                <a:rect l="l" t="t" r="r" b="b"/>
                <a:pathLst>
                  <a:path w="10" h="3" extrusionOk="0">
                    <a:moveTo>
                      <a:pt x="1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3"/>
                    </a:lnTo>
                    <a:lnTo>
                      <a:pt x="8" y="3"/>
                    </a:lnTo>
                    <a:lnTo>
                      <a:pt x="8" y="1"/>
                    </a:lnTo>
                    <a:lnTo>
                      <a:pt x="10" y="1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171516">
                  <a:alpha val="259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46" name="Google Shape;2546;p40"/>
              <p:cNvSpPr/>
              <p:nvPr/>
            </p:nvSpPr>
            <p:spPr>
              <a:xfrm>
                <a:off x="5615473" y="3749795"/>
                <a:ext cx="104324" cy="31297"/>
              </a:xfrm>
              <a:custGeom>
                <a:avLst/>
                <a:gdLst/>
                <a:ahLst/>
                <a:cxnLst/>
                <a:rect l="l" t="t" r="r" b="b"/>
                <a:pathLst>
                  <a:path w="10" h="3" extrusionOk="0">
                    <a:moveTo>
                      <a:pt x="1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3"/>
                    </a:lnTo>
                    <a:lnTo>
                      <a:pt x="8" y="3"/>
                    </a:lnTo>
                    <a:lnTo>
                      <a:pt x="8" y="1"/>
                    </a:lnTo>
                    <a:lnTo>
                      <a:pt x="10" y="1"/>
                    </a:lnTo>
                    <a:lnTo>
                      <a:pt x="1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47" name="Google Shape;2547;p40"/>
              <p:cNvSpPr/>
              <p:nvPr/>
            </p:nvSpPr>
            <p:spPr>
              <a:xfrm>
                <a:off x="5625906" y="3781092"/>
                <a:ext cx="73026" cy="0"/>
              </a:xfrm>
              <a:custGeom>
                <a:avLst/>
                <a:gdLst/>
                <a:ahLst/>
                <a:cxnLst/>
                <a:rect l="l" t="t" r="r" b="b"/>
                <a:pathLst>
                  <a:path w="7" h="120000" extrusionOk="0">
                    <a:moveTo>
                      <a:pt x="7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B45A1E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48" name="Google Shape;2548;p40"/>
              <p:cNvSpPr/>
              <p:nvPr/>
            </p:nvSpPr>
            <p:spPr>
              <a:xfrm>
                <a:off x="5625906" y="3781092"/>
                <a:ext cx="73026" cy="0"/>
              </a:xfrm>
              <a:custGeom>
                <a:avLst/>
                <a:gdLst/>
                <a:ahLst/>
                <a:cxnLst/>
                <a:rect l="l" t="t" r="r" b="b"/>
                <a:pathLst>
                  <a:path w="7" h="120000" extrusionOk="0">
                    <a:moveTo>
                      <a:pt x="7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7" y="0"/>
                    </a:lnTo>
                    <a:lnTo>
                      <a:pt x="7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49" name="Google Shape;2549;p40"/>
              <p:cNvSpPr/>
              <p:nvPr/>
            </p:nvSpPr>
            <p:spPr>
              <a:xfrm>
                <a:off x="5698932" y="3760228"/>
                <a:ext cx="20865" cy="20864"/>
              </a:xfrm>
              <a:custGeom>
                <a:avLst/>
                <a:gdLst/>
                <a:ahLst/>
                <a:cxnLst/>
                <a:rect l="l" t="t" r="r" b="b"/>
                <a:pathLst>
                  <a:path w="2" h="2" extrusionOk="0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171516">
                  <a:alpha val="259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50" name="Google Shape;2550;p40"/>
              <p:cNvSpPr/>
              <p:nvPr/>
            </p:nvSpPr>
            <p:spPr>
              <a:xfrm>
                <a:off x="5698932" y="3760228"/>
                <a:ext cx="20865" cy="20864"/>
              </a:xfrm>
              <a:custGeom>
                <a:avLst/>
                <a:gdLst/>
                <a:ahLst/>
                <a:cxnLst/>
                <a:rect l="l" t="t" r="r" b="b"/>
                <a:pathLst>
                  <a:path w="2" h="2" extrusionOk="0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51" name="Google Shape;2551;p40"/>
              <p:cNvSpPr/>
              <p:nvPr/>
            </p:nvSpPr>
            <p:spPr>
              <a:xfrm>
                <a:off x="5605041" y="3760228"/>
                <a:ext cx="20865" cy="20864"/>
              </a:xfrm>
              <a:custGeom>
                <a:avLst/>
                <a:gdLst/>
                <a:ahLst/>
                <a:cxnLst/>
                <a:rect l="l" t="t" r="r" b="b"/>
                <a:pathLst>
                  <a:path w="2" h="2" extrusionOk="0">
                    <a:moveTo>
                      <a:pt x="2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B45A1E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52" name="Google Shape;2552;p40"/>
              <p:cNvSpPr/>
              <p:nvPr/>
            </p:nvSpPr>
            <p:spPr>
              <a:xfrm>
                <a:off x="5605041" y="3760228"/>
                <a:ext cx="20865" cy="20864"/>
              </a:xfrm>
              <a:custGeom>
                <a:avLst/>
                <a:gdLst/>
                <a:ahLst/>
                <a:cxnLst/>
                <a:rect l="l" t="t" r="r" b="b"/>
                <a:pathLst>
                  <a:path w="2" h="2" extrusionOk="0">
                    <a:moveTo>
                      <a:pt x="2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</a:path>
                </a:pathLst>
              </a:custGeom>
              <a:solidFill>
                <a:srgbClr val="171516">
                  <a:alpha val="259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53" name="Google Shape;2553;p40"/>
              <p:cNvSpPr/>
              <p:nvPr/>
            </p:nvSpPr>
            <p:spPr>
              <a:xfrm>
                <a:off x="5458988" y="3760228"/>
                <a:ext cx="73200" cy="21600"/>
              </a:xfrm>
              <a:prstGeom prst="rect">
                <a:avLst/>
              </a:prstGeom>
              <a:solidFill>
                <a:srgbClr val="D67D2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54" name="Google Shape;2554;p40"/>
              <p:cNvSpPr/>
              <p:nvPr/>
            </p:nvSpPr>
            <p:spPr>
              <a:xfrm>
                <a:off x="5458988" y="3760228"/>
                <a:ext cx="73200" cy="21600"/>
              </a:xfrm>
              <a:prstGeom prst="rect">
                <a:avLst/>
              </a:prstGeom>
              <a:solidFill>
                <a:srgbClr val="171516">
                  <a:alpha val="259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55" name="Google Shape;2555;p40"/>
              <p:cNvSpPr/>
              <p:nvPr/>
            </p:nvSpPr>
            <p:spPr>
              <a:xfrm>
                <a:off x="5542447" y="3760228"/>
                <a:ext cx="63000" cy="21600"/>
              </a:xfrm>
              <a:prstGeom prst="rect">
                <a:avLst/>
              </a:prstGeom>
              <a:solidFill>
                <a:srgbClr val="D67D2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56" name="Google Shape;2556;p40"/>
              <p:cNvSpPr/>
              <p:nvPr/>
            </p:nvSpPr>
            <p:spPr>
              <a:xfrm>
                <a:off x="5542447" y="3760228"/>
                <a:ext cx="63000" cy="21600"/>
              </a:xfrm>
              <a:prstGeom prst="rect">
                <a:avLst/>
              </a:prstGeom>
              <a:solidFill>
                <a:srgbClr val="171516">
                  <a:alpha val="259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57" name="Google Shape;2557;p40"/>
              <p:cNvSpPr/>
              <p:nvPr/>
            </p:nvSpPr>
            <p:spPr>
              <a:xfrm>
                <a:off x="5532015" y="3760228"/>
                <a:ext cx="9600" cy="21600"/>
              </a:xfrm>
              <a:prstGeom prst="rect">
                <a:avLst/>
              </a:prstGeom>
              <a:solidFill>
                <a:srgbClr val="B45A1E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58" name="Google Shape;2558;p40"/>
              <p:cNvSpPr/>
              <p:nvPr/>
            </p:nvSpPr>
            <p:spPr>
              <a:xfrm>
                <a:off x="5532015" y="3760228"/>
                <a:ext cx="9600" cy="21600"/>
              </a:xfrm>
              <a:prstGeom prst="rect">
                <a:avLst/>
              </a:prstGeom>
              <a:solidFill>
                <a:srgbClr val="171516">
                  <a:alpha val="259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59" name="Google Shape;2559;p40"/>
              <p:cNvSpPr/>
              <p:nvPr/>
            </p:nvSpPr>
            <p:spPr>
              <a:xfrm>
                <a:off x="5438123" y="3760228"/>
                <a:ext cx="21600" cy="21600"/>
              </a:xfrm>
              <a:prstGeom prst="rect">
                <a:avLst/>
              </a:prstGeom>
              <a:solidFill>
                <a:srgbClr val="B45A1E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60" name="Google Shape;2560;p40"/>
              <p:cNvSpPr/>
              <p:nvPr/>
            </p:nvSpPr>
            <p:spPr>
              <a:xfrm>
                <a:off x="5438123" y="3760228"/>
                <a:ext cx="21600" cy="21600"/>
              </a:xfrm>
              <a:prstGeom prst="rect">
                <a:avLst/>
              </a:prstGeom>
              <a:solidFill>
                <a:srgbClr val="171516">
                  <a:alpha val="259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61" name="Google Shape;2561;p40"/>
              <p:cNvSpPr/>
              <p:nvPr/>
            </p:nvSpPr>
            <p:spPr>
              <a:xfrm>
                <a:off x="5417259" y="3676770"/>
                <a:ext cx="333835" cy="83457"/>
              </a:xfrm>
              <a:custGeom>
                <a:avLst/>
                <a:gdLst/>
                <a:ahLst/>
                <a:cxnLst/>
                <a:rect l="l" t="t" r="r" b="b"/>
                <a:pathLst>
                  <a:path w="32" h="8" extrusionOk="0">
                    <a:moveTo>
                      <a:pt x="32" y="8"/>
                    </a:moveTo>
                    <a:lnTo>
                      <a:pt x="0" y="8"/>
                    </a:lnTo>
                    <a:lnTo>
                      <a:pt x="8" y="0"/>
                    </a:lnTo>
                    <a:lnTo>
                      <a:pt x="24" y="0"/>
                    </a:lnTo>
                    <a:lnTo>
                      <a:pt x="32" y="8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62" name="Google Shape;2562;p40"/>
              <p:cNvSpPr/>
              <p:nvPr/>
            </p:nvSpPr>
            <p:spPr>
              <a:xfrm>
                <a:off x="5417259" y="3676770"/>
                <a:ext cx="239944" cy="83457"/>
              </a:xfrm>
              <a:custGeom>
                <a:avLst/>
                <a:gdLst/>
                <a:ahLst/>
                <a:cxnLst/>
                <a:rect l="l" t="t" r="r" b="b"/>
                <a:pathLst>
                  <a:path w="23" h="8" extrusionOk="0">
                    <a:moveTo>
                      <a:pt x="23" y="8"/>
                    </a:moveTo>
                    <a:lnTo>
                      <a:pt x="0" y="8"/>
                    </a:lnTo>
                    <a:lnTo>
                      <a:pt x="8" y="0"/>
                    </a:lnTo>
                    <a:lnTo>
                      <a:pt x="15" y="0"/>
                    </a:lnTo>
                    <a:lnTo>
                      <a:pt x="23" y="8"/>
                    </a:lnTo>
                    <a:close/>
                  </a:path>
                </a:pathLst>
              </a:custGeom>
              <a:solidFill>
                <a:srgbClr val="171516">
                  <a:alpha val="259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63" name="Google Shape;2563;p40"/>
              <p:cNvSpPr/>
              <p:nvPr/>
            </p:nvSpPr>
            <p:spPr>
              <a:xfrm>
                <a:off x="5417259" y="3708067"/>
                <a:ext cx="239944" cy="52161"/>
              </a:xfrm>
              <a:custGeom>
                <a:avLst/>
                <a:gdLst/>
                <a:ahLst/>
                <a:cxnLst/>
                <a:rect l="l" t="t" r="r" b="b"/>
                <a:pathLst>
                  <a:path w="23" h="5" extrusionOk="0">
                    <a:moveTo>
                      <a:pt x="5" y="0"/>
                    </a:moveTo>
                    <a:lnTo>
                      <a:pt x="0" y="5"/>
                    </a:lnTo>
                    <a:lnTo>
                      <a:pt x="23" y="5"/>
                    </a:lnTo>
                    <a:lnTo>
                      <a:pt x="18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171516">
                  <a:alpha val="259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64" name="Google Shape;2564;p40"/>
              <p:cNvSpPr/>
              <p:nvPr/>
            </p:nvSpPr>
            <p:spPr>
              <a:xfrm>
                <a:off x="5511150" y="3822821"/>
                <a:ext cx="9600" cy="96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65" name="Google Shape;2565;p40"/>
              <p:cNvSpPr/>
              <p:nvPr/>
            </p:nvSpPr>
            <p:spPr>
              <a:xfrm>
                <a:off x="5552879" y="3822821"/>
                <a:ext cx="9600" cy="96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66" name="Google Shape;2566;p40"/>
              <p:cNvSpPr/>
              <p:nvPr/>
            </p:nvSpPr>
            <p:spPr>
              <a:xfrm>
                <a:off x="5166882" y="2800466"/>
                <a:ext cx="405900" cy="4059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567" name="Google Shape;2567;p40"/>
            <p:cNvGrpSpPr/>
            <p:nvPr/>
          </p:nvGrpSpPr>
          <p:grpSpPr>
            <a:xfrm>
              <a:off x="7803397" y="3370576"/>
              <a:ext cx="1524399" cy="2384158"/>
              <a:chOff x="4016113" y="736588"/>
              <a:chExt cx="793751" cy="1241426"/>
            </a:xfrm>
          </p:grpSpPr>
          <p:sp>
            <p:nvSpPr>
              <p:cNvPr id="2568" name="Google Shape;2568;p40"/>
              <p:cNvSpPr/>
              <p:nvPr/>
            </p:nvSpPr>
            <p:spPr>
              <a:xfrm>
                <a:off x="4105013" y="1052501"/>
                <a:ext cx="319088" cy="122238"/>
              </a:xfrm>
              <a:custGeom>
                <a:avLst/>
                <a:gdLst/>
                <a:ahLst/>
                <a:cxnLst/>
                <a:rect l="l" t="t" r="r" b="b"/>
                <a:pathLst>
                  <a:path w="229" h="88" extrusionOk="0">
                    <a:moveTo>
                      <a:pt x="97" y="57"/>
                    </a:moveTo>
                    <a:cubicBezTo>
                      <a:pt x="97" y="63"/>
                      <a:pt x="97" y="69"/>
                      <a:pt x="97" y="75"/>
                    </a:cubicBezTo>
                    <a:cubicBezTo>
                      <a:pt x="104" y="68"/>
                      <a:pt x="110" y="60"/>
                      <a:pt x="116" y="53"/>
                    </a:cubicBezTo>
                    <a:cubicBezTo>
                      <a:pt x="118" y="57"/>
                      <a:pt x="120" y="60"/>
                      <a:pt x="122" y="64"/>
                    </a:cubicBezTo>
                    <a:cubicBezTo>
                      <a:pt x="128" y="57"/>
                      <a:pt x="133" y="49"/>
                      <a:pt x="136" y="39"/>
                    </a:cubicBezTo>
                    <a:cubicBezTo>
                      <a:pt x="138" y="43"/>
                      <a:pt x="139" y="47"/>
                      <a:pt x="139" y="52"/>
                    </a:cubicBezTo>
                    <a:cubicBezTo>
                      <a:pt x="145" y="48"/>
                      <a:pt x="151" y="42"/>
                      <a:pt x="155" y="36"/>
                    </a:cubicBezTo>
                    <a:cubicBezTo>
                      <a:pt x="156" y="40"/>
                      <a:pt x="156" y="44"/>
                      <a:pt x="156" y="48"/>
                    </a:cubicBezTo>
                    <a:cubicBezTo>
                      <a:pt x="159" y="40"/>
                      <a:pt x="164" y="34"/>
                      <a:pt x="170" y="29"/>
                    </a:cubicBezTo>
                    <a:cubicBezTo>
                      <a:pt x="172" y="34"/>
                      <a:pt x="172" y="39"/>
                      <a:pt x="170" y="43"/>
                    </a:cubicBezTo>
                    <a:cubicBezTo>
                      <a:pt x="187" y="31"/>
                      <a:pt x="208" y="25"/>
                      <a:pt x="229" y="26"/>
                    </a:cubicBezTo>
                    <a:cubicBezTo>
                      <a:pt x="182" y="0"/>
                      <a:pt x="128" y="0"/>
                      <a:pt x="81" y="14"/>
                    </a:cubicBezTo>
                    <a:cubicBezTo>
                      <a:pt x="45" y="24"/>
                      <a:pt x="9" y="47"/>
                      <a:pt x="0" y="88"/>
                    </a:cubicBezTo>
                    <a:cubicBezTo>
                      <a:pt x="11" y="82"/>
                      <a:pt x="21" y="76"/>
                      <a:pt x="31" y="68"/>
                    </a:cubicBezTo>
                    <a:cubicBezTo>
                      <a:pt x="28" y="71"/>
                      <a:pt x="26" y="75"/>
                      <a:pt x="26" y="79"/>
                    </a:cubicBezTo>
                    <a:cubicBezTo>
                      <a:pt x="37" y="74"/>
                      <a:pt x="47" y="68"/>
                      <a:pt x="56" y="60"/>
                    </a:cubicBezTo>
                    <a:cubicBezTo>
                      <a:pt x="55" y="66"/>
                      <a:pt x="53" y="71"/>
                      <a:pt x="52" y="76"/>
                    </a:cubicBezTo>
                    <a:cubicBezTo>
                      <a:pt x="60" y="72"/>
                      <a:pt x="68" y="67"/>
                      <a:pt x="74" y="61"/>
                    </a:cubicBezTo>
                    <a:cubicBezTo>
                      <a:pt x="73" y="68"/>
                      <a:pt x="72" y="75"/>
                      <a:pt x="71" y="82"/>
                    </a:cubicBezTo>
                    <a:cubicBezTo>
                      <a:pt x="80" y="74"/>
                      <a:pt x="89" y="66"/>
                      <a:pt x="97" y="57"/>
                    </a:cubicBezTo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69" name="Google Shape;2569;p40"/>
              <p:cNvSpPr/>
              <p:nvPr/>
            </p:nvSpPr>
            <p:spPr>
              <a:xfrm>
                <a:off x="4149463" y="890576"/>
                <a:ext cx="269875" cy="217488"/>
              </a:xfrm>
              <a:custGeom>
                <a:avLst/>
                <a:gdLst/>
                <a:ahLst/>
                <a:cxnLst/>
                <a:rect l="l" t="t" r="r" b="b"/>
                <a:pathLst>
                  <a:path w="194" h="156" extrusionOk="0">
                    <a:moveTo>
                      <a:pt x="85" y="75"/>
                    </a:moveTo>
                    <a:cubicBezTo>
                      <a:pt x="81" y="78"/>
                      <a:pt x="76" y="82"/>
                      <a:pt x="72" y="86"/>
                    </a:cubicBezTo>
                    <a:cubicBezTo>
                      <a:pt x="81" y="86"/>
                      <a:pt x="91" y="86"/>
                      <a:pt x="101" y="86"/>
                    </a:cubicBezTo>
                    <a:cubicBezTo>
                      <a:pt x="99" y="90"/>
                      <a:pt x="97" y="94"/>
                      <a:pt x="96" y="97"/>
                    </a:cubicBezTo>
                    <a:cubicBezTo>
                      <a:pt x="105" y="98"/>
                      <a:pt x="115" y="96"/>
                      <a:pt x="124" y="93"/>
                    </a:cubicBezTo>
                    <a:cubicBezTo>
                      <a:pt x="122" y="97"/>
                      <a:pt x="120" y="100"/>
                      <a:pt x="117" y="103"/>
                    </a:cubicBezTo>
                    <a:cubicBezTo>
                      <a:pt x="124" y="105"/>
                      <a:pt x="131" y="106"/>
                      <a:pt x="139" y="106"/>
                    </a:cubicBezTo>
                    <a:cubicBezTo>
                      <a:pt x="136" y="108"/>
                      <a:pt x="133" y="111"/>
                      <a:pt x="130" y="113"/>
                    </a:cubicBezTo>
                    <a:cubicBezTo>
                      <a:pt x="138" y="111"/>
                      <a:pt x="146" y="111"/>
                      <a:pt x="154" y="112"/>
                    </a:cubicBezTo>
                    <a:cubicBezTo>
                      <a:pt x="151" y="117"/>
                      <a:pt x="147" y="120"/>
                      <a:pt x="143" y="122"/>
                    </a:cubicBezTo>
                    <a:cubicBezTo>
                      <a:pt x="163" y="126"/>
                      <a:pt x="181" y="139"/>
                      <a:pt x="194" y="156"/>
                    </a:cubicBezTo>
                    <a:cubicBezTo>
                      <a:pt x="183" y="103"/>
                      <a:pt x="149" y="61"/>
                      <a:pt x="109" y="34"/>
                    </a:cubicBezTo>
                    <a:cubicBezTo>
                      <a:pt x="77" y="13"/>
                      <a:pt x="37" y="0"/>
                      <a:pt x="0" y="19"/>
                    </a:cubicBezTo>
                    <a:cubicBezTo>
                      <a:pt x="11" y="24"/>
                      <a:pt x="23" y="28"/>
                      <a:pt x="34" y="30"/>
                    </a:cubicBezTo>
                    <a:cubicBezTo>
                      <a:pt x="31" y="30"/>
                      <a:pt x="27" y="31"/>
                      <a:pt x="23" y="33"/>
                    </a:cubicBezTo>
                    <a:cubicBezTo>
                      <a:pt x="34" y="38"/>
                      <a:pt x="45" y="42"/>
                      <a:pt x="57" y="45"/>
                    </a:cubicBezTo>
                    <a:cubicBezTo>
                      <a:pt x="52" y="47"/>
                      <a:pt x="47" y="49"/>
                      <a:pt x="42" y="51"/>
                    </a:cubicBezTo>
                    <a:cubicBezTo>
                      <a:pt x="50" y="55"/>
                      <a:pt x="59" y="58"/>
                      <a:pt x="68" y="59"/>
                    </a:cubicBezTo>
                    <a:cubicBezTo>
                      <a:pt x="62" y="63"/>
                      <a:pt x="56" y="66"/>
                      <a:pt x="50" y="70"/>
                    </a:cubicBezTo>
                    <a:cubicBezTo>
                      <a:pt x="62" y="72"/>
                      <a:pt x="73" y="73"/>
                      <a:pt x="85" y="75"/>
                    </a:cubicBezTo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70" name="Google Shape;2570;p40"/>
              <p:cNvSpPr/>
              <p:nvPr/>
            </p:nvSpPr>
            <p:spPr>
              <a:xfrm>
                <a:off x="4246301" y="1046151"/>
                <a:ext cx="163513" cy="303213"/>
              </a:xfrm>
              <a:custGeom>
                <a:avLst/>
                <a:gdLst/>
                <a:ahLst/>
                <a:cxnLst/>
                <a:rect l="l" t="t" r="r" b="b"/>
                <a:pathLst>
                  <a:path w="118" h="219" extrusionOk="0">
                    <a:moveTo>
                      <a:pt x="62" y="124"/>
                    </a:moveTo>
                    <a:cubicBezTo>
                      <a:pt x="67" y="127"/>
                      <a:pt x="72" y="131"/>
                      <a:pt x="76" y="134"/>
                    </a:cubicBezTo>
                    <a:cubicBezTo>
                      <a:pt x="74" y="125"/>
                      <a:pt x="72" y="116"/>
                      <a:pt x="70" y="106"/>
                    </a:cubicBezTo>
                    <a:cubicBezTo>
                      <a:pt x="74" y="107"/>
                      <a:pt x="78" y="108"/>
                      <a:pt x="82" y="108"/>
                    </a:cubicBezTo>
                    <a:cubicBezTo>
                      <a:pt x="81" y="99"/>
                      <a:pt x="77" y="90"/>
                      <a:pt x="72" y="82"/>
                    </a:cubicBezTo>
                    <a:cubicBezTo>
                      <a:pt x="76" y="83"/>
                      <a:pt x="80" y="84"/>
                      <a:pt x="83" y="87"/>
                    </a:cubicBezTo>
                    <a:cubicBezTo>
                      <a:pt x="84" y="80"/>
                      <a:pt x="83" y="72"/>
                      <a:pt x="81" y="65"/>
                    </a:cubicBezTo>
                    <a:cubicBezTo>
                      <a:pt x="84" y="67"/>
                      <a:pt x="87" y="69"/>
                      <a:pt x="91" y="72"/>
                    </a:cubicBezTo>
                    <a:cubicBezTo>
                      <a:pt x="87" y="64"/>
                      <a:pt x="84" y="56"/>
                      <a:pt x="84" y="49"/>
                    </a:cubicBezTo>
                    <a:cubicBezTo>
                      <a:pt x="89" y="50"/>
                      <a:pt x="94" y="53"/>
                      <a:pt x="96" y="57"/>
                    </a:cubicBezTo>
                    <a:cubicBezTo>
                      <a:pt x="96" y="36"/>
                      <a:pt x="104" y="16"/>
                      <a:pt x="118" y="0"/>
                    </a:cubicBezTo>
                    <a:cubicBezTo>
                      <a:pt x="68" y="22"/>
                      <a:pt x="35" y="64"/>
                      <a:pt x="18" y="110"/>
                    </a:cubicBezTo>
                    <a:cubicBezTo>
                      <a:pt x="4" y="145"/>
                      <a:pt x="0" y="187"/>
                      <a:pt x="27" y="219"/>
                    </a:cubicBezTo>
                    <a:cubicBezTo>
                      <a:pt x="29" y="207"/>
                      <a:pt x="30" y="195"/>
                      <a:pt x="30" y="183"/>
                    </a:cubicBezTo>
                    <a:cubicBezTo>
                      <a:pt x="30" y="187"/>
                      <a:pt x="33" y="190"/>
                      <a:pt x="36" y="193"/>
                    </a:cubicBezTo>
                    <a:cubicBezTo>
                      <a:pt x="38" y="181"/>
                      <a:pt x="39" y="170"/>
                      <a:pt x="39" y="158"/>
                    </a:cubicBezTo>
                    <a:cubicBezTo>
                      <a:pt x="43" y="162"/>
                      <a:pt x="46" y="167"/>
                      <a:pt x="49" y="171"/>
                    </a:cubicBezTo>
                    <a:cubicBezTo>
                      <a:pt x="51" y="162"/>
                      <a:pt x="52" y="153"/>
                      <a:pt x="51" y="144"/>
                    </a:cubicBezTo>
                    <a:cubicBezTo>
                      <a:pt x="56" y="149"/>
                      <a:pt x="61" y="154"/>
                      <a:pt x="66" y="159"/>
                    </a:cubicBezTo>
                    <a:cubicBezTo>
                      <a:pt x="65" y="147"/>
                      <a:pt x="63" y="136"/>
                      <a:pt x="62" y="124"/>
                    </a:cubicBezTo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71" name="Google Shape;2571;p40"/>
              <p:cNvSpPr/>
              <p:nvPr/>
            </p:nvSpPr>
            <p:spPr>
              <a:xfrm>
                <a:off x="4316151" y="736588"/>
                <a:ext cx="101600" cy="284163"/>
              </a:xfrm>
              <a:custGeom>
                <a:avLst/>
                <a:gdLst/>
                <a:ahLst/>
                <a:cxnLst/>
                <a:rect l="l" t="t" r="r" b="b"/>
                <a:pathLst>
                  <a:path w="73" h="204" extrusionOk="0">
                    <a:moveTo>
                      <a:pt x="23" y="86"/>
                    </a:moveTo>
                    <a:cubicBezTo>
                      <a:pt x="18" y="86"/>
                      <a:pt x="13" y="86"/>
                      <a:pt x="8" y="86"/>
                    </a:cubicBezTo>
                    <a:cubicBezTo>
                      <a:pt x="14" y="92"/>
                      <a:pt x="20" y="97"/>
                      <a:pt x="26" y="103"/>
                    </a:cubicBezTo>
                    <a:cubicBezTo>
                      <a:pt x="23" y="104"/>
                      <a:pt x="20" y="106"/>
                      <a:pt x="16" y="108"/>
                    </a:cubicBezTo>
                    <a:cubicBezTo>
                      <a:pt x="22" y="113"/>
                      <a:pt x="29" y="118"/>
                      <a:pt x="37" y="121"/>
                    </a:cubicBezTo>
                    <a:cubicBezTo>
                      <a:pt x="34" y="123"/>
                      <a:pt x="30" y="124"/>
                      <a:pt x="27" y="123"/>
                    </a:cubicBezTo>
                    <a:cubicBezTo>
                      <a:pt x="30" y="129"/>
                      <a:pt x="34" y="134"/>
                      <a:pt x="39" y="138"/>
                    </a:cubicBezTo>
                    <a:cubicBezTo>
                      <a:pt x="36" y="138"/>
                      <a:pt x="33" y="138"/>
                      <a:pt x="29" y="138"/>
                    </a:cubicBezTo>
                    <a:cubicBezTo>
                      <a:pt x="36" y="141"/>
                      <a:pt x="41" y="146"/>
                      <a:pt x="45" y="151"/>
                    </a:cubicBezTo>
                    <a:cubicBezTo>
                      <a:pt x="41" y="153"/>
                      <a:pt x="36" y="153"/>
                      <a:pt x="33" y="151"/>
                    </a:cubicBezTo>
                    <a:cubicBezTo>
                      <a:pt x="43" y="166"/>
                      <a:pt x="48" y="185"/>
                      <a:pt x="46" y="204"/>
                    </a:cubicBezTo>
                    <a:cubicBezTo>
                      <a:pt x="70" y="163"/>
                      <a:pt x="73" y="115"/>
                      <a:pt x="62" y="74"/>
                    </a:cubicBezTo>
                    <a:cubicBezTo>
                      <a:pt x="54" y="42"/>
                      <a:pt x="36" y="9"/>
                      <a:pt x="0" y="0"/>
                    </a:cubicBezTo>
                    <a:cubicBezTo>
                      <a:pt x="4" y="10"/>
                      <a:pt x="10" y="19"/>
                      <a:pt x="16" y="27"/>
                    </a:cubicBezTo>
                    <a:cubicBezTo>
                      <a:pt x="14" y="25"/>
                      <a:pt x="11" y="24"/>
                      <a:pt x="7" y="23"/>
                    </a:cubicBezTo>
                    <a:cubicBezTo>
                      <a:pt x="11" y="33"/>
                      <a:pt x="16" y="42"/>
                      <a:pt x="22" y="50"/>
                    </a:cubicBezTo>
                    <a:cubicBezTo>
                      <a:pt x="18" y="49"/>
                      <a:pt x="13" y="47"/>
                      <a:pt x="8" y="45"/>
                    </a:cubicBezTo>
                    <a:cubicBezTo>
                      <a:pt x="12" y="53"/>
                      <a:pt x="16" y="60"/>
                      <a:pt x="21" y="66"/>
                    </a:cubicBezTo>
                    <a:cubicBezTo>
                      <a:pt x="15" y="65"/>
                      <a:pt x="9" y="64"/>
                      <a:pt x="2" y="63"/>
                    </a:cubicBezTo>
                    <a:cubicBezTo>
                      <a:pt x="9" y="71"/>
                      <a:pt x="16" y="78"/>
                      <a:pt x="23" y="86"/>
                    </a:cubicBezTo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72" name="Google Shape;2572;p40"/>
              <p:cNvSpPr/>
              <p:nvPr/>
            </p:nvSpPr>
            <p:spPr>
              <a:xfrm>
                <a:off x="4435213" y="1092188"/>
                <a:ext cx="246063" cy="171450"/>
              </a:xfrm>
              <a:custGeom>
                <a:avLst/>
                <a:gdLst/>
                <a:ahLst/>
                <a:cxnLst/>
                <a:rect l="l" t="t" r="r" b="b"/>
                <a:pathLst>
                  <a:path w="178" h="123" extrusionOk="0">
                    <a:moveTo>
                      <a:pt x="102" y="71"/>
                    </a:moveTo>
                    <a:cubicBezTo>
                      <a:pt x="100" y="76"/>
                      <a:pt x="98" y="81"/>
                      <a:pt x="97" y="86"/>
                    </a:cubicBezTo>
                    <a:cubicBezTo>
                      <a:pt x="94" y="78"/>
                      <a:pt x="90" y="70"/>
                      <a:pt x="87" y="62"/>
                    </a:cubicBezTo>
                    <a:cubicBezTo>
                      <a:pt x="85" y="65"/>
                      <a:pt x="82" y="67"/>
                      <a:pt x="79" y="70"/>
                    </a:cubicBezTo>
                    <a:cubicBezTo>
                      <a:pt x="76" y="63"/>
                      <a:pt x="74" y="54"/>
                      <a:pt x="74" y="46"/>
                    </a:cubicBezTo>
                    <a:cubicBezTo>
                      <a:pt x="71" y="48"/>
                      <a:pt x="69" y="51"/>
                      <a:pt x="68" y="55"/>
                    </a:cubicBezTo>
                    <a:cubicBezTo>
                      <a:pt x="64" y="50"/>
                      <a:pt x="61" y="44"/>
                      <a:pt x="59" y="38"/>
                    </a:cubicBezTo>
                    <a:cubicBezTo>
                      <a:pt x="58" y="41"/>
                      <a:pt x="56" y="44"/>
                      <a:pt x="55" y="47"/>
                    </a:cubicBezTo>
                    <a:cubicBezTo>
                      <a:pt x="55" y="40"/>
                      <a:pt x="52" y="33"/>
                      <a:pt x="49" y="28"/>
                    </a:cubicBezTo>
                    <a:cubicBezTo>
                      <a:pt x="46" y="31"/>
                      <a:pt x="44" y="36"/>
                      <a:pt x="44" y="40"/>
                    </a:cubicBezTo>
                    <a:cubicBezTo>
                      <a:pt x="34" y="25"/>
                      <a:pt x="18" y="14"/>
                      <a:pt x="0" y="9"/>
                    </a:cubicBezTo>
                    <a:cubicBezTo>
                      <a:pt x="47" y="0"/>
                      <a:pt x="92" y="14"/>
                      <a:pt x="127" y="39"/>
                    </a:cubicBezTo>
                    <a:cubicBezTo>
                      <a:pt x="154" y="58"/>
                      <a:pt x="178" y="86"/>
                      <a:pt x="174" y="123"/>
                    </a:cubicBezTo>
                    <a:cubicBezTo>
                      <a:pt x="167" y="115"/>
                      <a:pt x="160" y="107"/>
                      <a:pt x="155" y="98"/>
                    </a:cubicBezTo>
                    <a:cubicBezTo>
                      <a:pt x="156" y="101"/>
                      <a:pt x="156" y="105"/>
                      <a:pt x="155" y="108"/>
                    </a:cubicBezTo>
                    <a:cubicBezTo>
                      <a:pt x="148" y="101"/>
                      <a:pt x="141" y="93"/>
                      <a:pt x="135" y="84"/>
                    </a:cubicBezTo>
                    <a:cubicBezTo>
                      <a:pt x="135" y="89"/>
                      <a:pt x="135" y="94"/>
                      <a:pt x="135" y="99"/>
                    </a:cubicBezTo>
                    <a:cubicBezTo>
                      <a:pt x="129" y="94"/>
                      <a:pt x="124" y="87"/>
                      <a:pt x="120" y="80"/>
                    </a:cubicBezTo>
                    <a:cubicBezTo>
                      <a:pt x="119" y="86"/>
                      <a:pt x="118" y="92"/>
                      <a:pt x="117" y="99"/>
                    </a:cubicBezTo>
                    <a:cubicBezTo>
                      <a:pt x="112" y="90"/>
                      <a:pt x="107" y="80"/>
                      <a:pt x="102" y="71"/>
                    </a:cubicBezTo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73" name="Google Shape;2573;p40"/>
              <p:cNvSpPr/>
              <p:nvPr/>
            </p:nvSpPr>
            <p:spPr>
              <a:xfrm>
                <a:off x="4397113" y="828663"/>
                <a:ext cx="239713" cy="246063"/>
              </a:xfrm>
              <a:custGeom>
                <a:avLst/>
                <a:gdLst/>
                <a:ahLst/>
                <a:cxnLst/>
                <a:rect l="l" t="t" r="r" b="b"/>
                <a:pathLst>
                  <a:path w="172" h="177" extrusionOk="0">
                    <a:moveTo>
                      <a:pt x="96" y="81"/>
                    </a:moveTo>
                    <a:cubicBezTo>
                      <a:pt x="100" y="84"/>
                      <a:pt x="105" y="87"/>
                      <a:pt x="110" y="90"/>
                    </a:cubicBezTo>
                    <a:cubicBezTo>
                      <a:pt x="101" y="91"/>
                      <a:pt x="92" y="93"/>
                      <a:pt x="82" y="94"/>
                    </a:cubicBezTo>
                    <a:cubicBezTo>
                      <a:pt x="84" y="98"/>
                      <a:pt x="86" y="101"/>
                      <a:pt x="89" y="105"/>
                    </a:cubicBezTo>
                    <a:cubicBezTo>
                      <a:pt x="80" y="107"/>
                      <a:pt x="70" y="107"/>
                      <a:pt x="60" y="104"/>
                    </a:cubicBezTo>
                    <a:cubicBezTo>
                      <a:pt x="62" y="108"/>
                      <a:pt x="65" y="111"/>
                      <a:pt x="69" y="113"/>
                    </a:cubicBezTo>
                    <a:cubicBezTo>
                      <a:pt x="62" y="117"/>
                      <a:pt x="55" y="119"/>
                      <a:pt x="47" y="119"/>
                    </a:cubicBezTo>
                    <a:cubicBezTo>
                      <a:pt x="51" y="121"/>
                      <a:pt x="54" y="124"/>
                      <a:pt x="57" y="126"/>
                    </a:cubicBezTo>
                    <a:cubicBezTo>
                      <a:pt x="49" y="125"/>
                      <a:pt x="41" y="125"/>
                      <a:pt x="33" y="128"/>
                    </a:cubicBezTo>
                    <a:cubicBezTo>
                      <a:pt x="36" y="132"/>
                      <a:pt x="41" y="135"/>
                      <a:pt x="46" y="136"/>
                    </a:cubicBezTo>
                    <a:cubicBezTo>
                      <a:pt x="26" y="143"/>
                      <a:pt x="10" y="158"/>
                      <a:pt x="0" y="177"/>
                    </a:cubicBezTo>
                    <a:cubicBezTo>
                      <a:pt x="3" y="123"/>
                      <a:pt x="30" y="77"/>
                      <a:pt x="66" y="44"/>
                    </a:cubicBezTo>
                    <a:cubicBezTo>
                      <a:pt x="95" y="19"/>
                      <a:pt x="133" y="0"/>
                      <a:pt x="172" y="13"/>
                    </a:cubicBezTo>
                    <a:cubicBezTo>
                      <a:pt x="162" y="20"/>
                      <a:pt x="151" y="25"/>
                      <a:pt x="139" y="29"/>
                    </a:cubicBezTo>
                    <a:cubicBezTo>
                      <a:pt x="143" y="28"/>
                      <a:pt x="147" y="29"/>
                      <a:pt x="151" y="31"/>
                    </a:cubicBezTo>
                    <a:cubicBezTo>
                      <a:pt x="141" y="37"/>
                      <a:pt x="130" y="43"/>
                      <a:pt x="119" y="47"/>
                    </a:cubicBezTo>
                    <a:cubicBezTo>
                      <a:pt x="125" y="48"/>
                      <a:pt x="130" y="50"/>
                      <a:pt x="135" y="51"/>
                    </a:cubicBezTo>
                    <a:cubicBezTo>
                      <a:pt x="128" y="56"/>
                      <a:pt x="119" y="60"/>
                      <a:pt x="110" y="63"/>
                    </a:cubicBezTo>
                    <a:cubicBezTo>
                      <a:pt x="117" y="65"/>
                      <a:pt x="123" y="68"/>
                      <a:pt x="130" y="71"/>
                    </a:cubicBezTo>
                    <a:cubicBezTo>
                      <a:pt x="119" y="74"/>
                      <a:pt x="107" y="77"/>
                      <a:pt x="96" y="81"/>
                    </a:cubicBezTo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74" name="Google Shape;2574;p40"/>
              <p:cNvSpPr/>
              <p:nvPr/>
            </p:nvSpPr>
            <p:spPr>
              <a:xfrm>
                <a:off x="4419338" y="987413"/>
                <a:ext cx="328613" cy="98425"/>
              </a:xfrm>
              <a:custGeom>
                <a:avLst/>
                <a:gdLst/>
                <a:ahLst/>
                <a:cxnLst/>
                <a:rect l="l" t="t" r="r" b="b"/>
                <a:pathLst>
                  <a:path w="236" h="71" extrusionOk="0">
                    <a:moveTo>
                      <a:pt x="134" y="50"/>
                    </a:moveTo>
                    <a:cubicBezTo>
                      <a:pt x="137" y="56"/>
                      <a:pt x="139" y="61"/>
                      <a:pt x="141" y="67"/>
                    </a:cubicBezTo>
                    <a:cubicBezTo>
                      <a:pt x="133" y="62"/>
                      <a:pt x="124" y="58"/>
                      <a:pt x="116" y="53"/>
                    </a:cubicBezTo>
                    <a:cubicBezTo>
                      <a:pt x="115" y="58"/>
                      <a:pt x="115" y="62"/>
                      <a:pt x="114" y="66"/>
                    </a:cubicBezTo>
                    <a:cubicBezTo>
                      <a:pt x="106" y="62"/>
                      <a:pt x="98" y="56"/>
                      <a:pt x="92" y="48"/>
                    </a:cubicBezTo>
                    <a:cubicBezTo>
                      <a:pt x="91" y="53"/>
                      <a:pt x="92" y="57"/>
                      <a:pt x="94" y="61"/>
                    </a:cubicBezTo>
                    <a:cubicBezTo>
                      <a:pt x="86" y="60"/>
                      <a:pt x="79" y="57"/>
                      <a:pt x="73" y="53"/>
                    </a:cubicBezTo>
                    <a:cubicBezTo>
                      <a:pt x="74" y="56"/>
                      <a:pt x="75" y="60"/>
                      <a:pt x="77" y="64"/>
                    </a:cubicBezTo>
                    <a:cubicBezTo>
                      <a:pt x="71" y="58"/>
                      <a:pt x="64" y="54"/>
                      <a:pt x="56" y="51"/>
                    </a:cubicBezTo>
                    <a:cubicBezTo>
                      <a:pt x="56" y="57"/>
                      <a:pt x="58" y="62"/>
                      <a:pt x="62" y="65"/>
                    </a:cubicBezTo>
                    <a:cubicBezTo>
                      <a:pt x="42" y="59"/>
                      <a:pt x="20" y="62"/>
                      <a:pt x="0" y="71"/>
                    </a:cubicBezTo>
                    <a:cubicBezTo>
                      <a:pt x="35" y="29"/>
                      <a:pt x="84" y="8"/>
                      <a:pt x="133" y="4"/>
                    </a:cubicBezTo>
                    <a:cubicBezTo>
                      <a:pt x="171" y="0"/>
                      <a:pt x="212" y="7"/>
                      <a:pt x="236" y="42"/>
                    </a:cubicBezTo>
                    <a:cubicBezTo>
                      <a:pt x="224" y="41"/>
                      <a:pt x="212" y="39"/>
                      <a:pt x="200" y="35"/>
                    </a:cubicBezTo>
                    <a:cubicBezTo>
                      <a:pt x="204" y="37"/>
                      <a:pt x="207" y="40"/>
                      <a:pt x="209" y="43"/>
                    </a:cubicBezTo>
                    <a:cubicBezTo>
                      <a:pt x="197" y="43"/>
                      <a:pt x="185" y="41"/>
                      <a:pt x="173" y="38"/>
                    </a:cubicBezTo>
                    <a:cubicBezTo>
                      <a:pt x="177" y="42"/>
                      <a:pt x="180" y="46"/>
                      <a:pt x="184" y="50"/>
                    </a:cubicBezTo>
                    <a:cubicBezTo>
                      <a:pt x="175" y="50"/>
                      <a:pt x="166" y="48"/>
                      <a:pt x="157" y="45"/>
                    </a:cubicBezTo>
                    <a:cubicBezTo>
                      <a:pt x="161" y="51"/>
                      <a:pt x="164" y="57"/>
                      <a:pt x="168" y="63"/>
                    </a:cubicBezTo>
                    <a:cubicBezTo>
                      <a:pt x="157" y="59"/>
                      <a:pt x="146" y="55"/>
                      <a:pt x="134" y="50"/>
                    </a:cubicBezTo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75" name="Google Shape;2575;p40"/>
              <p:cNvSpPr/>
              <p:nvPr/>
            </p:nvSpPr>
            <p:spPr>
              <a:xfrm>
                <a:off x="4387588" y="1076313"/>
                <a:ext cx="133350" cy="273050"/>
              </a:xfrm>
              <a:custGeom>
                <a:avLst/>
                <a:gdLst/>
                <a:ahLst/>
                <a:cxnLst/>
                <a:rect l="l" t="t" r="r" b="b"/>
                <a:pathLst>
                  <a:path w="96" h="197" extrusionOk="0">
                    <a:moveTo>
                      <a:pt x="83" y="68"/>
                    </a:moveTo>
                    <a:cubicBezTo>
                      <a:pt x="85" y="81"/>
                      <a:pt x="87" y="94"/>
                      <a:pt x="90" y="107"/>
                    </a:cubicBezTo>
                    <a:cubicBezTo>
                      <a:pt x="93" y="127"/>
                      <a:pt x="96" y="149"/>
                      <a:pt x="85" y="165"/>
                    </a:cubicBezTo>
                    <a:cubicBezTo>
                      <a:pt x="83" y="145"/>
                      <a:pt x="77" y="126"/>
                      <a:pt x="67" y="108"/>
                    </a:cubicBezTo>
                    <a:cubicBezTo>
                      <a:pt x="66" y="126"/>
                      <a:pt x="67" y="145"/>
                      <a:pt x="69" y="164"/>
                    </a:cubicBezTo>
                    <a:cubicBezTo>
                      <a:pt x="58" y="146"/>
                      <a:pt x="54" y="124"/>
                      <a:pt x="56" y="103"/>
                    </a:cubicBezTo>
                    <a:cubicBezTo>
                      <a:pt x="52" y="130"/>
                      <a:pt x="48" y="157"/>
                      <a:pt x="53" y="184"/>
                    </a:cubicBezTo>
                    <a:cubicBezTo>
                      <a:pt x="41" y="163"/>
                      <a:pt x="35" y="138"/>
                      <a:pt x="37" y="113"/>
                    </a:cubicBezTo>
                    <a:cubicBezTo>
                      <a:pt x="21" y="138"/>
                      <a:pt x="21" y="172"/>
                      <a:pt x="36" y="197"/>
                    </a:cubicBezTo>
                    <a:cubicBezTo>
                      <a:pt x="17" y="176"/>
                      <a:pt x="2" y="149"/>
                      <a:pt x="1" y="120"/>
                    </a:cubicBezTo>
                    <a:cubicBezTo>
                      <a:pt x="0" y="111"/>
                      <a:pt x="1" y="102"/>
                      <a:pt x="2" y="93"/>
                    </a:cubicBezTo>
                    <a:cubicBezTo>
                      <a:pt x="4" y="78"/>
                      <a:pt x="6" y="62"/>
                      <a:pt x="7" y="46"/>
                    </a:cubicBezTo>
                    <a:cubicBezTo>
                      <a:pt x="7" y="38"/>
                      <a:pt x="6" y="30"/>
                      <a:pt x="8" y="22"/>
                    </a:cubicBezTo>
                    <a:cubicBezTo>
                      <a:pt x="10" y="14"/>
                      <a:pt x="15" y="6"/>
                      <a:pt x="22" y="3"/>
                    </a:cubicBezTo>
                    <a:cubicBezTo>
                      <a:pt x="30" y="0"/>
                      <a:pt x="39" y="2"/>
                      <a:pt x="46" y="5"/>
                    </a:cubicBezTo>
                    <a:cubicBezTo>
                      <a:pt x="56" y="10"/>
                      <a:pt x="65" y="19"/>
                      <a:pt x="71" y="29"/>
                    </a:cubicBezTo>
                    <a:cubicBezTo>
                      <a:pt x="78" y="40"/>
                      <a:pt x="80" y="54"/>
                      <a:pt x="83" y="68"/>
                    </a:cubicBezTo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76" name="Google Shape;2576;p40"/>
              <p:cNvSpPr/>
              <p:nvPr/>
            </p:nvSpPr>
            <p:spPr>
              <a:xfrm>
                <a:off x="4401876" y="1071551"/>
                <a:ext cx="212725" cy="906463"/>
              </a:xfrm>
              <a:custGeom>
                <a:avLst/>
                <a:gdLst/>
                <a:ahLst/>
                <a:cxnLst/>
                <a:rect l="l" t="t" r="r" b="b"/>
                <a:pathLst>
                  <a:path w="152" h="652" extrusionOk="0">
                    <a:moveTo>
                      <a:pt x="14" y="0"/>
                    </a:moveTo>
                    <a:cubicBezTo>
                      <a:pt x="14" y="0"/>
                      <a:pt x="152" y="420"/>
                      <a:pt x="152" y="652"/>
                    </a:cubicBezTo>
                    <a:cubicBezTo>
                      <a:pt x="123" y="652"/>
                      <a:pt x="123" y="652"/>
                      <a:pt x="123" y="652"/>
                    </a:cubicBezTo>
                    <a:cubicBezTo>
                      <a:pt x="123" y="652"/>
                      <a:pt x="126" y="376"/>
                      <a:pt x="0" y="0"/>
                    </a:cubicBezTo>
                    <a:cubicBezTo>
                      <a:pt x="14" y="0"/>
                      <a:pt x="14" y="0"/>
                      <a:pt x="14" y="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77" name="Google Shape;2577;p40"/>
              <p:cNvSpPr/>
              <p:nvPr/>
            </p:nvSpPr>
            <p:spPr>
              <a:xfrm>
                <a:off x="4179626" y="766751"/>
                <a:ext cx="246063" cy="336550"/>
              </a:xfrm>
              <a:custGeom>
                <a:avLst/>
                <a:gdLst/>
                <a:ahLst/>
                <a:cxnLst/>
                <a:rect l="l" t="t" r="r" b="b"/>
                <a:pathLst>
                  <a:path w="177" h="242" extrusionOk="0">
                    <a:moveTo>
                      <a:pt x="55" y="87"/>
                    </a:moveTo>
                    <a:cubicBezTo>
                      <a:pt x="50" y="91"/>
                      <a:pt x="46" y="97"/>
                      <a:pt x="43" y="103"/>
                    </a:cubicBezTo>
                    <a:cubicBezTo>
                      <a:pt x="56" y="103"/>
                      <a:pt x="69" y="106"/>
                      <a:pt x="81" y="109"/>
                    </a:cubicBezTo>
                    <a:cubicBezTo>
                      <a:pt x="78" y="113"/>
                      <a:pt x="75" y="116"/>
                      <a:pt x="71" y="119"/>
                    </a:cubicBezTo>
                    <a:cubicBezTo>
                      <a:pt x="80" y="122"/>
                      <a:pt x="89" y="126"/>
                      <a:pt x="97" y="129"/>
                    </a:cubicBezTo>
                    <a:cubicBezTo>
                      <a:pt x="93" y="131"/>
                      <a:pt x="89" y="135"/>
                      <a:pt x="87" y="140"/>
                    </a:cubicBezTo>
                    <a:cubicBezTo>
                      <a:pt x="100" y="146"/>
                      <a:pt x="112" y="153"/>
                      <a:pt x="124" y="161"/>
                    </a:cubicBezTo>
                    <a:cubicBezTo>
                      <a:pt x="117" y="161"/>
                      <a:pt x="111" y="161"/>
                      <a:pt x="105" y="161"/>
                    </a:cubicBezTo>
                    <a:cubicBezTo>
                      <a:pt x="118" y="171"/>
                      <a:pt x="130" y="181"/>
                      <a:pt x="142" y="191"/>
                    </a:cubicBezTo>
                    <a:cubicBezTo>
                      <a:pt x="139" y="193"/>
                      <a:pt x="135" y="194"/>
                      <a:pt x="132" y="195"/>
                    </a:cubicBezTo>
                    <a:cubicBezTo>
                      <a:pt x="147" y="211"/>
                      <a:pt x="162" y="227"/>
                      <a:pt x="177" y="242"/>
                    </a:cubicBezTo>
                    <a:cubicBezTo>
                      <a:pt x="168" y="209"/>
                      <a:pt x="159" y="176"/>
                      <a:pt x="150" y="143"/>
                    </a:cubicBezTo>
                    <a:cubicBezTo>
                      <a:pt x="145" y="128"/>
                      <a:pt x="141" y="113"/>
                      <a:pt x="134" y="99"/>
                    </a:cubicBezTo>
                    <a:cubicBezTo>
                      <a:pt x="109" y="48"/>
                      <a:pt x="52" y="22"/>
                      <a:pt x="0" y="0"/>
                    </a:cubicBezTo>
                    <a:cubicBezTo>
                      <a:pt x="5" y="17"/>
                      <a:pt x="15" y="32"/>
                      <a:pt x="29" y="43"/>
                    </a:cubicBezTo>
                    <a:cubicBezTo>
                      <a:pt x="24" y="41"/>
                      <a:pt x="19" y="41"/>
                      <a:pt x="14" y="41"/>
                    </a:cubicBezTo>
                    <a:cubicBezTo>
                      <a:pt x="24" y="47"/>
                      <a:pt x="32" y="55"/>
                      <a:pt x="39" y="64"/>
                    </a:cubicBezTo>
                    <a:cubicBezTo>
                      <a:pt x="33" y="63"/>
                      <a:pt x="27" y="66"/>
                      <a:pt x="25" y="72"/>
                    </a:cubicBezTo>
                    <a:cubicBezTo>
                      <a:pt x="34" y="78"/>
                      <a:pt x="44" y="83"/>
                      <a:pt x="55" y="87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78" name="Google Shape;2578;p40"/>
              <p:cNvSpPr/>
              <p:nvPr/>
            </p:nvSpPr>
            <p:spPr>
              <a:xfrm>
                <a:off x="4203438" y="822313"/>
                <a:ext cx="88900" cy="104775"/>
              </a:xfrm>
              <a:custGeom>
                <a:avLst/>
                <a:gdLst/>
                <a:ahLst/>
                <a:cxnLst/>
                <a:rect l="l" t="t" r="r" b="b"/>
                <a:pathLst>
                  <a:path w="64" h="76" extrusionOk="0">
                    <a:moveTo>
                      <a:pt x="64" y="69"/>
                    </a:moveTo>
                    <a:cubicBezTo>
                      <a:pt x="62" y="72"/>
                      <a:pt x="59" y="74"/>
                      <a:pt x="57" y="76"/>
                    </a:cubicBezTo>
                    <a:cubicBezTo>
                      <a:pt x="57" y="76"/>
                      <a:pt x="57" y="76"/>
                      <a:pt x="57" y="76"/>
                    </a:cubicBezTo>
                    <a:cubicBezTo>
                      <a:pt x="59" y="74"/>
                      <a:pt x="62" y="72"/>
                      <a:pt x="64" y="69"/>
                    </a:cubicBezTo>
                    <a:cubicBezTo>
                      <a:pt x="64" y="69"/>
                      <a:pt x="64" y="69"/>
                      <a:pt x="64" y="69"/>
                    </a:cubicBezTo>
                    <a:moveTo>
                      <a:pt x="19" y="24"/>
                    </a:moveTo>
                    <a:cubicBezTo>
                      <a:pt x="15" y="24"/>
                      <a:pt x="10" y="27"/>
                      <a:pt x="8" y="32"/>
                    </a:cubicBezTo>
                    <a:cubicBezTo>
                      <a:pt x="8" y="32"/>
                      <a:pt x="8" y="32"/>
                      <a:pt x="8" y="32"/>
                    </a:cubicBezTo>
                    <a:cubicBezTo>
                      <a:pt x="10" y="27"/>
                      <a:pt x="15" y="24"/>
                      <a:pt x="19" y="24"/>
                    </a:cubicBezTo>
                    <a:cubicBezTo>
                      <a:pt x="20" y="24"/>
                      <a:pt x="21" y="24"/>
                      <a:pt x="21" y="24"/>
                    </a:cubicBezTo>
                    <a:cubicBezTo>
                      <a:pt x="21" y="24"/>
                      <a:pt x="20" y="24"/>
                      <a:pt x="19" y="24"/>
                    </a:cubicBezTo>
                    <a:moveTo>
                      <a:pt x="10" y="1"/>
                    </a:moveTo>
                    <a:cubicBezTo>
                      <a:pt x="11" y="2"/>
                      <a:pt x="11" y="2"/>
                      <a:pt x="12" y="3"/>
                    </a:cubicBezTo>
                    <a:cubicBezTo>
                      <a:pt x="11" y="2"/>
                      <a:pt x="11" y="2"/>
                      <a:pt x="10" y="1"/>
                    </a:cubicBezTo>
                    <a:moveTo>
                      <a:pt x="10" y="1"/>
                    </a:moveTo>
                    <a:cubicBezTo>
                      <a:pt x="10" y="1"/>
                      <a:pt x="10" y="1"/>
                      <a:pt x="10" y="1"/>
                    </a:cubicBezTo>
                    <a:cubicBezTo>
                      <a:pt x="10" y="1"/>
                      <a:pt x="10" y="1"/>
                      <a:pt x="10" y="1"/>
                    </a:cubicBezTo>
                    <a:moveTo>
                      <a:pt x="1" y="1"/>
                    </a:moveTo>
                    <a:cubicBezTo>
                      <a:pt x="3" y="1"/>
                      <a:pt x="6" y="1"/>
                      <a:pt x="9" y="2"/>
                    </a:cubicBezTo>
                    <a:cubicBezTo>
                      <a:pt x="6" y="1"/>
                      <a:pt x="3" y="1"/>
                      <a:pt x="1" y="1"/>
                    </a:cubicBezTo>
                    <a:moveTo>
                      <a:pt x="1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moveTo>
                      <a:pt x="10" y="1"/>
                    </a:moveTo>
                    <a:cubicBezTo>
                      <a:pt x="10" y="1"/>
                      <a:pt x="10" y="1"/>
                      <a:pt x="10" y="1"/>
                    </a:cubicBezTo>
                    <a:cubicBezTo>
                      <a:pt x="10" y="1"/>
                      <a:pt x="10" y="1"/>
                      <a:pt x="10" y="1"/>
                    </a:cubicBezTo>
                    <a:moveTo>
                      <a:pt x="10" y="1"/>
                    </a:moveTo>
                    <a:cubicBezTo>
                      <a:pt x="10" y="1"/>
                      <a:pt x="10" y="1"/>
                      <a:pt x="10" y="1"/>
                    </a:cubicBezTo>
                    <a:cubicBezTo>
                      <a:pt x="10" y="1"/>
                      <a:pt x="10" y="1"/>
                      <a:pt x="10" y="1"/>
                    </a:cubicBezTo>
                    <a:moveTo>
                      <a:pt x="9" y="0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9" y="0"/>
                      <a:pt x="9" y="0"/>
                      <a:pt x="9" y="0"/>
                    </a:cubicBezTo>
                    <a:moveTo>
                      <a:pt x="9" y="0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9" y="0"/>
                      <a:pt x="9" y="0"/>
                      <a:pt x="9" y="0"/>
                    </a:cubicBezTo>
                  </a:path>
                </a:pathLst>
              </a:custGeom>
              <a:solidFill>
                <a:srgbClr val="73C299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79" name="Google Shape;2579;p40"/>
              <p:cNvSpPr/>
              <p:nvPr/>
            </p:nvSpPr>
            <p:spPr>
              <a:xfrm>
                <a:off x="4279638" y="927088"/>
                <a:ext cx="3175" cy="4763"/>
              </a:xfrm>
              <a:custGeom>
                <a:avLst/>
                <a:gdLst/>
                <a:ahLst/>
                <a:cxnLst/>
                <a:rect l="l" t="t" r="r" b="b"/>
                <a:pathLst>
                  <a:path w="3" h="3" extrusionOk="0">
                    <a:moveTo>
                      <a:pt x="3" y="0"/>
                    </a:moveTo>
                    <a:cubicBezTo>
                      <a:pt x="2" y="1"/>
                      <a:pt x="1" y="2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2"/>
                      <a:pt x="2" y="1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solidFill>
                <a:srgbClr val="07012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80" name="Google Shape;2580;p40"/>
              <p:cNvSpPr/>
              <p:nvPr/>
            </p:nvSpPr>
            <p:spPr>
              <a:xfrm>
                <a:off x="4301863" y="946138"/>
                <a:ext cx="50800" cy="44450"/>
              </a:xfrm>
              <a:custGeom>
                <a:avLst/>
                <a:gdLst/>
                <a:ahLst/>
                <a:cxnLst/>
                <a:rect l="l" t="t" r="r" b="b"/>
                <a:pathLst>
                  <a:path w="37" h="31" extrusionOk="0">
                    <a:moveTo>
                      <a:pt x="37" y="31"/>
                    </a:moveTo>
                    <a:cubicBezTo>
                      <a:pt x="30" y="31"/>
                      <a:pt x="24" y="31"/>
                      <a:pt x="18" y="31"/>
                    </a:cubicBezTo>
                    <a:cubicBezTo>
                      <a:pt x="18" y="31"/>
                      <a:pt x="18" y="31"/>
                      <a:pt x="18" y="31"/>
                    </a:cubicBezTo>
                    <a:cubicBezTo>
                      <a:pt x="24" y="31"/>
                      <a:pt x="30" y="31"/>
                      <a:pt x="37" y="31"/>
                    </a:cubicBezTo>
                    <a:cubicBezTo>
                      <a:pt x="37" y="31"/>
                      <a:pt x="37" y="31"/>
                      <a:pt x="37" y="31"/>
                    </a:cubicBezTo>
                    <a:moveTo>
                      <a:pt x="8" y="0"/>
                    </a:moveTo>
                    <a:cubicBezTo>
                      <a:pt x="5" y="3"/>
                      <a:pt x="2" y="6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2" y="6"/>
                      <a:pt x="5" y="3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</a:path>
                </a:pathLst>
              </a:custGeom>
              <a:solidFill>
                <a:srgbClr val="07012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81" name="Google Shape;2581;p40"/>
              <p:cNvSpPr/>
              <p:nvPr/>
            </p:nvSpPr>
            <p:spPr>
              <a:xfrm>
                <a:off x="4363776" y="1023926"/>
                <a:ext cx="14288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0" h="10" extrusionOk="0">
                    <a:moveTo>
                      <a:pt x="2" y="0"/>
                    </a:moveTo>
                    <a:cubicBezTo>
                      <a:pt x="5" y="2"/>
                      <a:pt x="8" y="4"/>
                      <a:pt x="10" y="6"/>
                    </a:cubicBezTo>
                    <a:cubicBezTo>
                      <a:pt x="7" y="8"/>
                      <a:pt x="3" y="9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3" y="9"/>
                      <a:pt x="7" y="8"/>
                      <a:pt x="10" y="6"/>
                    </a:cubicBezTo>
                    <a:cubicBezTo>
                      <a:pt x="8" y="4"/>
                      <a:pt x="5" y="2"/>
                      <a:pt x="2" y="0"/>
                    </a:cubicBezTo>
                  </a:path>
                </a:pathLst>
              </a:custGeom>
              <a:solidFill>
                <a:srgbClr val="07012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82" name="Google Shape;2582;p40"/>
              <p:cNvSpPr/>
              <p:nvPr/>
            </p:nvSpPr>
            <p:spPr>
              <a:xfrm>
                <a:off x="4181213" y="768338"/>
                <a:ext cx="231775" cy="307975"/>
              </a:xfrm>
              <a:custGeom>
                <a:avLst/>
                <a:gdLst/>
                <a:ahLst/>
                <a:cxnLst/>
                <a:rect l="l" t="t" r="r" b="b"/>
                <a:pathLst>
                  <a:path w="166" h="221" extrusionOk="0">
                    <a:moveTo>
                      <a:pt x="0" y="0"/>
                    </a:moveTo>
                    <a:cubicBezTo>
                      <a:pt x="5" y="15"/>
                      <a:pt x="13" y="28"/>
                      <a:pt x="25" y="38"/>
                    </a:cubicBezTo>
                    <a:cubicBezTo>
                      <a:pt x="25" y="38"/>
                      <a:pt x="25" y="38"/>
                      <a:pt x="25" y="38"/>
                    </a:cubicBezTo>
                    <a:cubicBezTo>
                      <a:pt x="25" y="38"/>
                      <a:pt x="25" y="38"/>
                      <a:pt x="25" y="38"/>
                    </a:cubicBezTo>
                    <a:cubicBezTo>
                      <a:pt x="25" y="38"/>
                      <a:pt x="25" y="38"/>
                      <a:pt x="25" y="38"/>
                    </a:cubicBezTo>
                    <a:cubicBezTo>
                      <a:pt x="25" y="38"/>
                      <a:pt x="25" y="39"/>
                      <a:pt x="26" y="39"/>
                    </a:cubicBezTo>
                    <a:cubicBezTo>
                      <a:pt x="26" y="39"/>
                      <a:pt x="26" y="39"/>
                      <a:pt x="26" y="39"/>
                    </a:cubicBezTo>
                    <a:cubicBezTo>
                      <a:pt x="26" y="39"/>
                      <a:pt x="26" y="39"/>
                      <a:pt x="26" y="39"/>
                    </a:cubicBezTo>
                    <a:cubicBezTo>
                      <a:pt x="26" y="39"/>
                      <a:pt x="26" y="39"/>
                      <a:pt x="26" y="39"/>
                    </a:cubicBezTo>
                    <a:cubicBezTo>
                      <a:pt x="26" y="39"/>
                      <a:pt x="26" y="39"/>
                      <a:pt x="26" y="39"/>
                    </a:cubicBezTo>
                    <a:cubicBezTo>
                      <a:pt x="26" y="39"/>
                      <a:pt x="26" y="39"/>
                      <a:pt x="26" y="39"/>
                    </a:cubicBezTo>
                    <a:cubicBezTo>
                      <a:pt x="26" y="39"/>
                      <a:pt x="26" y="39"/>
                      <a:pt x="26" y="39"/>
                    </a:cubicBezTo>
                    <a:cubicBezTo>
                      <a:pt x="27" y="40"/>
                      <a:pt x="27" y="40"/>
                      <a:pt x="28" y="41"/>
                    </a:cubicBezTo>
                    <a:cubicBezTo>
                      <a:pt x="28" y="41"/>
                      <a:pt x="28" y="41"/>
                      <a:pt x="28" y="41"/>
                    </a:cubicBezTo>
                    <a:cubicBezTo>
                      <a:pt x="28" y="41"/>
                      <a:pt x="28" y="41"/>
                      <a:pt x="28" y="41"/>
                    </a:cubicBezTo>
                    <a:cubicBezTo>
                      <a:pt x="28" y="41"/>
                      <a:pt x="28" y="41"/>
                      <a:pt x="28" y="41"/>
                    </a:cubicBezTo>
                    <a:cubicBezTo>
                      <a:pt x="28" y="41"/>
                      <a:pt x="28" y="41"/>
                      <a:pt x="28" y="41"/>
                    </a:cubicBezTo>
                    <a:cubicBezTo>
                      <a:pt x="27" y="40"/>
                      <a:pt x="26" y="40"/>
                      <a:pt x="25" y="40"/>
                    </a:cubicBezTo>
                    <a:cubicBezTo>
                      <a:pt x="22" y="39"/>
                      <a:pt x="19" y="39"/>
                      <a:pt x="17" y="39"/>
                    </a:cubicBezTo>
                    <a:cubicBezTo>
                      <a:pt x="17" y="39"/>
                      <a:pt x="17" y="39"/>
                      <a:pt x="17" y="39"/>
                    </a:cubicBezTo>
                    <a:cubicBezTo>
                      <a:pt x="16" y="39"/>
                      <a:pt x="16" y="39"/>
                      <a:pt x="16" y="39"/>
                    </a:cubicBezTo>
                    <a:cubicBezTo>
                      <a:pt x="15" y="39"/>
                      <a:pt x="14" y="39"/>
                      <a:pt x="13" y="39"/>
                    </a:cubicBezTo>
                    <a:cubicBezTo>
                      <a:pt x="13" y="39"/>
                      <a:pt x="13" y="39"/>
                      <a:pt x="13" y="39"/>
                    </a:cubicBezTo>
                    <a:cubicBezTo>
                      <a:pt x="23" y="45"/>
                      <a:pt x="31" y="53"/>
                      <a:pt x="38" y="62"/>
                    </a:cubicBezTo>
                    <a:cubicBezTo>
                      <a:pt x="38" y="62"/>
                      <a:pt x="38" y="62"/>
                      <a:pt x="38" y="62"/>
                    </a:cubicBezTo>
                    <a:cubicBezTo>
                      <a:pt x="38" y="62"/>
                      <a:pt x="38" y="62"/>
                      <a:pt x="38" y="62"/>
                    </a:cubicBezTo>
                    <a:cubicBezTo>
                      <a:pt x="38" y="62"/>
                      <a:pt x="38" y="62"/>
                      <a:pt x="38" y="62"/>
                    </a:cubicBezTo>
                    <a:cubicBezTo>
                      <a:pt x="38" y="62"/>
                      <a:pt x="37" y="62"/>
                      <a:pt x="37" y="62"/>
                    </a:cubicBezTo>
                    <a:cubicBezTo>
                      <a:pt x="37" y="62"/>
                      <a:pt x="36" y="62"/>
                      <a:pt x="35" y="62"/>
                    </a:cubicBezTo>
                    <a:cubicBezTo>
                      <a:pt x="31" y="62"/>
                      <a:pt x="26" y="65"/>
                      <a:pt x="24" y="70"/>
                    </a:cubicBezTo>
                    <a:cubicBezTo>
                      <a:pt x="33" y="76"/>
                      <a:pt x="43" y="81"/>
                      <a:pt x="54" y="85"/>
                    </a:cubicBezTo>
                    <a:cubicBezTo>
                      <a:pt x="54" y="85"/>
                      <a:pt x="54" y="85"/>
                      <a:pt x="54" y="85"/>
                    </a:cubicBezTo>
                    <a:cubicBezTo>
                      <a:pt x="54" y="85"/>
                      <a:pt x="54" y="85"/>
                      <a:pt x="54" y="85"/>
                    </a:cubicBezTo>
                    <a:cubicBezTo>
                      <a:pt x="49" y="89"/>
                      <a:pt x="45" y="95"/>
                      <a:pt x="42" y="101"/>
                    </a:cubicBezTo>
                    <a:cubicBezTo>
                      <a:pt x="55" y="101"/>
                      <a:pt x="68" y="104"/>
                      <a:pt x="80" y="107"/>
                    </a:cubicBezTo>
                    <a:cubicBezTo>
                      <a:pt x="80" y="107"/>
                      <a:pt x="80" y="107"/>
                      <a:pt x="80" y="107"/>
                    </a:cubicBezTo>
                    <a:cubicBezTo>
                      <a:pt x="80" y="107"/>
                      <a:pt x="80" y="107"/>
                      <a:pt x="80" y="107"/>
                    </a:cubicBezTo>
                    <a:cubicBezTo>
                      <a:pt x="78" y="110"/>
                      <a:pt x="75" y="112"/>
                      <a:pt x="73" y="114"/>
                    </a:cubicBezTo>
                    <a:cubicBezTo>
                      <a:pt x="72" y="115"/>
                      <a:pt x="71" y="116"/>
                      <a:pt x="70" y="117"/>
                    </a:cubicBezTo>
                    <a:cubicBezTo>
                      <a:pt x="79" y="120"/>
                      <a:pt x="88" y="124"/>
                      <a:pt x="96" y="127"/>
                    </a:cubicBezTo>
                    <a:cubicBezTo>
                      <a:pt x="96" y="127"/>
                      <a:pt x="96" y="127"/>
                      <a:pt x="96" y="127"/>
                    </a:cubicBezTo>
                    <a:cubicBezTo>
                      <a:pt x="96" y="127"/>
                      <a:pt x="96" y="127"/>
                      <a:pt x="96" y="127"/>
                    </a:cubicBezTo>
                    <a:cubicBezTo>
                      <a:pt x="96" y="127"/>
                      <a:pt x="95" y="128"/>
                      <a:pt x="94" y="128"/>
                    </a:cubicBezTo>
                    <a:cubicBezTo>
                      <a:pt x="91" y="131"/>
                      <a:pt x="88" y="134"/>
                      <a:pt x="86" y="138"/>
                    </a:cubicBezTo>
                    <a:cubicBezTo>
                      <a:pt x="99" y="144"/>
                      <a:pt x="111" y="151"/>
                      <a:pt x="123" y="159"/>
                    </a:cubicBezTo>
                    <a:cubicBezTo>
                      <a:pt x="123" y="159"/>
                      <a:pt x="123" y="159"/>
                      <a:pt x="123" y="159"/>
                    </a:cubicBezTo>
                    <a:cubicBezTo>
                      <a:pt x="123" y="159"/>
                      <a:pt x="123" y="159"/>
                      <a:pt x="123" y="159"/>
                    </a:cubicBezTo>
                    <a:cubicBezTo>
                      <a:pt x="116" y="159"/>
                      <a:pt x="110" y="159"/>
                      <a:pt x="104" y="159"/>
                    </a:cubicBezTo>
                    <a:cubicBezTo>
                      <a:pt x="114" y="167"/>
                      <a:pt x="123" y="175"/>
                      <a:pt x="133" y="183"/>
                    </a:cubicBezTo>
                    <a:cubicBezTo>
                      <a:pt x="136" y="185"/>
                      <a:pt x="139" y="187"/>
                      <a:pt x="141" y="189"/>
                    </a:cubicBezTo>
                    <a:cubicBezTo>
                      <a:pt x="138" y="191"/>
                      <a:pt x="134" y="192"/>
                      <a:pt x="131" y="193"/>
                    </a:cubicBezTo>
                    <a:cubicBezTo>
                      <a:pt x="131" y="194"/>
                      <a:pt x="131" y="194"/>
                      <a:pt x="131" y="194"/>
                    </a:cubicBezTo>
                    <a:cubicBezTo>
                      <a:pt x="143" y="202"/>
                      <a:pt x="155" y="211"/>
                      <a:pt x="165" y="221"/>
                    </a:cubicBezTo>
                    <a:cubicBezTo>
                      <a:pt x="166" y="220"/>
                      <a:pt x="166" y="219"/>
                      <a:pt x="166" y="218"/>
                    </a:cubicBezTo>
                    <a:cubicBezTo>
                      <a:pt x="162" y="203"/>
                      <a:pt x="157" y="189"/>
                      <a:pt x="154" y="174"/>
                    </a:cubicBezTo>
                    <a:cubicBezTo>
                      <a:pt x="146" y="166"/>
                      <a:pt x="137" y="158"/>
                      <a:pt x="130" y="154"/>
                    </a:cubicBezTo>
                    <a:cubicBezTo>
                      <a:pt x="118" y="145"/>
                      <a:pt x="129" y="132"/>
                      <a:pt x="118" y="124"/>
                    </a:cubicBezTo>
                    <a:cubicBezTo>
                      <a:pt x="113" y="120"/>
                      <a:pt x="110" y="118"/>
                      <a:pt x="105" y="114"/>
                    </a:cubicBezTo>
                    <a:cubicBezTo>
                      <a:pt x="98" y="108"/>
                      <a:pt x="102" y="100"/>
                      <a:pt x="92" y="94"/>
                    </a:cubicBezTo>
                    <a:cubicBezTo>
                      <a:pt x="83" y="89"/>
                      <a:pt x="75" y="87"/>
                      <a:pt x="69" y="78"/>
                    </a:cubicBezTo>
                    <a:cubicBezTo>
                      <a:pt x="68" y="75"/>
                      <a:pt x="68" y="71"/>
                      <a:pt x="68" y="69"/>
                    </a:cubicBezTo>
                    <a:cubicBezTo>
                      <a:pt x="66" y="58"/>
                      <a:pt x="60" y="57"/>
                      <a:pt x="52" y="50"/>
                    </a:cubicBezTo>
                    <a:cubicBezTo>
                      <a:pt x="39" y="39"/>
                      <a:pt x="40" y="23"/>
                      <a:pt x="24" y="15"/>
                    </a:cubicBezTo>
                    <a:cubicBezTo>
                      <a:pt x="14" y="11"/>
                      <a:pt x="6" y="7"/>
                      <a:pt x="0" y="0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83" name="Google Shape;2583;p40"/>
              <p:cNvSpPr/>
              <p:nvPr/>
            </p:nvSpPr>
            <p:spPr>
              <a:xfrm>
                <a:off x="4016113" y="971538"/>
                <a:ext cx="419100" cy="128588"/>
              </a:xfrm>
              <a:custGeom>
                <a:avLst/>
                <a:gdLst/>
                <a:ahLst/>
                <a:cxnLst/>
                <a:rect l="l" t="t" r="r" b="b"/>
                <a:pathLst>
                  <a:path w="301" h="92" extrusionOk="0">
                    <a:moveTo>
                      <a:pt x="130" y="58"/>
                    </a:moveTo>
                    <a:cubicBezTo>
                      <a:pt x="127" y="63"/>
                      <a:pt x="123" y="69"/>
                      <a:pt x="120" y="74"/>
                    </a:cubicBezTo>
                    <a:cubicBezTo>
                      <a:pt x="131" y="70"/>
                      <a:pt x="143" y="66"/>
                      <a:pt x="154" y="63"/>
                    </a:cubicBezTo>
                    <a:cubicBezTo>
                      <a:pt x="154" y="67"/>
                      <a:pt x="154" y="71"/>
                      <a:pt x="154" y="76"/>
                    </a:cubicBezTo>
                    <a:cubicBezTo>
                      <a:pt x="165" y="73"/>
                      <a:pt x="176" y="67"/>
                      <a:pt x="185" y="59"/>
                    </a:cubicBezTo>
                    <a:cubicBezTo>
                      <a:pt x="185" y="64"/>
                      <a:pt x="184" y="69"/>
                      <a:pt x="182" y="72"/>
                    </a:cubicBezTo>
                    <a:cubicBezTo>
                      <a:pt x="191" y="72"/>
                      <a:pt x="201" y="70"/>
                      <a:pt x="209" y="66"/>
                    </a:cubicBezTo>
                    <a:cubicBezTo>
                      <a:pt x="207" y="70"/>
                      <a:pt x="205" y="73"/>
                      <a:pt x="203" y="77"/>
                    </a:cubicBezTo>
                    <a:cubicBezTo>
                      <a:pt x="211" y="72"/>
                      <a:pt x="221" y="68"/>
                      <a:pt x="230" y="66"/>
                    </a:cubicBezTo>
                    <a:cubicBezTo>
                      <a:pt x="230" y="71"/>
                      <a:pt x="227" y="77"/>
                      <a:pt x="222" y="80"/>
                    </a:cubicBezTo>
                    <a:cubicBezTo>
                      <a:pt x="249" y="76"/>
                      <a:pt x="277" y="80"/>
                      <a:pt x="301" y="92"/>
                    </a:cubicBezTo>
                    <a:cubicBezTo>
                      <a:pt x="261" y="44"/>
                      <a:pt x="199" y="17"/>
                      <a:pt x="137" y="7"/>
                    </a:cubicBezTo>
                    <a:cubicBezTo>
                      <a:pt x="89" y="0"/>
                      <a:pt x="34" y="4"/>
                      <a:pt x="0" y="39"/>
                    </a:cubicBezTo>
                    <a:cubicBezTo>
                      <a:pt x="16" y="39"/>
                      <a:pt x="31" y="38"/>
                      <a:pt x="47" y="35"/>
                    </a:cubicBezTo>
                    <a:cubicBezTo>
                      <a:pt x="42" y="36"/>
                      <a:pt x="38" y="39"/>
                      <a:pt x="35" y="43"/>
                    </a:cubicBezTo>
                    <a:cubicBezTo>
                      <a:pt x="51" y="43"/>
                      <a:pt x="66" y="42"/>
                      <a:pt x="81" y="40"/>
                    </a:cubicBezTo>
                    <a:cubicBezTo>
                      <a:pt x="76" y="44"/>
                      <a:pt x="71" y="49"/>
                      <a:pt x="66" y="53"/>
                    </a:cubicBezTo>
                    <a:cubicBezTo>
                      <a:pt x="78" y="53"/>
                      <a:pt x="90" y="52"/>
                      <a:pt x="102" y="49"/>
                    </a:cubicBezTo>
                    <a:cubicBezTo>
                      <a:pt x="96" y="56"/>
                      <a:pt x="91" y="62"/>
                      <a:pt x="85" y="68"/>
                    </a:cubicBezTo>
                    <a:cubicBezTo>
                      <a:pt x="100" y="65"/>
                      <a:pt x="115" y="61"/>
                      <a:pt x="130" y="58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84" name="Google Shape;2584;p40"/>
              <p:cNvSpPr/>
              <p:nvPr/>
            </p:nvSpPr>
            <p:spPr>
              <a:xfrm>
                <a:off x="4070088" y="1027101"/>
                <a:ext cx="127000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91" h="34" extrusionOk="0">
                    <a:moveTo>
                      <a:pt x="91" y="18"/>
                    </a:moveTo>
                    <a:cubicBezTo>
                      <a:pt x="91" y="18"/>
                      <a:pt x="91" y="18"/>
                      <a:pt x="91" y="18"/>
                    </a:cubicBezTo>
                    <a:cubicBezTo>
                      <a:pt x="88" y="23"/>
                      <a:pt x="84" y="29"/>
                      <a:pt x="81" y="34"/>
                    </a:cubicBezTo>
                    <a:cubicBezTo>
                      <a:pt x="81" y="34"/>
                      <a:pt x="81" y="34"/>
                      <a:pt x="81" y="34"/>
                    </a:cubicBezTo>
                    <a:cubicBezTo>
                      <a:pt x="84" y="29"/>
                      <a:pt x="88" y="23"/>
                      <a:pt x="91" y="18"/>
                    </a:cubicBezTo>
                    <a:moveTo>
                      <a:pt x="33" y="13"/>
                    </a:moveTo>
                    <a:cubicBezTo>
                      <a:pt x="33" y="13"/>
                      <a:pt x="32" y="13"/>
                      <a:pt x="32" y="13"/>
                    </a:cubicBezTo>
                    <a:cubicBezTo>
                      <a:pt x="32" y="13"/>
                      <a:pt x="32" y="13"/>
                      <a:pt x="32" y="13"/>
                    </a:cubicBezTo>
                    <a:cubicBezTo>
                      <a:pt x="32" y="13"/>
                      <a:pt x="33" y="13"/>
                      <a:pt x="33" y="13"/>
                    </a:cubicBezTo>
                    <a:moveTo>
                      <a:pt x="30" y="13"/>
                    </a:moveTo>
                    <a:cubicBezTo>
                      <a:pt x="31" y="13"/>
                      <a:pt x="31" y="13"/>
                      <a:pt x="32" y="13"/>
                    </a:cubicBezTo>
                    <a:cubicBezTo>
                      <a:pt x="31" y="13"/>
                      <a:pt x="31" y="13"/>
                      <a:pt x="30" y="13"/>
                    </a:cubicBezTo>
                    <a:moveTo>
                      <a:pt x="63" y="9"/>
                    </a:moveTo>
                    <a:cubicBezTo>
                      <a:pt x="63" y="9"/>
                      <a:pt x="63" y="9"/>
                      <a:pt x="63" y="9"/>
                    </a:cubicBezTo>
                    <a:cubicBezTo>
                      <a:pt x="46" y="28"/>
                      <a:pt x="46" y="28"/>
                      <a:pt x="46" y="28"/>
                    </a:cubicBezTo>
                    <a:cubicBezTo>
                      <a:pt x="52" y="22"/>
                      <a:pt x="57" y="16"/>
                      <a:pt x="63" y="9"/>
                    </a:cubicBezTo>
                    <a:moveTo>
                      <a:pt x="3" y="3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moveTo>
                      <a:pt x="0" y="3"/>
                    </a:moveTo>
                    <a:cubicBezTo>
                      <a:pt x="1" y="3"/>
                      <a:pt x="2" y="3"/>
                      <a:pt x="3" y="3"/>
                    </a:cubicBezTo>
                    <a:cubicBezTo>
                      <a:pt x="2" y="3"/>
                      <a:pt x="1" y="3"/>
                      <a:pt x="0" y="3"/>
                    </a:cubicBezTo>
                    <a:moveTo>
                      <a:pt x="39" y="0"/>
                    </a:moveTo>
                    <a:cubicBezTo>
                      <a:pt x="39" y="1"/>
                      <a:pt x="39" y="1"/>
                      <a:pt x="38" y="1"/>
                    </a:cubicBezTo>
                    <a:cubicBezTo>
                      <a:pt x="39" y="1"/>
                      <a:pt x="39" y="1"/>
                      <a:pt x="39" y="0"/>
                    </a:cubicBezTo>
                  </a:path>
                </a:pathLst>
              </a:custGeom>
              <a:solidFill>
                <a:srgbClr val="73C299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85" name="Google Shape;2585;p40"/>
              <p:cNvSpPr/>
              <p:nvPr/>
            </p:nvSpPr>
            <p:spPr>
              <a:xfrm>
                <a:off x="4324088" y="1081076"/>
                <a:ext cx="28575" cy="1588"/>
              </a:xfrm>
              <a:custGeom>
                <a:avLst/>
                <a:gdLst/>
                <a:ahLst/>
                <a:cxnLst/>
                <a:rect l="l" t="t" r="r" b="b"/>
                <a:pathLst>
                  <a:path w="20" h="1" extrusionOk="0">
                    <a:moveTo>
                      <a:pt x="20" y="0"/>
                    </a:moveTo>
                    <a:cubicBezTo>
                      <a:pt x="13" y="0"/>
                      <a:pt x="7" y="0"/>
                      <a:pt x="0" y="1"/>
                    </a:cubicBezTo>
                    <a:cubicBezTo>
                      <a:pt x="7" y="0"/>
                      <a:pt x="13" y="0"/>
                      <a:pt x="20" y="0"/>
                    </a:cubicBezTo>
                    <a:cubicBezTo>
                      <a:pt x="20" y="0"/>
                      <a:pt x="20" y="0"/>
                      <a:pt x="20" y="0"/>
                    </a:cubicBezTo>
                  </a:path>
                </a:pathLst>
              </a:custGeom>
              <a:solidFill>
                <a:srgbClr val="07012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86" name="Google Shape;2586;p40"/>
              <p:cNvSpPr/>
              <p:nvPr/>
            </p:nvSpPr>
            <p:spPr>
              <a:xfrm>
                <a:off x="4352663" y="1081076"/>
                <a:ext cx="15875" cy="0"/>
              </a:xfrm>
              <a:custGeom>
                <a:avLst/>
                <a:gdLst/>
                <a:ahLst/>
                <a:cxnLst/>
                <a:rect l="l" t="t" r="r" b="b"/>
                <a:pathLst>
                  <a:path w="11" h="120000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0"/>
                      <a:pt x="7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8" y="0"/>
                      <a:pt x="4" y="0"/>
                      <a:pt x="0" y="0"/>
                    </a:cubicBezTo>
                  </a:path>
                </a:pathLst>
              </a:custGeom>
              <a:solidFill>
                <a:srgbClr val="07012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87" name="Google Shape;2587;p40"/>
              <p:cNvSpPr/>
              <p:nvPr/>
            </p:nvSpPr>
            <p:spPr>
              <a:xfrm>
                <a:off x="4024051" y="1006463"/>
                <a:ext cx="377825" cy="76200"/>
              </a:xfrm>
              <a:custGeom>
                <a:avLst/>
                <a:gdLst/>
                <a:ahLst/>
                <a:cxnLst/>
                <a:rect l="l" t="t" r="r" b="b"/>
                <a:pathLst>
                  <a:path w="271" h="55" extrusionOk="0">
                    <a:moveTo>
                      <a:pt x="69" y="0"/>
                    </a:moveTo>
                    <a:cubicBezTo>
                      <a:pt x="65" y="0"/>
                      <a:pt x="62" y="1"/>
                      <a:pt x="59" y="1"/>
                    </a:cubicBezTo>
                    <a:cubicBezTo>
                      <a:pt x="55" y="2"/>
                      <a:pt x="52" y="3"/>
                      <a:pt x="49" y="3"/>
                    </a:cubicBezTo>
                    <a:cubicBezTo>
                      <a:pt x="47" y="3"/>
                      <a:pt x="46" y="2"/>
                      <a:pt x="44" y="2"/>
                    </a:cubicBezTo>
                    <a:cubicBezTo>
                      <a:pt x="41" y="2"/>
                      <a:pt x="38" y="2"/>
                      <a:pt x="35" y="2"/>
                    </a:cubicBezTo>
                    <a:cubicBezTo>
                      <a:pt x="22" y="2"/>
                      <a:pt x="11" y="7"/>
                      <a:pt x="0" y="14"/>
                    </a:cubicBezTo>
                    <a:cubicBezTo>
                      <a:pt x="13" y="14"/>
                      <a:pt x="27" y="12"/>
                      <a:pt x="41" y="10"/>
                    </a:cubicBezTo>
                    <a:cubicBezTo>
                      <a:pt x="41" y="10"/>
                      <a:pt x="41" y="10"/>
                      <a:pt x="41" y="10"/>
                    </a:cubicBezTo>
                    <a:cubicBezTo>
                      <a:pt x="41" y="10"/>
                      <a:pt x="41" y="10"/>
                      <a:pt x="41" y="10"/>
                    </a:cubicBezTo>
                    <a:cubicBezTo>
                      <a:pt x="36" y="11"/>
                      <a:pt x="32" y="14"/>
                      <a:pt x="29" y="18"/>
                    </a:cubicBezTo>
                    <a:cubicBezTo>
                      <a:pt x="30" y="18"/>
                      <a:pt x="32" y="18"/>
                      <a:pt x="33" y="18"/>
                    </a:cubicBezTo>
                    <a:cubicBezTo>
                      <a:pt x="34" y="18"/>
                      <a:pt x="35" y="18"/>
                      <a:pt x="36" y="18"/>
                    </a:cubicBezTo>
                    <a:cubicBezTo>
                      <a:pt x="36" y="18"/>
                      <a:pt x="36" y="18"/>
                      <a:pt x="36" y="18"/>
                    </a:cubicBezTo>
                    <a:cubicBezTo>
                      <a:pt x="36" y="18"/>
                      <a:pt x="36" y="18"/>
                      <a:pt x="36" y="18"/>
                    </a:cubicBezTo>
                    <a:cubicBezTo>
                      <a:pt x="48" y="18"/>
                      <a:pt x="60" y="17"/>
                      <a:pt x="71" y="16"/>
                    </a:cubicBezTo>
                    <a:cubicBezTo>
                      <a:pt x="72" y="16"/>
                      <a:pt x="72" y="16"/>
                      <a:pt x="72" y="15"/>
                    </a:cubicBezTo>
                    <a:cubicBezTo>
                      <a:pt x="73" y="15"/>
                      <a:pt x="74" y="15"/>
                      <a:pt x="75" y="15"/>
                    </a:cubicBezTo>
                    <a:cubicBezTo>
                      <a:pt x="75" y="15"/>
                      <a:pt x="75" y="15"/>
                      <a:pt x="75" y="15"/>
                    </a:cubicBezTo>
                    <a:cubicBezTo>
                      <a:pt x="75" y="15"/>
                      <a:pt x="75" y="15"/>
                      <a:pt x="75" y="15"/>
                    </a:cubicBezTo>
                    <a:cubicBezTo>
                      <a:pt x="70" y="19"/>
                      <a:pt x="65" y="24"/>
                      <a:pt x="60" y="28"/>
                    </a:cubicBezTo>
                    <a:cubicBezTo>
                      <a:pt x="61" y="28"/>
                      <a:pt x="62" y="28"/>
                      <a:pt x="63" y="28"/>
                    </a:cubicBezTo>
                    <a:cubicBezTo>
                      <a:pt x="64" y="28"/>
                      <a:pt x="64" y="28"/>
                      <a:pt x="65" y="28"/>
                    </a:cubicBezTo>
                    <a:cubicBezTo>
                      <a:pt x="65" y="28"/>
                      <a:pt x="65" y="28"/>
                      <a:pt x="65" y="28"/>
                    </a:cubicBezTo>
                    <a:cubicBezTo>
                      <a:pt x="65" y="28"/>
                      <a:pt x="66" y="28"/>
                      <a:pt x="66" y="28"/>
                    </a:cubicBezTo>
                    <a:cubicBezTo>
                      <a:pt x="76" y="28"/>
                      <a:pt x="86" y="27"/>
                      <a:pt x="96" y="24"/>
                    </a:cubicBezTo>
                    <a:cubicBezTo>
                      <a:pt x="96" y="24"/>
                      <a:pt x="96" y="24"/>
                      <a:pt x="96" y="24"/>
                    </a:cubicBezTo>
                    <a:cubicBezTo>
                      <a:pt x="96" y="24"/>
                      <a:pt x="96" y="24"/>
                      <a:pt x="96" y="24"/>
                    </a:cubicBezTo>
                    <a:cubicBezTo>
                      <a:pt x="90" y="31"/>
                      <a:pt x="85" y="37"/>
                      <a:pt x="79" y="43"/>
                    </a:cubicBezTo>
                    <a:cubicBezTo>
                      <a:pt x="124" y="33"/>
                      <a:pt x="124" y="33"/>
                      <a:pt x="124" y="33"/>
                    </a:cubicBezTo>
                    <a:cubicBezTo>
                      <a:pt x="124" y="33"/>
                      <a:pt x="124" y="33"/>
                      <a:pt x="124" y="33"/>
                    </a:cubicBezTo>
                    <a:cubicBezTo>
                      <a:pt x="124" y="33"/>
                      <a:pt x="124" y="33"/>
                      <a:pt x="124" y="33"/>
                    </a:cubicBezTo>
                    <a:cubicBezTo>
                      <a:pt x="121" y="38"/>
                      <a:pt x="117" y="44"/>
                      <a:pt x="114" y="49"/>
                    </a:cubicBezTo>
                    <a:cubicBezTo>
                      <a:pt x="125" y="45"/>
                      <a:pt x="137" y="41"/>
                      <a:pt x="148" y="38"/>
                    </a:cubicBezTo>
                    <a:cubicBezTo>
                      <a:pt x="148" y="42"/>
                      <a:pt x="148" y="46"/>
                      <a:pt x="148" y="51"/>
                    </a:cubicBezTo>
                    <a:cubicBezTo>
                      <a:pt x="159" y="48"/>
                      <a:pt x="170" y="42"/>
                      <a:pt x="179" y="34"/>
                    </a:cubicBezTo>
                    <a:cubicBezTo>
                      <a:pt x="179" y="35"/>
                      <a:pt x="179" y="35"/>
                      <a:pt x="179" y="36"/>
                    </a:cubicBezTo>
                    <a:cubicBezTo>
                      <a:pt x="179" y="40"/>
                      <a:pt x="178" y="44"/>
                      <a:pt x="176" y="47"/>
                    </a:cubicBezTo>
                    <a:cubicBezTo>
                      <a:pt x="185" y="47"/>
                      <a:pt x="195" y="45"/>
                      <a:pt x="203" y="41"/>
                    </a:cubicBezTo>
                    <a:cubicBezTo>
                      <a:pt x="203" y="41"/>
                      <a:pt x="203" y="41"/>
                      <a:pt x="203" y="41"/>
                    </a:cubicBezTo>
                    <a:cubicBezTo>
                      <a:pt x="203" y="41"/>
                      <a:pt x="203" y="41"/>
                      <a:pt x="203" y="41"/>
                    </a:cubicBezTo>
                    <a:cubicBezTo>
                      <a:pt x="201" y="45"/>
                      <a:pt x="199" y="48"/>
                      <a:pt x="197" y="52"/>
                    </a:cubicBezTo>
                    <a:cubicBezTo>
                      <a:pt x="205" y="47"/>
                      <a:pt x="215" y="43"/>
                      <a:pt x="224" y="41"/>
                    </a:cubicBezTo>
                    <a:cubicBezTo>
                      <a:pt x="224" y="41"/>
                      <a:pt x="224" y="41"/>
                      <a:pt x="224" y="41"/>
                    </a:cubicBezTo>
                    <a:cubicBezTo>
                      <a:pt x="224" y="41"/>
                      <a:pt x="224" y="41"/>
                      <a:pt x="224" y="41"/>
                    </a:cubicBezTo>
                    <a:cubicBezTo>
                      <a:pt x="224" y="46"/>
                      <a:pt x="221" y="52"/>
                      <a:pt x="216" y="55"/>
                    </a:cubicBezTo>
                    <a:cubicBezTo>
                      <a:pt x="216" y="55"/>
                      <a:pt x="216" y="55"/>
                      <a:pt x="216" y="55"/>
                    </a:cubicBezTo>
                    <a:cubicBezTo>
                      <a:pt x="223" y="54"/>
                      <a:pt x="229" y="54"/>
                      <a:pt x="236" y="54"/>
                    </a:cubicBezTo>
                    <a:cubicBezTo>
                      <a:pt x="236" y="54"/>
                      <a:pt x="236" y="54"/>
                      <a:pt x="236" y="54"/>
                    </a:cubicBezTo>
                    <a:cubicBezTo>
                      <a:pt x="240" y="54"/>
                      <a:pt x="244" y="54"/>
                      <a:pt x="247" y="54"/>
                    </a:cubicBezTo>
                    <a:cubicBezTo>
                      <a:pt x="254" y="52"/>
                      <a:pt x="261" y="51"/>
                      <a:pt x="268" y="51"/>
                    </a:cubicBezTo>
                    <a:cubicBezTo>
                      <a:pt x="269" y="51"/>
                      <a:pt x="270" y="51"/>
                      <a:pt x="271" y="51"/>
                    </a:cubicBezTo>
                    <a:cubicBezTo>
                      <a:pt x="258" y="38"/>
                      <a:pt x="239" y="35"/>
                      <a:pt x="220" y="32"/>
                    </a:cubicBezTo>
                    <a:cubicBezTo>
                      <a:pt x="212" y="31"/>
                      <a:pt x="204" y="25"/>
                      <a:pt x="197" y="22"/>
                    </a:cubicBezTo>
                    <a:cubicBezTo>
                      <a:pt x="193" y="19"/>
                      <a:pt x="189" y="18"/>
                      <a:pt x="184" y="18"/>
                    </a:cubicBezTo>
                    <a:cubicBezTo>
                      <a:pt x="180" y="18"/>
                      <a:pt x="176" y="19"/>
                      <a:pt x="172" y="20"/>
                    </a:cubicBezTo>
                    <a:cubicBezTo>
                      <a:pt x="169" y="20"/>
                      <a:pt x="165" y="21"/>
                      <a:pt x="161" y="21"/>
                    </a:cubicBezTo>
                    <a:cubicBezTo>
                      <a:pt x="158" y="21"/>
                      <a:pt x="155" y="21"/>
                      <a:pt x="152" y="20"/>
                    </a:cubicBezTo>
                    <a:cubicBezTo>
                      <a:pt x="139" y="15"/>
                      <a:pt x="126" y="11"/>
                      <a:pt x="112" y="10"/>
                    </a:cubicBezTo>
                    <a:cubicBezTo>
                      <a:pt x="97" y="10"/>
                      <a:pt x="85" y="1"/>
                      <a:pt x="71" y="0"/>
                    </a:cubicBezTo>
                    <a:cubicBezTo>
                      <a:pt x="70" y="0"/>
                      <a:pt x="70" y="0"/>
                      <a:pt x="69" y="0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88" name="Google Shape;2588;p40"/>
              <p:cNvSpPr/>
              <p:nvPr/>
            </p:nvSpPr>
            <p:spPr>
              <a:xfrm>
                <a:off x="4386001" y="781038"/>
                <a:ext cx="236538" cy="307975"/>
              </a:xfrm>
              <a:custGeom>
                <a:avLst/>
                <a:gdLst/>
                <a:ahLst/>
                <a:cxnLst/>
                <a:rect l="l" t="t" r="r" b="b"/>
                <a:pathLst>
                  <a:path w="170" h="221" extrusionOk="0">
                    <a:moveTo>
                      <a:pt x="57" y="81"/>
                    </a:moveTo>
                    <a:cubicBezTo>
                      <a:pt x="61" y="80"/>
                      <a:pt x="65" y="82"/>
                      <a:pt x="67" y="86"/>
                    </a:cubicBezTo>
                    <a:cubicBezTo>
                      <a:pt x="57" y="91"/>
                      <a:pt x="48" y="97"/>
                      <a:pt x="40" y="105"/>
                    </a:cubicBezTo>
                    <a:cubicBezTo>
                      <a:pt x="46" y="105"/>
                      <a:pt x="52" y="108"/>
                      <a:pt x="55" y="112"/>
                    </a:cubicBezTo>
                    <a:cubicBezTo>
                      <a:pt x="47" y="117"/>
                      <a:pt x="40" y="124"/>
                      <a:pt x="34" y="132"/>
                    </a:cubicBezTo>
                    <a:cubicBezTo>
                      <a:pt x="38" y="133"/>
                      <a:pt x="41" y="134"/>
                      <a:pt x="44" y="135"/>
                    </a:cubicBezTo>
                    <a:cubicBezTo>
                      <a:pt x="38" y="143"/>
                      <a:pt x="33" y="151"/>
                      <a:pt x="26" y="158"/>
                    </a:cubicBezTo>
                    <a:cubicBezTo>
                      <a:pt x="30" y="158"/>
                      <a:pt x="33" y="158"/>
                      <a:pt x="37" y="159"/>
                    </a:cubicBezTo>
                    <a:cubicBezTo>
                      <a:pt x="36" y="166"/>
                      <a:pt x="33" y="174"/>
                      <a:pt x="28" y="180"/>
                    </a:cubicBezTo>
                    <a:cubicBezTo>
                      <a:pt x="38" y="190"/>
                      <a:pt x="19" y="207"/>
                      <a:pt x="23" y="221"/>
                    </a:cubicBezTo>
                    <a:cubicBezTo>
                      <a:pt x="15" y="195"/>
                      <a:pt x="6" y="169"/>
                      <a:pt x="3" y="142"/>
                    </a:cubicBezTo>
                    <a:cubicBezTo>
                      <a:pt x="0" y="115"/>
                      <a:pt x="3" y="87"/>
                      <a:pt x="17" y="64"/>
                    </a:cubicBezTo>
                    <a:cubicBezTo>
                      <a:pt x="27" y="46"/>
                      <a:pt x="42" y="33"/>
                      <a:pt x="60" y="23"/>
                    </a:cubicBezTo>
                    <a:cubicBezTo>
                      <a:pt x="93" y="5"/>
                      <a:pt x="135" y="0"/>
                      <a:pt x="170" y="16"/>
                    </a:cubicBezTo>
                    <a:cubicBezTo>
                      <a:pt x="150" y="19"/>
                      <a:pt x="131" y="22"/>
                      <a:pt x="112" y="25"/>
                    </a:cubicBezTo>
                    <a:cubicBezTo>
                      <a:pt x="117" y="30"/>
                      <a:pt x="124" y="33"/>
                      <a:pt x="130" y="34"/>
                    </a:cubicBezTo>
                    <a:cubicBezTo>
                      <a:pt x="118" y="35"/>
                      <a:pt x="105" y="36"/>
                      <a:pt x="93" y="37"/>
                    </a:cubicBezTo>
                    <a:cubicBezTo>
                      <a:pt x="97" y="40"/>
                      <a:pt x="101" y="45"/>
                      <a:pt x="103" y="50"/>
                    </a:cubicBezTo>
                    <a:cubicBezTo>
                      <a:pt x="93" y="48"/>
                      <a:pt x="82" y="50"/>
                      <a:pt x="73" y="55"/>
                    </a:cubicBezTo>
                    <a:cubicBezTo>
                      <a:pt x="77" y="58"/>
                      <a:pt x="81" y="61"/>
                      <a:pt x="85" y="64"/>
                    </a:cubicBezTo>
                    <a:cubicBezTo>
                      <a:pt x="74" y="67"/>
                      <a:pt x="65" y="73"/>
                      <a:pt x="57" y="81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89" name="Google Shape;2589;p40"/>
              <p:cNvSpPr/>
              <p:nvPr/>
            </p:nvSpPr>
            <p:spPr>
              <a:xfrm>
                <a:off x="4398701" y="792151"/>
                <a:ext cx="223838" cy="279400"/>
              </a:xfrm>
              <a:custGeom>
                <a:avLst/>
                <a:gdLst/>
                <a:ahLst/>
                <a:cxnLst/>
                <a:rect l="l" t="t" r="r" b="b"/>
                <a:pathLst>
                  <a:path w="161" h="201" extrusionOk="0">
                    <a:moveTo>
                      <a:pt x="126" y="0"/>
                    </a:moveTo>
                    <a:cubicBezTo>
                      <a:pt x="105" y="0"/>
                      <a:pt x="81" y="3"/>
                      <a:pt x="72" y="18"/>
                    </a:cubicBezTo>
                    <a:cubicBezTo>
                      <a:pt x="69" y="25"/>
                      <a:pt x="62" y="29"/>
                      <a:pt x="55" y="32"/>
                    </a:cubicBezTo>
                    <a:cubicBezTo>
                      <a:pt x="28" y="42"/>
                      <a:pt x="43" y="51"/>
                      <a:pt x="36" y="67"/>
                    </a:cubicBezTo>
                    <a:cubicBezTo>
                      <a:pt x="31" y="78"/>
                      <a:pt x="18" y="89"/>
                      <a:pt x="18" y="102"/>
                    </a:cubicBezTo>
                    <a:cubicBezTo>
                      <a:pt x="18" y="111"/>
                      <a:pt x="18" y="120"/>
                      <a:pt x="13" y="127"/>
                    </a:cubicBezTo>
                    <a:cubicBezTo>
                      <a:pt x="6" y="140"/>
                      <a:pt x="0" y="149"/>
                      <a:pt x="0" y="166"/>
                    </a:cubicBezTo>
                    <a:cubicBezTo>
                      <a:pt x="3" y="178"/>
                      <a:pt x="7" y="190"/>
                      <a:pt x="11" y="201"/>
                    </a:cubicBezTo>
                    <a:cubicBezTo>
                      <a:pt x="11" y="200"/>
                      <a:pt x="12" y="199"/>
                      <a:pt x="13" y="198"/>
                    </a:cubicBezTo>
                    <a:cubicBezTo>
                      <a:pt x="13" y="192"/>
                      <a:pt x="14" y="186"/>
                      <a:pt x="16" y="184"/>
                    </a:cubicBezTo>
                    <a:cubicBezTo>
                      <a:pt x="17" y="181"/>
                      <a:pt x="19" y="177"/>
                      <a:pt x="20" y="174"/>
                    </a:cubicBezTo>
                    <a:cubicBezTo>
                      <a:pt x="20" y="173"/>
                      <a:pt x="19" y="173"/>
                      <a:pt x="19" y="172"/>
                    </a:cubicBezTo>
                    <a:cubicBezTo>
                      <a:pt x="19" y="172"/>
                      <a:pt x="19" y="172"/>
                      <a:pt x="19" y="172"/>
                    </a:cubicBezTo>
                    <a:cubicBezTo>
                      <a:pt x="19" y="172"/>
                      <a:pt x="19" y="172"/>
                      <a:pt x="19" y="172"/>
                    </a:cubicBezTo>
                    <a:cubicBezTo>
                      <a:pt x="19" y="172"/>
                      <a:pt x="19" y="172"/>
                      <a:pt x="19" y="172"/>
                    </a:cubicBezTo>
                    <a:cubicBezTo>
                      <a:pt x="24" y="166"/>
                      <a:pt x="27" y="158"/>
                      <a:pt x="28" y="151"/>
                    </a:cubicBezTo>
                    <a:cubicBezTo>
                      <a:pt x="24" y="150"/>
                      <a:pt x="21" y="150"/>
                      <a:pt x="17" y="150"/>
                    </a:cubicBezTo>
                    <a:cubicBezTo>
                      <a:pt x="17" y="150"/>
                      <a:pt x="17" y="150"/>
                      <a:pt x="17" y="150"/>
                    </a:cubicBezTo>
                    <a:cubicBezTo>
                      <a:pt x="17" y="150"/>
                      <a:pt x="17" y="150"/>
                      <a:pt x="17" y="150"/>
                    </a:cubicBezTo>
                    <a:cubicBezTo>
                      <a:pt x="24" y="143"/>
                      <a:pt x="29" y="135"/>
                      <a:pt x="35" y="127"/>
                    </a:cubicBezTo>
                    <a:cubicBezTo>
                      <a:pt x="32" y="126"/>
                      <a:pt x="29" y="125"/>
                      <a:pt x="25" y="124"/>
                    </a:cubicBezTo>
                    <a:cubicBezTo>
                      <a:pt x="25" y="124"/>
                      <a:pt x="25" y="124"/>
                      <a:pt x="25" y="124"/>
                    </a:cubicBezTo>
                    <a:cubicBezTo>
                      <a:pt x="25" y="124"/>
                      <a:pt x="25" y="124"/>
                      <a:pt x="25" y="124"/>
                    </a:cubicBezTo>
                    <a:cubicBezTo>
                      <a:pt x="31" y="116"/>
                      <a:pt x="38" y="109"/>
                      <a:pt x="46" y="104"/>
                    </a:cubicBezTo>
                    <a:cubicBezTo>
                      <a:pt x="44" y="101"/>
                      <a:pt x="42" y="100"/>
                      <a:pt x="39" y="99"/>
                    </a:cubicBezTo>
                    <a:cubicBezTo>
                      <a:pt x="36" y="98"/>
                      <a:pt x="34" y="97"/>
                      <a:pt x="32" y="97"/>
                    </a:cubicBezTo>
                    <a:cubicBezTo>
                      <a:pt x="32" y="97"/>
                      <a:pt x="31" y="97"/>
                      <a:pt x="31" y="97"/>
                    </a:cubicBezTo>
                    <a:cubicBezTo>
                      <a:pt x="31" y="97"/>
                      <a:pt x="31" y="97"/>
                      <a:pt x="31" y="97"/>
                    </a:cubicBezTo>
                    <a:cubicBezTo>
                      <a:pt x="31" y="97"/>
                      <a:pt x="31" y="97"/>
                      <a:pt x="31" y="97"/>
                    </a:cubicBezTo>
                    <a:cubicBezTo>
                      <a:pt x="39" y="89"/>
                      <a:pt x="48" y="83"/>
                      <a:pt x="58" y="78"/>
                    </a:cubicBezTo>
                    <a:cubicBezTo>
                      <a:pt x="58" y="78"/>
                      <a:pt x="58" y="77"/>
                      <a:pt x="58" y="77"/>
                    </a:cubicBezTo>
                    <a:cubicBezTo>
                      <a:pt x="56" y="74"/>
                      <a:pt x="53" y="72"/>
                      <a:pt x="49" y="72"/>
                    </a:cubicBezTo>
                    <a:cubicBezTo>
                      <a:pt x="49" y="72"/>
                      <a:pt x="48" y="72"/>
                      <a:pt x="48" y="73"/>
                    </a:cubicBezTo>
                    <a:cubicBezTo>
                      <a:pt x="48" y="73"/>
                      <a:pt x="48" y="73"/>
                      <a:pt x="48" y="73"/>
                    </a:cubicBezTo>
                    <a:cubicBezTo>
                      <a:pt x="48" y="73"/>
                      <a:pt x="48" y="73"/>
                      <a:pt x="48" y="73"/>
                    </a:cubicBezTo>
                    <a:cubicBezTo>
                      <a:pt x="56" y="65"/>
                      <a:pt x="65" y="59"/>
                      <a:pt x="76" y="56"/>
                    </a:cubicBezTo>
                    <a:cubicBezTo>
                      <a:pt x="72" y="53"/>
                      <a:pt x="68" y="50"/>
                      <a:pt x="64" y="47"/>
                    </a:cubicBezTo>
                    <a:cubicBezTo>
                      <a:pt x="64" y="47"/>
                      <a:pt x="64" y="47"/>
                      <a:pt x="64" y="47"/>
                    </a:cubicBezTo>
                    <a:cubicBezTo>
                      <a:pt x="64" y="47"/>
                      <a:pt x="64" y="47"/>
                      <a:pt x="64" y="47"/>
                    </a:cubicBezTo>
                    <a:cubicBezTo>
                      <a:pt x="71" y="43"/>
                      <a:pt x="78" y="41"/>
                      <a:pt x="86" y="41"/>
                    </a:cubicBezTo>
                    <a:cubicBezTo>
                      <a:pt x="88" y="41"/>
                      <a:pt x="91" y="42"/>
                      <a:pt x="94" y="42"/>
                    </a:cubicBezTo>
                    <a:cubicBezTo>
                      <a:pt x="92" y="37"/>
                      <a:pt x="88" y="32"/>
                      <a:pt x="84" y="29"/>
                    </a:cubicBezTo>
                    <a:cubicBezTo>
                      <a:pt x="84" y="29"/>
                      <a:pt x="84" y="29"/>
                      <a:pt x="84" y="29"/>
                    </a:cubicBezTo>
                    <a:cubicBezTo>
                      <a:pt x="84" y="29"/>
                      <a:pt x="84" y="29"/>
                      <a:pt x="84" y="29"/>
                    </a:cubicBezTo>
                    <a:cubicBezTo>
                      <a:pt x="96" y="28"/>
                      <a:pt x="109" y="27"/>
                      <a:pt x="121" y="26"/>
                    </a:cubicBezTo>
                    <a:cubicBezTo>
                      <a:pt x="115" y="25"/>
                      <a:pt x="108" y="22"/>
                      <a:pt x="103" y="17"/>
                    </a:cubicBezTo>
                    <a:cubicBezTo>
                      <a:pt x="103" y="17"/>
                      <a:pt x="103" y="17"/>
                      <a:pt x="103" y="17"/>
                    </a:cubicBezTo>
                    <a:cubicBezTo>
                      <a:pt x="103" y="17"/>
                      <a:pt x="103" y="17"/>
                      <a:pt x="103" y="17"/>
                    </a:cubicBezTo>
                    <a:cubicBezTo>
                      <a:pt x="122" y="14"/>
                      <a:pt x="141" y="11"/>
                      <a:pt x="161" y="8"/>
                    </a:cubicBezTo>
                    <a:cubicBezTo>
                      <a:pt x="159" y="8"/>
                      <a:pt x="158" y="7"/>
                      <a:pt x="157" y="7"/>
                    </a:cubicBezTo>
                    <a:cubicBezTo>
                      <a:pt x="156" y="6"/>
                      <a:pt x="155" y="6"/>
                      <a:pt x="154" y="6"/>
                    </a:cubicBezTo>
                    <a:cubicBezTo>
                      <a:pt x="152" y="5"/>
                      <a:pt x="151" y="4"/>
                      <a:pt x="149" y="4"/>
                    </a:cubicBezTo>
                    <a:cubicBezTo>
                      <a:pt x="148" y="3"/>
                      <a:pt x="148" y="3"/>
                      <a:pt x="148" y="3"/>
                    </a:cubicBezTo>
                    <a:cubicBezTo>
                      <a:pt x="144" y="2"/>
                      <a:pt x="139" y="1"/>
                      <a:pt x="135" y="0"/>
                    </a:cubicBezTo>
                    <a:cubicBezTo>
                      <a:pt x="132" y="0"/>
                      <a:pt x="129" y="0"/>
                      <a:pt x="126" y="0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90" name="Google Shape;2590;p40"/>
              <p:cNvSpPr/>
              <p:nvPr/>
            </p:nvSpPr>
            <p:spPr>
              <a:xfrm>
                <a:off x="4412988" y="892163"/>
                <a:ext cx="360363" cy="196850"/>
              </a:xfrm>
              <a:custGeom>
                <a:avLst/>
                <a:gdLst/>
                <a:ahLst/>
                <a:cxnLst/>
                <a:rect l="l" t="t" r="r" b="b"/>
                <a:pathLst>
                  <a:path w="259" h="141" extrusionOk="0">
                    <a:moveTo>
                      <a:pt x="144" y="66"/>
                    </a:moveTo>
                    <a:cubicBezTo>
                      <a:pt x="132" y="66"/>
                      <a:pt x="120" y="66"/>
                      <a:pt x="108" y="66"/>
                    </a:cubicBezTo>
                    <a:cubicBezTo>
                      <a:pt x="110" y="69"/>
                      <a:pt x="113" y="72"/>
                      <a:pt x="115" y="75"/>
                    </a:cubicBezTo>
                    <a:cubicBezTo>
                      <a:pt x="103" y="77"/>
                      <a:pt x="92" y="78"/>
                      <a:pt x="80" y="79"/>
                    </a:cubicBezTo>
                    <a:cubicBezTo>
                      <a:pt x="83" y="84"/>
                      <a:pt x="86" y="89"/>
                      <a:pt x="89" y="94"/>
                    </a:cubicBezTo>
                    <a:cubicBezTo>
                      <a:pt x="79" y="95"/>
                      <a:pt x="68" y="96"/>
                      <a:pt x="58" y="96"/>
                    </a:cubicBezTo>
                    <a:cubicBezTo>
                      <a:pt x="61" y="100"/>
                      <a:pt x="63" y="103"/>
                      <a:pt x="66" y="106"/>
                    </a:cubicBezTo>
                    <a:cubicBezTo>
                      <a:pt x="53" y="105"/>
                      <a:pt x="38" y="105"/>
                      <a:pt x="30" y="115"/>
                    </a:cubicBezTo>
                    <a:cubicBezTo>
                      <a:pt x="27" y="119"/>
                      <a:pt x="25" y="125"/>
                      <a:pt x="23" y="129"/>
                    </a:cubicBezTo>
                    <a:cubicBezTo>
                      <a:pt x="20" y="134"/>
                      <a:pt x="15" y="139"/>
                      <a:pt x="10" y="138"/>
                    </a:cubicBezTo>
                    <a:cubicBezTo>
                      <a:pt x="8" y="137"/>
                      <a:pt x="6" y="138"/>
                      <a:pt x="5" y="139"/>
                    </a:cubicBezTo>
                    <a:cubicBezTo>
                      <a:pt x="2" y="140"/>
                      <a:pt x="1" y="141"/>
                      <a:pt x="1" y="138"/>
                    </a:cubicBezTo>
                    <a:cubicBezTo>
                      <a:pt x="0" y="133"/>
                      <a:pt x="2" y="116"/>
                      <a:pt x="5" y="112"/>
                    </a:cubicBezTo>
                    <a:cubicBezTo>
                      <a:pt x="25" y="67"/>
                      <a:pt x="62" y="27"/>
                      <a:pt x="110" y="14"/>
                    </a:cubicBezTo>
                    <a:cubicBezTo>
                      <a:pt x="160" y="0"/>
                      <a:pt x="213" y="16"/>
                      <a:pt x="259" y="40"/>
                    </a:cubicBezTo>
                    <a:cubicBezTo>
                      <a:pt x="233" y="41"/>
                      <a:pt x="208" y="39"/>
                      <a:pt x="183" y="33"/>
                    </a:cubicBezTo>
                    <a:cubicBezTo>
                      <a:pt x="184" y="39"/>
                      <a:pt x="187" y="45"/>
                      <a:pt x="191" y="49"/>
                    </a:cubicBezTo>
                    <a:cubicBezTo>
                      <a:pt x="183" y="48"/>
                      <a:pt x="175" y="46"/>
                      <a:pt x="167" y="44"/>
                    </a:cubicBezTo>
                    <a:cubicBezTo>
                      <a:pt x="170" y="48"/>
                      <a:pt x="173" y="51"/>
                      <a:pt x="176" y="54"/>
                    </a:cubicBezTo>
                    <a:cubicBezTo>
                      <a:pt x="163" y="54"/>
                      <a:pt x="149" y="54"/>
                      <a:pt x="136" y="54"/>
                    </a:cubicBezTo>
                    <a:cubicBezTo>
                      <a:pt x="139" y="58"/>
                      <a:pt x="141" y="62"/>
                      <a:pt x="144" y="66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91" name="Google Shape;2591;p40"/>
              <p:cNvSpPr/>
              <p:nvPr/>
            </p:nvSpPr>
            <p:spPr>
              <a:xfrm>
                <a:off x="4668576" y="938201"/>
                <a:ext cx="11113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8" h="16" extrusionOk="0">
                    <a:moveTo>
                      <a:pt x="0" y="0"/>
                    </a:moveTo>
                    <a:cubicBezTo>
                      <a:pt x="1" y="6"/>
                      <a:pt x="4" y="12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4" y="12"/>
                      <a:pt x="1" y="6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</a:path>
                </a:pathLst>
              </a:custGeom>
              <a:solidFill>
                <a:srgbClr val="73C299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92" name="Google Shape;2592;p40"/>
              <p:cNvSpPr/>
              <p:nvPr/>
            </p:nvSpPr>
            <p:spPr>
              <a:xfrm>
                <a:off x="4525701" y="998526"/>
                <a:ext cx="41275" cy="3175"/>
              </a:xfrm>
              <a:custGeom>
                <a:avLst/>
                <a:gdLst/>
                <a:ahLst/>
                <a:cxnLst/>
                <a:rect l="l" t="t" r="r" b="b"/>
                <a:pathLst>
                  <a:path w="30" h="3" extrusionOk="0">
                    <a:moveTo>
                      <a:pt x="30" y="0"/>
                    </a:moveTo>
                    <a:cubicBezTo>
                      <a:pt x="20" y="1"/>
                      <a:pt x="10" y="2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0" y="2"/>
                      <a:pt x="20" y="1"/>
                      <a:pt x="30" y="0"/>
                    </a:cubicBezTo>
                    <a:cubicBezTo>
                      <a:pt x="30" y="0"/>
                      <a:pt x="30" y="0"/>
                      <a:pt x="30" y="0"/>
                    </a:cubicBezTo>
                  </a:path>
                </a:pathLst>
              </a:custGeom>
              <a:solidFill>
                <a:srgbClr val="73C299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93" name="Google Shape;2593;p40"/>
              <p:cNvSpPr/>
              <p:nvPr/>
            </p:nvSpPr>
            <p:spPr>
              <a:xfrm>
                <a:off x="4566976" y="996938"/>
                <a:ext cx="6350" cy="1588"/>
              </a:xfrm>
              <a:custGeom>
                <a:avLst/>
                <a:gdLst/>
                <a:ahLst/>
                <a:cxnLst/>
                <a:rect l="l" t="t" r="r" b="b"/>
                <a:pathLst>
                  <a:path w="5" h="1" extrusionOk="0">
                    <a:moveTo>
                      <a:pt x="5" y="0"/>
                    </a:moveTo>
                    <a:cubicBezTo>
                      <a:pt x="3" y="1"/>
                      <a:pt x="2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2" y="1"/>
                      <a:pt x="3" y="1"/>
                      <a:pt x="5" y="0"/>
                    </a:cubicBezTo>
                  </a:path>
                </a:pathLst>
              </a:custGeom>
              <a:solidFill>
                <a:srgbClr val="07012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94" name="Google Shape;2594;p40"/>
              <p:cNvSpPr/>
              <p:nvPr/>
            </p:nvSpPr>
            <p:spPr>
              <a:xfrm>
                <a:off x="4428863" y="923913"/>
                <a:ext cx="331788" cy="147638"/>
              </a:xfrm>
              <a:custGeom>
                <a:avLst/>
                <a:gdLst/>
                <a:ahLst/>
                <a:cxnLst/>
                <a:rect l="l" t="t" r="r" b="b"/>
                <a:pathLst>
                  <a:path w="238" h="107" extrusionOk="0">
                    <a:moveTo>
                      <a:pt x="159" y="2"/>
                    </a:moveTo>
                    <a:cubicBezTo>
                      <a:pt x="157" y="2"/>
                      <a:pt x="155" y="2"/>
                      <a:pt x="154" y="3"/>
                    </a:cubicBezTo>
                    <a:cubicBezTo>
                      <a:pt x="140" y="11"/>
                      <a:pt x="127" y="0"/>
                      <a:pt x="118" y="18"/>
                    </a:cubicBezTo>
                    <a:cubicBezTo>
                      <a:pt x="116" y="22"/>
                      <a:pt x="111" y="23"/>
                      <a:pt x="105" y="23"/>
                    </a:cubicBezTo>
                    <a:cubicBezTo>
                      <a:pt x="104" y="23"/>
                      <a:pt x="102" y="23"/>
                      <a:pt x="100" y="23"/>
                    </a:cubicBezTo>
                    <a:cubicBezTo>
                      <a:pt x="98" y="23"/>
                      <a:pt x="97" y="23"/>
                      <a:pt x="95" y="23"/>
                    </a:cubicBezTo>
                    <a:cubicBezTo>
                      <a:pt x="94" y="23"/>
                      <a:pt x="93" y="23"/>
                      <a:pt x="92" y="23"/>
                    </a:cubicBezTo>
                    <a:cubicBezTo>
                      <a:pt x="74" y="25"/>
                      <a:pt x="79" y="37"/>
                      <a:pt x="67" y="42"/>
                    </a:cubicBezTo>
                    <a:cubicBezTo>
                      <a:pt x="52" y="48"/>
                      <a:pt x="39" y="46"/>
                      <a:pt x="33" y="65"/>
                    </a:cubicBezTo>
                    <a:cubicBezTo>
                      <a:pt x="31" y="72"/>
                      <a:pt x="24" y="76"/>
                      <a:pt x="19" y="79"/>
                    </a:cubicBezTo>
                    <a:cubicBezTo>
                      <a:pt x="6" y="86"/>
                      <a:pt x="2" y="96"/>
                      <a:pt x="0" y="107"/>
                    </a:cubicBezTo>
                    <a:cubicBezTo>
                      <a:pt x="5" y="105"/>
                      <a:pt x="9" y="103"/>
                      <a:pt x="14" y="102"/>
                    </a:cubicBezTo>
                    <a:cubicBezTo>
                      <a:pt x="16" y="98"/>
                      <a:pt x="17" y="95"/>
                      <a:pt x="19" y="93"/>
                    </a:cubicBezTo>
                    <a:cubicBezTo>
                      <a:pt x="25" y="86"/>
                      <a:pt x="34" y="84"/>
                      <a:pt x="43" y="84"/>
                    </a:cubicBezTo>
                    <a:cubicBezTo>
                      <a:pt x="47" y="84"/>
                      <a:pt x="51" y="84"/>
                      <a:pt x="55" y="84"/>
                    </a:cubicBezTo>
                    <a:cubicBezTo>
                      <a:pt x="52" y="81"/>
                      <a:pt x="50" y="78"/>
                      <a:pt x="47" y="74"/>
                    </a:cubicBezTo>
                    <a:cubicBezTo>
                      <a:pt x="47" y="74"/>
                      <a:pt x="47" y="74"/>
                      <a:pt x="47" y="74"/>
                    </a:cubicBezTo>
                    <a:cubicBezTo>
                      <a:pt x="47" y="74"/>
                      <a:pt x="47" y="74"/>
                      <a:pt x="47" y="74"/>
                    </a:cubicBezTo>
                    <a:cubicBezTo>
                      <a:pt x="57" y="74"/>
                      <a:pt x="68" y="73"/>
                      <a:pt x="78" y="72"/>
                    </a:cubicBezTo>
                    <a:cubicBezTo>
                      <a:pt x="78" y="72"/>
                      <a:pt x="78" y="72"/>
                      <a:pt x="78" y="72"/>
                    </a:cubicBezTo>
                    <a:cubicBezTo>
                      <a:pt x="75" y="67"/>
                      <a:pt x="72" y="62"/>
                      <a:pt x="69" y="57"/>
                    </a:cubicBezTo>
                    <a:cubicBezTo>
                      <a:pt x="69" y="57"/>
                      <a:pt x="69" y="57"/>
                      <a:pt x="69" y="57"/>
                    </a:cubicBezTo>
                    <a:cubicBezTo>
                      <a:pt x="69" y="57"/>
                      <a:pt x="69" y="57"/>
                      <a:pt x="69" y="57"/>
                    </a:cubicBezTo>
                    <a:cubicBezTo>
                      <a:pt x="79" y="56"/>
                      <a:pt x="89" y="55"/>
                      <a:pt x="99" y="54"/>
                    </a:cubicBezTo>
                    <a:cubicBezTo>
                      <a:pt x="101" y="54"/>
                      <a:pt x="102" y="54"/>
                      <a:pt x="104" y="53"/>
                    </a:cubicBezTo>
                    <a:cubicBezTo>
                      <a:pt x="104" y="53"/>
                      <a:pt x="104" y="53"/>
                      <a:pt x="104" y="53"/>
                    </a:cubicBezTo>
                    <a:cubicBezTo>
                      <a:pt x="104" y="53"/>
                      <a:pt x="104" y="53"/>
                      <a:pt x="103" y="53"/>
                    </a:cubicBezTo>
                    <a:cubicBezTo>
                      <a:pt x="101" y="50"/>
                      <a:pt x="99" y="47"/>
                      <a:pt x="97" y="44"/>
                    </a:cubicBezTo>
                    <a:cubicBezTo>
                      <a:pt x="97" y="44"/>
                      <a:pt x="97" y="44"/>
                      <a:pt x="97" y="44"/>
                    </a:cubicBezTo>
                    <a:cubicBezTo>
                      <a:pt x="97" y="44"/>
                      <a:pt x="97" y="44"/>
                      <a:pt x="97" y="44"/>
                    </a:cubicBezTo>
                    <a:cubicBezTo>
                      <a:pt x="109" y="44"/>
                      <a:pt x="121" y="44"/>
                      <a:pt x="133" y="44"/>
                    </a:cubicBezTo>
                    <a:cubicBezTo>
                      <a:pt x="130" y="40"/>
                      <a:pt x="128" y="36"/>
                      <a:pt x="125" y="32"/>
                    </a:cubicBezTo>
                    <a:cubicBezTo>
                      <a:pt x="125" y="32"/>
                      <a:pt x="125" y="32"/>
                      <a:pt x="125" y="32"/>
                    </a:cubicBezTo>
                    <a:cubicBezTo>
                      <a:pt x="125" y="32"/>
                      <a:pt x="125" y="32"/>
                      <a:pt x="125" y="32"/>
                    </a:cubicBezTo>
                    <a:cubicBezTo>
                      <a:pt x="138" y="32"/>
                      <a:pt x="152" y="32"/>
                      <a:pt x="165" y="32"/>
                    </a:cubicBezTo>
                    <a:cubicBezTo>
                      <a:pt x="162" y="29"/>
                      <a:pt x="159" y="26"/>
                      <a:pt x="156" y="22"/>
                    </a:cubicBezTo>
                    <a:cubicBezTo>
                      <a:pt x="156" y="22"/>
                      <a:pt x="156" y="22"/>
                      <a:pt x="156" y="22"/>
                    </a:cubicBezTo>
                    <a:cubicBezTo>
                      <a:pt x="156" y="22"/>
                      <a:pt x="156" y="22"/>
                      <a:pt x="156" y="22"/>
                    </a:cubicBezTo>
                    <a:cubicBezTo>
                      <a:pt x="164" y="24"/>
                      <a:pt x="172" y="26"/>
                      <a:pt x="180" y="27"/>
                    </a:cubicBezTo>
                    <a:cubicBezTo>
                      <a:pt x="176" y="23"/>
                      <a:pt x="173" y="17"/>
                      <a:pt x="172" y="11"/>
                    </a:cubicBezTo>
                    <a:cubicBezTo>
                      <a:pt x="172" y="11"/>
                      <a:pt x="173" y="11"/>
                      <a:pt x="173" y="11"/>
                    </a:cubicBezTo>
                    <a:cubicBezTo>
                      <a:pt x="194" y="16"/>
                      <a:pt x="216" y="18"/>
                      <a:pt x="237" y="18"/>
                    </a:cubicBezTo>
                    <a:cubicBezTo>
                      <a:pt x="237" y="18"/>
                      <a:pt x="238" y="18"/>
                      <a:pt x="238" y="18"/>
                    </a:cubicBezTo>
                    <a:cubicBezTo>
                      <a:pt x="212" y="12"/>
                      <a:pt x="207" y="5"/>
                      <a:pt x="196" y="5"/>
                    </a:cubicBezTo>
                    <a:cubicBezTo>
                      <a:pt x="195" y="5"/>
                      <a:pt x="193" y="5"/>
                      <a:pt x="191" y="5"/>
                    </a:cubicBezTo>
                    <a:cubicBezTo>
                      <a:pt x="188" y="6"/>
                      <a:pt x="186" y="6"/>
                      <a:pt x="184" y="6"/>
                    </a:cubicBezTo>
                    <a:cubicBezTo>
                      <a:pt x="179" y="6"/>
                      <a:pt x="175" y="5"/>
                      <a:pt x="171" y="4"/>
                    </a:cubicBezTo>
                    <a:cubicBezTo>
                      <a:pt x="166" y="3"/>
                      <a:pt x="163" y="2"/>
                      <a:pt x="159" y="2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95" name="Google Shape;2595;p40"/>
              <p:cNvSpPr/>
              <p:nvPr/>
            </p:nvSpPr>
            <p:spPr>
              <a:xfrm>
                <a:off x="4414576" y="1055676"/>
                <a:ext cx="395288" cy="120650"/>
              </a:xfrm>
              <a:custGeom>
                <a:avLst/>
                <a:gdLst/>
                <a:ahLst/>
                <a:cxnLst/>
                <a:rect l="l" t="t" r="r" b="b"/>
                <a:pathLst>
                  <a:path w="284" h="87" extrusionOk="0">
                    <a:moveTo>
                      <a:pt x="216" y="81"/>
                    </a:moveTo>
                    <a:cubicBezTo>
                      <a:pt x="206" y="77"/>
                      <a:pt x="195" y="74"/>
                      <a:pt x="185" y="71"/>
                    </a:cubicBezTo>
                    <a:cubicBezTo>
                      <a:pt x="185" y="76"/>
                      <a:pt x="186" y="82"/>
                      <a:pt x="186" y="87"/>
                    </a:cubicBezTo>
                    <a:cubicBezTo>
                      <a:pt x="178" y="83"/>
                      <a:pt x="169" y="78"/>
                      <a:pt x="161" y="74"/>
                    </a:cubicBezTo>
                    <a:cubicBezTo>
                      <a:pt x="161" y="77"/>
                      <a:pt x="161" y="80"/>
                      <a:pt x="162" y="83"/>
                    </a:cubicBezTo>
                    <a:cubicBezTo>
                      <a:pt x="153" y="79"/>
                      <a:pt x="146" y="74"/>
                      <a:pt x="138" y="69"/>
                    </a:cubicBezTo>
                    <a:cubicBezTo>
                      <a:pt x="139" y="75"/>
                      <a:pt x="129" y="77"/>
                      <a:pt x="124" y="73"/>
                    </a:cubicBezTo>
                    <a:cubicBezTo>
                      <a:pt x="119" y="69"/>
                      <a:pt x="115" y="62"/>
                      <a:pt x="108" y="61"/>
                    </a:cubicBezTo>
                    <a:cubicBezTo>
                      <a:pt x="108" y="64"/>
                      <a:pt x="107" y="67"/>
                      <a:pt x="106" y="70"/>
                    </a:cubicBezTo>
                    <a:cubicBezTo>
                      <a:pt x="102" y="66"/>
                      <a:pt x="98" y="62"/>
                      <a:pt x="93" y="60"/>
                    </a:cubicBezTo>
                    <a:cubicBezTo>
                      <a:pt x="89" y="58"/>
                      <a:pt x="82" y="59"/>
                      <a:pt x="79" y="64"/>
                    </a:cubicBezTo>
                    <a:cubicBezTo>
                      <a:pt x="70" y="58"/>
                      <a:pt x="62" y="51"/>
                      <a:pt x="55" y="43"/>
                    </a:cubicBezTo>
                    <a:cubicBezTo>
                      <a:pt x="56" y="46"/>
                      <a:pt x="51" y="49"/>
                      <a:pt x="48" y="47"/>
                    </a:cubicBezTo>
                    <a:cubicBezTo>
                      <a:pt x="46" y="45"/>
                      <a:pt x="44" y="42"/>
                      <a:pt x="43" y="39"/>
                    </a:cubicBezTo>
                    <a:cubicBezTo>
                      <a:pt x="41" y="36"/>
                      <a:pt x="38" y="33"/>
                      <a:pt x="35" y="34"/>
                    </a:cubicBezTo>
                    <a:cubicBezTo>
                      <a:pt x="23" y="31"/>
                      <a:pt x="9" y="26"/>
                      <a:pt x="0" y="19"/>
                    </a:cubicBezTo>
                    <a:cubicBezTo>
                      <a:pt x="19" y="5"/>
                      <a:pt x="47" y="0"/>
                      <a:pt x="70" y="1"/>
                    </a:cubicBezTo>
                    <a:cubicBezTo>
                      <a:pt x="94" y="3"/>
                      <a:pt x="117" y="10"/>
                      <a:pt x="140" y="17"/>
                    </a:cubicBezTo>
                    <a:cubicBezTo>
                      <a:pt x="188" y="33"/>
                      <a:pt x="236" y="48"/>
                      <a:pt x="284" y="63"/>
                    </a:cubicBezTo>
                    <a:cubicBezTo>
                      <a:pt x="268" y="68"/>
                      <a:pt x="250" y="68"/>
                      <a:pt x="234" y="63"/>
                    </a:cubicBezTo>
                    <a:cubicBezTo>
                      <a:pt x="235" y="67"/>
                      <a:pt x="237" y="71"/>
                      <a:pt x="239" y="75"/>
                    </a:cubicBezTo>
                    <a:cubicBezTo>
                      <a:pt x="229" y="72"/>
                      <a:pt x="218" y="70"/>
                      <a:pt x="208" y="69"/>
                    </a:cubicBezTo>
                    <a:cubicBezTo>
                      <a:pt x="211" y="73"/>
                      <a:pt x="213" y="77"/>
                      <a:pt x="216" y="81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96" name="Google Shape;2596;p40"/>
              <p:cNvSpPr/>
              <p:nvPr/>
            </p:nvSpPr>
            <p:spPr>
              <a:xfrm>
                <a:off x="4671751" y="1154101"/>
                <a:ext cx="42863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31" h="16" extrusionOk="0">
                    <a:moveTo>
                      <a:pt x="0" y="0"/>
                    </a:moveTo>
                    <a:cubicBezTo>
                      <a:pt x="0" y="5"/>
                      <a:pt x="1" y="11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1"/>
                      <a:pt x="0" y="5"/>
                      <a:pt x="0" y="0"/>
                    </a:cubicBezTo>
                    <a:cubicBezTo>
                      <a:pt x="10" y="3"/>
                      <a:pt x="21" y="6"/>
                      <a:pt x="31" y="10"/>
                    </a:cubicBezTo>
                    <a:cubicBezTo>
                      <a:pt x="21" y="6"/>
                      <a:pt x="10" y="3"/>
                      <a:pt x="0" y="0"/>
                    </a:cubicBezTo>
                  </a:path>
                </a:pathLst>
              </a:custGeom>
              <a:solidFill>
                <a:srgbClr val="73C299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97" name="Google Shape;2597;p40"/>
              <p:cNvSpPr/>
              <p:nvPr/>
            </p:nvSpPr>
            <p:spPr>
              <a:xfrm>
                <a:off x="4419338" y="1076313"/>
                <a:ext cx="377825" cy="100013"/>
              </a:xfrm>
              <a:custGeom>
                <a:avLst/>
                <a:gdLst/>
                <a:ahLst/>
                <a:cxnLst/>
                <a:rect l="l" t="t" r="r" b="b"/>
                <a:pathLst>
                  <a:path w="272" h="72" extrusionOk="0">
                    <a:moveTo>
                      <a:pt x="28" y="0"/>
                    </a:moveTo>
                    <a:cubicBezTo>
                      <a:pt x="19" y="0"/>
                      <a:pt x="9" y="3"/>
                      <a:pt x="0" y="6"/>
                    </a:cubicBezTo>
                    <a:cubicBezTo>
                      <a:pt x="9" y="9"/>
                      <a:pt x="17" y="13"/>
                      <a:pt x="25" y="17"/>
                    </a:cubicBezTo>
                    <a:cubicBezTo>
                      <a:pt x="28" y="18"/>
                      <a:pt x="30" y="19"/>
                      <a:pt x="32" y="19"/>
                    </a:cubicBezTo>
                    <a:cubicBezTo>
                      <a:pt x="32" y="19"/>
                      <a:pt x="33" y="19"/>
                      <a:pt x="33" y="19"/>
                    </a:cubicBezTo>
                    <a:cubicBezTo>
                      <a:pt x="36" y="19"/>
                      <a:pt x="39" y="21"/>
                      <a:pt x="40" y="24"/>
                    </a:cubicBezTo>
                    <a:cubicBezTo>
                      <a:pt x="40" y="25"/>
                      <a:pt x="41" y="26"/>
                      <a:pt x="41" y="27"/>
                    </a:cubicBezTo>
                    <a:cubicBezTo>
                      <a:pt x="44" y="29"/>
                      <a:pt x="47" y="31"/>
                      <a:pt x="49" y="32"/>
                    </a:cubicBezTo>
                    <a:cubicBezTo>
                      <a:pt x="51" y="32"/>
                      <a:pt x="52" y="31"/>
                      <a:pt x="52" y="29"/>
                    </a:cubicBezTo>
                    <a:cubicBezTo>
                      <a:pt x="52" y="29"/>
                      <a:pt x="52" y="28"/>
                      <a:pt x="52" y="28"/>
                    </a:cubicBezTo>
                    <a:cubicBezTo>
                      <a:pt x="52" y="28"/>
                      <a:pt x="52" y="28"/>
                      <a:pt x="52" y="28"/>
                    </a:cubicBezTo>
                    <a:cubicBezTo>
                      <a:pt x="52" y="28"/>
                      <a:pt x="52" y="28"/>
                      <a:pt x="52" y="28"/>
                    </a:cubicBezTo>
                    <a:cubicBezTo>
                      <a:pt x="59" y="36"/>
                      <a:pt x="67" y="43"/>
                      <a:pt x="76" y="49"/>
                    </a:cubicBezTo>
                    <a:cubicBezTo>
                      <a:pt x="78" y="45"/>
                      <a:pt x="82" y="44"/>
                      <a:pt x="86" y="44"/>
                    </a:cubicBezTo>
                    <a:cubicBezTo>
                      <a:pt x="87" y="44"/>
                      <a:pt x="89" y="44"/>
                      <a:pt x="90" y="45"/>
                    </a:cubicBezTo>
                    <a:cubicBezTo>
                      <a:pt x="95" y="47"/>
                      <a:pt x="99" y="51"/>
                      <a:pt x="103" y="55"/>
                    </a:cubicBezTo>
                    <a:cubicBezTo>
                      <a:pt x="104" y="52"/>
                      <a:pt x="105" y="49"/>
                      <a:pt x="105" y="46"/>
                    </a:cubicBezTo>
                    <a:cubicBezTo>
                      <a:pt x="112" y="47"/>
                      <a:pt x="116" y="54"/>
                      <a:pt x="121" y="58"/>
                    </a:cubicBezTo>
                    <a:cubicBezTo>
                      <a:pt x="123" y="59"/>
                      <a:pt x="125" y="60"/>
                      <a:pt x="128" y="60"/>
                    </a:cubicBezTo>
                    <a:cubicBezTo>
                      <a:pt x="132" y="60"/>
                      <a:pt x="135" y="58"/>
                      <a:pt x="135" y="55"/>
                    </a:cubicBezTo>
                    <a:cubicBezTo>
                      <a:pt x="135" y="54"/>
                      <a:pt x="135" y="54"/>
                      <a:pt x="135" y="54"/>
                    </a:cubicBezTo>
                    <a:cubicBezTo>
                      <a:pt x="135" y="54"/>
                      <a:pt x="135" y="54"/>
                      <a:pt x="135" y="54"/>
                    </a:cubicBezTo>
                    <a:cubicBezTo>
                      <a:pt x="135" y="54"/>
                      <a:pt x="135" y="54"/>
                      <a:pt x="135" y="54"/>
                    </a:cubicBezTo>
                    <a:cubicBezTo>
                      <a:pt x="143" y="59"/>
                      <a:pt x="150" y="64"/>
                      <a:pt x="159" y="68"/>
                    </a:cubicBezTo>
                    <a:cubicBezTo>
                      <a:pt x="158" y="65"/>
                      <a:pt x="158" y="62"/>
                      <a:pt x="158" y="59"/>
                    </a:cubicBezTo>
                    <a:cubicBezTo>
                      <a:pt x="158" y="59"/>
                      <a:pt x="158" y="59"/>
                      <a:pt x="158" y="59"/>
                    </a:cubicBezTo>
                    <a:cubicBezTo>
                      <a:pt x="158" y="59"/>
                      <a:pt x="158" y="59"/>
                      <a:pt x="158" y="59"/>
                    </a:cubicBezTo>
                    <a:cubicBezTo>
                      <a:pt x="166" y="63"/>
                      <a:pt x="175" y="68"/>
                      <a:pt x="183" y="72"/>
                    </a:cubicBezTo>
                    <a:cubicBezTo>
                      <a:pt x="183" y="67"/>
                      <a:pt x="182" y="61"/>
                      <a:pt x="182" y="56"/>
                    </a:cubicBezTo>
                    <a:cubicBezTo>
                      <a:pt x="192" y="59"/>
                      <a:pt x="203" y="62"/>
                      <a:pt x="213" y="66"/>
                    </a:cubicBezTo>
                    <a:cubicBezTo>
                      <a:pt x="213" y="66"/>
                      <a:pt x="213" y="66"/>
                      <a:pt x="213" y="66"/>
                    </a:cubicBezTo>
                    <a:cubicBezTo>
                      <a:pt x="210" y="62"/>
                      <a:pt x="208" y="58"/>
                      <a:pt x="205" y="54"/>
                    </a:cubicBezTo>
                    <a:cubicBezTo>
                      <a:pt x="205" y="54"/>
                      <a:pt x="205" y="54"/>
                      <a:pt x="205" y="54"/>
                    </a:cubicBezTo>
                    <a:cubicBezTo>
                      <a:pt x="205" y="54"/>
                      <a:pt x="205" y="54"/>
                      <a:pt x="205" y="54"/>
                    </a:cubicBezTo>
                    <a:cubicBezTo>
                      <a:pt x="215" y="55"/>
                      <a:pt x="226" y="57"/>
                      <a:pt x="236" y="60"/>
                    </a:cubicBezTo>
                    <a:cubicBezTo>
                      <a:pt x="234" y="56"/>
                      <a:pt x="232" y="52"/>
                      <a:pt x="231" y="48"/>
                    </a:cubicBezTo>
                    <a:cubicBezTo>
                      <a:pt x="231" y="48"/>
                      <a:pt x="231" y="48"/>
                      <a:pt x="231" y="48"/>
                    </a:cubicBezTo>
                    <a:cubicBezTo>
                      <a:pt x="231" y="48"/>
                      <a:pt x="231" y="48"/>
                      <a:pt x="231" y="48"/>
                    </a:cubicBezTo>
                    <a:cubicBezTo>
                      <a:pt x="239" y="50"/>
                      <a:pt x="247" y="51"/>
                      <a:pt x="256" y="51"/>
                    </a:cubicBezTo>
                    <a:cubicBezTo>
                      <a:pt x="261" y="51"/>
                      <a:pt x="266" y="51"/>
                      <a:pt x="272" y="50"/>
                    </a:cubicBezTo>
                    <a:cubicBezTo>
                      <a:pt x="270" y="50"/>
                      <a:pt x="268" y="50"/>
                      <a:pt x="266" y="49"/>
                    </a:cubicBezTo>
                    <a:cubicBezTo>
                      <a:pt x="251" y="47"/>
                      <a:pt x="237" y="42"/>
                      <a:pt x="223" y="37"/>
                    </a:cubicBezTo>
                    <a:cubicBezTo>
                      <a:pt x="221" y="36"/>
                      <a:pt x="218" y="35"/>
                      <a:pt x="216" y="35"/>
                    </a:cubicBezTo>
                    <a:cubicBezTo>
                      <a:pt x="211" y="35"/>
                      <a:pt x="207" y="37"/>
                      <a:pt x="202" y="38"/>
                    </a:cubicBezTo>
                    <a:cubicBezTo>
                      <a:pt x="197" y="40"/>
                      <a:pt x="193" y="41"/>
                      <a:pt x="188" y="41"/>
                    </a:cubicBezTo>
                    <a:cubicBezTo>
                      <a:pt x="185" y="41"/>
                      <a:pt x="181" y="40"/>
                      <a:pt x="177" y="38"/>
                    </a:cubicBezTo>
                    <a:cubicBezTo>
                      <a:pt x="172" y="34"/>
                      <a:pt x="161" y="25"/>
                      <a:pt x="155" y="25"/>
                    </a:cubicBezTo>
                    <a:cubicBezTo>
                      <a:pt x="154" y="25"/>
                      <a:pt x="153" y="25"/>
                      <a:pt x="153" y="25"/>
                    </a:cubicBezTo>
                    <a:cubicBezTo>
                      <a:pt x="148" y="28"/>
                      <a:pt x="143" y="31"/>
                      <a:pt x="137" y="31"/>
                    </a:cubicBezTo>
                    <a:cubicBezTo>
                      <a:pt x="136" y="31"/>
                      <a:pt x="136" y="31"/>
                      <a:pt x="135" y="31"/>
                    </a:cubicBezTo>
                    <a:cubicBezTo>
                      <a:pt x="122" y="31"/>
                      <a:pt x="114" y="26"/>
                      <a:pt x="104" y="18"/>
                    </a:cubicBezTo>
                    <a:cubicBezTo>
                      <a:pt x="98" y="13"/>
                      <a:pt x="94" y="8"/>
                      <a:pt x="86" y="8"/>
                    </a:cubicBezTo>
                    <a:cubicBezTo>
                      <a:pt x="85" y="8"/>
                      <a:pt x="84" y="8"/>
                      <a:pt x="83" y="8"/>
                    </a:cubicBezTo>
                    <a:cubicBezTo>
                      <a:pt x="78" y="9"/>
                      <a:pt x="74" y="12"/>
                      <a:pt x="69" y="12"/>
                    </a:cubicBezTo>
                    <a:cubicBezTo>
                      <a:pt x="68" y="12"/>
                      <a:pt x="68" y="12"/>
                      <a:pt x="67" y="12"/>
                    </a:cubicBezTo>
                    <a:cubicBezTo>
                      <a:pt x="59" y="10"/>
                      <a:pt x="53" y="8"/>
                      <a:pt x="46" y="4"/>
                    </a:cubicBezTo>
                    <a:cubicBezTo>
                      <a:pt x="40" y="1"/>
                      <a:pt x="34" y="0"/>
                      <a:pt x="28" y="0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98" name="Google Shape;2598;p40"/>
              <p:cNvSpPr/>
              <p:nvPr/>
            </p:nvSpPr>
            <p:spPr>
              <a:xfrm>
                <a:off x="4409813" y="1081076"/>
                <a:ext cx="209550" cy="382588"/>
              </a:xfrm>
              <a:custGeom>
                <a:avLst/>
                <a:gdLst/>
                <a:ahLst/>
                <a:cxnLst/>
                <a:rect l="l" t="t" r="r" b="b"/>
                <a:pathLst>
                  <a:path w="151" h="275" extrusionOk="0">
                    <a:moveTo>
                      <a:pt x="90" y="189"/>
                    </a:moveTo>
                    <a:cubicBezTo>
                      <a:pt x="88" y="178"/>
                      <a:pt x="87" y="166"/>
                      <a:pt x="87" y="155"/>
                    </a:cubicBezTo>
                    <a:cubicBezTo>
                      <a:pt x="84" y="159"/>
                      <a:pt x="82" y="162"/>
                      <a:pt x="79" y="166"/>
                    </a:cubicBezTo>
                    <a:cubicBezTo>
                      <a:pt x="74" y="157"/>
                      <a:pt x="70" y="148"/>
                      <a:pt x="65" y="139"/>
                    </a:cubicBezTo>
                    <a:cubicBezTo>
                      <a:pt x="67" y="140"/>
                      <a:pt x="66" y="144"/>
                      <a:pt x="63" y="143"/>
                    </a:cubicBezTo>
                    <a:cubicBezTo>
                      <a:pt x="61" y="143"/>
                      <a:pt x="60" y="140"/>
                      <a:pt x="60" y="138"/>
                    </a:cubicBezTo>
                    <a:cubicBezTo>
                      <a:pt x="58" y="130"/>
                      <a:pt x="55" y="122"/>
                      <a:pt x="53" y="114"/>
                    </a:cubicBezTo>
                    <a:cubicBezTo>
                      <a:pt x="55" y="118"/>
                      <a:pt x="53" y="122"/>
                      <a:pt x="49" y="124"/>
                    </a:cubicBezTo>
                    <a:cubicBezTo>
                      <a:pt x="47" y="114"/>
                      <a:pt x="44" y="103"/>
                      <a:pt x="42" y="92"/>
                    </a:cubicBezTo>
                    <a:cubicBezTo>
                      <a:pt x="39" y="94"/>
                      <a:pt x="37" y="95"/>
                      <a:pt x="34" y="96"/>
                    </a:cubicBezTo>
                    <a:cubicBezTo>
                      <a:pt x="30" y="84"/>
                      <a:pt x="26" y="73"/>
                      <a:pt x="22" y="61"/>
                    </a:cubicBezTo>
                    <a:cubicBezTo>
                      <a:pt x="16" y="40"/>
                      <a:pt x="9" y="19"/>
                      <a:pt x="0" y="0"/>
                    </a:cubicBezTo>
                    <a:cubicBezTo>
                      <a:pt x="54" y="17"/>
                      <a:pt x="98" y="59"/>
                      <a:pt x="123" y="110"/>
                    </a:cubicBezTo>
                    <a:cubicBezTo>
                      <a:pt x="147" y="161"/>
                      <a:pt x="151" y="220"/>
                      <a:pt x="138" y="275"/>
                    </a:cubicBezTo>
                    <a:cubicBezTo>
                      <a:pt x="129" y="262"/>
                      <a:pt x="123" y="248"/>
                      <a:pt x="120" y="233"/>
                    </a:cubicBezTo>
                    <a:cubicBezTo>
                      <a:pt x="119" y="236"/>
                      <a:pt x="118" y="239"/>
                      <a:pt x="116" y="243"/>
                    </a:cubicBezTo>
                    <a:cubicBezTo>
                      <a:pt x="110" y="232"/>
                      <a:pt x="107" y="220"/>
                      <a:pt x="108" y="208"/>
                    </a:cubicBezTo>
                    <a:cubicBezTo>
                      <a:pt x="108" y="212"/>
                      <a:pt x="107" y="215"/>
                      <a:pt x="105" y="218"/>
                    </a:cubicBezTo>
                    <a:cubicBezTo>
                      <a:pt x="101" y="205"/>
                      <a:pt x="99" y="191"/>
                      <a:pt x="100" y="178"/>
                    </a:cubicBezTo>
                    <a:cubicBezTo>
                      <a:pt x="98" y="182"/>
                      <a:pt x="94" y="186"/>
                      <a:pt x="90" y="189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99" name="Google Shape;2599;p40"/>
              <p:cNvSpPr/>
              <p:nvPr/>
            </p:nvSpPr>
            <p:spPr>
              <a:xfrm>
                <a:off x="4416163" y="1096951"/>
                <a:ext cx="23813" cy="69850"/>
              </a:xfrm>
              <a:custGeom>
                <a:avLst/>
                <a:gdLst/>
                <a:ahLst/>
                <a:cxnLst/>
                <a:rect l="l" t="t" r="r" b="b"/>
                <a:pathLst>
                  <a:path w="17" h="50" extrusionOk="0">
                    <a:moveTo>
                      <a:pt x="17" y="48"/>
                    </a:moveTo>
                    <a:cubicBezTo>
                      <a:pt x="17" y="49"/>
                      <a:pt x="17" y="49"/>
                      <a:pt x="17" y="50"/>
                    </a:cubicBezTo>
                    <a:cubicBezTo>
                      <a:pt x="17" y="49"/>
                      <a:pt x="17" y="49"/>
                      <a:pt x="17" y="48"/>
                    </a:cubicBezTo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6" y="16"/>
                      <a:pt x="12" y="32"/>
                      <a:pt x="17" y="48"/>
                    </a:cubicBezTo>
                    <a:cubicBezTo>
                      <a:pt x="12" y="32"/>
                      <a:pt x="6" y="16"/>
                      <a:pt x="0" y="0"/>
                    </a:cubicBezTo>
                  </a:path>
                </a:pathLst>
              </a:custGeom>
              <a:solidFill>
                <a:srgbClr val="0A261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00" name="Google Shape;2600;p40"/>
              <p:cNvSpPr/>
              <p:nvPr/>
            </p:nvSpPr>
            <p:spPr>
              <a:xfrm>
                <a:off x="4484426" y="1241413"/>
                <a:ext cx="7938" cy="31750"/>
              </a:xfrm>
              <a:custGeom>
                <a:avLst/>
                <a:gdLst/>
                <a:ahLst/>
                <a:cxnLst/>
                <a:rect l="l" t="t" r="r" b="b"/>
                <a:pathLst>
                  <a:path w="6" h="23" extrusionOk="0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6" y="23"/>
                      <a:pt x="6" y="23"/>
                      <a:pt x="6" y="23"/>
                    </a:cubicBezTo>
                    <a:cubicBezTo>
                      <a:pt x="4" y="15"/>
                      <a:pt x="2" y="7"/>
                      <a:pt x="0" y="0"/>
                    </a:cubicBezTo>
                  </a:path>
                </a:pathLst>
              </a:custGeom>
              <a:solidFill>
                <a:srgbClr val="73C299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01" name="Google Shape;2601;p40"/>
              <p:cNvSpPr/>
              <p:nvPr/>
            </p:nvSpPr>
            <p:spPr>
              <a:xfrm>
                <a:off x="4501888" y="1277926"/>
                <a:ext cx="1588" cy="4763"/>
              </a:xfrm>
              <a:custGeom>
                <a:avLst/>
                <a:gdLst/>
                <a:ahLst/>
                <a:cxnLst/>
                <a:rect l="l" t="t" r="r" b="b"/>
                <a:pathLst>
                  <a:path w="2" h="4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3"/>
                      <a:pt x="2" y="4"/>
                    </a:cubicBezTo>
                    <a:cubicBezTo>
                      <a:pt x="1" y="3"/>
                      <a:pt x="1" y="1"/>
                      <a:pt x="0" y="0"/>
                    </a:cubicBezTo>
                  </a:path>
                </a:pathLst>
              </a:custGeom>
              <a:solidFill>
                <a:srgbClr val="0A261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02" name="Google Shape;2602;p40"/>
              <p:cNvSpPr/>
              <p:nvPr/>
            </p:nvSpPr>
            <p:spPr>
              <a:xfrm>
                <a:off x="4535226" y="1328726"/>
                <a:ext cx="34925" cy="90488"/>
              </a:xfrm>
              <a:custGeom>
                <a:avLst/>
                <a:gdLst/>
                <a:ahLst/>
                <a:cxnLst/>
                <a:rect l="l" t="t" r="r" b="b"/>
                <a:pathLst>
                  <a:path w="26" h="65" extrusionOk="0">
                    <a:moveTo>
                      <a:pt x="26" y="64"/>
                    </a:moveTo>
                    <a:cubicBezTo>
                      <a:pt x="26" y="64"/>
                      <a:pt x="26" y="64"/>
                      <a:pt x="26" y="65"/>
                    </a:cubicBezTo>
                    <a:cubicBezTo>
                      <a:pt x="26" y="64"/>
                      <a:pt x="26" y="64"/>
                      <a:pt x="26" y="64"/>
                    </a:cubicBezTo>
                    <a:moveTo>
                      <a:pt x="26" y="64"/>
                    </a:moveTo>
                    <a:cubicBezTo>
                      <a:pt x="26" y="64"/>
                      <a:pt x="26" y="64"/>
                      <a:pt x="26" y="64"/>
                    </a:cubicBezTo>
                    <a:cubicBezTo>
                      <a:pt x="26" y="64"/>
                      <a:pt x="26" y="64"/>
                      <a:pt x="26" y="64"/>
                    </a:cubicBezTo>
                    <a:moveTo>
                      <a:pt x="26" y="63"/>
                    </a:moveTo>
                    <a:cubicBezTo>
                      <a:pt x="26" y="63"/>
                      <a:pt x="26" y="63"/>
                      <a:pt x="26" y="63"/>
                    </a:cubicBezTo>
                    <a:cubicBezTo>
                      <a:pt x="26" y="63"/>
                      <a:pt x="26" y="63"/>
                      <a:pt x="26" y="63"/>
                    </a:cubicBezTo>
                    <a:moveTo>
                      <a:pt x="25" y="63"/>
                    </a:moveTo>
                    <a:cubicBezTo>
                      <a:pt x="25" y="63"/>
                      <a:pt x="25" y="63"/>
                      <a:pt x="25" y="63"/>
                    </a:cubicBezTo>
                    <a:cubicBezTo>
                      <a:pt x="25" y="63"/>
                      <a:pt x="25" y="63"/>
                      <a:pt x="25" y="63"/>
                    </a:cubicBezTo>
                    <a:moveTo>
                      <a:pt x="25" y="62"/>
                    </a:moveTo>
                    <a:cubicBezTo>
                      <a:pt x="25" y="62"/>
                      <a:pt x="25" y="62"/>
                      <a:pt x="25" y="62"/>
                    </a:cubicBezTo>
                    <a:cubicBezTo>
                      <a:pt x="25" y="62"/>
                      <a:pt x="25" y="62"/>
                      <a:pt x="25" y="62"/>
                    </a:cubicBezTo>
                    <a:moveTo>
                      <a:pt x="25" y="62"/>
                    </a:moveTo>
                    <a:cubicBezTo>
                      <a:pt x="25" y="62"/>
                      <a:pt x="25" y="62"/>
                      <a:pt x="25" y="62"/>
                    </a:cubicBezTo>
                    <a:cubicBezTo>
                      <a:pt x="25" y="62"/>
                      <a:pt x="25" y="62"/>
                      <a:pt x="25" y="62"/>
                    </a:cubicBezTo>
                    <a:moveTo>
                      <a:pt x="15" y="40"/>
                    </a:moveTo>
                    <a:cubicBezTo>
                      <a:pt x="15" y="40"/>
                      <a:pt x="15" y="40"/>
                      <a:pt x="15" y="40"/>
                    </a:cubicBezTo>
                    <a:cubicBezTo>
                      <a:pt x="15" y="40"/>
                      <a:pt x="15" y="40"/>
                      <a:pt x="15" y="40"/>
                    </a:cubicBezTo>
                    <a:moveTo>
                      <a:pt x="10" y="0"/>
                    </a:moveTo>
                    <a:cubicBezTo>
                      <a:pt x="7" y="4"/>
                      <a:pt x="4" y="8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4" y="8"/>
                      <a:pt x="7" y="4"/>
                      <a:pt x="10" y="0"/>
                    </a:cubicBezTo>
                  </a:path>
                </a:pathLst>
              </a:custGeom>
              <a:solidFill>
                <a:srgbClr val="73C299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03" name="Google Shape;2603;p40"/>
              <p:cNvSpPr/>
              <p:nvPr/>
            </p:nvSpPr>
            <p:spPr>
              <a:xfrm>
                <a:off x="4416163" y="1096951"/>
                <a:ext cx="188913" cy="366713"/>
              </a:xfrm>
              <a:custGeom>
                <a:avLst/>
                <a:gdLst/>
                <a:ahLst/>
                <a:cxnLst/>
                <a:rect l="l" t="t" r="r" b="b"/>
                <a:pathLst>
                  <a:path w="136" h="264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6" y="16"/>
                      <a:pt x="12" y="32"/>
                      <a:pt x="17" y="48"/>
                    </a:cubicBezTo>
                    <a:cubicBezTo>
                      <a:pt x="17" y="48"/>
                      <a:pt x="17" y="48"/>
                      <a:pt x="17" y="48"/>
                    </a:cubicBezTo>
                    <a:cubicBezTo>
                      <a:pt x="17" y="49"/>
                      <a:pt x="17" y="49"/>
                      <a:pt x="17" y="50"/>
                    </a:cubicBezTo>
                    <a:cubicBezTo>
                      <a:pt x="17" y="50"/>
                      <a:pt x="17" y="50"/>
                      <a:pt x="17" y="50"/>
                    </a:cubicBezTo>
                    <a:cubicBezTo>
                      <a:pt x="21" y="62"/>
                      <a:pt x="25" y="73"/>
                      <a:pt x="29" y="85"/>
                    </a:cubicBezTo>
                    <a:cubicBezTo>
                      <a:pt x="32" y="84"/>
                      <a:pt x="34" y="83"/>
                      <a:pt x="37" y="81"/>
                    </a:cubicBezTo>
                    <a:cubicBezTo>
                      <a:pt x="39" y="92"/>
                      <a:pt x="42" y="103"/>
                      <a:pt x="44" y="113"/>
                    </a:cubicBezTo>
                    <a:cubicBezTo>
                      <a:pt x="47" y="112"/>
                      <a:pt x="49" y="109"/>
                      <a:pt x="49" y="105"/>
                    </a:cubicBezTo>
                    <a:cubicBezTo>
                      <a:pt x="49" y="105"/>
                      <a:pt x="49" y="104"/>
                      <a:pt x="49" y="104"/>
                    </a:cubicBezTo>
                    <a:cubicBezTo>
                      <a:pt x="51" y="111"/>
                      <a:pt x="53" y="119"/>
                      <a:pt x="55" y="127"/>
                    </a:cubicBezTo>
                    <a:cubicBezTo>
                      <a:pt x="55" y="127"/>
                      <a:pt x="55" y="127"/>
                      <a:pt x="55" y="127"/>
                    </a:cubicBezTo>
                    <a:cubicBezTo>
                      <a:pt x="55" y="129"/>
                      <a:pt x="56" y="132"/>
                      <a:pt x="58" y="132"/>
                    </a:cubicBezTo>
                    <a:cubicBezTo>
                      <a:pt x="59" y="132"/>
                      <a:pt x="59" y="132"/>
                      <a:pt x="59" y="132"/>
                    </a:cubicBezTo>
                    <a:cubicBezTo>
                      <a:pt x="60" y="132"/>
                      <a:pt x="61" y="131"/>
                      <a:pt x="61" y="130"/>
                    </a:cubicBezTo>
                    <a:cubicBezTo>
                      <a:pt x="61" y="130"/>
                      <a:pt x="61" y="130"/>
                      <a:pt x="61" y="130"/>
                    </a:cubicBezTo>
                    <a:cubicBezTo>
                      <a:pt x="61" y="130"/>
                      <a:pt x="61" y="130"/>
                      <a:pt x="61" y="130"/>
                    </a:cubicBezTo>
                    <a:cubicBezTo>
                      <a:pt x="62" y="131"/>
                      <a:pt x="62" y="133"/>
                      <a:pt x="63" y="134"/>
                    </a:cubicBezTo>
                    <a:cubicBezTo>
                      <a:pt x="67" y="141"/>
                      <a:pt x="70" y="148"/>
                      <a:pt x="74" y="155"/>
                    </a:cubicBezTo>
                    <a:cubicBezTo>
                      <a:pt x="77" y="151"/>
                      <a:pt x="79" y="148"/>
                      <a:pt x="82" y="144"/>
                    </a:cubicBezTo>
                    <a:cubicBezTo>
                      <a:pt x="82" y="144"/>
                      <a:pt x="82" y="144"/>
                      <a:pt x="82" y="144"/>
                    </a:cubicBezTo>
                    <a:cubicBezTo>
                      <a:pt x="82" y="144"/>
                      <a:pt x="82" y="144"/>
                      <a:pt x="82" y="144"/>
                    </a:cubicBezTo>
                    <a:cubicBezTo>
                      <a:pt x="82" y="145"/>
                      <a:pt x="82" y="145"/>
                      <a:pt x="82" y="146"/>
                    </a:cubicBezTo>
                    <a:cubicBezTo>
                      <a:pt x="82" y="157"/>
                      <a:pt x="83" y="168"/>
                      <a:pt x="85" y="178"/>
                    </a:cubicBezTo>
                    <a:cubicBezTo>
                      <a:pt x="89" y="175"/>
                      <a:pt x="92" y="171"/>
                      <a:pt x="95" y="167"/>
                    </a:cubicBezTo>
                    <a:cubicBezTo>
                      <a:pt x="95" y="167"/>
                      <a:pt x="95" y="167"/>
                      <a:pt x="95" y="167"/>
                    </a:cubicBezTo>
                    <a:cubicBezTo>
                      <a:pt x="95" y="167"/>
                      <a:pt x="95" y="167"/>
                      <a:pt x="95" y="167"/>
                    </a:cubicBezTo>
                    <a:cubicBezTo>
                      <a:pt x="95" y="167"/>
                      <a:pt x="95" y="167"/>
                      <a:pt x="95" y="167"/>
                    </a:cubicBezTo>
                    <a:cubicBezTo>
                      <a:pt x="95" y="169"/>
                      <a:pt x="95" y="172"/>
                      <a:pt x="95" y="174"/>
                    </a:cubicBezTo>
                    <a:cubicBezTo>
                      <a:pt x="95" y="185"/>
                      <a:pt x="97" y="197"/>
                      <a:pt x="100" y="207"/>
                    </a:cubicBezTo>
                    <a:cubicBezTo>
                      <a:pt x="100" y="207"/>
                      <a:pt x="100" y="207"/>
                      <a:pt x="100" y="207"/>
                    </a:cubicBezTo>
                    <a:cubicBezTo>
                      <a:pt x="100" y="207"/>
                      <a:pt x="100" y="207"/>
                      <a:pt x="100" y="207"/>
                    </a:cubicBezTo>
                    <a:cubicBezTo>
                      <a:pt x="102" y="205"/>
                      <a:pt x="103" y="203"/>
                      <a:pt x="103" y="201"/>
                    </a:cubicBezTo>
                    <a:cubicBezTo>
                      <a:pt x="103" y="210"/>
                      <a:pt x="105" y="220"/>
                      <a:pt x="110" y="229"/>
                    </a:cubicBezTo>
                    <a:cubicBezTo>
                      <a:pt x="110" y="229"/>
                      <a:pt x="110" y="229"/>
                      <a:pt x="110" y="229"/>
                    </a:cubicBezTo>
                    <a:cubicBezTo>
                      <a:pt x="110" y="229"/>
                      <a:pt x="110" y="229"/>
                      <a:pt x="110" y="229"/>
                    </a:cubicBezTo>
                    <a:cubicBezTo>
                      <a:pt x="110" y="229"/>
                      <a:pt x="110" y="229"/>
                      <a:pt x="110" y="229"/>
                    </a:cubicBezTo>
                    <a:cubicBezTo>
                      <a:pt x="110" y="230"/>
                      <a:pt x="110" y="230"/>
                      <a:pt x="110" y="230"/>
                    </a:cubicBezTo>
                    <a:cubicBezTo>
                      <a:pt x="110" y="230"/>
                      <a:pt x="110" y="230"/>
                      <a:pt x="110" y="230"/>
                    </a:cubicBezTo>
                    <a:cubicBezTo>
                      <a:pt x="110" y="230"/>
                      <a:pt x="111" y="230"/>
                      <a:pt x="111" y="230"/>
                    </a:cubicBezTo>
                    <a:cubicBezTo>
                      <a:pt x="111" y="230"/>
                      <a:pt x="111" y="230"/>
                      <a:pt x="111" y="230"/>
                    </a:cubicBezTo>
                    <a:cubicBezTo>
                      <a:pt x="111" y="231"/>
                      <a:pt x="111" y="231"/>
                      <a:pt x="111" y="231"/>
                    </a:cubicBezTo>
                    <a:cubicBezTo>
                      <a:pt x="111" y="231"/>
                      <a:pt x="111" y="231"/>
                      <a:pt x="111" y="231"/>
                    </a:cubicBezTo>
                    <a:cubicBezTo>
                      <a:pt x="111" y="231"/>
                      <a:pt x="111" y="231"/>
                      <a:pt x="111" y="231"/>
                    </a:cubicBezTo>
                    <a:cubicBezTo>
                      <a:pt x="111" y="231"/>
                      <a:pt x="111" y="231"/>
                      <a:pt x="111" y="232"/>
                    </a:cubicBezTo>
                    <a:cubicBezTo>
                      <a:pt x="111" y="232"/>
                      <a:pt x="111" y="232"/>
                      <a:pt x="111" y="232"/>
                    </a:cubicBezTo>
                    <a:cubicBezTo>
                      <a:pt x="113" y="228"/>
                      <a:pt x="114" y="225"/>
                      <a:pt x="115" y="222"/>
                    </a:cubicBezTo>
                    <a:cubicBezTo>
                      <a:pt x="118" y="237"/>
                      <a:pt x="124" y="251"/>
                      <a:pt x="133" y="264"/>
                    </a:cubicBezTo>
                    <a:cubicBezTo>
                      <a:pt x="134" y="259"/>
                      <a:pt x="135" y="254"/>
                      <a:pt x="136" y="248"/>
                    </a:cubicBezTo>
                    <a:cubicBezTo>
                      <a:pt x="135" y="223"/>
                      <a:pt x="127" y="194"/>
                      <a:pt x="123" y="185"/>
                    </a:cubicBezTo>
                    <a:cubicBezTo>
                      <a:pt x="108" y="156"/>
                      <a:pt x="93" y="149"/>
                      <a:pt x="104" y="115"/>
                    </a:cubicBezTo>
                    <a:cubicBezTo>
                      <a:pt x="108" y="101"/>
                      <a:pt x="77" y="86"/>
                      <a:pt x="68" y="77"/>
                    </a:cubicBezTo>
                    <a:cubicBezTo>
                      <a:pt x="55" y="65"/>
                      <a:pt x="57" y="45"/>
                      <a:pt x="45" y="32"/>
                    </a:cubicBezTo>
                    <a:cubicBezTo>
                      <a:pt x="31" y="17"/>
                      <a:pt x="13" y="12"/>
                      <a:pt x="0" y="0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04" name="Google Shape;2604;p40"/>
              <p:cNvSpPr/>
              <p:nvPr/>
            </p:nvSpPr>
            <p:spPr>
              <a:xfrm>
                <a:off x="4303451" y="1077901"/>
                <a:ext cx="114300" cy="388938"/>
              </a:xfrm>
              <a:custGeom>
                <a:avLst/>
                <a:gdLst/>
                <a:ahLst/>
                <a:cxnLst/>
                <a:rect l="l" t="t" r="r" b="b"/>
                <a:pathLst>
                  <a:path w="82" h="280" extrusionOk="0">
                    <a:moveTo>
                      <a:pt x="60" y="144"/>
                    </a:moveTo>
                    <a:cubicBezTo>
                      <a:pt x="60" y="134"/>
                      <a:pt x="60" y="124"/>
                      <a:pt x="60" y="115"/>
                    </a:cubicBezTo>
                    <a:cubicBezTo>
                      <a:pt x="62" y="116"/>
                      <a:pt x="65" y="118"/>
                      <a:pt x="67" y="119"/>
                    </a:cubicBezTo>
                    <a:cubicBezTo>
                      <a:pt x="68" y="98"/>
                      <a:pt x="69" y="77"/>
                      <a:pt x="71" y="56"/>
                    </a:cubicBezTo>
                    <a:cubicBezTo>
                      <a:pt x="73" y="59"/>
                      <a:pt x="75" y="61"/>
                      <a:pt x="77" y="64"/>
                    </a:cubicBezTo>
                    <a:cubicBezTo>
                      <a:pt x="76" y="55"/>
                      <a:pt x="75" y="46"/>
                      <a:pt x="73" y="38"/>
                    </a:cubicBezTo>
                    <a:cubicBezTo>
                      <a:pt x="74" y="40"/>
                      <a:pt x="77" y="42"/>
                      <a:pt x="80" y="43"/>
                    </a:cubicBezTo>
                    <a:cubicBezTo>
                      <a:pt x="81" y="28"/>
                      <a:pt x="81" y="14"/>
                      <a:pt x="82" y="0"/>
                    </a:cubicBezTo>
                    <a:cubicBezTo>
                      <a:pt x="40" y="32"/>
                      <a:pt x="12" y="81"/>
                      <a:pt x="6" y="133"/>
                    </a:cubicBezTo>
                    <a:cubicBezTo>
                      <a:pt x="0" y="185"/>
                      <a:pt x="15" y="239"/>
                      <a:pt x="48" y="280"/>
                    </a:cubicBezTo>
                    <a:cubicBezTo>
                      <a:pt x="47" y="270"/>
                      <a:pt x="45" y="259"/>
                      <a:pt x="44" y="248"/>
                    </a:cubicBezTo>
                    <a:cubicBezTo>
                      <a:pt x="47" y="251"/>
                      <a:pt x="51" y="254"/>
                      <a:pt x="54" y="258"/>
                    </a:cubicBezTo>
                    <a:cubicBezTo>
                      <a:pt x="51" y="245"/>
                      <a:pt x="49" y="233"/>
                      <a:pt x="46" y="221"/>
                    </a:cubicBezTo>
                    <a:cubicBezTo>
                      <a:pt x="45" y="220"/>
                      <a:pt x="45" y="221"/>
                      <a:pt x="45" y="222"/>
                    </a:cubicBezTo>
                    <a:cubicBezTo>
                      <a:pt x="45" y="223"/>
                      <a:pt x="46" y="224"/>
                      <a:pt x="47" y="223"/>
                    </a:cubicBezTo>
                    <a:cubicBezTo>
                      <a:pt x="49" y="222"/>
                      <a:pt x="49" y="220"/>
                      <a:pt x="49" y="218"/>
                    </a:cubicBezTo>
                    <a:cubicBezTo>
                      <a:pt x="47" y="210"/>
                      <a:pt x="46" y="202"/>
                      <a:pt x="45" y="194"/>
                    </a:cubicBezTo>
                    <a:cubicBezTo>
                      <a:pt x="48" y="198"/>
                      <a:pt x="51" y="200"/>
                      <a:pt x="55" y="201"/>
                    </a:cubicBezTo>
                    <a:cubicBezTo>
                      <a:pt x="54" y="189"/>
                      <a:pt x="52" y="177"/>
                      <a:pt x="50" y="165"/>
                    </a:cubicBezTo>
                    <a:cubicBezTo>
                      <a:pt x="53" y="166"/>
                      <a:pt x="55" y="168"/>
                      <a:pt x="57" y="170"/>
                    </a:cubicBezTo>
                    <a:cubicBezTo>
                      <a:pt x="54" y="157"/>
                      <a:pt x="51" y="145"/>
                      <a:pt x="49" y="133"/>
                    </a:cubicBezTo>
                    <a:cubicBezTo>
                      <a:pt x="52" y="137"/>
                      <a:pt x="55" y="141"/>
                      <a:pt x="60" y="144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05" name="Google Shape;2605;p40"/>
              <p:cNvSpPr/>
              <p:nvPr/>
            </p:nvSpPr>
            <p:spPr>
              <a:xfrm>
                <a:off x="4414576" y="1098538"/>
                <a:ext cx="1588" cy="381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8" extrusionOk="0">
                    <a:moveTo>
                      <a:pt x="1" y="0"/>
                    </a:moveTo>
                    <a:cubicBezTo>
                      <a:pt x="1" y="9"/>
                      <a:pt x="1" y="18"/>
                      <a:pt x="0" y="28"/>
                    </a:cubicBezTo>
                    <a:cubicBezTo>
                      <a:pt x="1" y="18"/>
                      <a:pt x="1" y="9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0A261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06" name="Google Shape;2606;p40"/>
              <p:cNvSpPr/>
              <p:nvPr/>
            </p:nvSpPr>
            <p:spPr>
              <a:xfrm>
                <a:off x="4416163" y="1087426"/>
                <a:ext cx="0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7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0" y="4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4"/>
                      <a:pt x="0" y="2"/>
                      <a:pt x="0" y="0"/>
                    </a:cubicBezTo>
                  </a:path>
                </a:pathLst>
              </a:custGeom>
              <a:solidFill>
                <a:srgbClr val="006C2A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07" name="Google Shape;2607;p40"/>
              <p:cNvSpPr/>
              <p:nvPr/>
            </p:nvSpPr>
            <p:spPr>
              <a:xfrm>
                <a:off x="4416163" y="1096951"/>
                <a:ext cx="0" cy="1588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" extrusionOk="0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051D0E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08" name="Google Shape;2608;p40"/>
              <p:cNvSpPr/>
              <p:nvPr/>
            </p:nvSpPr>
            <p:spPr>
              <a:xfrm>
                <a:off x="4416163" y="1096951"/>
                <a:ext cx="1500" cy="1500"/>
              </a:xfrm>
              <a:prstGeom prst="ellipse">
                <a:avLst/>
              </a:prstGeom>
              <a:solidFill>
                <a:srgbClr val="005219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09" name="Google Shape;2609;p40"/>
              <p:cNvSpPr/>
              <p:nvPr/>
            </p:nvSpPr>
            <p:spPr>
              <a:xfrm>
                <a:off x="4365363" y="1363651"/>
                <a:ext cx="6350" cy="100013"/>
              </a:xfrm>
              <a:custGeom>
                <a:avLst/>
                <a:gdLst/>
                <a:ahLst/>
                <a:cxnLst/>
                <a:rect l="l" t="t" r="r" b="b"/>
                <a:pathLst>
                  <a:path w="5" h="72" extrusionOk="0">
                    <a:moveTo>
                      <a:pt x="0" y="42"/>
                    </a:moveTo>
                    <a:cubicBezTo>
                      <a:pt x="1" y="52"/>
                      <a:pt x="2" y="62"/>
                      <a:pt x="4" y="72"/>
                    </a:cubicBezTo>
                    <a:cubicBezTo>
                      <a:pt x="4" y="72"/>
                      <a:pt x="4" y="72"/>
                      <a:pt x="4" y="72"/>
                    </a:cubicBezTo>
                    <a:cubicBezTo>
                      <a:pt x="2" y="62"/>
                      <a:pt x="1" y="52"/>
                      <a:pt x="0" y="42"/>
                    </a:cubicBezTo>
                    <a:cubicBezTo>
                      <a:pt x="0" y="42"/>
                      <a:pt x="0" y="42"/>
                      <a:pt x="0" y="42"/>
                    </a:cubicBezTo>
                    <a:moveTo>
                      <a:pt x="2" y="18"/>
                    </a:moveTo>
                    <a:cubicBezTo>
                      <a:pt x="3" y="22"/>
                      <a:pt x="4" y="26"/>
                      <a:pt x="5" y="30"/>
                    </a:cubicBezTo>
                    <a:cubicBezTo>
                      <a:pt x="4" y="26"/>
                      <a:pt x="3" y="22"/>
                      <a:pt x="2" y="18"/>
                    </a:cubicBezTo>
                    <a:cubicBezTo>
                      <a:pt x="2" y="18"/>
                      <a:pt x="2" y="18"/>
                      <a:pt x="2" y="18"/>
                    </a:cubicBezTo>
                    <a:moveTo>
                      <a:pt x="3" y="0"/>
                    </a:moveTo>
                    <a:cubicBezTo>
                      <a:pt x="3" y="4"/>
                      <a:pt x="4" y="8"/>
                      <a:pt x="5" y="12"/>
                    </a:cubicBezTo>
                    <a:cubicBezTo>
                      <a:pt x="5" y="12"/>
                      <a:pt x="5" y="13"/>
                      <a:pt x="5" y="14"/>
                    </a:cubicBezTo>
                    <a:cubicBezTo>
                      <a:pt x="5" y="13"/>
                      <a:pt x="5" y="12"/>
                      <a:pt x="5" y="12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solidFill>
                <a:srgbClr val="73C299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10" name="Google Shape;2610;p40"/>
              <p:cNvSpPr/>
              <p:nvPr/>
            </p:nvSpPr>
            <p:spPr>
              <a:xfrm>
                <a:off x="4333613" y="1087426"/>
                <a:ext cx="82550" cy="376238"/>
              </a:xfrm>
              <a:custGeom>
                <a:avLst/>
                <a:gdLst/>
                <a:ahLst/>
                <a:cxnLst/>
                <a:rect l="l" t="t" r="r" b="b"/>
                <a:pathLst>
                  <a:path w="60" h="271" extrusionOk="0">
                    <a:moveTo>
                      <a:pt x="60" y="0"/>
                    </a:moveTo>
                    <a:cubicBezTo>
                      <a:pt x="52" y="10"/>
                      <a:pt x="44" y="21"/>
                      <a:pt x="40" y="34"/>
                    </a:cubicBezTo>
                    <a:cubicBezTo>
                      <a:pt x="37" y="46"/>
                      <a:pt x="35" y="56"/>
                      <a:pt x="27" y="66"/>
                    </a:cubicBezTo>
                    <a:cubicBezTo>
                      <a:pt x="13" y="83"/>
                      <a:pt x="21" y="98"/>
                      <a:pt x="17" y="117"/>
                    </a:cubicBezTo>
                    <a:cubicBezTo>
                      <a:pt x="16" y="122"/>
                      <a:pt x="11" y="127"/>
                      <a:pt x="8" y="132"/>
                    </a:cubicBezTo>
                    <a:cubicBezTo>
                      <a:pt x="1" y="143"/>
                      <a:pt x="7" y="155"/>
                      <a:pt x="9" y="166"/>
                    </a:cubicBezTo>
                    <a:cubicBezTo>
                      <a:pt x="12" y="178"/>
                      <a:pt x="0" y="191"/>
                      <a:pt x="6" y="204"/>
                    </a:cubicBezTo>
                    <a:cubicBezTo>
                      <a:pt x="12" y="217"/>
                      <a:pt x="13" y="227"/>
                      <a:pt x="13" y="242"/>
                    </a:cubicBezTo>
                    <a:cubicBezTo>
                      <a:pt x="12" y="255"/>
                      <a:pt x="20" y="263"/>
                      <a:pt x="27" y="271"/>
                    </a:cubicBezTo>
                    <a:cubicBezTo>
                      <a:pt x="25" y="261"/>
                      <a:pt x="24" y="251"/>
                      <a:pt x="23" y="241"/>
                    </a:cubicBezTo>
                    <a:cubicBezTo>
                      <a:pt x="23" y="241"/>
                      <a:pt x="23" y="241"/>
                      <a:pt x="23" y="241"/>
                    </a:cubicBezTo>
                    <a:cubicBezTo>
                      <a:pt x="23" y="241"/>
                      <a:pt x="23" y="241"/>
                      <a:pt x="23" y="241"/>
                    </a:cubicBezTo>
                    <a:cubicBezTo>
                      <a:pt x="26" y="244"/>
                      <a:pt x="30" y="247"/>
                      <a:pt x="33" y="251"/>
                    </a:cubicBezTo>
                    <a:cubicBezTo>
                      <a:pt x="32" y="244"/>
                      <a:pt x="30" y="236"/>
                      <a:pt x="28" y="229"/>
                    </a:cubicBezTo>
                    <a:cubicBezTo>
                      <a:pt x="27" y="225"/>
                      <a:pt x="26" y="221"/>
                      <a:pt x="25" y="217"/>
                    </a:cubicBezTo>
                    <a:cubicBezTo>
                      <a:pt x="25" y="217"/>
                      <a:pt x="25" y="217"/>
                      <a:pt x="25" y="217"/>
                    </a:cubicBezTo>
                    <a:cubicBezTo>
                      <a:pt x="25" y="217"/>
                      <a:pt x="25" y="217"/>
                      <a:pt x="25" y="217"/>
                    </a:cubicBezTo>
                    <a:cubicBezTo>
                      <a:pt x="26" y="216"/>
                      <a:pt x="26" y="216"/>
                      <a:pt x="26" y="216"/>
                    </a:cubicBezTo>
                    <a:cubicBezTo>
                      <a:pt x="28" y="216"/>
                      <a:pt x="28" y="214"/>
                      <a:pt x="28" y="213"/>
                    </a:cubicBezTo>
                    <a:cubicBezTo>
                      <a:pt x="28" y="212"/>
                      <a:pt x="28" y="211"/>
                      <a:pt x="28" y="211"/>
                    </a:cubicBezTo>
                    <a:cubicBezTo>
                      <a:pt x="27" y="207"/>
                      <a:pt x="26" y="203"/>
                      <a:pt x="26" y="199"/>
                    </a:cubicBezTo>
                    <a:cubicBezTo>
                      <a:pt x="24" y="187"/>
                      <a:pt x="24" y="187"/>
                      <a:pt x="24" y="187"/>
                    </a:cubicBezTo>
                    <a:cubicBezTo>
                      <a:pt x="24" y="187"/>
                      <a:pt x="24" y="187"/>
                      <a:pt x="24" y="187"/>
                    </a:cubicBezTo>
                    <a:cubicBezTo>
                      <a:pt x="24" y="187"/>
                      <a:pt x="24" y="187"/>
                      <a:pt x="24" y="187"/>
                    </a:cubicBezTo>
                    <a:cubicBezTo>
                      <a:pt x="27" y="191"/>
                      <a:pt x="30" y="193"/>
                      <a:pt x="34" y="194"/>
                    </a:cubicBezTo>
                    <a:cubicBezTo>
                      <a:pt x="33" y="182"/>
                      <a:pt x="31" y="170"/>
                      <a:pt x="29" y="158"/>
                    </a:cubicBezTo>
                    <a:cubicBezTo>
                      <a:pt x="29" y="158"/>
                      <a:pt x="29" y="158"/>
                      <a:pt x="29" y="158"/>
                    </a:cubicBezTo>
                    <a:cubicBezTo>
                      <a:pt x="29" y="158"/>
                      <a:pt x="29" y="158"/>
                      <a:pt x="29" y="158"/>
                    </a:cubicBezTo>
                    <a:cubicBezTo>
                      <a:pt x="29" y="158"/>
                      <a:pt x="29" y="158"/>
                      <a:pt x="29" y="158"/>
                    </a:cubicBezTo>
                    <a:cubicBezTo>
                      <a:pt x="32" y="159"/>
                      <a:pt x="34" y="161"/>
                      <a:pt x="36" y="163"/>
                    </a:cubicBezTo>
                    <a:cubicBezTo>
                      <a:pt x="33" y="150"/>
                      <a:pt x="30" y="138"/>
                      <a:pt x="28" y="126"/>
                    </a:cubicBezTo>
                    <a:cubicBezTo>
                      <a:pt x="28" y="126"/>
                      <a:pt x="28" y="126"/>
                      <a:pt x="28" y="126"/>
                    </a:cubicBezTo>
                    <a:cubicBezTo>
                      <a:pt x="28" y="126"/>
                      <a:pt x="28" y="126"/>
                      <a:pt x="28" y="126"/>
                    </a:cubicBezTo>
                    <a:cubicBezTo>
                      <a:pt x="31" y="130"/>
                      <a:pt x="34" y="134"/>
                      <a:pt x="39" y="137"/>
                    </a:cubicBezTo>
                    <a:cubicBezTo>
                      <a:pt x="39" y="127"/>
                      <a:pt x="39" y="117"/>
                      <a:pt x="39" y="108"/>
                    </a:cubicBezTo>
                    <a:cubicBezTo>
                      <a:pt x="39" y="108"/>
                      <a:pt x="39" y="108"/>
                      <a:pt x="39" y="108"/>
                    </a:cubicBezTo>
                    <a:cubicBezTo>
                      <a:pt x="41" y="109"/>
                      <a:pt x="44" y="111"/>
                      <a:pt x="46" y="112"/>
                    </a:cubicBezTo>
                    <a:cubicBezTo>
                      <a:pt x="47" y="91"/>
                      <a:pt x="48" y="70"/>
                      <a:pt x="50" y="49"/>
                    </a:cubicBezTo>
                    <a:cubicBezTo>
                      <a:pt x="52" y="52"/>
                      <a:pt x="54" y="54"/>
                      <a:pt x="56" y="57"/>
                    </a:cubicBezTo>
                    <a:cubicBezTo>
                      <a:pt x="55" y="48"/>
                      <a:pt x="54" y="39"/>
                      <a:pt x="52" y="31"/>
                    </a:cubicBezTo>
                    <a:cubicBezTo>
                      <a:pt x="52" y="31"/>
                      <a:pt x="52" y="31"/>
                      <a:pt x="52" y="31"/>
                    </a:cubicBezTo>
                    <a:cubicBezTo>
                      <a:pt x="52" y="31"/>
                      <a:pt x="52" y="31"/>
                      <a:pt x="52" y="31"/>
                    </a:cubicBezTo>
                    <a:cubicBezTo>
                      <a:pt x="53" y="33"/>
                      <a:pt x="56" y="35"/>
                      <a:pt x="59" y="36"/>
                    </a:cubicBezTo>
                    <a:cubicBezTo>
                      <a:pt x="59" y="36"/>
                      <a:pt x="59" y="36"/>
                      <a:pt x="59" y="36"/>
                    </a:cubicBezTo>
                    <a:cubicBezTo>
                      <a:pt x="60" y="26"/>
                      <a:pt x="60" y="17"/>
                      <a:pt x="60" y="8"/>
                    </a:cubicBezTo>
                    <a:cubicBezTo>
                      <a:pt x="60" y="8"/>
                      <a:pt x="60" y="8"/>
                      <a:pt x="60" y="7"/>
                    </a:cubicBezTo>
                    <a:cubicBezTo>
                      <a:pt x="60" y="7"/>
                      <a:pt x="60" y="7"/>
                      <a:pt x="60" y="7"/>
                    </a:cubicBezTo>
                    <a:cubicBezTo>
                      <a:pt x="60" y="4"/>
                      <a:pt x="60" y="2"/>
                      <a:pt x="60" y="0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11" name="Google Shape;2611;p40"/>
              <p:cNvSpPr/>
              <p:nvPr/>
            </p:nvSpPr>
            <p:spPr>
              <a:xfrm>
                <a:off x="4111363" y="1073138"/>
                <a:ext cx="306388" cy="214313"/>
              </a:xfrm>
              <a:custGeom>
                <a:avLst/>
                <a:gdLst/>
                <a:ahLst/>
                <a:cxnLst/>
                <a:rect l="l" t="t" r="r" b="b"/>
                <a:pathLst>
                  <a:path w="220" h="154" extrusionOk="0">
                    <a:moveTo>
                      <a:pt x="45" y="150"/>
                    </a:moveTo>
                    <a:cubicBezTo>
                      <a:pt x="51" y="140"/>
                      <a:pt x="60" y="132"/>
                      <a:pt x="70" y="126"/>
                    </a:cubicBezTo>
                    <a:cubicBezTo>
                      <a:pt x="72" y="131"/>
                      <a:pt x="74" y="136"/>
                      <a:pt x="76" y="140"/>
                    </a:cubicBezTo>
                    <a:cubicBezTo>
                      <a:pt x="80" y="128"/>
                      <a:pt x="86" y="117"/>
                      <a:pt x="95" y="107"/>
                    </a:cubicBezTo>
                    <a:cubicBezTo>
                      <a:pt x="96" y="111"/>
                      <a:pt x="96" y="116"/>
                      <a:pt x="97" y="120"/>
                    </a:cubicBezTo>
                    <a:cubicBezTo>
                      <a:pt x="103" y="110"/>
                      <a:pt x="111" y="101"/>
                      <a:pt x="120" y="94"/>
                    </a:cubicBezTo>
                    <a:cubicBezTo>
                      <a:pt x="121" y="97"/>
                      <a:pt x="121" y="100"/>
                      <a:pt x="121" y="104"/>
                    </a:cubicBezTo>
                    <a:cubicBezTo>
                      <a:pt x="129" y="94"/>
                      <a:pt x="138" y="85"/>
                      <a:pt x="146" y="76"/>
                    </a:cubicBezTo>
                    <a:cubicBezTo>
                      <a:pt x="150" y="78"/>
                      <a:pt x="151" y="82"/>
                      <a:pt x="150" y="86"/>
                    </a:cubicBezTo>
                    <a:cubicBezTo>
                      <a:pt x="159" y="82"/>
                      <a:pt x="166" y="75"/>
                      <a:pt x="171" y="66"/>
                    </a:cubicBezTo>
                    <a:cubicBezTo>
                      <a:pt x="172" y="69"/>
                      <a:pt x="173" y="72"/>
                      <a:pt x="174" y="75"/>
                    </a:cubicBezTo>
                    <a:cubicBezTo>
                      <a:pt x="182" y="48"/>
                      <a:pt x="198" y="23"/>
                      <a:pt x="220" y="5"/>
                    </a:cubicBezTo>
                    <a:cubicBezTo>
                      <a:pt x="202" y="0"/>
                      <a:pt x="184" y="6"/>
                      <a:pt x="167" y="11"/>
                    </a:cubicBezTo>
                    <a:cubicBezTo>
                      <a:pt x="130" y="23"/>
                      <a:pt x="94" y="37"/>
                      <a:pt x="63" y="60"/>
                    </a:cubicBezTo>
                    <a:cubicBezTo>
                      <a:pt x="32" y="83"/>
                      <a:pt x="7" y="116"/>
                      <a:pt x="0" y="154"/>
                    </a:cubicBezTo>
                    <a:cubicBezTo>
                      <a:pt x="9" y="147"/>
                      <a:pt x="18" y="140"/>
                      <a:pt x="27" y="133"/>
                    </a:cubicBezTo>
                    <a:cubicBezTo>
                      <a:pt x="25" y="139"/>
                      <a:pt x="23" y="145"/>
                      <a:pt x="22" y="151"/>
                    </a:cubicBezTo>
                    <a:cubicBezTo>
                      <a:pt x="27" y="144"/>
                      <a:pt x="35" y="138"/>
                      <a:pt x="43" y="134"/>
                    </a:cubicBezTo>
                    <a:cubicBezTo>
                      <a:pt x="44" y="139"/>
                      <a:pt x="45" y="144"/>
                      <a:pt x="45" y="150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12" name="Google Shape;2612;p40"/>
              <p:cNvSpPr/>
              <p:nvPr/>
            </p:nvSpPr>
            <p:spPr>
              <a:xfrm>
                <a:off x="4354251" y="1114413"/>
                <a:ext cx="30163" cy="63500"/>
              </a:xfrm>
              <a:custGeom>
                <a:avLst/>
                <a:gdLst/>
                <a:ahLst/>
                <a:cxnLst/>
                <a:rect l="l" t="t" r="r" b="b"/>
                <a:pathLst>
                  <a:path w="22" h="45" extrusionOk="0">
                    <a:moveTo>
                      <a:pt x="0" y="44"/>
                    </a:moveTo>
                    <a:cubicBezTo>
                      <a:pt x="0" y="44"/>
                      <a:pt x="0" y="44"/>
                      <a:pt x="0" y="45"/>
                    </a:cubicBezTo>
                    <a:cubicBezTo>
                      <a:pt x="0" y="44"/>
                      <a:pt x="0" y="44"/>
                      <a:pt x="0" y="44"/>
                    </a:cubicBezTo>
                    <a:moveTo>
                      <a:pt x="0" y="43"/>
                    </a:moveTo>
                    <a:cubicBezTo>
                      <a:pt x="0" y="43"/>
                      <a:pt x="0" y="44"/>
                      <a:pt x="0" y="44"/>
                    </a:cubicBezTo>
                    <a:cubicBezTo>
                      <a:pt x="0" y="44"/>
                      <a:pt x="0" y="43"/>
                      <a:pt x="0" y="43"/>
                    </a:cubicBezTo>
                    <a:moveTo>
                      <a:pt x="0" y="43"/>
                    </a:moveTo>
                    <a:cubicBezTo>
                      <a:pt x="0" y="43"/>
                      <a:pt x="0" y="43"/>
                      <a:pt x="0" y="43"/>
                    </a:cubicBezTo>
                    <a:cubicBezTo>
                      <a:pt x="0" y="43"/>
                      <a:pt x="0" y="43"/>
                      <a:pt x="0" y="43"/>
                    </a:cubicBezTo>
                    <a:moveTo>
                      <a:pt x="22" y="0"/>
                    </a:moveTo>
                    <a:cubicBezTo>
                      <a:pt x="22" y="0"/>
                      <a:pt x="22" y="0"/>
                      <a:pt x="22" y="0"/>
                    </a:cubicBezTo>
                    <a:cubicBezTo>
                      <a:pt x="13" y="13"/>
                      <a:pt x="5" y="27"/>
                      <a:pt x="0" y="42"/>
                    </a:cubicBezTo>
                    <a:cubicBezTo>
                      <a:pt x="5" y="27"/>
                      <a:pt x="13" y="13"/>
                      <a:pt x="22" y="0"/>
                    </a:cubicBezTo>
                  </a:path>
                </a:pathLst>
              </a:custGeom>
              <a:solidFill>
                <a:srgbClr val="006C2A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13" name="Google Shape;2613;p40"/>
              <p:cNvSpPr/>
              <p:nvPr/>
            </p:nvSpPr>
            <p:spPr>
              <a:xfrm>
                <a:off x="4314563" y="1179501"/>
                <a:ext cx="7938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5" h="10" extrusionOk="0">
                    <a:moveTo>
                      <a:pt x="0" y="0"/>
                    </a:moveTo>
                    <a:cubicBezTo>
                      <a:pt x="4" y="2"/>
                      <a:pt x="5" y="6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5" y="6"/>
                      <a:pt x="4" y="2"/>
                      <a:pt x="0" y="0"/>
                    </a:cubicBezTo>
                  </a:path>
                </a:pathLst>
              </a:custGeom>
              <a:solidFill>
                <a:srgbClr val="07012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14" name="Google Shape;2614;p40"/>
              <p:cNvSpPr/>
              <p:nvPr/>
            </p:nvSpPr>
            <p:spPr>
              <a:xfrm>
                <a:off x="4174863" y="1249351"/>
                <a:ext cx="34925" cy="33338"/>
              </a:xfrm>
              <a:custGeom>
                <a:avLst/>
                <a:gdLst/>
                <a:ahLst/>
                <a:cxnLst/>
                <a:rect l="l" t="t" r="r" b="b"/>
                <a:pathLst>
                  <a:path w="25" h="23" extrusionOk="0">
                    <a:moveTo>
                      <a:pt x="25" y="0"/>
                    </a:moveTo>
                    <a:cubicBezTo>
                      <a:pt x="15" y="5"/>
                      <a:pt x="6" y="13"/>
                      <a:pt x="0" y="23"/>
                    </a:cubicBezTo>
                    <a:cubicBezTo>
                      <a:pt x="6" y="13"/>
                      <a:pt x="15" y="5"/>
                      <a:pt x="25" y="0"/>
                    </a:cubicBezTo>
                  </a:path>
                </a:pathLst>
              </a:custGeom>
              <a:solidFill>
                <a:srgbClr val="73C299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15" name="Google Shape;2615;p40"/>
              <p:cNvSpPr/>
              <p:nvPr/>
            </p:nvSpPr>
            <p:spPr>
              <a:xfrm>
                <a:off x="4111363" y="1114413"/>
                <a:ext cx="273050" cy="173038"/>
              </a:xfrm>
              <a:custGeom>
                <a:avLst/>
                <a:gdLst/>
                <a:ahLst/>
                <a:cxnLst/>
                <a:rect l="l" t="t" r="r" b="b"/>
                <a:pathLst>
                  <a:path w="196" h="124" extrusionOk="0">
                    <a:moveTo>
                      <a:pt x="196" y="0"/>
                    </a:moveTo>
                    <a:cubicBezTo>
                      <a:pt x="188" y="3"/>
                      <a:pt x="179" y="5"/>
                      <a:pt x="168" y="6"/>
                    </a:cubicBezTo>
                    <a:cubicBezTo>
                      <a:pt x="156" y="8"/>
                      <a:pt x="145" y="20"/>
                      <a:pt x="135" y="27"/>
                    </a:cubicBezTo>
                    <a:cubicBezTo>
                      <a:pt x="125" y="34"/>
                      <a:pt x="111" y="33"/>
                      <a:pt x="102" y="41"/>
                    </a:cubicBezTo>
                    <a:cubicBezTo>
                      <a:pt x="95" y="46"/>
                      <a:pt x="93" y="59"/>
                      <a:pt x="84" y="63"/>
                    </a:cubicBezTo>
                    <a:cubicBezTo>
                      <a:pt x="70" y="70"/>
                      <a:pt x="54" y="71"/>
                      <a:pt x="44" y="84"/>
                    </a:cubicBezTo>
                    <a:cubicBezTo>
                      <a:pt x="38" y="91"/>
                      <a:pt x="31" y="94"/>
                      <a:pt x="22" y="96"/>
                    </a:cubicBezTo>
                    <a:cubicBezTo>
                      <a:pt x="13" y="98"/>
                      <a:pt x="7" y="107"/>
                      <a:pt x="2" y="117"/>
                    </a:cubicBezTo>
                    <a:cubicBezTo>
                      <a:pt x="2" y="118"/>
                      <a:pt x="2" y="120"/>
                      <a:pt x="1" y="121"/>
                    </a:cubicBezTo>
                    <a:cubicBezTo>
                      <a:pt x="1" y="122"/>
                      <a:pt x="1" y="122"/>
                      <a:pt x="1" y="122"/>
                    </a:cubicBezTo>
                    <a:cubicBezTo>
                      <a:pt x="1" y="122"/>
                      <a:pt x="0" y="123"/>
                      <a:pt x="0" y="124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" y="117"/>
                      <a:pt x="18" y="110"/>
                      <a:pt x="27" y="103"/>
                    </a:cubicBezTo>
                    <a:cubicBezTo>
                      <a:pt x="27" y="103"/>
                      <a:pt x="27" y="103"/>
                      <a:pt x="27" y="103"/>
                    </a:cubicBezTo>
                    <a:cubicBezTo>
                      <a:pt x="27" y="103"/>
                      <a:pt x="27" y="103"/>
                      <a:pt x="27" y="103"/>
                    </a:cubicBezTo>
                    <a:cubicBezTo>
                      <a:pt x="25" y="109"/>
                      <a:pt x="23" y="115"/>
                      <a:pt x="22" y="121"/>
                    </a:cubicBezTo>
                    <a:cubicBezTo>
                      <a:pt x="27" y="114"/>
                      <a:pt x="35" y="108"/>
                      <a:pt x="43" y="104"/>
                    </a:cubicBezTo>
                    <a:cubicBezTo>
                      <a:pt x="44" y="108"/>
                      <a:pt x="45" y="112"/>
                      <a:pt x="45" y="116"/>
                    </a:cubicBezTo>
                    <a:cubicBezTo>
                      <a:pt x="45" y="117"/>
                      <a:pt x="45" y="118"/>
                      <a:pt x="45" y="120"/>
                    </a:cubicBezTo>
                    <a:cubicBezTo>
                      <a:pt x="45" y="120"/>
                      <a:pt x="45" y="120"/>
                      <a:pt x="45" y="120"/>
                    </a:cubicBezTo>
                    <a:cubicBezTo>
                      <a:pt x="51" y="110"/>
                      <a:pt x="60" y="102"/>
                      <a:pt x="70" y="97"/>
                    </a:cubicBezTo>
                    <a:cubicBezTo>
                      <a:pt x="70" y="97"/>
                      <a:pt x="70" y="97"/>
                      <a:pt x="70" y="96"/>
                    </a:cubicBezTo>
                    <a:cubicBezTo>
                      <a:pt x="72" y="101"/>
                      <a:pt x="74" y="106"/>
                      <a:pt x="76" y="110"/>
                    </a:cubicBezTo>
                    <a:cubicBezTo>
                      <a:pt x="80" y="98"/>
                      <a:pt x="86" y="87"/>
                      <a:pt x="95" y="77"/>
                    </a:cubicBezTo>
                    <a:cubicBezTo>
                      <a:pt x="96" y="81"/>
                      <a:pt x="96" y="86"/>
                      <a:pt x="97" y="90"/>
                    </a:cubicBezTo>
                    <a:cubicBezTo>
                      <a:pt x="103" y="80"/>
                      <a:pt x="111" y="71"/>
                      <a:pt x="120" y="64"/>
                    </a:cubicBezTo>
                    <a:cubicBezTo>
                      <a:pt x="121" y="67"/>
                      <a:pt x="121" y="70"/>
                      <a:pt x="121" y="74"/>
                    </a:cubicBezTo>
                    <a:cubicBezTo>
                      <a:pt x="129" y="64"/>
                      <a:pt x="138" y="55"/>
                      <a:pt x="146" y="46"/>
                    </a:cubicBezTo>
                    <a:cubicBezTo>
                      <a:pt x="146" y="46"/>
                      <a:pt x="146" y="46"/>
                      <a:pt x="146" y="46"/>
                    </a:cubicBezTo>
                    <a:cubicBezTo>
                      <a:pt x="150" y="48"/>
                      <a:pt x="151" y="52"/>
                      <a:pt x="150" y="56"/>
                    </a:cubicBezTo>
                    <a:cubicBezTo>
                      <a:pt x="159" y="52"/>
                      <a:pt x="166" y="45"/>
                      <a:pt x="171" y="36"/>
                    </a:cubicBezTo>
                    <a:cubicBezTo>
                      <a:pt x="172" y="39"/>
                      <a:pt x="173" y="42"/>
                      <a:pt x="174" y="45"/>
                    </a:cubicBezTo>
                    <a:cubicBezTo>
                      <a:pt x="174" y="45"/>
                      <a:pt x="174" y="45"/>
                      <a:pt x="174" y="45"/>
                    </a:cubicBezTo>
                    <a:cubicBezTo>
                      <a:pt x="174" y="44"/>
                      <a:pt x="174" y="44"/>
                      <a:pt x="174" y="44"/>
                    </a:cubicBezTo>
                    <a:cubicBezTo>
                      <a:pt x="174" y="44"/>
                      <a:pt x="174" y="44"/>
                      <a:pt x="174" y="44"/>
                    </a:cubicBezTo>
                    <a:cubicBezTo>
                      <a:pt x="174" y="44"/>
                      <a:pt x="174" y="43"/>
                      <a:pt x="174" y="43"/>
                    </a:cubicBezTo>
                    <a:cubicBezTo>
                      <a:pt x="174" y="43"/>
                      <a:pt x="174" y="43"/>
                      <a:pt x="174" y="43"/>
                    </a:cubicBezTo>
                    <a:cubicBezTo>
                      <a:pt x="174" y="43"/>
                      <a:pt x="174" y="43"/>
                      <a:pt x="174" y="43"/>
                    </a:cubicBezTo>
                    <a:cubicBezTo>
                      <a:pt x="174" y="42"/>
                      <a:pt x="174" y="42"/>
                      <a:pt x="174" y="42"/>
                    </a:cubicBezTo>
                    <a:cubicBezTo>
                      <a:pt x="179" y="27"/>
                      <a:pt x="187" y="13"/>
                      <a:pt x="196" y="0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616" name="Google Shape;2616;p40"/>
            <p:cNvGrpSpPr/>
            <p:nvPr/>
          </p:nvGrpSpPr>
          <p:grpSpPr>
            <a:xfrm>
              <a:off x="5472936" y="3198719"/>
              <a:ext cx="1436796" cy="1211991"/>
              <a:chOff x="1329985" y="3164910"/>
              <a:chExt cx="530692" cy="447675"/>
            </a:xfrm>
          </p:grpSpPr>
          <p:sp>
            <p:nvSpPr>
              <p:cNvPr id="2617" name="Google Shape;2617;p40"/>
              <p:cNvSpPr/>
              <p:nvPr/>
            </p:nvSpPr>
            <p:spPr>
              <a:xfrm>
                <a:off x="1641285" y="3280535"/>
                <a:ext cx="162900" cy="219600"/>
              </a:xfrm>
              <a:prstGeom prst="rect">
                <a:avLst/>
              </a:prstGeom>
              <a:solidFill>
                <a:srgbClr val="90480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18" name="Google Shape;2618;p40"/>
              <p:cNvSpPr/>
              <p:nvPr/>
            </p:nvSpPr>
            <p:spPr>
              <a:xfrm>
                <a:off x="1641285" y="3280535"/>
                <a:ext cx="162900" cy="2196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19" name="Google Shape;2619;p40"/>
              <p:cNvSpPr/>
              <p:nvPr/>
            </p:nvSpPr>
            <p:spPr>
              <a:xfrm>
                <a:off x="1398174" y="3499925"/>
                <a:ext cx="133414" cy="112660"/>
              </a:xfrm>
              <a:custGeom>
                <a:avLst/>
                <a:gdLst/>
                <a:ahLst/>
                <a:cxnLst/>
                <a:rect l="l" t="t" r="r" b="b"/>
                <a:pathLst>
                  <a:path w="45" h="38" extrusionOk="0">
                    <a:moveTo>
                      <a:pt x="45" y="38"/>
                    </a:moveTo>
                    <a:lnTo>
                      <a:pt x="11" y="0"/>
                    </a:lnTo>
                    <a:lnTo>
                      <a:pt x="0" y="0"/>
                    </a:lnTo>
                    <a:lnTo>
                      <a:pt x="34" y="38"/>
                    </a:lnTo>
                    <a:lnTo>
                      <a:pt x="45" y="38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20" name="Google Shape;2620;p40"/>
              <p:cNvSpPr/>
              <p:nvPr/>
            </p:nvSpPr>
            <p:spPr>
              <a:xfrm>
                <a:off x="1401139" y="3499925"/>
                <a:ext cx="133414" cy="112660"/>
              </a:xfrm>
              <a:custGeom>
                <a:avLst/>
                <a:gdLst/>
                <a:ahLst/>
                <a:cxnLst/>
                <a:rect l="l" t="t" r="r" b="b"/>
                <a:pathLst>
                  <a:path w="45" h="38" extrusionOk="0">
                    <a:moveTo>
                      <a:pt x="11" y="38"/>
                    </a:moveTo>
                    <a:lnTo>
                      <a:pt x="45" y="0"/>
                    </a:lnTo>
                    <a:lnTo>
                      <a:pt x="34" y="0"/>
                    </a:lnTo>
                    <a:lnTo>
                      <a:pt x="0" y="38"/>
                    </a:lnTo>
                    <a:lnTo>
                      <a:pt x="11" y="38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21" name="Google Shape;2621;p40"/>
              <p:cNvSpPr/>
              <p:nvPr/>
            </p:nvSpPr>
            <p:spPr>
              <a:xfrm>
                <a:off x="1522694" y="3499925"/>
                <a:ext cx="130449" cy="112660"/>
              </a:xfrm>
              <a:custGeom>
                <a:avLst/>
                <a:gdLst/>
                <a:ahLst/>
                <a:cxnLst/>
                <a:rect l="l" t="t" r="r" b="b"/>
                <a:pathLst>
                  <a:path w="44" h="38" extrusionOk="0">
                    <a:moveTo>
                      <a:pt x="44" y="38"/>
                    </a:moveTo>
                    <a:lnTo>
                      <a:pt x="11" y="0"/>
                    </a:lnTo>
                    <a:lnTo>
                      <a:pt x="0" y="0"/>
                    </a:lnTo>
                    <a:lnTo>
                      <a:pt x="33" y="38"/>
                    </a:lnTo>
                    <a:lnTo>
                      <a:pt x="44" y="38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22" name="Google Shape;2622;p40"/>
              <p:cNvSpPr/>
              <p:nvPr/>
            </p:nvSpPr>
            <p:spPr>
              <a:xfrm>
                <a:off x="1522694" y="3499925"/>
                <a:ext cx="127485" cy="112660"/>
              </a:xfrm>
              <a:custGeom>
                <a:avLst/>
                <a:gdLst/>
                <a:ahLst/>
                <a:cxnLst/>
                <a:rect l="l" t="t" r="r" b="b"/>
                <a:pathLst>
                  <a:path w="43" h="38" extrusionOk="0">
                    <a:moveTo>
                      <a:pt x="11" y="38"/>
                    </a:moveTo>
                    <a:lnTo>
                      <a:pt x="43" y="0"/>
                    </a:lnTo>
                    <a:lnTo>
                      <a:pt x="33" y="0"/>
                    </a:lnTo>
                    <a:lnTo>
                      <a:pt x="0" y="38"/>
                    </a:lnTo>
                    <a:lnTo>
                      <a:pt x="11" y="38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23" name="Google Shape;2623;p40"/>
              <p:cNvSpPr/>
              <p:nvPr/>
            </p:nvSpPr>
            <p:spPr>
              <a:xfrm>
                <a:off x="1656108" y="3499925"/>
                <a:ext cx="133414" cy="112660"/>
              </a:xfrm>
              <a:custGeom>
                <a:avLst/>
                <a:gdLst/>
                <a:ahLst/>
                <a:cxnLst/>
                <a:rect l="l" t="t" r="r" b="b"/>
                <a:pathLst>
                  <a:path w="45" h="38" extrusionOk="0">
                    <a:moveTo>
                      <a:pt x="45" y="38"/>
                    </a:moveTo>
                    <a:lnTo>
                      <a:pt x="11" y="0"/>
                    </a:lnTo>
                    <a:lnTo>
                      <a:pt x="0" y="0"/>
                    </a:lnTo>
                    <a:lnTo>
                      <a:pt x="34" y="38"/>
                    </a:lnTo>
                    <a:lnTo>
                      <a:pt x="45" y="38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24" name="Google Shape;2624;p40"/>
              <p:cNvSpPr/>
              <p:nvPr/>
            </p:nvSpPr>
            <p:spPr>
              <a:xfrm>
                <a:off x="1656108" y="3499925"/>
                <a:ext cx="133414" cy="112660"/>
              </a:xfrm>
              <a:custGeom>
                <a:avLst/>
                <a:gdLst/>
                <a:ahLst/>
                <a:cxnLst/>
                <a:rect l="l" t="t" r="r" b="b"/>
                <a:pathLst>
                  <a:path w="45" h="38" extrusionOk="0">
                    <a:moveTo>
                      <a:pt x="11" y="38"/>
                    </a:moveTo>
                    <a:lnTo>
                      <a:pt x="45" y="0"/>
                    </a:lnTo>
                    <a:lnTo>
                      <a:pt x="34" y="0"/>
                    </a:lnTo>
                    <a:lnTo>
                      <a:pt x="0" y="38"/>
                    </a:lnTo>
                    <a:lnTo>
                      <a:pt x="11" y="38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25" name="Google Shape;2625;p40"/>
              <p:cNvSpPr/>
              <p:nvPr/>
            </p:nvSpPr>
            <p:spPr>
              <a:xfrm>
                <a:off x="1644249" y="3322041"/>
                <a:ext cx="165900" cy="20700"/>
              </a:xfrm>
              <a:prstGeom prst="rect">
                <a:avLst/>
              </a:prstGeom>
              <a:solidFill>
                <a:srgbClr val="C4702A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26" name="Google Shape;2626;p40"/>
              <p:cNvSpPr/>
              <p:nvPr/>
            </p:nvSpPr>
            <p:spPr>
              <a:xfrm>
                <a:off x="1644249" y="3322041"/>
                <a:ext cx="165900" cy="20700"/>
              </a:xfrm>
              <a:prstGeom prst="rect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27" name="Google Shape;2627;p40"/>
              <p:cNvSpPr/>
              <p:nvPr/>
            </p:nvSpPr>
            <p:spPr>
              <a:xfrm>
                <a:off x="1644249" y="3366512"/>
                <a:ext cx="165900" cy="20700"/>
              </a:xfrm>
              <a:prstGeom prst="rect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28" name="Google Shape;2628;p40"/>
              <p:cNvSpPr/>
              <p:nvPr/>
            </p:nvSpPr>
            <p:spPr>
              <a:xfrm>
                <a:off x="1644249" y="3410983"/>
                <a:ext cx="165900" cy="20700"/>
              </a:xfrm>
              <a:prstGeom prst="rect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29" name="Google Shape;2629;p40"/>
              <p:cNvSpPr/>
              <p:nvPr/>
            </p:nvSpPr>
            <p:spPr>
              <a:xfrm>
                <a:off x="1644249" y="3455454"/>
                <a:ext cx="165900" cy="20700"/>
              </a:xfrm>
              <a:prstGeom prst="rect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30" name="Google Shape;2630;p40"/>
              <p:cNvSpPr/>
              <p:nvPr/>
            </p:nvSpPr>
            <p:spPr>
              <a:xfrm>
                <a:off x="1786558" y="3295358"/>
                <a:ext cx="36000" cy="317100"/>
              </a:xfrm>
              <a:prstGeom prst="rect">
                <a:avLst/>
              </a:prstGeom>
              <a:solidFill>
                <a:srgbClr val="C4702A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31" name="Google Shape;2631;p40"/>
              <p:cNvSpPr/>
              <p:nvPr/>
            </p:nvSpPr>
            <p:spPr>
              <a:xfrm>
                <a:off x="1786558" y="3295358"/>
                <a:ext cx="36000" cy="317100"/>
              </a:xfrm>
              <a:prstGeom prst="rect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32" name="Google Shape;2632;p40"/>
              <p:cNvSpPr/>
              <p:nvPr/>
            </p:nvSpPr>
            <p:spPr>
              <a:xfrm>
                <a:off x="1629425" y="3295358"/>
                <a:ext cx="32400" cy="317100"/>
              </a:xfrm>
              <a:prstGeom prst="rect">
                <a:avLst/>
              </a:prstGeom>
              <a:solidFill>
                <a:srgbClr val="C4702A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33" name="Google Shape;2633;p40"/>
              <p:cNvSpPr/>
              <p:nvPr/>
            </p:nvSpPr>
            <p:spPr>
              <a:xfrm>
                <a:off x="1629425" y="3295358"/>
                <a:ext cx="32400" cy="317100"/>
              </a:xfrm>
              <a:prstGeom prst="rect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34" name="Google Shape;2634;p40"/>
              <p:cNvSpPr/>
              <p:nvPr/>
            </p:nvSpPr>
            <p:spPr>
              <a:xfrm>
                <a:off x="1368527" y="3485101"/>
                <a:ext cx="453900" cy="32400"/>
              </a:xfrm>
              <a:prstGeom prst="rect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35" name="Google Shape;2635;p40"/>
              <p:cNvSpPr/>
              <p:nvPr/>
            </p:nvSpPr>
            <p:spPr>
              <a:xfrm>
                <a:off x="1368527" y="3553290"/>
                <a:ext cx="453900" cy="11700"/>
              </a:xfrm>
              <a:prstGeom prst="rect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36" name="Google Shape;2636;p40"/>
              <p:cNvSpPr/>
              <p:nvPr/>
            </p:nvSpPr>
            <p:spPr>
              <a:xfrm>
                <a:off x="1404104" y="3295358"/>
                <a:ext cx="118800" cy="204600"/>
              </a:xfrm>
              <a:prstGeom prst="rect">
                <a:avLst/>
              </a:prstGeom>
              <a:solidFill>
                <a:srgbClr val="E99B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37" name="Google Shape;2637;p40"/>
              <p:cNvSpPr/>
              <p:nvPr/>
            </p:nvSpPr>
            <p:spPr>
              <a:xfrm>
                <a:off x="1404104" y="3295358"/>
                <a:ext cx="118800" cy="2046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38" name="Google Shape;2638;p40"/>
              <p:cNvSpPr/>
              <p:nvPr/>
            </p:nvSpPr>
            <p:spPr>
              <a:xfrm>
                <a:off x="1522694" y="3295358"/>
                <a:ext cx="109800" cy="204600"/>
              </a:xfrm>
              <a:prstGeom prst="rect">
                <a:avLst/>
              </a:prstGeom>
              <a:solidFill>
                <a:srgbClr val="E99B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39" name="Google Shape;2639;p40"/>
              <p:cNvSpPr/>
              <p:nvPr/>
            </p:nvSpPr>
            <p:spPr>
              <a:xfrm>
                <a:off x="1522694" y="3295358"/>
                <a:ext cx="109800" cy="2046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40" name="Google Shape;2640;p40"/>
              <p:cNvSpPr/>
              <p:nvPr/>
            </p:nvSpPr>
            <p:spPr>
              <a:xfrm>
                <a:off x="1507870" y="3295358"/>
                <a:ext cx="27000" cy="204600"/>
              </a:xfrm>
              <a:prstGeom prst="rect">
                <a:avLst/>
              </a:prstGeom>
              <a:solidFill>
                <a:srgbClr val="C4702A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41" name="Google Shape;2641;p40"/>
              <p:cNvSpPr/>
              <p:nvPr/>
            </p:nvSpPr>
            <p:spPr>
              <a:xfrm>
                <a:off x="1507870" y="3295358"/>
                <a:ext cx="27000" cy="204600"/>
              </a:xfrm>
              <a:prstGeom prst="rect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42" name="Google Shape;2642;p40"/>
              <p:cNvSpPr/>
              <p:nvPr/>
            </p:nvSpPr>
            <p:spPr>
              <a:xfrm>
                <a:off x="1573095" y="3393195"/>
                <a:ext cx="23400" cy="207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43" name="Google Shape;2643;p40"/>
              <p:cNvSpPr/>
              <p:nvPr/>
            </p:nvSpPr>
            <p:spPr>
              <a:xfrm>
                <a:off x="1368527" y="3295358"/>
                <a:ext cx="36000" cy="317100"/>
              </a:xfrm>
              <a:prstGeom prst="rect">
                <a:avLst/>
              </a:prstGeom>
              <a:solidFill>
                <a:srgbClr val="C4702A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44" name="Google Shape;2644;p40"/>
              <p:cNvSpPr/>
              <p:nvPr/>
            </p:nvSpPr>
            <p:spPr>
              <a:xfrm>
                <a:off x="1368527" y="3295358"/>
                <a:ext cx="36000" cy="317100"/>
              </a:xfrm>
              <a:prstGeom prst="rect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45" name="Google Shape;2645;p40"/>
              <p:cNvSpPr/>
              <p:nvPr/>
            </p:nvSpPr>
            <p:spPr>
              <a:xfrm>
                <a:off x="1641285" y="3280535"/>
                <a:ext cx="163062" cy="41506"/>
              </a:xfrm>
              <a:custGeom>
                <a:avLst/>
                <a:gdLst/>
                <a:ahLst/>
                <a:cxnLst/>
                <a:rect l="l" t="t" r="r" b="b"/>
                <a:pathLst>
                  <a:path w="55" h="14" extrusionOk="0">
                    <a:moveTo>
                      <a:pt x="55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7" y="5"/>
                    </a:lnTo>
                    <a:lnTo>
                      <a:pt x="7" y="14"/>
                    </a:lnTo>
                    <a:lnTo>
                      <a:pt x="49" y="14"/>
                    </a:lnTo>
                    <a:lnTo>
                      <a:pt x="49" y="5"/>
                    </a:lnTo>
                    <a:lnTo>
                      <a:pt x="55" y="5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171516">
                  <a:alpha val="259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46" name="Google Shape;2646;p40"/>
              <p:cNvSpPr/>
              <p:nvPr/>
            </p:nvSpPr>
            <p:spPr>
              <a:xfrm>
                <a:off x="1641285" y="3280535"/>
                <a:ext cx="163062" cy="41506"/>
              </a:xfrm>
              <a:custGeom>
                <a:avLst/>
                <a:gdLst/>
                <a:ahLst/>
                <a:cxnLst/>
                <a:rect l="l" t="t" r="r" b="b"/>
                <a:pathLst>
                  <a:path w="55" h="14" extrusionOk="0">
                    <a:moveTo>
                      <a:pt x="55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7" y="5"/>
                    </a:lnTo>
                    <a:lnTo>
                      <a:pt x="7" y="14"/>
                    </a:lnTo>
                    <a:lnTo>
                      <a:pt x="49" y="14"/>
                    </a:lnTo>
                    <a:lnTo>
                      <a:pt x="49" y="5"/>
                    </a:lnTo>
                    <a:lnTo>
                      <a:pt x="55" y="5"/>
                    </a:lnTo>
                    <a:lnTo>
                      <a:pt x="55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47" name="Google Shape;2647;p40"/>
              <p:cNvSpPr/>
              <p:nvPr/>
            </p:nvSpPr>
            <p:spPr>
              <a:xfrm>
                <a:off x="1662038" y="3322041"/>
                <a:ext cx="124520" cy="2965"/>
              </a:xfrm>
              <a:custGeom>
                <a:avLst/>
                <a:gdLst/>
                <a:ahLst/>
                <a:cxnLst/>
                <a:rect l="l" t="t" r="r" b="b"/>
                <a:pathLst>
                  <a:path w="42" h="1" extrusionOk="0">
                    <a:moveTo>
                      <a:pt x="42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17" y="1"/>
                    </a:lnTo>
                    <a:lnTo>
                      <a:pt x="42" y="1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B45A1E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48" name="Google Shape;2648;p40"/>
              <p:cNvSpPr/>
              <p:nvPr/>
            </p:nvSpPr>
            <p:spPr>
              <a:xfrm>
                <a:off x="1662038" y="3322041"/>
                <a:ext cx="124520" cy="2965"/>
              </a:xfrm>
              <a:custGeom>
                <a:avLst/>
                <a:gdLst/>
                <a:ahLst/>
                <a:cxnLst/>
                <a:rect l="l" t="t" r="r" b="b"/>
                <a:pathLst>
                  <a:path w="42" h="1" extrusionOk="0">
                    <a:moveTo>
                      <a:pt x="42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17" y="1"/>
                    </a:lnTo>
                    <a:lnTo>
                      <a:pt x="42" y="1"/>
                    </a:lnTo>
                    <a:lnTo>
                      <a:pt x="42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49" name="Google Shape;2649;p40"/>
              <p:cNvSpPr/>
              <p:nvPr/>
            </p:nvSpPr>
            <p:spPr>
              <a:xfrm>
                <a:off x="1786558" y="3295358"/>
                <a:ext cx="35577" cy="29647"/>
              </a:xfrm>
              <a:custGeom>
                <a:avLst/>
                <a:gdLst/>
                <a:ahLst/>
                <a:cxnLst/>
                <a:rect l="l" t="t" r="r" b="b"/>
                <a:pathLst>
                  <a:path w="12" h="10" extrusionOk="0">
                    <a:moveTo>
                      <a:pt x="12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9"/>
                    </a:lnTo>
                    <a:lnTo>
                      <a:pt x="0" y="10"/>
                    </a:lnTo>
                    <a:lnTo>
                      <a:pt x="12" y="1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171516">
                  <a:alpha val="259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50" name="Google Shape;2650;p40"/>
              <p:cNvSpPr/>
              <p:nvPr/>
            </p:nvSpPr>
            <p:spPr>
              <a:xfrm>
                <a:off x="1786558" y="3295358"/>
                <a:ext cx="35577" cy="29647"/>
              </a:xfrm>
              <a:custGeom>
                <a:avLst/>
                <a:gdLst/>
                <a:ahLst/>
                <a:cxnLst/>
                <a:rect l="l" t="t" r="r" b="b"/>
                <a:pathLst>
                  <a:path w="12" h="10" extrusionOk="0">
                    <a:moveTo>
                      <a:pt x="12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9"/>
                    </a:lnTo>
                    <a:lnTo>
                      <a:pt x="0" y="10"/>
                    </a:lnTo>
                    <a:lnTo>
                      <a:pt x="12" y="10"/>
                    </a:lnTo>
                    <a:lnTo>
                      <a:pt x="12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51" name="Google Shape;2651;p40"/>
              <p:cNvSpPr/>
              <p:nvPr/>
            </p:nvSpPr>
            <p:spPr>
              <a:xfrm>
                <a:off x="1632390" y="3295358"/>
                <a:ext cx="29648" cy="29647"/>
              </a:xfrm>
              <a:custGeom>
                <a:avLst/>
                <a:gdLst/>
                <a:ahLst/>
                <a:cxnLst/>
                <a:rect l="l" t="t" r="r" b="b"/>
                <a:pathLst>
                  <a:path w="10" h="10" extrusionOk="0">
                    <a:moveTo>
                      <a:pt x="10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10" y="10"/>
                    </a:lnTo>
                    <a:lnTo>
                      <a:pt x="10" y="9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171516">
                  <a:alpha val="259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52" name="Google Shape;2652;p40"/>
              <p:cNvSpPr/>
              <p:nvPr/>
            </p:nvSpPr>
            <p:spPr>
              <a:xfrm>
                <a:off x="1632390" y="3295358"/>
                <a:ext cx="29648" cy="29647"/>
              </a:xfrm>
              <a:custGeom>
                <a:avLst/>
                <a:gdLst/>
                <a:ahLst/>
                <a:cxnLst/>
                <a:rect l="l" t="t" r="r" b="b"/>
                <a:pathLst>
                  <a:path w="10" h="10" extrusionOk="0">
                    <a:moveTo>
                      <a:pt x="10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10" y="10"/>
                    </a:lnTo>
                    <a:lnTo>
                      <a:pt x="10" y="9"/>
                    </a:lnTo>
                    <a:lnTo>
                      <a:pt x="1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53" name="Google Shape;2653;p40"/>
              <p:cNvSpPr/>
              <p:nvPr/>
            </p:nvSpPr>
            <p:spPr>
              <a:xfrm>
                <a:off x="1404104" y="3295358"/>
                <a:ext cx="103500" cy="29700"/>
              </a:xfrm>
              <a:prstGeom prst="rect">
                <a:avLst/>
              </a:prstGeom>
              <a:solidFill>
                <a:srgbClr val="D67D2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54" name="Google Shape;2654;p40"/>
              <p:cNvSpPr/>
              <p:nvPr/>
            </p:nvSpPr>
            <p:spPr>
              <a:xfrm>
                <a:off x="1404104" y="3295358"/>
                <a:ext cx="103500" cy="29700"/>
              </a:xfrm>
              <a:prstGeom prst="rect">
                <a:avLst/>
              </a:prstGeom>
              <a:solidFill>
                <a:srgbClr val="171516">
                  <a:alpha val="259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55" name="Google Shape;2655;p40"/>
              <p:cNvSpPr/>
              <p:nvPr/>
            </p:nvSpPr>
            <p:spPr>
              <a:xfrm>
                <a:off x="1534553" y="3295358"/>
                <a:ext cx="98100" cy="29700"/>
              </a:xfrm>
              <a:prstGeom prst="rect">
                <a:avLst/>
              </a:prstGeom>
              <a:solidFill>
                <a:srgbClr val="D67D2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56" name="Google Shape;2656;p40"/>
              <p:cNvSpPr/>
              <p:nvPr/>
            </p:nvSpPr>
            <p:spPr>
              <a:xfrm>
                <a:off x="1534553" y="3295358"/>
                <a:ext cx="98100" cy="29700"/>
              </a:xfrm>
              <a:prstGeom prst="rect">
                <a:avLst/>
              </a:prstGeom>
              <a:solidFill>
                <a:srgbClr val="171516">
                  <a:alpha val="259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57" name="Google Shape;2657;p40"/>
              <p:cNvSpPr/>
              <p:nvPr/>
            </p:nvSpPr>
            <p:spPr>
              <a:xfrm>
                <a:off x="1507870" y="3295358"/>
                <a:ext cx="27000" cy="29700"/>
              </a:xfrm>
              <a:prstGeom prst="rect">
                <a:avLst/>
              </a:prstGeom>
              <a:solidFill>
                <a:srgbClr val="B45A1E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58" name="Google Shape;2658;p40"/>
              <p:cNvSpPr/>
              <p:nvPr/>
            </p:nvSpPr>
            <p:spPr>
              <a:xfrm>
                <a:off x="1507870" y="3295358"/>
                <a:ext cx="27000" cy="29700"/>
              </a:xfrm>
              <a:prstGeom prst="rect">
                <a:avLst/>
              </a:prstGeom>
              <a:solidFill>
                <a:srgbClr val="171516">
                  <a:alpha val="259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59" name="Google Shape;2659;p40"/>
              <p:cNvSpPr/>
              <p:nvPr/>
            </p:nvSpPr>
            <p:spPr>
              <a:xfrm>
                <a:off x="1368527" y="3295358"/>
                <a:ext cx="36000" cy="29700"/>
              </a:xfrm>
              <a:prstGeom prst="rect">
                <a:avLst/>
              </a:prstGeom>
              <a:solidFill>
                <a:srgbClr val="B45A1E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60" name="Google Shape;2660;p40"/>
              <p:cNvSpPr/>
              <p:nvPr/>
            </p:nvSpPr>
            <p:spPr>
              <a:xfrm>
                <a:off x="1368527" y="3295358"/>
                <a:ext cx="36000" cy="29700"/>
              </a:xfrm>
              <a:prstGeom prst="rect">
                <a:avLst/>
              </a:prstGeom>
              <a:solidFill>
                <a:srgbClr val="171516">
                  <a:alpha val="259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61" name="Google Shape;2661;p40"/>
              <p:cNvSpPr/>
              <p:nvPr/>
            </p:nvSpPr>
            <p:spPr>
              <a:xfrm>
                <a:off x="1329985" y="3164910"/>
                <a:ext cx="530692" cy="130448"/>
              </a:xfrm>
              <a:custGeom>
                <a:avLst/>
                <a:gdLst/>
                <a:ahLst/>
                <a:cxnLst/>
                <a:rect l="l" t="t" r="r" b="b"/>
                <a:pathLst>
                  <a:path w="179" h="44" extrusionOk="0">
                    <a:moveTo>
                      <a:pt x="179" y="44"/>
                    </a:moveTo>
                    <a:lnTo>
                      <a:pt x="0" y="44"/>
                    </a:lnTo>
                    <a:lnTo>
                      <a:pt x="45" y="0"/>
                    </a:lnTo>
                    <a:lnTo>
                      <a:pt x="135" y="0"/>
                    </a:lnTo>
                    <a:lnTo>
                      <a:pt x="179" y="4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62" name="Google Shape;2662;p40"/>
              <p:cNvSpPr/>
              <p:nvPr/>
            </p:nvSpPr>
            <p:spPr>
              <a:xfrm>
                <a:off x="1329985" y="3164910"/>
                <a:ext cx="382454" cy="130448"/>
              </a:xfrm>
              <a:custGeom>
                <a:avLst/>
                <a:gdLst/>
                <a:ahLst/>
                <a:cxnLst/>
                <a:rect l="l" t="t" r="r" b="b"/>
                <a:pathLst>
                  <a:path w="129" h="44" extrusionOk="0">
                    <a:moveTo>
                      <a:pt x="129" y="44"/>
                    </a:moveTo>
                    <a:lnTo>
                      <a:pt x="0" y="44"/>
                    </a:lnTo>
                    <a:lnTo>
                      <a:pt x="45" y="0"/>
                    </a:lnTo>
                    <a:lnTo>
                      <a:pt x="84" y="0"/>
                    </a:lnTo>
                    <a:lnTo>
                      <a:pt x="129" y="44"/>
                    </a:lnTo>
                    <a:close/>
                  </a:path>
                </a:pathLst>
              </a:custGeom>
              <a:solidFill>
                <a:srgbClr val="171516">
                  <a:alpha val="259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63" name="Google Shape;2663;p40"/>
              <p:cNvSpPr/>
              <p:nvPr/>
            </p:nvSpPr>
            <p:spPr>
              <a:xfrm>
                <a:off x="1329985" y="3215310"/>
                <a:ext cx="382454" cy="80048"/>
              </a:xfrm>
              <a:custGeom>
                <a:avLst/>
                <a:gdLst/>
                <a:ahLst/>
                <a:cxnLst/>
                <a:rect l="l" t="t" r="r" b="b"/>
                <a:pathLst>
                  <a:path w="129" h="27" extrusionOk="0">
                    <a:moveTo>
                      <a:pt x="27" y="0"/>
                    </a:moveTo>
                    <a:lnTo>
                      <a:pt x="0" y="27"/>
                    </a:lnTo>
                    <a:lnTo>
                      <a:pt x="129" y="27"/>
                    </a:lnTo>
                    <a:lnTo>
                      <a:pt x="101" y="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171516">
                  <a:alpha val="259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64" name="Google Shape;2664;p40"/>
              <p:cNvSpPr/>
              <p:nvPr/>
            </p:nvSpPr>
            <p:spPr>
              <a:xfrm>
                <a:off x="1329985" y="3253852"/>
                <a:ext cx="382454" cy="41506"/>
              </a:xfrm>
              <a:custGeom>
                <a:avLst/>
                <a:gdLst/>
                <a:ahLst/>
                <a:cxnLst/>
                <a:rect l="l" t="t" r="r" b="b"/>
                <a:pathLst>
                  <a:path w="129" h="14" extrusionOk="0">
                    <a:moveTo>
                      <a:pt x="14" y="0"/>
                    </a:moveTo>
                    <a:lnTo>
                      <a:pt x="0" y="14"/>
                    </a:lnTo>
                    <a:lnTo>
                      <a:pt x="129" y="14"/>
                    </a:lnTo>
                    <a:lnTo>
                      <a:pt x="115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171516">
                  <a:alpha val="259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  <p:transition spd="slow"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9" name="Google Shape;2669;p41" title="du-lich-thon-vi-da-1.jpg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17392" r="17392"/>
          <a:stretch/>
        </p:blipFill>
        <p:spPr>
          <a:xfrm>
            <a:off x="4661200" y="690300"/>
            <a:ext cx="3675300" cy="3762900"/>
          </a:xfrm>
          <a:prstGeom prst="ellipse">
            <a:avLst/>
          </a:prstGeom>
        </p:spPr>
      </p:pic>
      <p:sp>
        <p:nvSpPr>
          <p:cNvPr id="2670" name="Google Shape;2670;p41"/>
          <p:cNvSpPr txBox="1">
            <a:spLocks noGrp="1"/>
          </p:cNvSpPr>
          <p:nvPr>
            <p:ph type="title"/>
          </p:nvPr>
        </p:nvSpPr>
        <p:spPr>
          <a:xfrm>
            <a:off x="4572850" y="4453200"/>
            <a:ext cx="3852000" cy="69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0">
                <a:latin typeface="Calistoga"/>
                <a:ea typeface="Calistoga"/>
                <a:cs typeface="Calistoga"/>
                <a:sym typeface="Calistoga"/>
              </a:rPr>
              <a:t>Làng Vĩ Dạ</a:t>
            </a:r>
            <a:endParaRPr sz="1800" b="0">
              <a:latin typeface="Calistoga"/>
              <a:ea typeface="Calistoga"/>
              <a:cs typeface="Calistoga"/>
              <a:sym typeface="Calistoga"/>
            </a:endParaRPr>
          </a:p>
        </p:txBody>
      </p:sp>
      <p:pic>
        <p:nvPicPr>
          <p:cNvPr id="2671" name="Google Shape;2671;p41" title="lich-su-cho-dong-ba.jpg"/>
          <p:cNvPicPr preferRelativeResize="0">
            <a:picLocks noGrp="1"/>
          </p:cNvPicPr>
          <p:nvPr>
            <p:ph type="pic" idx="2"/>
          </p:nvPr>
        </p:nvPicPr>
        <p:blipFill rotWithShape="1">
          <a:blip r:embed="rId4">
            <a:alphaModFix/>
          </a:blip>
          <a:srcRect l="13376" r="13368"/>
          <a:stretch/>
        </p:blipFill>
        <p:spPr>
          <a:xfrm>
            <a:off x="809200" y="690300"/>
            <a:ext cx="3675300" cy="3762900"/>
          </a:xfrm>
          <a:prstGeom prst="ellipse">
            <a:avLst/>
          </a:prstGeom>
        </p:spPr>
      </p:pic>
      <p:sp>
        <p:nvSpPr>
          <p:cNvPr id="2672" name="Google Shape;2672;p41"/>
          <p:cNvSpPr txBox="1">
            <a:spLocks noGrp="1"/>
          </p:cNvSpPr>
          <p:nvPr>
            <p:ph type="title"/>
          </p:nvPr>
        </p:nvSpPr>
        <p:spPr>
          <a:xfrm>
            <a:off x="720850" y="4453200"/>
            <a:ext cx="3852000" cy="69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0">
                <a:latin typeface="Calistoga"/>
                <a:ea typeface="Calistoga"/>
                <a:cs typeface="Calistoga"/>
                <a:sym typeface="Calistoga"/>
              </a:rPr>
              <a:t>Chợ Đông Ba</a:t>
            </a:r>
            <a:endParaRPr sz="1800" b="0">
              <a:latin typeface="Calistoga"/>
              <a:ea typeface="Calistoga"/>
              <a:cs typeface="Calistoga"/>
              <a:sym typeface="Calistoga"/>
            </a:endParaRPr>
          </a:p>
        </p:txBody>
      </p:sp>
    </p:spTree>
  </p:cSld>
  <p:clrMapOvr>
    <a:masterClrMapping/>
  </p:clrMapOvr>
  <p:transition spd="slow"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7" name="Google Shape;2677;p4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0">
                <a:latin typeface="Calistoga"/>
                <a:ea typeface="Calistoga"/>
                <a:cs typeface="Calistoga"/>
                <a:sym typeface="Calistoga"/>
              </a:rPr>
              <a:t>1. Vẻ đẹp quê hương đất nước trong ba bài ba dao</a:t>
            </a:r>
            <a:endParaRPr sz="2400" b="0">
              <a:latin typeface="Calistoga"/>
              <a:ea typeface="Calistoga"/>
              <a:cs typeface="Calistoga"/>
              <a:sym typeface="Calistoga"/>
            </a:endParaRPr>
          </a:p>
        </p:txBody>
      </p:sp>
      <p:sp>
        <p:nvSpPr>
          <p:cNvPr id="2678" name="Google Shape;2678;p42"/>
          <p:cNvSpPr txBox="1">
            <a:spLocks noGrp="1"/>
          </p:cNvSpPr>
          <p:nvPr>
            <p:ph type="subTitle" idx="2"/>
          </p:nvPr>
        </p:nvSpPr>
        <p:spPr>
          <a:xfrm>
            <a:off x="809250" y="1017725"/>
            <a:ext cx="7525500" cy="121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/>
              <a:t>a. </a:t>
            </a:r>
            <a:r>
              <a:rPr lang="en" sz="1800" b="1" u="sng"/>
              <a:t>Bài ca dao số 01</a:t>
            </a:r>
            <a:endParaRPr sz="1800" b="1" u="sng"/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- Không gian buổi sớm trên hồ Tây: </a:t>
            </a:r>
            <a:r>
              <a:rPr lang="en" sz="1800" i="1"/>
              <a:t>tiếng chuông Trấn Võ, canh gà Thọ Xương, nhịp chày Yên Thái…</a:t>
            </a:r>
            <a:endParaRPr sz="1800" i="1"/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- Cảnh vật mơ hồ, vạn vật có mối liên kết chặt chẽ với nhau: </a:t>
            </a:r>
            <a:r>
              <a:rPr lang="en" sz="1800" i="1"/>
              <a:t>gió đưa cành trúc la đà, mịt mù khói tỏa ngàn sương…</a:t>
            </a:r>
            <a:endParaRPr sz="1800" i="1"/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- Hình ảnh trung tâm là “mặt gương Tây Hồ” - phép ẩn dụ kết hợp từ láy “mịt mù” được đảo lên đầu trong câu thơ trên đã nhấn mạnh vẻ đẹp huyền ảo, bừng sáng của cảnh vật.</a:t>
            </a:r>
            <a:endParaRPr sz="1800"/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- Dòng sáu thiên về tả cảnh thiên nhiên, dòng tám thiên về tả cảnh sinh hoạt → lát cắt yên bình, sống động của cuộc sống Hà Nội xưa.</a:t>
            </a:r>
            <a:endParaRPr sz="1800"/>
          </a:p>
        </p:txBody>
      </p:sp>
    </p:spTree>
  </p:cSld>
  <p:clrMapOvr>
    <a:masterClrMapping/>
  </p:clrMapOvr>
  <p:transition spd="slow"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3" name="Google Shape;2683;p4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0">
                <a:latin typeface="Calistoga"/>
                <a:ea typeface="Calistoga"/>
                <a:cs typeface="Calistoga"/>
                <a:sym typeface="Calistoga"/>
              </a:rPr>
              <a:t>1. Vẻ đẹp quê hương đất nước trong ba bài ba dao</a:t>
            </a:r>
            <a:endParaRPr sz="2400" b="0">
              <a:latin typeface="Calistoga"/>
              <a:ea typeface="Calistoga"/>
              <a:cs typeface="Calistoga"/>
              <a:sym typeface="Calistoga"/>
            </a:endParaRPr>
          </a:p>
        </p:txBody>
      </p:sp>
      <p:sp>
        <p:nvSpPr>
          <p:cNvPr id="2684" name="Google Shape;2684;p43"/>
          <p:cNvSpPr txBox="1">
            <a:spLocks noGrp="1"/>
          </p:cNvSpPr>
          <p:nvPr>
            <p:ph type="subTitle" idx="2"/>
          </p:nvPr>
        </p:nvSpPr>
        <p:spPr>
          <a:xfrm>
            <a:off x="809250" y="1017725"/>
            <a:ext cx="7525500" cy="121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/>
              <a:t>a. </a:t>
            </a:r>
            <a:r>
              <a:rPr lang="en" sz="1800" b="1" u="sng"/>
              <a:t>Bài ca dao số 02</a:t>
            </a:r>
            <a:endParaRPr sz="1800" b="1" u="sng"/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- Câu hỏi đầu tiên như một lời mời gọi bạn đến với xứ Lạng thân yêu, dù quãng đường sau đó là không ít thách thức: </a:t>
            </a:r>
            <a:r>
              <a:rPr lang="en" sz="1800" i="1"/>
              <a:t>cách một trái núi với ba quãng đồng</a:t>
            </a:r>
            <a:r>
              <a:rPr lang="en" sz="1800"/>
              <a:t>.</a:t>
            </a:r>
            <a:endParaRPr sz="1800"/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- Trên hành trình khám phá xứ sở, người dẫn đường dừng lại để giới thiệu với bạn bè phương xa hai kỳ quan: </a:t>
            </a:r>
            <a:r>
              <a:rPr lang="en" sz="1800" i="1"/>
              <a:t>núi thành Lạng, sông Tam Cờ</a:t>
            </a:r>
            <a:r>
              <a:rPr lang="en" sz="1800"/>
              <a:t> → lịch sử giàu có, thiên nhiên hữu tình.</a:t>
            </a:r>
            <a:endParaRPr sz="1800"/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- Mẫu câu </a:t>
            </a:r>
            <a:r>
              <a:rPr lang="en" sz="1800" i="1"/>
              <a:t>“Đường lên…”, “Ai ơi…”</a:t>
            </a:r>
            <a:r>
              <a:rPr lang="en" sz="1800"/>
              <a:t> xuất hiện trong nhiều bài ca dao, cho thấy tình yêu, niềm tự hào bất tận của nhân dân dành cho quê hương xứ sở.</a:t>
            </a:r>
            <a:endParaRPr sz="1800"/>
          </a:p>
        </p:txBody>
      </p:sp>
    </p:spTree>
  </p:cSld>
  <p:clrMapOvr>
    <a:masterClrMapping/>
  </p:clrMapOvr>
  <p:transition spd="slow">
    <p:randomBar dir="vert"/>
  </p:transition>
</p:sld>
</file>

<file path=ppt/theme/theme1.xml><?xml version="1.0" encoding="utf-8"?>
<a:theme xmlns:a="http://schemas.openxmlformats.org/drawingml/2006/main" name="Traditions and Culture in Vietnam by Slidesgo">
  <a:themeElements>
    <a:clrScheme name="Simple Light">
      <a:dk1>
        <a:srgbClr val="730302"/>
      </a:dk1>
      <a:lt1>
        <a:srgbClr val="FFF4E3"/>
      </a:lt1>
      <a:dk2>
        <a:srgbClr val="B9222F"/>
      </a:dk2>
      <a:lt2>
        <a:srgbClr val="F17826"/>
      </a:lt2>
      <a:accent1>
        <a:srgbClr val="E64595"/>
      </a:accent1>
      <a:accent2>
        <a:srgbClr val="C3A25F"/>
      </a:accent2>
      <a:accent3>
        <a:srgbClr val="8FAD8B"/>
      </a:accent3>
      <a:accent4>
        <a:srgbClr val="617F39"/>
      </a:accent4>
      <a:accent5>
        <a:srgbClr val="2F5071"/>
      </a:accent5>
      <a:accent6>
        <a:srgbClr val="171516"/>
      </a:accent6>
      <a:hlink>
        <a:srgbClr val="73030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620</Words>
  <Application>Microsoft Macintosh PowerPoint</Application>
  <PresentationFormat>On-screen Show (16:9)</PresentationFormat>
  <Paragraphs>41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Sawarabi Gothic</vt:lpstr>
      <vt:lpstr>Nunito Light</vt:lpstr>
      <vt:lpstr>Work Sans</vt:lpstr>
      <vt:lpstr>Arimo</vt:lpstr>
      <vt:lpstr>Source Sans 3</vt:lpstr>
      <vt:lpstr>Arial</vt:lpstr>
      <vt:lpstr>Calibri</vt:lpstr>
      <vt:lpstr>Calistoga</vt:lpstr>
      <vt:lpstr>Traditions and Culture in Vietnam by Slidesgo</vt:lpstr>
      <vt:lpstr>Chùm ca dao về quê hương đất nước</vt:lpstr>
      <vt:lpstr>01</vt:lpstr>
      <vt:lpstr>Hồ Tây</vt:lpstr>
      <vt:lpstr>02</vt:lpstr>
      <vt:lpstr>Sông Kỳ Cùng</vt:lpstr>
      <vt:lpstr>03</vt:lpstr>
      <vt:lpstr>Làng Vĩ Dạ</vt:lpstr>
      <vt:lpstr>1. Vẻ đẹp quê hương đất nước trong ba bài ba dao</vt:lpstr>
      <vt:lpstr>1. Vẻ đẹp quê hương đất nước trong ba bài ba dao</vt:lpstr>
      <vt:lpstr>1. Vẻ đẹp quê hương đất nước trong ba bài ba dao</vt:lpstr>
      <vt:lpstr>2. Tình cảm của người viết trong ba bài ba dao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Phạm Minh-Anh</cp:lastModifiedBy>
  <cp:revision>1</cp:revision>
  <dcterms:modified xsi:type="dcterms:W3CDTF">2025-12-08T00:40:15Z</dcterms:modified>
</cp:coreProperties>
</file>