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Anaheim" panose="020F0502020204030204" pitchFamily="34" charset="0"/>
      <p:regular r:id="rId14"/>
      <p:bold r:id="rId15"/>
    </p:embeddedFont>
    <p:embeddedFont>
      <p:font typeface="Assistant Medium" pitchFamily="2" charset="-79"/>
      <p:regular r:id="rId16"/>
      <p:bold r:id="rId17"/>
    </p:embeddedFont>
    <p:embeddedFont>
      <p:font typeface="Kanit Light" pitchFamily="2" charset="-34"/>
      <p:regular r:id="rId18"/>
      <p:bold r:id="rId19"/>
      <p:italic r:id="rId20"/>
      <p:boldItalic r:id="rId21"/>
    </p:embeddedFont>
    <p:embeddedFont>
      <p:font typeface="Libre Baskerville" panose="02000000000000000000" pitchFamily="2" charset="0"/>
      <p:regular r:id="rId22"/>
      <p:bold r:id="rId23"/>
      <p:italic r:id="rId24"/>
    </p:embeddedFont>
    <p:embeddedFont>
      <p:font typeface="Questrial" pitchFamily="2" charset="77"/>
      <p:regular r:id="rId25"/>
    </p:embeddedFont>
    <p:embeddedFont>
      <p:font typeface="Viaoda Libre" pitchFamily="2" charset="77"/>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B070EE-F1DF-4BC0-9048-80113EC2BC34}">
  <a:tblStyle styleId="{35B070EE-F1DF-4BC0-9048-80113EC2BC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F588FB9-D75B-462B-AC2D-BB4ADE2BC3F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8"/>
  </p:normalViewPr>
  <p:slideViewPr>
    <p:cSldViewPr snapToGrid="0">
      <p:cViewPr varScale="1">
        <p:scale>
          <a:sx n="156" d="100"/>
          <a:sy n="156" d="100"/>
        </p:scale>
        <p:origin x="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a5fe5168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8a5fe5168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8a5fe5168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8a5fe5168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8a5fe5168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8a5fe5168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8a5fe5168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8a5fe5168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8a5fe5168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8a5fe5168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8a5fe5168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8a5fe5168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8a5fe5168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8a5fe5168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8a5fe5168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8a5fe5168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8a5fe5168d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8a5fe5168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11" name="Google Shape;11;p2"/>
          <p:cNvSpPr txBox="1">
            <a:spLocks noGrp="1"/>
          </p:cNvSpPr>
          <p:nvPr>
            <p:ph type="ctrTitle"/>
          </p:nvPr>
        </p:nvSpPr>
        <p:spPr>
          <a:xfrm>
            <a:off x="713225" y="1465500"/>
            <a:ext cx="4158300" cy="1990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25" y="3566050"/>
            <a:ext cx="4158300" cy="419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 name="Google Shape;13;p2"/>
          <p:cNvSpPr txBox="1">
            <a:spLocks noGrp="1"/>
          </p:cNvSpPr>
          <p:nvPr>
            <p:ph type="subTitle" idx="2"/>
          </p:nvPr>
        </p:nvSpPr>
        <p:spPr>
          <a:xfrm>
            <a:off x="6885475" y="539500"/>
            <a:ext cx="1545300" cy="347100"/>
          </a:xfrm>
          <a:prstGeom prst="rect">
            <a:avLst/>
          </a:prstGeom>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Libre Baskerville"/>
              <a:buNone/>
              <a:defRPr sz="16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2pPr>
            <a:lvl3pPr lvl="2"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3pPr>
            <a:lvl4pPr lvl="3"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4pPr>
            <a:lvl5pPr lvl="4"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5pPr>
            <a:lvl6pPr lvl="5"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6pPr>
            <a:lvl7pPr lvl="6"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7pPr>
            <a:lvl8pPr lvl="7"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8pPr>
            <a:lvl9pPr lvl="8" algn="ctr" rtl="0">
              <a:lnSpc>
                <a:spcPct val="100000"/>
              </a:lnSpc>
              <a:spcBef>
                <a:spcPts val="0"/>
              </a:spcBef>
              <a:spcAft>
                <a:spcPts val="0"/>
              </a:spcAft>
              <a:buSzPts val="1800"/>
              <a:buFont typeface="Libre Baskerville"/>
              <a:buNone/>
              <a:defRPr sz="1800">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3"/>
        <p:cNvGrpSpPr/>
        <p:nvPr/>
      </p:nvGrpSpPr>
      <p:grpSpPr>
        <a:xfrm>
          <a:off x="0" y="0"/>
          <a:ext cx="0" cy="0"/>
          <a:chOff x="0" y="0"/>
          <a:chExt cx="0" cy="0"/>
        </a:xfrm>
      </p:grpSpPr>
      <p:pic>
        <p:nvPicPr>
          <p:cNvPr id="134" name="Google Shape;134;p24"/>
          <p:cNvPicPr preferRelativeResize="0"/>
          <p:nvPr/>
        </p:nvPicPr>
        <p:blipFill rotWithShape="1">
          <a:blip r:embed="rId2">
            <a:alphaModFix amt="30000"/>
          </a:blip>
          <a:srcRect l="19" r="29"/>
          <a:stretch/>
        </p:blipFill>
        <p:spPr>
          <a:xfrm>
            <a:off x="0" y="0"/>
            <a:ext cx="9144001" cy="5143500"/>
          </a:xfrm>
          <a:prstGeom prst="rect">
            <a:avLst/>
          </a:prstGeom>
          <a:noFill/>
          <a:ln>
            <a:noFill/>
          </a:ln>
        </p:spPr>
      </p:pic>
      <p:sp>
        <p:nvSpPr>
          <p:cNvPr id="135" name="Google Shape;135;p24"/>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136" name="Google Shape;136;p24"/>
          <p:cNvSpPr txBox="1">
            <a:spLocks noGrp="1"/>
          </p:cNvSpPr>
          <p:nvPr>
            <p:ph type="title"/>
          </p:nvPr>
        </p:nvSpPr>
        <p:spPr>
          <a:xfrm>
            <a:off x="720000" y="539500"/>
            <a:ext cx="7704000" cy="56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200"/>
              <a:buFont typeface="Libre Baskerville"/>
              <a:buNone/>
              <a:defRPr>
                <a:latin typeface="Libre Baskerville"/>
                <a:ea typeface="Libre Baskerville"/>
                <a:cs typeface="Libre Baskerville"/>
                <a:sym typeface="Libre Baskerville"/>
              </a:defRPr>
            </a:lvl2pPr>
            <a:lvl3pPr lvl="2" rtl="0">
              <a:spcBef>
                <a:spcPts val="0"/>
              </a:spcBef>
              <a:spcAft>
                <a:spcPts val="0"/>
              </a:spcAft>
              <a:buSzPts val="3200"/>
              <a:buFont typeface="Libre Baskerville"/>
              <a:buNone/>
              <a:defRPr>
                <a:latin typeface="Libre Baskerville"/>
                <a:ea typeface="Libre Baskerville"/>
                <a:cs typeface="Libre Baskerville"/>
                <a:sym typeface="Libre Baskerville"/>
              </a:defRPr>
            </a:lvl3pPr>
            <a:lvl4pPr lvl="3" rtl="0">
              <a:spcBef>
                <a:spcPts val="0"/>
              </a:spcBef>
              <a:spcAft>
                <a:spcPts val="0"/>
              </a:spcAft>
              <a:buSzPts val="3200"/>
              <a:buFont typeface="Libre Baskerville"/>
              <a:buNone/>
              <a:defRPr>
                <a:latin typeface="Libre Baskerville"/>
                <a:ea typeface="Libre Baskerville"/>
                <a:cs typeface="Libre Baskerville"/>
                <a:sym typeface="Libre Baskerville"/>
              </a:defRPr>
            </a:lvl4pPr>
            <a:lvl5pPr lvl="4" rtl="0">
              <a:spcBef>
                <a:spcPts val="0"/>
              </a:spcBef>
              <a:spcAft>
                <a:spcPts val="0"/>
              </a:spcAft>
              <a:buSzPts val="3200"/>
              <a:buFont typeface="Libre Baskerville"/>
              <a:buNone/>
              <a:defRPr>
                <a:latin typeface="Libre Baskerville"/>
                <a:ea typeface="Libre Baskerville"/>
                <a:cs typeface="Libre Baskerville"/>
                <a:sym typeface="Libre Baskerville"/>
              </a:defRPr>
            </a:lvl5pPr>
            <a:lvl6pPr lvl="5" rtl="0">
              <a:spcBef>
                <a:spcPts val="0"/>
              </a:spcBef>
              <a:spcAft>
                <a:spcPts val="0"/>
              </a:spcAft>
              <a:buSzPts val="3200"/>
              <a:buFont typeface="Libre Baskerville"/>
              <a:buNone/>
              <a:defRPr>
                <a:latin typeface="Libre Baskerville"/>
                <a:ea typeface="Libre Baskerville"/>
                <a:cs typeface="Libre Baskerville"/>
                <a:sym typeface="Libre Baskerville"/>
              </a:defRPr>
            </a:lvl6pPr>
            <a:lvl7pPr lvl="6" rtl="0">
              <a:spcBef>
                <a:spcPts val="0"/>
              </a:spcBef>
              <a:spcAft>
                <a:spcPts val="0"/>
              </a:spcAft>
              <a:buSzPts val="3200"/>
              <a:buFont typeface="Libre Baskerville"/>
              <a:buNone/>
              <a:defRPr>
                <a:latin typeface="Libre Baskerville"/>
                <a:ea typeface="Libre Baskerville"/>
                <a:cs typeface="Libre Baskerville"/>
                <a:sym typeface="Libre Baskerville"/>
              </a:defRPr>
            </a:lvl7pPr>
            <a:lvl8pPr lvl="7" rtl="0">
              <a:spcBef>
                <a:spcPts val="0"/>
              </a:spcBef>
              <a:spcAft>
                <a:spcPts val="0"/>
              </a:spcAft>
              <a:buSzPts val="3200"/>
              <a:buFont typeface="Libre Baskerville"/>
              <a:buNone/>
              <a:defRPr>
                <a:latin typeface="Libre Baskerville"/>
                <a:ea typeface="Libre Baskerville"/>
                <a:cs typeface="Libre Baskerville"/>
                <a:sym typeface="Libre Baskerville"/>
              </a:defRPr>
            </a:lvl8pPr>
            <a:lvl9pPr lvl="8" rtl="0">
              <a:spcBef>
                <a:spcPts val="0"/>
              </a:spcBef>
              <a:spcAft>
                <a:spcPts val="0"/>
              </a:spcAft>
              <a:buSzPts val="3200"/>
              <a:buFont typeface="Libre Baskerville"/>
              <a:buNone/>
              <a:defRPr>
                <a:latin typeface="Libre Baskerville"/>
                <a:ea typeface="Libre Baskerville"/>
                <a:cs typeface="Libre Baskerville"/>
                <a:sym typeface="Libre Baskerville"/>
              </a:defRPr>
            </a:lvl9pPr>
          </a:lstStyle>
          <a:p>
            <a:endParaRPr/>
          </a:p>
        </p:txBody>
      </p:sp>
      <p:sp>
        <p:nvSpPr>
          <p:cNvPr id="137" name="Google Shape;137;p24"/>
          <p:cNvSpPr txBox="1">
            <a:spLocks noGrp="1"/>
          </p:cNvSpPr>
          <p:nvPr>
            <p:ph type="subTitle" idx="1"/>
          </p:nvPr>
        </p:nvSpPr>
        <p:spPr>
          <a:xfrm>
            <a:off x="937625" y="2876574"/>
            <a:ext cx="2175300" cy="8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4"/>
          <p:cNvSpPr txBox="1">
            <a:spLocks noGrp="1"/>
          </p:cNvSpPr>
          <p:nvPr>
            <p:ph type="subTitle" idx="2"/>
          </p:nvPr>
        </p:nvSpPr>
        <p:spPr>
          <a:xfrm>
            <a:off x="3484347" y="2876574"/>
            <a:ext cx="2175300" cy="8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4"/>
          <p:cNvSpPr txBox="1">
            <a:spLocks noGrp="1"/>
          </p:cNvSpPr>
          <p:nvPr>
            <p:ph type="subTitle" idx="3"/>
          </p:nvPr>
        </p:nvSpPr>
        <p:spPr>
          <a:xfrm>
            <a:off x="6031075" y="2876574"/>
            <a:ext cx="2175300" cy="8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24"/>
          <p:cNvSpPr txBox="1">
            <a:spLocks noGrp="1"/>
          </p:cNvSpPr>
          <p:nvPr>
            <p:ph type="subTitle" idx="4"/>
          </p:nvPr>
        </p:nvSpPr>
        <p:spPr>
          <a:xfrm>
            <a:off x="937625" y="2599796"/>
            <a:ext cx="2175300" cy="40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141" name="Google Shape;141;p24"/>
          <p:cNvSpPr txBox="1">
            <a:spLocks noGrp="1"/>
          </p:cNvSpPr>
          <p:nvPr>
            <p:ph type="subTitle" idx="5"/>
          </p:nvPr>
        </p:nvSpPr>
        <p:spPr>
          <a:xfrm>
            <a:off x="3484350" y="2599796"/>
            <a:ext cx="2175300" cy="40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142" name="Google Shape;142;p24"/>
          <p:cNvSpPr txBox="1">
            <a:spLocks noGrp="1"/>
          </p:cNvSpPr>
          <p:nvPr>
            <p:ph type="subTitle" idx="6"/>
          </p:nvPr>
        </p:nvSpPr>
        <p:spPr>
          <a:xfrm>
            <a:off x="6031075" y="2599796"/>
            <a:ext cx="2175300" cy="40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6"/>
        <p:cNvGrpSpPr/>
        <p:nvPr/>
      </p:nvGrpSpPr>
      <p:grpSpPr>
        <a:xfrm>
          <a:off x="0" y="0"/>
          <a:ext cx="0" cy="0"/>
          <a:chOff x="0" y="0"/>
          <a:chExt cx="0" cy="0"/>
        </a:xfrm>
      </p:grpSpPr>
      <p:pic>
        <p:nvPicPr>
          <p:cNvPr id="187" name="Google Shape;187;p29"/>
          <p:cNvPicPr preferRelativeResize="0"/>
          <p:nvPr/>
        </p:nvPicPr>
        <p:blipFill rotWithShape="1">
          <a:blip r:embed="rId2">
            <a:alphaModFix amt="30000"/>
          </a:blip>
          <a:srcRect l="59" r="59"/>
          <a:stretch/>
        </p:blipFill>
        <p:spPr>
          <a:xfrm rot="10800000" flipH="1">
            <a:off x="0" y="0"/>
            <a:ext cx="9144000" cy="5143500"/>
          </a:xfrm>
          <a:prstGeom prst="rect">
            <a:avLst/>
          </a:prstGeom>
          <a:noFill/>
          <a:ln>
            <a:noFill/>
          </a:ln>
        </p:spPr>
      </p:pic>
      <p:sp>
        <p:nvSpPr>
          <p:cNvPr id="188" name="Google Shape;188;p29"/>
          <p:cNvSpPr/>
          <p:nvPr/>
        </p:nvSpPr>
        <p:spPr>
          <a:xfrm rot="10800000" flipH="1">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189" name="Google Shape;189;p29"/>
          <p:cNvSpPr/>
          <p:nvPr/>
        </p:nvSpPr>
        <p:spPr>
          <a:xfrm>
            <a:off x="436650" y="433650"/>
            <a:ext cx="8270700" cy="4276200"/>
          </a:xfrm>
          <a:prstGeom prst="plaque">
            <a:avLst>
              <a:gd name="adj" fmla="val 12100"/>
            </a:avLst>
          </a:prstGeom>
          <a:noFill/>
          <a:ln w="28575" cap="flat" cmpd="dbl">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0"/>
        <p:cNvGrpSpPr/>
        <p:nvPr/>
      </p:nvGrpSpPr>
      <p:grpSpPr>
        <a:xfrm>
          <a:off x="0" y="0"/>
          <a:ext cx="0" cy="0"/>
          <a:chOff x="0" y="0"/>
          <a:chExt cx="0" cy="0"/>
        </a:xfrm>
      </p:grpSpPr>
      <p:pic>
        <p:nvPicPr>
          <p:cNvPr id="191" name="Google Shape;191;p30"/>
          <p:cNvPicPr preferRelativeResize="0"/>
          <p:nvPr/>
        </p:nvPicPr>
        <p:blipFill rotWithShape="1">
          <a:blip r:embed="rId2">
            <a:alphaModFix amt="30000"/>
          </a:blip>
          <a:srcRect l="59" r="59"/>
          <a:stretch/>
        </p:blipFill>
        <p:spPr>
          <a:xfrm>
            <a:off x="0" y="0"/>
            <a:ext cx="9144000" cy="5143500"/>
          </a:xfrm>
          <a:prstGeom prst="rect">
            <a:avLst/>
          </a:prstGeom>
          <a:noFill/>
          <a:ln>
            <a:noFill/>
          </a:ln>
        </p:spPr>
      </p:pic>
      <p:sp>
        <p:nvSpPr>
          <p:cNvPr id="192" name="Google Shape;192;p30"/>
          <p:cNvSpPr/>
          <p:nvPr/>
        </p:nvSpPr>
        <p:spPr>
          <a:xfrm>
            <a:off x="186900" y="188850"/>
            <a:ext cx="8770200" cy="4765800"/>
          </a:xfrm>
          <a:prstGeom prst="plaque">
            <a:avLst>
              <a:gd name="adj" fmla="val 10784"/>
            </a:avLst>
          </a:prstGeom>
          <a:noFill/>
          <a:ln w="38100" cap="flat" cmpd="thickThin">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Kanit Light"/>
              <a:ea typeface="Kanit Light"/>
              <a:cs typeface="Kanit Light"/>
              <a:sym typeface="Kani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6" name="Google Shape;16;p3"/>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17" name="Google Shape;17;p3"/>
          <p:cNvSpPr txBox="1">
            <a:spLocks noGrp="1"/>
          </p:cNvSpPr>
          <p:nvPr>
            <p:ph type="title"/>
          </p:nvPr>
        </p:nvSpPr>
        <p:spPr>
          <a:xfrm>
            <a:off x="4350575" y="2040925"/>
            <a:ext cx="40803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200"/>
            </a:lvl1pPr>
            <a:lvl2pPr lvl="1" algn="ctr">
              <a:spcBef>
                <a:spcPts val="0"/>
              </a:spcBef>
              <a:spcAft>
                <a:spcPts val="0"/>
              </a:spcAft>
              <a:buSzPts val="3600"/>
              <a:buFont typeface="Libre Baskerville"/>
              <a:buNone/>
              <a:defRPr sz="3600">
                <a:latin typeface="Libre Baskerville"/>
                <a:ea typeface="Libre Baskerville"/>
                <a:cs typeface="Libre Baskerville"/>
                <a:sym typeface="Libre Baskerville"/>
              </a:defRPr>
            </a:lvl2pPr>
            <a:lvl3pPr lvl="2" algn="ctr">
              <a:spcBef>
                <a:spcPts val="0"/>
              </a:spcBef>
              <a:spcAft>
                <a:spcPts val="0"/>
              </a:spcAft>
              <a:buSzPts val="3600"/>
              <a:buFont typeface="Libre Baskerville"/>
              <a:buNone/>
              <a:defRPr sz="3600">
                <a:latin typeface="Libre Baskerville"/>
                <a:ea typeface="Libre Baskerville"/>
                <a:cs typeface="Libre Baskerville"/>
                <a:sym typeface="Libre Baskerville"/>
              </a:defRPr>
            </a:lvl3pPr>
            <a:lvl4pPr lvl="3" algn="ctr">
              <a:spcBef>
                <a:spcPts val="0"/>
              </a:spcBef>
              <a:spcAft>
                <a:spcPts val="0"/>
              </a:spcAft>
              <a:buSzPts val="3600"/>
              <a:buFont typeface="Libre Baskerville"/>
              <a:buNone/>
              <a:defRPr sz="3600">
                <a:latin typeface="Libre Baskerville"/>
                <a:ea typeface="Libre Baskerville"/>
                <a:cs typeface="Libre Baskerville"/>
                <a:sym typeface="Libre Baskerville"/>
              </a:defRPr>
            </a:lvl4pPr>
            <a:lvl5pPr lvl="4" algn="ctr">
              <a:spcBef>
                <a:spcPts val="0"/>
              </a:spcBef>
              <a:spcAft>
                <a:spcPts val="0"/>
              </a:spcAft>
              <a:buSzPts val="3600"/>
              <a:buFont typeface="Libre Baskerville"/>
              <a:buNone/>
              <a:defRPr sz="3600">
                <a:latin typeface="Libre Baskerville"/>
                <a:ea typeface="Libre Baskerville"/>
                <a:cs typeface="Libre Baskerville"/>
                <a:sym typeface="Libre Baskerville"/>
              </a:defRPr>
            </a:lvl5pPr>
            <a:lvl6pPr lvl="5" algn="ctr">
              <a:spcBef>
                <a:spcPts val="0"/>
              </a:spcBef>
              <a:spcAft>
                <a:spcPts val="0"/>
              </a:spcAft>
              <a:buSzPts val="3600"/>
              <a:buFont typeface="Libre Baskerville"/>
              <a:buNone/>
              <a:defRPr sz="3600">
                <a:latin typeface="Libre Baskerville"/>
                <a:ea typeface="Libre Baskerville"/>
                <a:cs typeface="Libre Baskerville"/>
                <a:sym typeface="Libre Baskerville"/>
              </a:defRPr>
            </a:lvl6pPr>
            <a:lvl7pPr lvl="6" algn="ctr">
              <a:spcBef>
                <a:spcPts val="0"/>
              </a:spcBef>
              <a:spcAft>
                <a:spcPts val="0"/>
              </a:spcAft>
              <a:buSzPts val="3600"/>
              <a:buFont typeface="Libre Baskerville"/>
              <a:buNone/>
              <a:defRPr sz="3600">
                <a:latin typeface="Libre Baskerville"/>
                <a:ea typeface="Libre Baskerville"/>
                <a:cs typeface="Libre Baskerville"/>
                <a:sym typeface="Libre Baskerville"/>
              </a:defRPr>
            </a:lvl7pPr>
            <a:lvl8pPr lvl="7" algn="ctr">
              <a:spcBef>
                <a:spcPts val="0"/>
              </a:spcBef>
              <a:spcAft>
                <a:spcPts val="0"/>
              </a:spcAft>
              <a:buSzPts val="3600"/>
              <a:buFont typeface="Libre Baskerville"/>
              <a:buNone/>
              <a:defRPr sz="3600">
                <a:latin typeface="Libre Baskerville"/>
                <a:ea typeface="Libre Baskerville"/>
                <a:cs typeface="Libre Baskerville"/>
                <a:sym typeface="Libre Baskerville"/>
              </a:defRPr>
            </a:lvl8pPr>
            <a:lvl9pPr lvl="8" algn="ctr">
              <a:spcBef>
                <a:spcPts val="0"/>
              </a:spcBef>
              <a:spcAft>
                <a:spcPts val="0"/>
              </a:spcAft>
              <a:buSzPts val="3600"/>
              <a:buFont typeface="Libre Baskerville"/>
              <a:buNone/>
              <a:defRPr sz="3600">
                <a:latin typeface="Libre Baskerville"/>
                <a:ea typeface="Libre Baskerville"/>
                <a:cs typeface="Libre Baskerville"/>
                <a:sym typeface="Libre Baskerville"/>
              </a:defRPr>
            </a:lvl9pPr>
          </a:lstStyle>
          <a:p>
            <a:endParaRPr/>
          </a:p>
        </p:txBody>
      </p:sp>
      <p:sp>
        <p:nvSpPr>
          <p:cNvPr id="18" name="Google Shape;18;p3"/>
          <p:cNvSpPr txBox="1">
            <a:spLocks noGrp="1"/>
          </p:cNvSpPr>
          <p:nvPr>
            <p:ph type="title" idx="2" hasCustomPrompt="1"/>
          </p:nvPr>
        </p:nvSpPr>
        <p:spPr>
          <a:xfrm>
            <a:off x="4350575" y="1060300"/>
            <a:ext cx="1330200" cy="904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2pPr>
            <a:lvl3pPr lvl="2"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3pPr>
            <a:lvl4pPr lvl="3"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4pPr>
            <a:lvl5pPr lvl="4"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5pPr>
            <a:lvl6pPr lvl="5"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6pPr>
            <a:lvl7pPr lvl="6"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7pPr>
            <a:lvl8pPr lvl="7"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8pPr>
            <a:lvl9pPr lvl="8" algn="ctr" rtl="0">
              <a:spcBef>
                <a:spcPts val="0"/>
              </a:spcBef>
              <a:spcAft>
                <a:spcPts val="0"/>
              </a:spcAft>
              <a:buClr>
                <a:schemeClr val="lt1"/>
              </a:buClr>
              <a:buSzPts val="6000"/>
              <a:buFont typeface="Libre Baskerville"/>
              <a:buNone/>
              <a:defRPr sz="6000">
                <a:solidFill>
                  <a:schemeClr val="lt1"/>
                </a:solidFill>
                <a:latin typeface="Libre Baskerville"/>
                <a:ea typeface="Libre Baskerville"/>
                <a:cs typeface="Libre Baskerville"/>
                <a:sym typeface="Libre Baskerville"/>
              </a:defRPr>
            </a:lvl9pPr>
          </a:lstStyle>
          <a:p>
            <a:r>
              <a:t>xx%</a:t>
            </a:r>
          </a:p>
        </p:txBody>
      </p:sp>
      <p:sp>
        <p:nvSpPr>
          <p:cNvPr id="19" name="Google Shape;19;p3"/>
          <p:cNvSpPr txBox="1">
            <a:spLocks noGrp="1"/>
          </p:cNvSpPr>
          <p:nvPr>
            <p:ph type="subTitle" idx="1"/>
          </p:nvPr>
        </p:nvSpPr>
        <p:spPr>
          <a:xfrm>
            <a:off x="4350575" y="3777575"/>
            <a:ext cx="40803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10"/>
          <p:cNvSpPr>
            <a:spLocks noGrp="1"/>
          </p:cNvSpPr>
          <p:nvPr>
            <p:ph type="pic" idx="2"/>
          </p:nvPr>
        </p:nvSpPr>
        <p:spPr>
          <a:xfrm>
            <a:off x="-25" y="-13725"/>
            <a:ext cx="9144000" cy="5157300"/>
          </a:xfrm>
          <a:prstGeom prst="rect">
            <a:avLst/>
          </a:prstGeom>
          <a:noFill/>
          <a:ln>
            <a:noFill/>
          </a:ln>
        </p:spPr>
      </p:sp>
      <p:sp>
        <p:nvSpPr>
          <p:cNvPr id="53" name="Google Shape;53;p10"/>
          <p:cNvSpPr txBox="1">
            <a:spLocks noGrp="1"/>
          </p:cNvSpPr>
          <p:nvPr>
            <p:ph type="title"/>
          </p:nvPr>
        </p:nvSpPr>
        <p:spPr>
          <a:xfrm>
            <a:off x="720000" y="4090025"/>
            <a:ext cx="7704000" cy="497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62" name="Google Shape;62;p13"/>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63" name="Google Shape;63;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200"/>
              <a:buFont typeface="Libre Baskerville"/>
              <a:buNone/>
              <a:defRPr>
                <a:latin typeface="Libre Baskerville"/>
                <a:ea typeface="Libre Baskerville"/>
                <a:cs typeface="Libre Baskerville"/>
                <a:sym typeface="Libre Baskerville"/>
              </a:defRPr>
            </a:lvl2pPr>
            <a:lvl3pPr lvl="2" rtl="0">
              <a:spcBef>
                <a:spcPts val="0"/>
              </a:spcBef>
              <a:spcAft>
                <a:spcPts val="0"/>
              </a:spcAft>
              <a:buSzPts val="3200"/>
              <a:buFont typeface="Libre Baskerville"/>
              <a:buNone/>
              <a:defRPr>
                <a:latin typeface="Libre Baskerville"/>
                <a:ea typeface="Libre Baskerville"/>
                <a:cs typeface="Libre Baskerville"/>
                <a:sym typeface="Libre Baskerville"/>
              </a:defRPr>
            </a:lvl3pPr>
            <a:lvl4pPr lvl="3" rtl="0">
              <a:spcBef>
                <a:spcPts val="0"/>
              </a:spcBef>
              <a:spcAft>
                <a:spcPts val="0"/>
              </a:spcAft>
              <a:buSzPts val="3200"/>
              <a:buFont typeface="Libre Baskerville"/>
              <a:buNone/>
              <a:defRPr>
                <a:latin typeface="Libre Baskerville"/>
                <a:ea typeface="Libre Baskerville"/>
                <a:cs typeface="Libre Baskerville"/>
                <a:sym typeface="Libre Baskerville"/>
              </a:defRPr>
            </a:lvl4pPr>
            <a:lvl5pPr lvl="4" rtl="0">
              <a:spcBef>
                <a:spcPts val="0"/>
              </a:spcBef>
              <a:spcAft>
                <a:spcPts val="0"/>
              </a:spcAft>
              <a:buSzPts val="3200"/>
              <a:buFont typeface="Libre Baskerville"/>
              <a:buNone/>
              <a:defRPr>
                <a:latin typeface="Libre Baskerville"/>
                <a:ea typeface="Libre Baskerville"/>
                <a:cs typeface="Libre Baskerville"/>
                <a:sym typeface="Libre Baskerville"/>
              </a:defRPr>
            </a:lvl5pPr>
            <a:lvl6pPr lvl="5" rtl="0">
              <a:spcBef>
                <a:spcPts val="0"/>
              </a:spcBef>
              <a:spcAft>
                <a:spcPts val="0"/>
              </a:spcAft>
              <a:buSzPts val="3200"/>
              <a:buFont typeface="Libre Baskerville"/>
              <a:buNone/>
              <a:defRPr>
                <a:latin typeface="Libre Baskerville"/>
                <a:ea typeface="Libre Baskerville"/>
                <a:cs typeface="Libre Baskerville"/>
                <a:sym typeface="Libre Baskerville"/>
              </a:defRPr>
            </a:lvl6pPr>
            <a:lvl7pPr lvl="6" rtl="0">
              <a:spcBef>
                <a:spcPts val="0"/>
              </a:spcBef>
              <a:spcAft>
                <a:spcPts val="0"/>
              </a:spcAft>
              <a:buSzPts val="3200"/>
              <a:buFont typeface="Libre Baskerville"/>
              <a:buNone/>
              <a:defRPr>
                <a:latin typeface="Libre Baskerville"/>
                <a:ea typeface="Libre Baskerville"/>
                <a:cs typeface="Libre Baskerville"/>
                <a:sym typeface="Libre Baskerville"/>
              </a:defRPr>
            </a:lvl7pPr>
            <a:lvl8pPr lvl="7" rtl="0">
              <a:spcBef>
                <a:spcPts val="0"/>
              </a:spcBef>
              <a:spcAft>
                <a:spcPts val="0"/>
              </a:spcAft>
              <a:buSzPts val="3200"/>
              <a:buFont typeface="Libre Baskerville"/>
              <a:buNone/>
              <a:defRPr>
                <a:latin typeface="Libre Baskerville"/>
                <a:ea typeface="Libre Baskerville"/>
                <a:cs typeface="Libre Baskerville"/>
                <a:sym typeface="Libre Baskerville"/>
              </a:defRPr>
            </a:lvl8pPr>
            <a:lvl9pPr lvl="8" rtl="0">
              <a:spcBef>
                <a:spcPts val="0"/>
              </a:spcBef>
              <a:spcAft>
                <a:spcPts val="0"/>
              </a:spcAft>
              <a:buSzPts val="3200"/>
              <a:buFont typeface="Libre Baskerville"/>
              <a:buNone/>
              <a:defRPr>
                <a:latin typeface="Libre Baskerville"/>
                <a:ea typeface="Libre Baskerville"/>
                <a:cs typeface="Libre Baskerville"/>
                <a:sym typeface="Libre Baskerville"/>
              </a:defRPr>
            </a:lvl9pPr>
          </a:lstStyle>
          <a:p>
            <a:endParaRPr/>
          </a:p>
        </p:txBody>
      </p:sp>
      <p:sp>
        <p:nvSpPr>
          <p:cNvPr id="64" name="Google Shape;64;p13"/>
          <p:cNvSpPr txBox="1">
            <a:spLocks noGrp="1"/>
          </p:cNvSpPr>
          <p:nvPr>
            <p:ph type="subTitle" idx="1"/>
          </p:nvPr>
        </p:nvSpPr>
        <p:spPr>
          <a:xfrm>
            <a:off x="2132088" y="2170988"/>
            <a:ext cx="210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3"/>
          <p:cNvSpPr txBox="1">
            <a:spLocks noGrp="1"/>
          </p:cNvSpPr>
          <p:nvPr>
            <p:ph type="subTitle" idx="2"/>
          </p:nvPr>
        </p:nvSpPr>
        <p:spPr>
          <a:xfrm>
            <a:off x="5734637" y="2170988"/>
            <a:ext cx="210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3"/>
          </p:nvPr>
        </p:nvSpPr>
        <p:spPr>
          <a:xfrm>
            <a:off x="2132088" y="3904175"/>
            <a:ext cx="210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4"/>
          </p:nvPr>
        </p:nvSpPr>
        <p:spPr>
          <a:xfrm>
            <a:off x="5734637" y="3904174"/>
            <a:ext cx="210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title" idx="5" hasCustomPrompt="1"/>
          </p:nvPr>
        </p:nvSpPr>
        <p:spPr>
          <a:xfrm>
            <a:off x="1300372" y="1477950"/>
            <a:ext cx="831600" cy="61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600">
                <a:solidFill>
                  <a:schemeClr val="dk2"/>
                </a:solidFill>
              </a:defRPr>
            </a:lvl1pPr>
            <a:lvl2pPr lvl="1" rtl="0">
              <a:spcBef>
                <a:spcPts val="0"/>
              </a:spcBef>
              <a:spcAft>
                <a:spcPts val="0"/>
              </a:spcAft>
              <a:buSzPts val="3000"/>
              <a:buFont typeface="Libre Baskerville"/>
              <a:buNone/>
              <a:defRPr sz="3000">
                <a:latin typeface="Libre Baskerville"/>
                <a:ea typeface="Libre Baskerville"/>
                <a:cs typeface="Libre Baskerville"/>
                <a:sym typeface="Libre Baskerville"/>
              </a:defRPr>
            </a:lvl2pPr>
            <a:lvl3pPr lvl="2" rtl="0">
              <a:spcBef>
                <a:spcPts val="0"/>
              </a:spcBef>
              <a:spcAft>
                <a:spcPts val="0"/>
              </a:spcAft>
              <a:buSzPts val="3000"/>
              <a:buFont typeface="Libre Baskerville"/>
              <a:buNone/>
              <a:defRPr sz="3000">
                <a:latin typeface="Libre Baskerville"/>
                <a:ea typeface="Libre Baskerville"/>
                <a:cs typeface="Libre Baskerville"/>
                <a:sym typeface="Libre Baskerville"/>
              </a:defRPr>
            </a:lvl3pPr>
            <a:lvl4pPr lvl="3" rtl="0">
              <a:spcBef>
                <a:spcPts val="0"/>
              </a:spcBef>
              <a:spcAft>
                <a:spcPts val="0"/>
              </a:spcAft>
              <a:buSzPts val="3000"/>
              <a:buFont typeface="Libre Baskerville"/>
              <a:buNone/>
              <a:defRPr sz="3000">
                <a:latin typeface="Libre Baskerville"/>
                <a:ea typeface="Libre Baskerville"/>
                <a:cs typeface="Libre Baskerville"/>
                <a:sym typeface="Libre Baskerville"/>
              </a:defRPr>
            </a:lvl4pPr>
            <a:lvl5pPr lvl="4" rtl="0">
              <a:spcBef>
                <a:spcPts val="0"/>
              </a:spcBef>
              <a:spcAft>
                <a:spcPts val="0"/>
              </a:spcAft>
              <a:buSzPts val="3000"/>
              <a:buFont typeface="Libre Baskerville"/>
              <a:buNone/>
              <a:defRPr sz="3000">
                <a:latin typeface="Libre Baskerville"/>
                <a:ea typeface="Libre Baskerville"/>
                <a:cs typeface="Libre Baskerville"/>
                <a:sym typeface="Libre Baskerville"/>
              </a:defRPr>
            </a:lvl5pPr>
            <a:lvl6pPr lvl="5" rtl="0">
              <a:spcBef>
                <a:spcPts val="0"/>
              </a:spcBef>
              <a:spcAft>
                <a:spcPts val="0"/>
              </a:spcAft>
              <a:buSzPts val="3000"/>
              <a:buFont typeface="Libre Baskerville"/>
              <a:buNone/>
              <a:defRPr sz="3000">
                <a:latin typeface="Libre Baskerville"/>
                <a:ea typeface="Libre Baskerville"/>
                <a:cs typeface="Libre Baskerville"/>
                <a:sym typeface="Libre Baskerville"/>
              </a:defRPr>
            </a:lvl6pPr>
            <a:lvl7pPr lvl="6" rtl="0">
              <a:spcBef>
                <a:spcPts val="0"/>
              </a:spcBef>
              <a:spcAft>
                <a:spcPts val="0"/>
              </a:spcAft>
              <a:buSzPts val="3000"/>
              <a:buFont typeface="Libre Baskerville"/>
              <a:buNone/>
              <a:defRPr sz="3000">
                <a:latin typeface="Libre Baskerville"/>
                <a:ea typeface="Libre Baskerville"/>
                <a:cs typeface="Libre Baskerville"/>
                <a:sym typeface="Libre Baskerville"/>
              </a:defRPr>
            </a:lvl7pPr>
            <a:lvl8pPr lvl="7" rtl="0">
              <a:spcBef>
                <a:spcPts val="0"/>
              </a:spcBef>
              <a:spcAft>
                <a:spcPts val="0"/>
              </a:spcAft>
              <a:buSzPts val="3000"/>
              <a:buFont typeface="Libre Baskerville"/>
              <a:buNone/>
              <a:defRPr sz="3000">
                <a:latin typeface="Libre Baskerville"/>
                <a:ea typeface="Libre Baskerville"/>
                <a:cs typeface="Libre Baskerville"/>
                <a:sym typeface="Libre Baskerville"/>
              </a:defRPr>
            </a:lvl8pPr>
            <a:lvl9pPr lvl="8" rtl="0">
              <a:spcBef>
                <a:spcPts val="0"/>
              </a:spcBef>
              <a:spcAft>
                <a:spcPts val="0"/>
              </a:spcAft>
              <a:buSzPts val="3000"/>
              <a:buFont typeface="Libre Baskerville"/>
              <a:buNone/>
              <a:defRPr sz="3000">
                <a:latin typeface="Libre Baskerville"/>
                <a:ea typeface="Libre Baskerville"/>
                <a:cs typeface="Libre Baskerville"/>
                <a:sym typeface="Libre Baskerville"/>
              </a:defRPr>
            </a:lvl9pPr>
          </a:lstStyle>
          <a:p>
            <a:r>
              <a:t>xx%</a:t>
            </a:r>
          </a:p>
        </p:txBody>
      </p:sp>
      <p:sp>
        <p:nvSpPr>
          <p:cNvPr id="69" name="Google Shape;69;p13"/>
          <p:cNvSpPr txBox="1">
            <a:spLocks noGrp="1"/>
          </p:cNvSpPr>
          <p:nvPr>
            <p:ph type="title" idx="6" hasCustomPrompt="1"/>
          </p:nvPr>
        </p:nvSpPr>
        <p:spPr>
          <a:xfrm>
            <a:off x="1300372" y="3197950"/>
            <a:ext cx="831600" cy="61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600">
                <a:solidFill>
                  <a:schemeClr val="dk2"/>
                </a:solidFill>
              </a:defRPr>
            </a:lvl1pPr>
            <a:lvl2pPr lvl="1" rtl="0">
              <a:spcBef>
                <a:spcPts val="0"/>
              </a:spcBef>
              <a:spcAft>
                <a:spcPts val="0"/>
              </a:spcAft>
              <a:buSzPts val="3000"/>
              <a:buFont typeface="Libre Baskerville"/>
              <a:buNone/>
              <a:defRPr sz="3000">
                <a:latin typeface="Libre Baskerville"/>
                <a:ea typeface="Libre Baskerville"/>
                <a:cs typeface="Libre Baskerville"/>
                <a:sym typeface="Libre Baskerville"/>
              </a:defRPr>
            </a:lvl2pPr>
            <a:lvl3pPr lvl="2" rtl="0">
              <a:spcBef>
                <a:spcPts val="0"/>
              </a:spcBef>
              <a:spcAft>
                <a:spcPts val="0"/>
              </a:spcAft>
              <a:buSzPts val="3000"/>
              <a:buFont typeface="Libre Baskerville"/>
              <a:buNone/>
              <a:defRPr sz="3000">
                <a:latin typeface="Libre Baskerville"/>
                <a:ea typeface="Libre Baskerville"/>
                <a:cs typeface="Libre Baskerville"/>
                <a:sym typeface="Libre Baskerville"/>
              </a:defRPr>
            </a:lvl3pPr>
            <a:lvl4pPr lvl="3" rtl="0">
              <a:spcBef>
                <a:spcPts val="0"/>
              </a:spcBef>
              <a:spcAft>
                <a:spcPts val="0"/>
              </a:spcAft>
              <a:buSzPts val="3000"/>
              <a:buFont typeface="Libre Baskerville"/>
              <a:buNone/>
              <a:defRPr sz="3000">
                <a:latin typeface="Libre Baskerville"/>
                <a:ea typeface="Libre Baskerville"/>
                <a:cs typeface="Libre Baskerville"/>
                <a:sym typeface="Libre Baskerville"/>
              </a:defRPr>
            </a:lvl4pPr>
            <a:lvl5pPr lvl="4" rtl="0">
              <a:spcBef>
                <a:spcPts val="0"/>
              </a:spcBef>
              <a:spcAft>
                <a:spcPts val="0"/>
              </a:spcAft>
              <a:buSzPts val="3000"/>
              <a:buFont typeface="Libre Baskerville"/>
              <a:buNone/>
              <a:defRPr sz="3000">
                <a:latin typeface="Libre Baskerville"/>
                <a:ea typeface="Libre Baskerville"/>
                <a:cs typeface="Libre Baskerville"/>
                <a:sym typeface="Libre Baskerville"/>
              </a:defRPr>
            </a:lvl5pPr>
            <a:lvl6pPr lvl="5" rtl="0">
              <a:spcBef>
                <a:spcPts val="0"/>
              </a:spcBef>
              <a:spcAft>
                <a:spcPts val="0"/>
              </a:spcAft>
              <a:buSzPts val="3000"/>
              <a:buFont typeface="Libre Baskerville"/>
              <a:buNone/>
              <a:defRPr sz="3000">
                <a:latin typeface="Libre Baskerville"/>
                <a:ea typeface="Libre Baskerville"/>
                <a:cs typeface="Libre Baskerville"/>
                <a:sym typeface="Libre Baskerville"/>
              </a:defRPr>
            </a:lvl6pPr>
            <a:lvl7pPr lvl="6" rtl="0">
              <a:spcBef>
                <a:spcPts val="0"/>
              </a:spcBef>
              <a:spcAft>
                <a:spcPts val="0"/>
              </a:spcAft>
              <a:buSzPts val="3000"/>
              <a:buFont typeface="Libre Baskerville"/>
              <a:buNone/>
              <a:defRPr sz="3000">
                <a:latin typeface="Libre Baskerville"/>
                <a:ea typeface="Libre Baskerville"/>
                <a:cs typeface="Libre Baskerville"/>
                <a:sym typeface="Libre Baskerville"/>
              </a:defRPr>
            </a:lvl7pPr>
            <a:lvl8pPr lvl="7" rtl="0">
              <a:spcBef>
                <a:spcPts val="0"/>
              </a:spcBef>
              <a:spcAft>
                <a:spcPts val="0"/>
              </a:spcAft>
              <a:buSzPts val="3000"/>
              <a:buFont typeface="Libre Baskerville"/>
              <a:buNone/>
              <a:defRPr sz="3000">
                <a:latin typeface="Libre Baskerville"/>
                <a:ea typeface="Libre Baskerville"/>
                <a:cs typeface="Libre Baskerville"/>
                <a:sym typeface="Libre Baskerville"/>
              </a:defRPr>
            </a:lvl8pPr>
            <a:lvl9pPr lvl="8" rtl="0">
              <a:spcBef>
                <a:spcPts val="0"/>
              </a:spcBef>
              <a:spcAft>
                <a:spcPts val="0"/>
              </a:spcAft>
              <a:buSzPts val="3000"/>
              <a:buFont typeface="Libre Baskerville"/>
              <a:buNone/>
              <a:defRPr sz="3000">
                <a:latin typeface="Libre Baskerville"/>
                <a:ea typeface="Libre Baskerville"/>
                <a:cs typeface="Libre Baskerville"/>
                <a:sym typeface="Libre Baskerville"/>
              </a:defRPr>
            </a:lvl9pPr>
          </a:lstStyle>
          <a:p>
            <a:r>
              <a:t>xx%</a:t>
            </a:r>
          </a:p>
        </p:txBody>
      </p:sp>
      <p:sp>
        <p:nvSpPr>
          <p:cNvPr id="70" name="Google Shape;70;p13"/>
          <p:cNvSpPr txBox="1">
            <a:spLocks noGrp="1"/>
          </p:cNvSpPr>
          <p:nvPr>
            <p:ph type="title" idx="7" hasCustomPrompt="1"/>
          </p:nvPr>
        </p:nvSpPr>
        <p:spPr>
          <a:xfrm>
            <a:off x="4910822" y="1486200"/>
            <a:ext cx="831600" cy="61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600">
                <a:solidFill>
                  <a:schemeClr val="dk2"/>
                </a:solidFill>
              </a:defRPr>
            </a:lvl1pPr>
            <a:lvl2pPr lvl="1" rtl="0">
              <a:spcBef>
                <a:spcPts val="0"/>
              </a:spcBef>
              <a:spcAft>
                <a:spcPts val="0"/>
              </a:spcAft>
              <a:buSzPts val="3000"/>
              <a:buFont typeface="Libre Baskerville"/>
              <a:buNone/>
              <a:defRPr sz="3000">
                <a:latin typeface="Libre Baskerville"/>
                <a:ea typeface="Libre Baskerville"/>
                <a:cs typeface="Libre Baskerville"/>
                <a:sym typeface="Libre Baskerville"/>
              </a:defRPr>
            </a:lvl2pPr>
            <a:lvl3pPr lvl="2" rtl="0">
              <a:spcBef>
                <a:spcPts val="0"/>
              </a:spcBef>
              <a:spcAft>
                <a:spcPts val="0"/>
              </a:spcAft>
              <a:buSzPts val="3000"/>
              <a:buFont typeface="Libre Baskerville"/>
              <a:buNone/>
              <a:defRPr sz="3000">
                <a:latin typeface="Libre Baskerville"/>
                <a:ea typeface="Libre Baskerville"/>
                <a:cs typeface="Libre Baskerville"/>
                <a:sym typeface="Libre Baskerville"/>
              </a:defRPr>
            </a:lvl3pPr>
            <a:lvl4pPr lvl="3" rtl="0">
              <a:spcBef>
                <a:spcPts val="0"/>
              </a:spcBef>
              <a:spcAft>
                <a:spcPts val="0"/>
              </a:spcAft>
              <a:buSzPts val="3000"/>
              <a:buFont typeface="Libre Baskerville"/>
              <a:buNone/>
              <a:defRPr sz="3000">
                <a:latin typeface="Libre Baskerville"/>
                <a:ea typeface="Libre Baskerville"/>
                <a:cs typeface="Libre Baskerville"/>
                <a:sym typeface="Libre Baskerville"/>
              </a:defRPr>
            </a:lvl4pPr>
            <a:lvl5pPr lvl="4" rtl="0">
              <a:spcBef>
                <a:spcPts val="0"/>
              </a:spcBef>
              <a:spcAft>
                <a:spcPts val="0"/>
              </a:spcAft>
              <a:buSzPts val="3000"/>
              <a:buFont typeface="Libre Baskerville"/>
              <a:buNone/>
              <a:defRPr sz="3000">
                <a:latin typeface="Libre Baskerville"/>
                <a:ea typeface="Libre Baskerville"/>
                <a:cs typeface="Libre Baskerville"/>
                <a:sym typeface="Libre Baskerville"/>
              </a:defRPr>
            </a:lvl5pPr>
            <a:lvl6pPr lvl="5" rtl="0">
              <a:spcBef>
                <a:spcPts val="0"/>
              </a:spcBef>
              <a:spcAft>
                <a:spcPts val="0"/>
              </a:spcAft>
              <a:buSzPts val="3000"/>
              <a:buFont typeface="Libre Baskerville"/>
              <a:buNone/>
              <a:defRPr sz="3000">
                <a:latin typeface="Libre Baskerville"/>
                <a:ea typeface="Libre Baskerville"/>
                <a:cs typeface="Libre Baskerville"/>
                <a:sym typeface="Libre Baskerville"/>
              </a:defRPr>
            </a:lvl6pPr>
            <a:lvl7pPr lvl="6" rtl="0">
              <a:spcBef>
                <a:spcPts val="0"/>
              </a:spcBef>
              <a:spcAft>
                <a:spcPts val="0"/>
              </a:spcAft>
              <a:buSzPts val="3000"/>
              <a:buFont typeface="Libre Baskerville"/>
              <a:buNone/>
              <a:defRPr sz="3000">
                <a:latin typeface="Libre Baskerville"/>
                <a:ea typeface="Libre Baskerville"/>
                <a:cs typeface="Libre Baskerville"/>
                <a:sym typeface="Libre Baskerville"/>
              </a:defRPr>
            </a:lvl7pPr>
            <a:lvl8pPr lvl="7" rtl="0">
              <a:spcBef>
                <a:spcPts val="0"/>
              </a:spcBef>
              <a:spcAft>
                <a:spcPts val="0"/>
              </a:spcAft>
              <a:buSzPts val="3000"/>
              <a:buFont typeface="Libre Baskerville"/>
              <a:buNone/>
              <a:defRPr sz="3000">
                <a:latin typeface="Libre Baskerville"/>
                <a:ea typeface="Libre Baskerville"/>
                <a:cs typeface="Libre Baskerville"/>
                <a:sym typeface="Libre Baskerville"/>
              </a:defRPr>
            </a:lvl8pPr>
            <a:lvl9pPr lvl="8" rtl="0">
              <a:spcBef>
                <a:spcPts val="0"/>
              </a:spcBef>
              <a:spcAft>
                <a:spcPts val="0"/>
              </a:spcAft>
              <a:buSzPts val="3000"/>
              <a:buFont typeface="Libre Baskerville"/>
              <a:buNone/>
              <a:defRPr sz="3000">
                <a:latin typeface="Libre Baskerville"/>
                <a:ea typeface="Libre Baskerville"/>
                <a:cs typeface="Libre Baskerville"/>
                <a:sym typeface="Libre Baskerville"/>
              </a:defRPr>
            </a:lvl9pPr>
          </a:lstStyle>
          <a:p>
            <a:r>
              <a:t>xx%</a:t>
            </a:r>
          </a:p>
        </p:txBody>
      </p:sp>
      <p:sp>
        <p:nvSpPr>
          <p:cNvPr id="71" name="Google Shape;71;p13"/>
          <p:cNvSpPr txBox="1">
            <a:spLocks noGrp="1"/>
          </p:cNvSpPr>
          <p:nvPr>
            <p:ph type="title" idx="8" hasCustomPrompt="1"/>
          </p:nvPr>
        </p:nvSpPr>
        <p:spPr>
          <a:xfrm>
            <a:off x="4910822" y="3218800"/>
            <a:ext cx="831600" cy="61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600">
                <a:solidFill>
                  <a:schemeClr val="dk2"/>
                </a:solidFill>
              </a:defRPr>
            </a:lvl1pPr>
            <a:lvl2pPr lvl="1" rtl="0">
              <a:spcBef>
                <a:spcPts val="0"/>
              </a:spcBef>
              <a:spcAft>
                <a:spcPts val="0"/>
              </a:spcAft>
              <a:buSzPts val="3000"/>
              <a:buFont typeface="Libre Baskerville"/>
              <a:buNone/>
              <a:defRPr sz="3000">
                <a:latin typeface="Libre Baskerville"/>
                <a:ea typeface="Libre Baskerville"/>
                <a:cs typeface="Libre Baskerville"/>
                <a:sym typeface="Libre Baskerville"/>
              </a:defRPr>
            </a:lvl2pPr>
            <a:lvl3pPr lvl="2" rtl="0">
              <a:spcBef>
                <a:spcPts val="0"/>
              </a:spcBef>
              <a:spcAft>
                <a:spcPts val="0"/>
              </a:spcAft>
              <a:buSzPts val="3000"/>
              <a:buFont typeface="Libre Baskerville"/>
              <a:buNone/>
              <a:defRPr sz="3000">
                <a:latin typeface="Libre Baskerville"/>
                <a:ea typeface="Libre Baskerville"/>
                <a:cs typeface="Libre Baskerville"/>
                <a:sym typeface="Libre Baskerville"/>
              </a:defRPr>
            </a:lvl3pPr>
            <a:lvl4pPr lvl="3" rtl="0">
              <a:spcBef>
                <a:spcPts val="0"/>
              </a:spcBef>
              <a:spcAft>
                <a:spcPts val="0"/>
              </a:spcAft>
              <a:buSzPts val="3000"/>
              <a:buFont typeface="Libre Baskerville"/>
              <a:buNone/>
              <a:defRPr sz="3000">
                <a:latin typeface="Libre Baskerville"/>
                <a:ea typeface="Libre Baskerville"/>
                <a:cs typeface="Libre Baskerville"/>
                <a:sym typeface="Libre Baskerville"/>
              </a:defRPr>
            </a:lvl4pPr>
            <a:lvl5pPr lvl="4" rtl="0">
              <a:spcBef>
                <a:spcPts val="0"/>
              </a:spcBef>
              <a:spcAft>
                <a:spcPts val="0"/>
              </a:spcAft>
              <a:buSzPts val="3000"/>
              <a:buFont typeface="Libre Baskerville"/>
              <a:buNone/>
              <a:defRPr sz="3000">
                <a:latin typeface="Libre Baskerville"/>
                <a:ea typeface="Libre Baskerville"/>
                <a:cs typeface="Libre Baskerville"/>
                <a:sym typeface="Libre Baskerville"/>
              </a:defRPr>
            </a:lvl5pPr>
            <a:lvl6pPr lvl="5" rtl="0">
              <a:spcBef>
                <a:spcPts val="0"/>
              </a:spcBef>
              <a:spcAft>
                <a:spcPts val="0"/>
              </a:spcAft>
              <a:buSzPts val="3000"/>
              <a:buFont typeface="Libre Baskerville"/>
              <a:buNone/>
              <a:defRPr sz="3000">
                <a:latin typeface="Libre Baskerville"/>
                <a:ea typeface="Libre Baskerville"/>
                <a:cs typeface="Libre Baskerville"/>
                <a:sym typeface="Libre Baskerville"/>
              </a:defRPr>
            </a:lvl6pPr>
            <a:lvl7pPr lvl="6" rtl="0">
              <a:spcBef>
                <a:spcPts val="0"/>
              </a:spcBef>
              <a:spcAft>
                <a:spcPts val="0"/>
              </a:spcAft>
              <a:buSzPts val="3000"/>
              <a:buFont typeface="Libre Baskerville"/>
              <a:buNone/>
              <a:defRPr sz="3000">
                <a:latin typeface="Libre Baskerville"/>
                <a:ea typeface="Libre Baskerville"/>
                <a:cs typeface="Libre Baskerville"/>
                <a:sym typeface="Libre Baskerville"/>
              </a:defRPr>
            </a:lvl7pPr>
            <a:lvl8pPr lvl="7" rtl="0">
              <a:spcBef>
                <a:spcPts val="0"/>
              </a:spcBef>
              <a:spcAft>
                <a:spcPts val="0"/>
              </a:spcAft>
              <a:buSzPts val="3000"/>
              <a:buFont typeface="Libre Baskerville"/>
              <a:buNone/>
              <a:defRPr sz="3000">
                <a:latin typeface="Libre Baskerville"/>
                <a:ea typeface="Libre Baskerville"/>
                <a:cs typeface="Libre Baskerville"/>
                <a:sym typeface="Libre Baskerville"/>
              </a:defRPr>
            </a:lvl8pPr>
            <a:lvl9pPr lvl="8" rtl="0">
              <a:spcBef>
                <a:spcPts val="0"/>
              </a:spcBef>
              <a:spcAft>
                <a:spcPts val="0"/>
              </a:spcAft>
              <a:buSzPts val="3000"/>
              <a:buFont typeface="Libre Baskerville"/>
              <a:buNone/>
              <a:defRPr sz="3000">
                <a:latin typeface="Libre Baskerville"/>
                <a:ea typeface="Libre Baskerville"/>
                <a:cs typeface="Libre Baskerville"/>
                <a:sym typeface="Libre Baskerville"/>
              </a:defRPr>
            </a:lvl9pPr>
          </a:lstStyle>
          <a:p>
            <a:r>
              <a:t>xx%</a:t>
            </a:r>
          </a:p>
        </p:txBody>
      </p:sp>
      <p:sp>
        <p:nvSpPr>
          <p:cNvPr id="72" name="Google Shape;72;p13"/>
          <p:cNvSpPr txBox="1">
            <a:spLocks noGrp="1"/>
          </p:cNvSpPr>
          <p:nvPr>
            <p:ph type="subTitle" idx="9"/>
          </p:nvPr>
        </p:nvSpPr>
        <p:spPr>
          <a:xfrm>
            <a:off x="2132088" y="1373475"/>
            <a:ext cx="2109000" cy="945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73" name="Google Shape;73;p13"/>
          <p:cNvSpPr txBox="1">
            <a:spLocks noGrp="1"/>
          </p:cNvSpPr>
          <p:nvPr>
            <p:ph type="subTitle" idx="13"/>
          </p:nvPr>
        </p:nvSpPr>
        <p:spPr>
          <a:xfrm>
            <a:off x="5734641" y="1373475"/>
            <a:ext cx="2109000" cy="945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74" name="Google Shape;74;p13"/>
          <p:cNvSpPr txBox="1">
            <a:spLocks noGrp="1"/>
          </p:cNvSpPr>
          <p:nvPr>
            <p:ph type="subTitle" idx="14"/>
          </p:nvPr>
        </p:nvSpPr>
        <p:spPr>
          <a:xfrm>
            <a:off x="2132088" y="3106118"/>
            <a:ext cx="2109000" cy="945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75" name="Google Shape;75;p13"/>
          <p:cNvSpPr txBox="1">
            <a:spLocks noGrp="1"/>
          </p:cNvSpPr>
          <p:nvPr>
            <p:ph type="subTitle" idx="15"/>
          </p:nvPr>
        </p:nvSpPr>
        <p:spPr>
          <a:xfrm>
            <a:off x="5734641" y="3106067"/>
            <a:ext cx="2109000" cy="945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6"/>
        <p:cNvGrpSpPr/>
        <p:nvPr/>
      </p:nvGrpSpPr>
      <p:grpSpPr>
        <a:xfrm>
          <a:off x="0" y="0"/>
          <a:ext cx="0" cy="0"/>
          <a:chOff x="0" y="0"/>
          <a:chExt cx="0" cy="0"/>
        </a:xfrm>
      </p:grpSpPr>
      <p:pic>
        <p:nvPicPr>
          <p:cNvPr id="77" name="Google Shape;77;p14"/>
          <p:cNvPicPr preferRelativeResize="0"/>
          <p:nvPr/>
        </p:nvPicPr>
        <p:blipFill rotWithShape="1">
          <a:blip r:embed="rId2">
            <a:alphaModFix amt="30000"/>
          </a:blip>
          <a:srcRect l="19" r="29"/>
          <a:stretch/>
        </p:blipFill>
        <p:spPr>
          <a:xfrm>
            <a:off x="0" y="0"/>
            <a:ext cx="9144001" cy="5143500"/>
          </a:xfrm>
          <a:prstGeom prst="rect">
            <a:avLst/>
          </a:prstGeom>
          <a:noFill/>
          <a:ln>
            <a:noFill/>
          </a:ln>
        </p:spPr>
      </p:pic>
      <p:sp>
        <p:nvSpPr>
          <p:cNvPr id="78" name="Google Shape;78;p14"/>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79" name="Google Shape;79;p14"/>
          <p:cNvSpPr txBox="1">
            <a:spLocks noGrp="1"/>
          </p:cNvSpPr>
          <p:nvPr>
            <p:ph type="title"/>
          </p:nvPr>
        </p:nvSpPr>
        <p:spPr>
          <a:xfrm>
            <a:off x="4097275" y="3298050"/>
            <a:ext cx="4333500" cy="41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 name="Google Shape;80;p14"/>
          <p:cNvSpPr txBox="1">
            <a:spLocks noGrp="1"/>
          </p:cNvSpPr>
          <p:nvPr>
            <p:ph type="subTitle" idx="1"/>
          </p:nvPr>
        </p:nvSpPr>
        <p:spPr>
          <a:xfrm>
            <a:off x="4097575" y="1434750"/>
            <a:ext cx="43335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9"/>
        <p:cNvGrpSpPr/>
        <p:nvPr/>
      </p:nvGrpSpPr>
      <p:grpSpPr>
        <a:xfrm>
          <a:off x="0" y="0"/>
          <a:ext cx="0" cy="0"/>
          <a:chOff x="0" y="0"/>
          <a:chExt cx="0" cy="0"/>
        </a:xfrm>
      </p:grpSpPr>
      <p:pic>
        <p:nvPicPr>
          <p:cNvPr id="90" name="Google Shape;90;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91" name="Google Shape;91;p17"/>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92" name="Google Shape;92;p17"/>
          <p:cNvSpPr txBox="1">
            <a:spLocks noGrp="1"/>
          </p:cNvSpPr>
          <p:nvPr>
            <p:ph type="title"/>
          </p:nvPr>
        </p:nvSpPr>
        <p:spPr>
          <a:xfrm>
            <a:off x="720000" y="1354421"/>
            <a:ext cx="3519600" cy="15075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3" name="Google Shape;93;p17"/>
          <p:cNvSpPr txBox="1">
            <a:spLocks noGrp="1"/>
          </p:cNvSpPr>
          <p:nvPr>
            <p:ph type="subTitle" idx="1"/>
          </p:nvPr>
        </p:nvSpPr>
        <p:spPr>
          <a:xfrm>
            <a:off x="720000" y="2861763"/>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7"/>
          <p:cNvSpPr>
            <a:spLocks noGrp="1"/>
          </p:cNvSpPr>
          <p:nvPr>
            <p:ph type="pic" idx="2"/>
          </p:nvPr>
        </p:nvSpPr>
        <p:spPr>
          <a:xfrm flipH="1">
            <a:off x="4588975" y="952650"/>
            <a:ext cx="3827400" cy="32382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5"/>
        <p:cNvGrpSpPr/>
        <p:nvPr/>
      </p:nvGrpSpPr>
      <p:grpSpPr>
        <a:xfrm>
          <a:off x="0" y="0"/>
          <a:ext cx="0" cy="0"/>
          <a:chOff x="0" y="0"/>
          <a:chExt cx="0" cy="0"/>
        </a:xfrm>
      </p:grpSpPr>
      <p:pic>
        <p:nvPicPr>
          <p:cNvPr id="96" name="Google Shape;96;p18"/>
          <p:cNvPicPr preferRelativeResize="0"/>
          <p:nvPr/>
        </p:nvPicPr>
        <p:blipFill rotWithShape="1">
          <a:blip r:embed="rId2">
            <a:alphaModFix amt="30000"/>
          </a:blip>
          <a:srcRect l="19" r="29"/>
          <a:stretch/>
        </p:blipFill>
        <p:spPr>
          <a:xfrm>
            <a:off x="0" y="0"/>
            <a:ext cx="9144001" cy="5143500"/>
          </a:xfrm>
          <a:prstGeom prst="rect">
            <a:avLst/>
          </a:prstGeom>
          <a:noFill/>
          <a:ln>
            <a:noFill/>
          </a:ln>
        </p:spPr>
      </p:pic>
      <p:sp>
        <p:nvSpPr>
          <p:cNvPr id="97" name="Google Shape;97;p18"/>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98" name="Google Shape;98;p18"/>
          <p:cNvSpPr txBox="1">
            <a:spLocks noGrp="1"/>
          </p:cNvSpPr>
          <p:nvPr>
            <p:ph type="title"/>
          </p:nvPr>
        </p:nvSpPr>
        <p:spPr>
          <a:xfrm>
            <a:off x="720000" y="1808713"/>
            <a:ext cx="3903600" cy="615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 name="Google Shape;99;p18"/>
          <p:cNvSpPr txBox="1">
            <a:spLocks noGrp="1"/>
          </p:cNvSpPr>
          <p:nvPr>
            <p:ph type="subTitle" idx="1"/>
          </p:nvPr>
        </p:nvSpPr>
        <p:spPr>
          <a:xfrm>
            <a:off x="720000" y="2423988"/>
            <a:ext cx="3903600" cy="91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0"/>
        <p:cNvGrpSpPr/>
        <p:nvPr/>
      </p:nvGrpSpPr>
      <p:grpSpPr>
        <a:xfrm>
          <a:off x="0" y="0"/>
          <a:ext cx="0" cy="0"/>
          <a:chOff x="0" y="0"/>
          <a:chExt cx="0" cy="0"/>
        </a:xfrm>
      </p:grpSpPr>
      <p:pic>
        <p:nvPicPr>
          <p:cNvPr id="111" name="Google Shape;111;p21"/>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2" name="Google Shape;112;p21"/>
          <p:cNvSpPr/>
          <p:nvPr/>
        </p:nvSpPr>
        <p:spPr>
          <a:xfrm>
            <a:off x="186900" y="188850"/>
            <a:ext cx="8770200" cy="4765800"/>
          </a:xfrm>
          <a:prstGeom prst="plaque">
            <a:avLst>
              <a:gd name="adj" fmla="val 2767"/>
            </a:avLst>
          </a:prstGeom>
          <a:noFill/>
          <a:ln w="28575" cap="flat" cmpd="dbl">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sp>
        <p:nvSpPr>
          <p:cNvPr id="113" name="Google Shape;113;p21"/>
          <p:cNvSpPr txBox="1">
            <a:spLocks noGrp="1"/>
          </p:cNvSpPr>
          <p:nvPr>
            <p:ph type="title"/>
          </p:nvPr>
        </p:nvSpPr>
        <p:spPr>
          <a:xfrm>
            <a:off x="720000" y="539500"/>
            <a:ext cx="77040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200"/>
              <a:buFont typeface="Libre Baskerville"/>
              <a:buNone/>
              <a:defRPr>
                <a:latin typeface="Libre Baskerville"/>
                <a:ea typeface="Libre Baskerville"/>
                <a:cs typeface="Libre Baskerville"/>
                <a:sym typeface="Libre Baskerville"/>
              </a:defRPr>
            </a:lvl2pPr>
            <a:lvl3pPr lvl="2" rtl="0">
              <a:spcBef>
                <a:spcPts val="0"/>
              </a:spcBef>
              <a:spcAft>
                <a:spcPts val="0"/>
              </a:spcAft>
              <a:buSzPts val="3200"/>
              <a:buFont typeface="Libre Baskerville"/>
              <a:buNone/>
              <a:defRPr>
                <a:latin typeface="Libre Baskerville"/>
                <a:ea typeface="Libre Baskerville"/>
                <a:cs typeface="Libre Baskerville"/>
                <a:sym typeface="Libre Baskerville"/>
              </a:defRPr>
            </a:lvl3pPr>
            <a:lvl4pPr lvl="3" rtl="0">
              <a:spcBef>
                <a:spcPts val="0"/>
              </a:spcBef>
              <a:spcAft>
                <a:spcPts val="0"/>
              </a:spcAft>
              <a:buSzPts val="3200"/>
              <a:buFont typeface="Libre Baskerville"/>
              <a:buNone/>
              <a:defRPr>
                <a:latin typeface="Libre Baskerville"/>
                <a:ea typeface="Libre Baskerville"/>
                <a:cs typeface="Libre Baskerville"/>
                <a:sym typeface="Libre Baskerville"/>
              </a:defRPr>
            </a:lvl4pPr>
            <a:lvl5pPr lvl="4" rtl="0">
              <a:spcBef>
                <a:spcPts val="0"/>
              </a:spcBef>
              <a:spcAft>
                <a:spcPts val="0"/>
              </a:spcAft>
              <a:buSzPts val="3200"/>
              <a:buFont typeface="Libre Baskerville"/>
              <a:buNone/>
              <a:defRPr>
                <a:latin typeface="Libre Baskerville"/>
                <a:ea typeface="Libre Baskerville"/>
                <a:cs typeface="Libre Baskerville"/>
                <a:sym typeface="Libre Baskerville"/>
              </a:defRPr>
            </a:lvl5pPr>
            <a:lvl6pPr lvl="5" rtl="0">
              <a:spcBef>
                <a:spcPts val="0"/>
              </a:spcBef>
              <a:spcAft>
                <a:spcPts val="0"/>
              </a:spcAft>
              <a:buSzPts val="3200"/>
              <a:buFont typeface="Libre Baskerville"/>
              <a:buNone/>
              <a:defRPr>
                <a:latin typeface="Libre Baskerville"/>
                <a:ea typeface="Libre Baskerville"/>
                <a:cs typeface="Libre Baskerville"/>
                <a:sym typeface="Libre Baskerville"/>
              </a:defRPr>
            </a:lvl6pPr>
            <a:lvl7pPr lvl="6" rtl="0">
              <a:spcBef>
                <a:spcPts val="0"/>
              </a:spcBef>
              <a:spcAft>
                <a:spcPts val="0"/>
              </a:spcAft>
              <a:buSzPts val="3200"/>
              <a:buFont typeface="Libre Baskerville"/>
              <a:buNone/>
              <a:defRPr>
                <a:latin typeface="Libre Baskerville"/>
                <a:ea typeface="Libre Baskerville"/>
                <a:cs typeface="Libre Baskerville"/>
                <a:sym typeface="Libre Baskerville"/>
              </a:defRPr>
            </a:lvl7pPr>
            <a:lvl8pPr lvl="7" rtl="0">
              <a:spcBef>
                <a:spcPts val="0"/>
              </a:spcBef>
              <a:spcAft>
                <a:spcPts val="0"/>
              </a:spcAft>
              <a:buSzPts val="3200"/>
              <a:buFont typeface="Libre Baskerville"/>
              <a:buNone/>
              <a:defRPr>
                <a:latin typeface="Libre Baskerville"/>
                <a:ea typeface="Libre Baskerville"/>
                <a:cs typeface="Libre Baskerville"/>
                <a:sym typeface="Libre Baskerville"/>
              </a:defRPr>
            </a:lvl8pPr>
            <a:lvl9pPr lvl="8" rtl="0">
              <a:spcBef>
                <a:spcPts val="0"/>
              </a:spcBef>
              <a:spcAft>
                <a:spcPts val="0"/>
              </a:spcAft>
              <a:buSzPts val="3200"/>
              <a:buFont typeface="Libre Baskerville"/>
              <a:buNone/>
              <a:defRPr>
                <a:latin typeface="Libre Baskerville"/>
                <a:ea typeface="Libre Baskerville"/>
                <a:cs typeface="Libre Baskerville"/>
                <a:sym typeface="Libre Baskerville"/>
              </a:defRPr>
            </a:lvl9pPr>
          </a:lstStyle>
          <a:p>
            <a:endParaRPr/>
          </a:p>
        </p:txBody>
      </p:sp>
      <p:sp>
        <p:nvSpPr>
          <p:cNvPr id="114" name="Google Shape;114;p21"/>
          <p:cNvSpPr txBox="1">
            <a:spLocks noGrp="1"/>
          </p:cNvSpPr>
          <p:nvPr>
            <p:ph type="subTitle" idx="1"/>
          </p:nvPr>
        </p:nvSpPr>
        <p:spPr>
          <a:xfrm>
            <a:off x="5095140" y="2878475"/>
            <a:ext cx="25614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subTitle" idx="2"/>
          </p:nvPr>
        </p:nvSpPr>
        <p:spPr>
          <a:xfrm>
            <a:off x="1487438" y="2878475"/>
            <a:ext cx="25614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1"/>
          <p:cNvSpPr txBox="1">
            <a:spLocks noGrp="1"/>
          </p:cNvSpPr>
          <p:nvPr>
            <p:ph type="subTitle" idx="3"/>
          </p:nvPr>
        </p:nvSpPr>
        <p:spPr>
          <a:xfrm>
            <a:off x="1487438" y="2524500"/>
            <a:ext cx="25614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
        <p:nvSpPr>
          <p:cNvPr id="117" name="Google Shape;117;p21"/>
          <p:cNvSpPr txBox="1">
            <a:spLocks noGrp="1"/>
          </p:cNvSpPr>
          <p:nvPr>
            <p:ph type="subTitle" idx="4"/>
          </p:nvPr>
        </p:nvSpPr>
        <p:spPr>
          <a:xfrm>
            <a:off x="5095161" y="2524500"/>
            <a:ext cx="25614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bre Baskerville"/>
              <a:buNone/>
              <a:defRPr sz="1800" b="1">
                <a:solidFill>
                  <a:schemeClr val="dk1"/>
                </a:solidFill>
                <a:latin typeface="Libre Baskerville"/>
                <a:ea typeface="Libre Baskerville"/>
                <a:cs typeface="Libre Baskerville"/>
                <a:sym typeface="Libre Baskerville"/>
              </a:defRPr>
            </a:lvl1pPr>
            <a:lvl2pPr lvl="1"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2pPr>
            <a:lvl3pPr lvl="2"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3pPr>
            <a:lvl4pPr lvl="3"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4pPr>
            <a:lvl5pPr lvl="4"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5pPr>
            <a:lvl6pPr lvl="5"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6pPr>
            <a:lvl7pPr lvl="6"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7pPr>
            <a:lvl8pPr lvl="7"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8pPr>
            <a:lvl9pPr lvl="8" algn="ctr" rtl="0">
              <a:lnSpc>
                <a:spcPct val="100000"/>
              </a:lnSpc>
              <a:spcBef>
                <a:spcPts val="0"/>
              </a:spcBef>
              <a:spcAft>
                <a:spcPts val="0"/>
              </a:spcAft>
              <a:buSzPts val="2400"/>
              <a:buFont typeface="Libre Baskerville"/>
              <a:buNone/>
              <a:defRPr sz="2400" b="1">
                <a:latin typeface="Libre Baskerville"/>
                <a:ea typeface="Libre Baskerville"/>
                <a:cs typeface="Libre Baskerville"/>
                <a:sym typeface="Libre Baskervill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bre Baskerville"/>
              <a:buNone/>
              <a:defRPr sz="2800" b="1">
                <a:solidFill>
                  <a:schemeClr val="dk1"/>
                </a:solidFill>
                <a:latin typeface="Libre Baskerville"/>
                <a:ea typeface="Libre Baskerville"/>
                <a:cs typeface="Libre Baskerville"/>
                <a:sym typeface="Libre Baskerville"/>
              </a:defRPr>
            </a:lvl1pPr>
            <a:lvl2pPr lvl="1"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2pPr>
            <a:lvl3pPr lvl="2"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3pPr>
            <a:lvl4pPr lvl="3"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4pPr>
            <a:lvl5pPr lvl="4"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5pPr>
            <a:lvl6pPr lvl="5"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6pPr>
            <a:lvl7pPr lvl="6"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7pPr>
            <a:lvl8pPr lvl="7"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8pPr>
            <a:lvl9pPr lvl="8" rtl="0">
              <a:spcBef>
                <a:spcPts val="0"/>
              </a:spcBef>
              <a:spcAft>
                <a:spcPts val="0"/>
              </a:spcAft>
              <a:buClr>
                <a:schemeClr val="dk1"/>
              </a:buClr>
              <a:buSzPts val="3200"/>
              <a:buFont typeface="Libre Baskerville"/>
              <a:buNone/>
              <a:defRPr sz="3200" b="1">
                <a:solidFill>
                  <a:schemeClr val="dk1"/>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1pPr>
            <a:lvl2pPr marL="914400" lvl="1"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2pPr>
            <a:lvl3pPr marL="1371600" lvl="2"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3pPr>
            <a:lvl4pPr marL="1828800" lvl="3"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4pPr>
            <a:lvl5pPr marL="2286000" lvl="4"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5pPr>
            <a:lvl6pPr marL="2743200" lvl="5"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6pPr>
            <a:lvl7pPr marL="3200400" lvl="6"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7pPr>
            <a:lvl8pPr marL="3657600" lvl="7"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8pPr>
            <a:lvl9pPr marL="4114800" lvl="8" indent="-317500">
              <a:lnSpc>
                <a:spcPct val="115000"/>
              </a:lnSpc>
              <a:spcBef>
                <a:spcPts val="0"/>
              </a:spcBef>
              <a:spcAft>
                <a:spcPts val="0"/>
              </a:spcAft>
              <a:buClr>
                <a:schemeClr val="dk1"/>
              </a:buClr>
              <a:buSzPts val="1400"/>
              <a:buFont typeface="Assistant Medium"/>
              <a:buChar char="■"/>
              <a:defRPr>
                <a:solidFill>
                  <a:schemeClr val="dk1"/>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59" r:id="rId5"/>
    <p:sldLayoutId id="2147483660" r:id="rId6"/>
    <p:sldLayoutId id="2147483663" r:id="rId7"/>
    <p:sldLayoutId id="2147483664" r:id="rId8"/>
    <p:sldLayoutId id="2147483667" r:id="rId9"/>
    <p:sldLayoutId id="2147483670"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4"/>
          <p:cNvPicPr preferRelativeResize="0"/>
          <p:nvPr/>
        </p:nvPicPr>
        <p:blipFill>
          <a:blip r:embed="rId3">
            <a:alphaModFix/>
          </a:blip>
          <a:stretch>
            <a:fillRect/>
          </a:stretch>
        </p:blipFill>
        <p:spPr>
          <a:xfrm>
            <a:off x="3884576" y="515366"/>
            <a:ext cx="4805315" cy="4112774"/>
          </a:xfrm>
          <a:prstGeom prst="rect">
            <a:avLst/>
          </a:prstGeom>
          <a:noFill/>
          <a:ln>
            <a:noFill/>
          </a:ln>
        </p:spPr>
      </p:pic>
      <p:sp>
        <p:nvSpPr>
          <p:cNvPr id="204" name="Google Shape;204;p34"/>
          <p:cNvSpPr txBox="1">
            <a:spLocks noGrp="1"/>
          </p:cNvSpPr>
          <p:nvPr>
            <p:ph type="title"/>
          </p:nvPr>
        </p:nvSpPr>
        <p:spPr>
          <a:xfrm>
            <a:off x="720000" y="1808725"/>
            <a:ext cx="2486700" cy="615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Khởi động</a:t>
            </a:r>
            <a:endParaRPr>
              <a:latin typeface="Viaoda Libre"/>
              <a:ea typeface="Viaoda Libre"/>
              <a:cs typeface="Viaoda Libre"/>
              <a:sym typeface="Viaoda Libre"/>
            </a:endParaRPr>
          </a:p>
        </p:txBody>
      </p:sp>
      <p:sp>
        <p:nvSpPr>
          <p:cNvPr id="205" name="Google Shape;205;p34"/>
          <p:cNvSpPr txBox="1">
            <a:spLocks noGrp="1"/>
          </p:cNvSpPr>
          <p:nvPr>
            <p:ph type="subTitle" idx="1"/>
          </p:nvPr>
        </p:nvSpPr>
        <p:spPr>
          <a:xfrm>
            <a:off x="720000" y="2424000"/>
            <a:ext cx="2486700" cy="91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Questrial"/>
                <a:ea typeface="Questrial"/>
                <a:cs typeface="Questrial"/>
                <a:sym typeface="Questrial"/>
              </a:rPr>
              <a:t>Con hiểu như thế nào về bức hình bên?</a:t>
            </a:r>
            <a:endParaRPr sz="1800">
              <a:latin typeface="Questrial"/>
              <a:ea typeface="Questrial"/>
              <a:cs typeface="Questrial"/>
              <a:sym typeface="Questria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4350574" y="2040925"/>
            <a:ext cx="4793425" cy="22302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dirty="0" err="1">
                <a:latin typeface="Viaoda Libre"/>
                <a:ea typeface="Viaoda Libre"/>
                <a:cs typeface="Viaoda Libre"/>
                <a:sym typeface="Viaoda Libre"/>
              </a:rPr>
              <a:t>Kết</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quả</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ý</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nghĩa</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tính</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chất</a:t>
            </a:r>
            <a:br>
              <a:rPr lang="en" sz="3000" dirty="0">
                <a:latin typeface="Viaoda Libre"/>
                <a:ea typeface="Viaoda Libre"/>
                <a:cs typeface="Viaoda Libre"/>
                <a:sym typeface="Viaoda Libre"/>
              </a:rPr>
            </a:br>
            <a:r>
              <a:rPr lang="en" sz="3000" dirty="0" err="1">
                <a:latin typeface="Viaoda Libre"/>
                <a:ea typeface="Viaoda Libre"/>
                <a:cs typeface="Viaoda Libre"/>
                <a:sym typeface="Viaoda Libre"/>
              </a:rPr>
              <a:t>và</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đặc</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điểm</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chính</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của</a:t>
            </a:r>
            <a:br>
              <a:rPr lang="en" sz="3000" dirty="0">
                <a:latin typeface="Viaoda Libre"/>
                <a:ea typeface="Viaoda Libre"/>
                <a:cs typeface="Viaoda Libre"/>
                <a:sym typeface="Viaoda Libre"/>
              </a:rPr>
            </a:br>
            <a:r>
              <a:rPr lang="en" sz="3000" dirty="0" err="1">
                <a:latin typeface="Viaoda Libre"/>
                <a:ea typeface="Viaoda Libre"/>
                <a:cs typeface="Viaoda Libre"/>
                <a:sym typeface="Viaoda Libre"/>
              </a:rPr>
              <a:t>Cách</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mạng</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Tư</a:t>
            </a:r>
            <a:r>
              <a:rPr lang="en" sz="3000" dirty="0">
                <a:latin typeface="Viaoda Libre"/>
                <a:ea typeface="Viaoda Libre"/>
                <a:cs typeface="Viaoda Libre"/>
                <a:sym typeface="Viaoda Libre"/>
              </a:rPr>
              <a:t> </a:t>
            </a:r>
            <a:r>
              <a:rPr lang="en" sz="3000" dirty="0" err="1">
                <a:latin typeface="Viaoda Libre"/>
                <a:ea typeface="Viaoda Libre"/>
                <a:cs typeface="Viaoda Libre"/>
                <a:sym typeface="Viaoda Libre"/>
              </a:rPr>
              <a:t>sản</a:t>
            </a:r>
            <a:r>
              <a:rPr lang="en" sz="3000" dirty="0">
                <a:latin typeface="Viaoda Libre"/>
                <a:ea typeface="Viaoda Libre"/>
                <a:cs typeface="Viaoda Libre"/>
                <a:sym typeface="Viaoda Libre"/>
              </a:rPr>
              <a:t> Pháp</a:t>
            </a:r>
            <a:endParaRPr sz="3000" dirty="0">
              <a:latin typeface="Viaoda Libre"/>
              <a:ea typeface="Viaoda Libre"/>
              <a:cs typeface="Viaoda Libre"/>
              <a:sym typeface="Viaoda Libre"/>
            </a:endParaRPr>
          </a:p>
        </p:txBody>
      </p:sp>
      <p:sp>
        <p:nvSpPr>
          <p:cNvPr id="278" name="Google Shape;278;p43"/>
          <p:cNvSpPr txBox="1">
            <a:spLocks noGrp="1"/>
          </p:cNvSpPr>
          <p:nvPr>
            <p:ph type="title" idx="2"/>
          </p:nvPr>
        </p:nvSpPr>
        <p:spPr>
          <a:xfrm>
            <a:off x="4350575" y="1060300"/>
            <a:ext cx="1330200" cy="90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cxnSp>
        <p:nvCxnSpPr>
          <p:cNvPr id="279" name="Google Shape;279;p43"/>
          <p:cNvCxnSpPr/>
          <p:nvPr/>
        </p:nvCxnSpPr>
        <p:spPr>
          <a:xfrm>
            <a:off x="4457975" y="4271275"/>
            <a:ext cx="3972900" cy="0"/>
          </a:xfrm>
          <a:prstGeom prst="straightConnector1">
            <a:avLst/>
          </a:prstGeom>
          <a:noFill/>
          <a:ln w="38100" cap="flat" cmpd="dbl">
            <a:solidFill>
              <a:schemeClr val="dk2"/>
            </a:solidFill>
            <a:prstDash val="solid"/>
            <a:round/>
            <a:headEnd type="none" w="med" len="med"/>
            <a:tailEnd type="none" w="med" len="med"/>
          </a:ln>
        </p:spPr>
      </p:cxnSp>
      <p:pic>
        <p:nvPicPr>
          <p:cNvPr id="280" name="Google Shape;280;p43"/>
          <p:cNvPicPr preferRelativeResize="0"/>
          <p:nvPr/>
        </p:nvPicPr>
        <p:blipFill rotWithShape="1">
          <a:blip r:embed="rId3">
            <a:alphaModFix/>
          </a:blip>
          <a:srcRect l="3290" t="4603" r="2413" b="4603"/>
          <a:stretch/>
        </p:blipFill>
        <p:spPr>
          <a:xfrm flipH="1">
            <a:off x="638426" y="872212"/>
            <a:ext cx="3530199" cy="339907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585575" y="427575"/>
            <a:ext cx="7972800" cy="945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latin typeface="Viaoda Libre"/>
                <a:ea typeface="Viaoda Libre"/>
                <a:cs typeface="Viaoda Libre"/>
                <a:sym typeface="Viaoda Libre"/>
              </a:rPr>
              <a:t>2. Kết quả, ý nghĩa, tính chất và đặc điểm chính của Cách mạng Tư sản Pháp</a:t>
            </a:r>
            <a:endParaRPr sz="2400">
              <a:latin typeface="Viaoda Libre"/>
              <a:ea typeface="Viaoda Libre"/>
              <a:cs typeface="Viaoda Libre"/>
              <a:sym typeface="Viaoda Libre"/>
            </a:endParaRPr>
          </a:p>
        </p:txBody>
      </p:sp>
      <p:sp>
        <p:nvSpPr>
          <p:cNvPr id="286" name="Google Shape;286;p44"/>
          <p:cNvSpPr txBox="1">
            <a:spLocks noGrp="1"/>
          </p:cNvSpPr>
          <p:nvPr>
            <p:ph type="subTitle" idx="3"/>
          </p:nvPr>
        </p:nvSpPr>
        <p:spPr>
          <a:xfrm>
            <a:off x="585563" y="3530975"/>
            <a:ext cx="4190700" cy="94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Là sự kiện lịch sử trọng đại, có ý nghĩa to lớn không chỉ đối với nước Pháp mà còn ảnh hưởng sâu sắc đến nhiều nước trên thế giới, nhất là ở châu Âu; để lại nhiều bài học kinh nghiệm cho phong trào cách mạng các nước.</a:t>
            </a:r>
            <a:endParaRPr>
              <a:solidFill>
                <a:srgbClr val="666666"/>
              </a:solidFill>
              <a:latin typeface="Questrial"/>
              <a:ea typeface="Questrial"/>
              <a:cs typeface="Questrial"/>
              <a:sym typeface="Questrial"/>
            </a:endParaRPr>
          </a:p>
        </p:txBody>
      </p:sp>
      <p:sp>
        <p:nvSpPr>
          <p:cNvPr id="287" name="Google Shape;287;p44"/>
          <p:cNvSpPr txBox="1">
            <a:spLocks noGrp="1"/>
          </p:cNvSpPr>
          <p:nvPr>
            <p:ph type="subTitle" idx="1"/>
          </p:nvPr>
        </p:nvSpPr>
        <p:spPr>
          <a:xfrm>
            <a:off x="585563" y="1797800"/>
            <a:ext cx="4190700" cy="94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Lật đổ chế độ phong kiến, thành lập chế độ cộng hòa, đưa giai cấp tư sản lên nắm quyền, xóa bỏ nhiều trở ngại trên con đường phát triển của chủ nghĩa tư bản.</a:t>
            </a:r>
            <a:endParaRPr>
              <a:latin typeface="Questrial"/>
              <a:ea typeface="Questrial"/>
              <a:cs typeface="Questrial"/>
              <a:sym typeface="Questrial"/>
            </a:endParaRPr>
          </a:p>
        </p:txBody>
      </p:sp>
      <p:sp>
        <p:nvSpPr>
          <p:cNvPr id="288" name="Google Shape;288;p44"/>
          <p:cNvSpPr txBox="1">
            <a:spLocks noGrp="1"/>
          </p:cNvSpPr>
          <p:nvPr>
            <p:ph type="subTitle" idx="2"/>
          </p:nvPr>
        </p:nvSpPr>
        <p:spPr>
          <a:xfrm>
            <a:off x="5045138" y="1797802"/>
            <a:ext cx="4098862" cy="94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err="1">
                <a:latin typeface="Questrial"/>
                <a:ea typeface="Questrial"/>
                <a:cs typeface="Questrial"/>
                <a:sym typeface="Questrial"/>
              </a:rPr>
              <a:t>Là</a:t>
            </a:r>
            <a:r>
              <a:rPr lang="en" dirty="0">
                <a:latin typeface="Questrial"/>
                <a:ea typeface="Questrial"/>
                <a:cs typeface="Questrial"/>
                <a:sym typeface="Questrial"/>
              </a:rPr>
              <a:t> </a:t>
            </a:r>
            <a:r>
              <a:rPr lang="en" dirty="0" err="1">
                <a:latin typeface="Questrial"/>
                <a:ea typeface="Questrial"/>
                <a:cs typeface="Questrial"/>
                <a:sym typeface="Questrial"/>
              </a:rPr>
              <a:t>cuộc</a:t>
            </a:r>
            <a:r>
              <a:rPr lang="en" dirty="0">
                <a:latin typeface="Questrial"/>
                <a:ea typeface="Questrial"/>
                <a:cs typeface="Questrial"/>
                <a:sym typeface="Questrial"/>
              </a:rPr>
              <a:t> </a:t>
            </a:r>
            <a:r>
              <a:rPr lang="en" dirty="0" err="1">
                <a:latin typeface="Questrial"/>
                <a:ea typeface="Questrial"/>
                <a:cs typeface="Questrial"/>
                <a:sym typeface="Questrial"/>
              </a:rPr>
              <a:t>cách</a:t>
            </a:r>
            <a:r>
              <a:rPr lang="en" dirty="0">
                <a:latin typeface="Questrial"/>
                <a:ea typeface="Questrial"/>
                <a:cs typeface="Questrial"/>
                <a:sym typeface="Questrial"/>
              </a:rPr>
              <a:t> </a:t>
            </a:r>
            <a:r>
              <a:rPr lang="en" dirty="0" err="1">
                <a:latin typeface="Questrial"/>
                <a:ea typeface="Questrial"/>
                <a:cs typeface="Questrial"/>
                <a:sym typeface="Questrial"/>
              </a:rPr>
              <a:t>mạng</a:t>
            </a:r>
            <a:r>
              <a:rPr lang="en" dirty="0">
                <a:latin typeface="Questrial"/>
                <a:ea typeface="Questrial"/>
                <a:cs typeface="Questrial"/>
                <a:sym typeface="Questrial"/>
              </a:rPr>
              <a:t> </a:t>
            </a:r>
            <a:r>
              <a:rPr lang="en" dirty="0" err="1">
                <a:latin typeface="Questrial"/>
                <a:ea typeface="Questrial"/>
                <a:cs typeface="Questrial"/>
                <a:sym typeface="Questrial"/>
              </a:rPr>
              <a:t>dân</a:t>
            </a:r>
            <a:r>
              <a:rPr lang="en" dirty="0">
                <a:latin typeface="Questrial"/>
                <a:ea typeface="Questrial"/>
                <a:cs typeface="Questrial"/>
                <a:sym typeface="Questrial"/>
              </a:rPr>
              <a:t> </a:t>
            </a:r>
            <a:r>
              <a:rPr lang="en" dirty="0" err="1">
                <a:latin typeface="Questrial"/>
                <a:ea typeface="Questrial"/>
                <a:cs typeface="Questrial"/>
                <a:sym typeface="Questrial"/>
              </a:rPr>
              <a:t>chủ</a:t>
            </a:r>
            <a:r>
              <a:rPr lang="en" dirty="0">
                <a:latin typeface="Questrial"/>
                <a:ea typeface="Questrial"/>
                <a:cs typeface="Questrial"/>
                <a:sym typeface="Questrial"/>
              </a:rPr>
              <a:t> </a:t>
            </a:r>
            <a:r>
              <a:rPr lang="en" dirty="0" err="1">
                <a:latin typeface="Questrial"/>
                <a:ea typeface="Questrial"/>
                <a:cs typeface="Questrial"/>
                <a:sym typeface="Questrial"/>
              </a:rPr>
              <a:t>tư</a:t>
            </a:r>
            <a:r>
              <a:rPr lang="en" dirty="0">
                <a:latin typeface="Questrial"/>
                <a:ea typeface="Questrial"/>
                <a:cs typeface="Questrial"/>
                <a:sym typeface="Questrial"/>
              </a:rPr>
              <a:t> </a:t>
            </a:r>
            <a:r>
              <a:rPr lang="en" dirty="0" err="1">
                <a:latin typeface="Questrial"/>
                <a:ea typeface="Questrial"/>
                <a:cs typeface="Questrial"/>
                <a:sym typeface="Questrial"/>
              </a:rPr>
              <a:t>sản</a:t>
            </a:r>
            <a:r>
              <a:rPr lang="en" dirty="0">
                <a:latin typeface="Questrial"/>
                <a:ea typeface="Questrial"/>
                <a:cs typeface="Questrial"/>
                <a:sym typeface="Questrial"/>
              </a:rPr>
              <a:t> </a:t>
            </a:r>
            <a:r>
              <a:rPr lang="en" dirty="0" err="1">
                <a:latin typeface="Questrial"/>
                <a:ea typeface="Questrial"/>
                <a:cs typeface="Questrial"/>
                <a:sym typeface="Questrial"/>
              </a:rPr>
              <a:t>điển</a:t>
            </a:r>
            <a:r>
              <a:rPr lang="en" dirty="0">
                <a:latin typeface="Questrial"/>
                <a:ea typeface="Questrial"/>
                <a:cs typeface="Questrial"/>
                <a:sym typeface="Questrial"/>
              </a:rPr>
              <a:t> </a:t>
            </a:r>
            <a:r>
              <a:rPr lang="en" dirty="0" err="1">
                <a:latin typeface="Questrial"/>
                <a:ea typeface="Questrial"/>
                <a:cs typeface="Questrial"/>
                <a:sym typeface="Questrial"/>
              </a:rPr>
              <a:t>hình</a:t>
            </a:r>
            <a:r>
              <a:rPr lang="en" dirty="0">
                <a:latin typeface="Questrial"/>
                <a:ea typeface="Questrial"/>
                <a:cs typeface="Questrial"/>
                <a:sym typeface="Questrial"/>
              </a:rPr>
              <a:t>.</a:t>
            </a:r>
            <a:endParaRPr dirty="0">
              <a:latin typeface="Questrial"/>
              <a:ea typeface="Questrial"/>
              <a:cs typeface="Questrial"/>
              <a:sym typeface="Questrial"/>
            </a:endParaRPr>
          </a:p>
        </p:txBody>
      </p:sp>
      <p:sp>
        <p:nvSpPr>
          <p:cNvPr id="289" name="Google Shape;289;p44"/>
          <p:cNvSpPr txBox="1">
            <a:spLocks noGrp="1"/>
          </p:cNvSpPr>
          <p:nvPr>
            <p:ph type="subTitle" idx="4"/>
          </p:nvPr>
        </p:nvSpPr>
        <p:spPr>
          <a:xfrm>
            <a:off x="5045138" y="3530974"/>
            <a:ext cx="3513300" cy="94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Diễn ra dưới hình thức cuộc đấu tranh giai cấp quyết liệt do giai cấp tư sản lãnh đạo, lật đổ chế độ quân chủ chuyên chế và bảo vệ Tổ quốc.</a:t>
            </a:r>
            <a:endParaRPr>
              <a:latin typeface="Questrial"/>
              <a:ea typeface="Questrial"/>
              <a:cs typeface="Questrial"/>
              <a:sym typeface="Questrial"/>
            </a:endParaRPr>
          </a:p>
        </p:txBody>
      </p:sp>
      <p:sp>
        <p:nvSpPr>
          <p:cNvPr id="290" name="Google Shape;290;p44"/>
          <p:cNvSpPr txBox="1">
            <a:spLocks noGrp="1"/>
          </p:cNvSpPr>
          <p:nvPr>
            <p:ph type="subTitle" idx="9"/>
          </p:nvPr>
        </p:nvSpPr>
        <p:spPr>
          <a:xfrm>
            <a:off x="585563" y="1373475"/>
            <a:ext cx="2109000" cy="43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Kết</a:t>
            </a: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quả</a:t>
            </a:r>
            <a:endParaRPr dirty="0">
              <a:latin typeface="Viaoda Libre"/>
              <a:ea typeface="Viaoda Libre"/>
              <a:cs typeface="Viaoda Libre"/>
              <a:sym typeface="Viaoda Libre"/>
            </a:endParaRPr>
          </a:p>
        </p:txBody>
      </p:sp>
      <p:sp>
        <p:nvSpPr>
          <p:cNvPr id="291" name="Google Shape;291;p44"/>
          <p:cNvSpPr txBox="1">
            <a:spLocks noGrp="1"/>
          </p:cNvSpPr>
          <p:nvPr>
            <p:ph type="subTitle" idx="13"/>
          </p:nvPr>
        </p:nvSpPr>
        <p:spPr>
          <a:xfrm>
            <a:off x="5045138" y="1373475"/>
            <a:ext cx="3513300" cy="43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Tính</a:t>
            </a: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chất</a:t>
            </a:r>
            <a:endParaRPr dirty="0">
              <a:latin typeface="Viaoda Libre"/>
              <a:ea typeface="Viaoda Libre"/>
              <a:cs typeface="Viaoda Libre"/>
              <a:sym typeface="Viaoda Libre"/>
            </a:endParaRPr>
          </a:p>
        </p:txBody>
      </p:sp>
      <p:sp>
        <p:nvSpPr>
          <p:cNvPr id="292" name="Google Shape;292;p44"/>
          <p:cNvSpPr txBox="1">
            <a:spLocks noGrp="1"/>
          </p:cNvSpPr>
          <p:nvPr>
            <p:ph type="subTitle" idx="14"/>
          </p:nvPr>
        </p:nvSpPr>
        <p:spPr>
          <a:xfrm>
            <a:off x="585563" y="3106125"/>
            <a:ext cx="3513300" cy="43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Ý</a:t>
            </a: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nghĩa</a:t>
            </a:r>
            <a:endParaRPr dirty="0">
              <a:latin typeface="Viaoda Libre"/>
              <a:ea typeface="Viaoda Libre"/>
              <a:cs typeface="Viaoda Libre"/>
              <a:sym typeface="Viaoda Libre"/>
            </a:endParaRPr>
          </a:p>
        </p:txBody>
      </p:sp>
      <p:sp>
        <p:nvSpPr>
          <p:cNvPr id="293" name="Google Shape;293;p44"/>
          <p:cNvSpPr txBox="1">
            <a:spLocks noGrp="1"/>
          </p:cNvSpPr>
          <p:nvPr>
            <p:ph type="subTitle" idx="15"/>
          </p:nvPr>
        </p:nvSpPr>
        <p:spPr>
          <a:xfrm>
            <a:off x="5045138" y="3106075"/>
            <a:ext cx="3513300" cy="43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Đặc</a:t>
            </a:r>
            <a:r>
              <a:rPr lang="en" dirty="0">
                <a:latin typeface="Viaoda Libre"/>
                <a:ea typeface="Viaoda Libre"/>
                <a:cs typeface="Viaoda Libre"/>
                <a:sym typeface="Viaoda Libre"/>
              </a:rPr>
              <a:t> </a:t>
            </a:r>
            <a:r>
              <a:rPr lang="en" dirty="0" err="1">
                <a:latin typeface="Viaoda Libre"/>
                <a:ea typeface="Viaoda Libre"/>
                <a:cs typeface="Viaoda Libre"/>
                <a:sym typeface="Viaoda Libre"/>
              </a:rPr>
              <a:t>điểm</a:t>
            </a:r>
            <a:endParaRPr dirty="0">
              <a:latin typeface="Viaoda Libre"/>
              <a:ea typeface="Viaoda Libre"/>
              <a:cs typeface="Viaoda Libre"/>
              <a:sym typeface="Viaoda Libre"/>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animEffect transition="in" filter="fade">
                                      <p:cBhvr>
                                        <p:cTn id="7" dur="1000"/>
                                        <p:tgtEl>
                                          <p:spTgt spid="290">
                                            <p:txEl>
                                              <p:pRg st="0" end="0"/>
                                            </p:txEl>
                                          </p:spTgt>
                                        </p:tgtEl>
                                      </p:cBhvr>
                                    </p:animEffect>
                                    <p:anim calcmode="lin" valueType="num">
                                      <p:cBhvr>
                                        <p:cTn id="8" dur="1000" fill="hold"/>
                                        <p:tgtEl>
                                          <p:spTgt spid="29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7">
                                            <p:txEl>
                                              <p:pRg st="0" end="0"/>
                                            </p:txEl>
                                          </p:spTgt>
                                        </p:tgtEl>
                                        <p:attrNameLst>
                                          <p:attrName>style.visibility</p:attrName>
                                        </p:attrNameLst>
                                      </p:cBhvr>
                                      <p:to>
                                        <p:strVal val="visible"/>
                                      </p:to>
                                    </p:set>
                                    <p:animEffect transition="in" filter="fade">
                                      <p:cBhvr>
                                        <p:cTn id="12" dur="1000"/>
                                        <p:tgtEl>
                                          <p:spTgt spid="287">
                                            <p:txEl>
                                              <p:pRg st="0" end="0"/>
                                            </p:txEl>
                                          </p:spTgt>
                                        </p:tgtEl>
                                      </p:cBhvr>
                                    </p:animEffect>
                                    <p:anim calcmode="lin" valueType="num">
                                      <p:cBhvr>
                                        <p:cTn id="13" dur="1000" fill="hold"/>
                                        <p:tgtEl>
                                          <p:spTgt spid="28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2">
                                            <p:txEl>
                                              <p:pRg st="0" end="0"/>
                                            </p:txEl>
                                          </p:spTgt>
                                        </p:tgtEl>
                                        <p:attrNameLst>
                                          <p:attrName>style.visibility</p:attrName>
                                        </p:attrNameLst>
                                      </p:cBhvr>
                                      <p:to>
                                        <p:strVal val="visible"/>
                                      </p:to>
                                    </p:set>
                                    <p:animEffect transition="in" filter="fade">
                                      <p:cBhvr>
                                        <p:cTn id="19" dur="1000"/>
                                        <p:tgtEl>
                                          <p:spTgt spid="292">
                                            <p:txEl>
                                              <p:pRg st="0" end="0"/>
                                            </p:txEl>
                                          </p:spTgt>
                                        </p:tgtEl>
                                      </p:cBhvr>
                                    </p:animEffect>
                                    <p:anim calcmode="lin" valueType="num">
                                      <p:cBhvr>
                                        <p:cTn id="20" dur="1000" fill="hold"/>
                                        <p:tgtEl>
                                          <p:spTgt spid="29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9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6">
                                            <p:txEl>
                                              <p:pRg st="0" end="0"/>
                                            </p:txEl>
                                          </p:spTgt>
                                        </p:tgtEl>
                                        <p:attrNameLst>
                                          <p:attrName>style.visibility</p:attrName>
                                        </p:attrNameLst>
                                      </p:cBhvr>
                                      <p:to>
                                        <p:strVal val="visible"/>
                                      </p:to>
                                    </p:set>
                                    <p:animEffect transition="in" filter="fade">
                                      <p:cBhvr>
                                        <p:cTn id="24" dur="1000"/>
                                        <p:tgtEl>
                                          <p:spTgt spid="286">
                                            <p:txEl>
                                              <p:pRg st="0" end="0"/>
                                            </p:txEl>
                                          </p:spTgt>
                                        </p:tgtEl>
                                      </p:cBhvr>
                                    </p:animEffect>
                                    <p:anim calcmode="lin" valueType="num">
                                      <p:cBhvr>
                                        <p:cTn id="25" dur="1000" fill="hold"/>
                                        <p:tgtEl>
                                          <p:spTgt spid="28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1">
                                            <p:txEl>
                                              <p:pRg st="0" end="0"/>
                                            </p:txEl>
                                          </p:spTgt>
                                        </p:tgtEl>
                                        <p:attrNameLst>
                                          <p:attrName>style.visibility</p:attrName>
                                        </p:attrNameLst>
                                      </p:cBhvr>
                                      <p:to>
                                        <p:strVal val="visible"/>
                                      </p:to>
                                    </p:set>
                                    <p:animEffect transition="in" filter="fade">
                                      <p:cBhvr>
                                        <p:cTn id="31" dur="1000"/>
                                        <p:tgtEl>
                                          <p:spTgt spid="291">
                                            <p:txEl>
                                              <p:pRg st="0" end="0"/>
                                            </p:txEl>
                                          </p:spTgt>
                                        </p:tgtEl>
                                      </p:cBhvr>
                                    </p:animEffect>
                                    <p:anim calcmode="lin" valueType="num">
                                      <p:cBhvr>
                                        <p:cTn id="32" dur="1000" fill="hold"/>
                                        <p:tgtEl>
                                          <p:spTgt spid="29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9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8">
                                            <p:txEl>
                                              <p:pRg st="0" end="0"/>
                                            </p:txEl>
                                          </p:spTgt>
                                        </p:tgtEl>
                                        <p:attrNameLst>
                                          <p:attrName>style.visibility</p:attrName>
                                        </p:attrNameLst>
                                      </p:cBhvr>
                                      <p:to>
                                        <p:strVal val="visible"/>
                                      </p:to>
                                    </p:set>
                                    <p:animEffect transition="in" filter="fade">
                                      <p:cBhvr>
                                        <p:cTn id="36" dur="1000"/>
                                        <p:tgtEl>
                                          <p:spTgt spid="288">
                                            <p:txEl>
                                              <p:pRg st="0" end="0"/>
                                            </p:txEl>
                                          </p:spTgt>
                                        </p:tgtEl>
                                      </p:cBhvr>
                                    </p:animEffect>
                                    <p:anim calcmode="lin" valueType="num">
                                      <p:cBhvr>
                                        <p:cTn id="37" dur="1000" fill="hold"/>
                                        <p:tgtEl>
                                          <p:spTgt spid="28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93">
                                            <p:txEl>
                                              <p:pRg st="0" end="0"/>
                                            </p:txEl>
                                          </p:spTgt>
                                        </p:tgtEl>
                                        <p:attrNameLst>
                                          <p:attrName>style.visibility</p:attrName>
                                        </p:attrNameLst>
                                      </p:cBhvr>
                                      <p:to>
                                        <p:strVal val="visible"/>
                                      </p:to>
                                    </p:set>
                                    <p:animEffect transition="in" filter="fade">
                                      <p:cBhvr>
                                        <p:cTn id="43" dur="1000"/>
                                        <p:tgtEl>
                                          <p:spTgt spid="293">
                                            <p:txEl>
                                              <p:pRg st="0" end="0"/>
                                            </p:txEl>
                                          </p:spTgt>
                                        </p:tgtEl>
                                      </p:cBhvr>
                                    </p:animEffect>
                                    <p:anim calcmode="lin" valueType="num">
                                      <p:cBhvr>
                                        <p:cTn id="44" dur="1000" fill="hold"/>
                                        <p:tgtEl>
                                          <p:spTgt spid="29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293">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9">
                                            <p:txEl>
                                              <p:pRg st="0" end="0"/>
                                            </p:txEl>
                                          </p:spTgt>
                                        </p:tgtEl>
                                        <p:attrNameLst>
                                          <p:attrName>style.visibility</p:attrName>
                                        </p:attrNameLst>
                                      </p:cBhvr>
                                      <p:to>
                                        <p:strVal val="visible"/>
                                      </p:to>
                                    </p:set>
                                    <p:animEffect transition="in" filter="fade">
                                      <p:cBhvr>
                                        <p:cTn id="48" dur="1000"/>
                                        <p:tgtEl>
                                          <p:spTgt spid="289">
                                            <p:txEl>
                                              <p:pRg st="0" end="0"/>
                                            </p:txEl>
                                          </p:spTgt>
                                        </p:tgtEl>
                                      </p:cBhvr>
                                    </p:animEffect>
                                    <p:anim calcmode="lin" valueType="num">
                                      <p:cBhvr>
                                        <p:cTn id="49" dur="1000" fill="hold"/>
                                        <p:tgtEl>
                                          <p:spTgt spid="28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8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P spid="287" grpId="0" build="p"/>
      <p:bldP spid="288" grpId="0" build="p"/>
      <p:bldP spid="289" grpId="0" build="p"/>
      <p:bldP spid="290" grpId="0" build="p"/>
      <p:bldP spid="291" grpId="0" build="p"/>
      <p:bldP spid="292" grpId="0" build="p"/>
      <p:bldP spid="29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ctrTitle"/>
          </p:nvPr>
        </p:nvSpPr>
        <p:spPr>
          <a:xfrm>
            <a:off x="713225" y="1465500"/>
            <a:ext cx="4158300" cy="19908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600">
                <a:latin typeface="Viaoda Libre"/>
                <a:ea typeface="Viaoda Libre"/>
                <a:cs typeface="Viaoda Libre"/>
                <a:sym typeface="Viaoda Libre"/>
              </a:rPr>
              <a:t>Bài 2: Cách mạng</a:t>
            </a:r>
            <a:endParaRPr sz="3600">
              <a:latin typeface="Viaoda Libre"/>
              <a:ea typeface="Viaoda Libre"/>
              <a:cs typeface="Viaoda Libre"/>
              <a:sym typeface="Viaoda Libre"/>
            </a:endParaRPr>
          </a:p>
          <a:p>
            <a:pPr marL="0" lvl="0" indent="0" algn="l" rtl="0">
              <a:lnSpc>
                <a:spcPct val="115000"/>
              </a:lnSpc>
              <a:spcBef>
                <a:spcPts val="0"/>
              </a:spcBef>
              <a:spcAft>
                <a:spcPts val="0"/>
              </a:spcAft>
              <a:buNone/>
            </a:pPr>
            <a:r>
              <a:rPr lang="en" sz="3600">
                <a:latin typeface="Viaoda Libre"/>
                <a:ea typeface="Viaoda Libre"/>
                <a:cs typeface="Viaoda Libre"/>
                <a:sym typeface="Viaoda Libre"/>
              </a:rPr>
              <a:t>tư sản Pháp</a:t>
            </a:r>
            <a:endParaRPr sz="3600">
              <a:latin typeface="Viaoda Libre"/>
              <a:ea typeface="Viaoda Libre"/>
              <a:cs typeface="Viaoda Libre"/>
              <a:sym typeface="Viaoda Libre"/>
            </a:endParaRPr>
          </a:p>
          <a:p>
            <a:pPr marL="0" lvl="0" indent="0" algn="l" rtl="0">
              <a:lnSpc>
                <a:spcPct val="115000"/>
              </a:lnSpc>
              <a:spcBef>
                <a:spcPts val="0"/>
              </a:spcBef>
              <a:spcAft>
                <a:spcPts val="0"/>
              </a:spcAft>
              <a:buNone/>
            </a:pPr>
            <a:r>
              <a:rPr lang="en" b="0">
                <a:latin typeface="Viaoda Libre"/>
                <a:ea typeface="Viaoda Libre"/>
                <a:cs typeface="Viaoda Libre"/>
                <a:sym typeface="Viaoda Libre"/>
              </a:rPr>
              <a:t>cuối thế kỉ XVIII</a:t>
            </a:r>
            <a:endParaRPr sz="3000" b="0">
              <a:latin typeface="Viaoda Libre"/>
              <a:ea typeface="Viaoda Libre"/>
              <a:cs typeface="Viaoda Libre"/>
              <a:sym typeface="Viaoda Libre"/>
            </a:endParaRPr>
          </a:p>
        </p:txBody>
      </p:sp>
      <p:sp>
        <p:nvSpPr>
          <p:cNvPr id="211" name="Google Shape;211;p35"/>
          <p:cNvSpPr txBox="1">
            <a:spLocks noGrp="1"/>
          </p:cNvSpPr>
          <p:nvPr>
            <p:ph type="subTitle" idx="1"/>
          </p:nvPr>
        </p:nvSpPr>
        <p:spPr>
          <a:xfrm>
            <a:off x="713225" y="3566050"/>
            <a:ext cx="4158300" cy="4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Questrial"/>
                <a:ea typeface="Questrial"/>
                <a:cs typeface="Questrial"/>
                <a:sym typeface="Questrial"/>
              </a:rPr>
              <a:t>Lịch sử 8 - Học kì I - Năm học 2025-2026</a:t>
            </a:r>
            <a:endParaRPr>
              <a:latin typeface="Questrial"/>
              <a:ea typeface="Questrial"/>
              <a:cs typeface="Questrial"/>
              <a:sym typeface="Questrial"/>
            </a:endParaRPr>
          </a:p>
        </p:txBody>
      </p:sp>
      <p:cxnSp>
        <p:nvCxnSpPr>
          <p:cNvPr id="212" name="Google Shape;212;p35"/>
          <p:cNvCxnSpPr/>
          <p:nvPr/>
        </p:nvCxnSpPr>
        <p:spPr>
          <a:xfrm>
            <a:off x="815950" y="3456350"/>
            <a:ext cx="4232400" cy="0"/>
          </a:xfrm>
          <a:prstGeom prst="straightConnector1">
            <a:avLst/>
          </a:prstGeom>
          <a:noFill/>
          <a:ln w="28575" cap="flat" cmpd="dbl">
            <a:solidFill>
              <a:schemeClr val="dk2"/>
            </a:solidFill>
            <a:prstDash val="solid"/>
            <a:round/>
            <a:headEnd type="none" w="med" len="med"/>
            <a:tailEnd type="none" w="med" len="med"/>
          </a:ln>
        </p:spPr>
      </p:cxnSp>
      <p:pic>
        <p:nvPicPr>
          <p:cNvPr id="213" name="Google Shape;213;p35"/>
          <p:cNvPicPr preferRelativeResize="0"/>
          <p:nvPr/>
        </p:nvPicPr>
        <p:blipFill>
          <a:blip r:embed="rId3">
            <a:alphaModFix/>
          </a:blip>
          <a:stretch>
            <a:fillRect/>
          </a:stretch>
        </p:blipFill>
        <p:spPr>
          <a:xfrm>
            <a:off x="4871525" y="1010613"/>
            <a:ext cx="3740126" cy="3740124"/>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4350574" y="2040925"/>
            <a:ext cx="4793425" cy="15114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600" dirty="0" err="1">
                <a:latin typeface="Viaoda Libre"/>
                <a:ea typeface="Viaoda Libre"/>
                <a:cs typeface="Viaoda Libre"/>
                <a:sym typeface="Viaoda Libre"/>
              </a:rPr>
              <a:t>Tình</a:t>
            </a:r>
            <a:r>
              <a:rPr lang="en" sz="3600" dirty="0">
                <a:latin typeface="Viaoda Libre"/>
                <a:ea typeface="Viaoda Libre"/>
                <a:cs typeface="Viaoda Libre"/>
                <a:sym typeface="Viaoda Libre"/>
              </a:rPr>
              <a:t> </a:t>
            </a:r>
            <a:r>
              <a:rPr lang="en" sz="3600" dirty="0" err="1">
                <a:latin typeface="Viaoda Libre"/>
                <a:ea typeface="Viaoda Libre"/>
                <a:cs typeface="Viaoda Libre"/>
                <a:sym typeface="Viaoda Libre"/>
              </a:rPr>
              <a:t>hình</a:t>
            </a:r>
            <a:r>
              <a:rPr lang="en" sz="3600" dirty="0">
                <a:latin typeface="Viaoda Libre"/>
                <a:ea typeface="Viaoda Libre"/>
                <a:cs typeface="Viaoda Libre"/>
                <a:sym typeface="Viaoda Libre"/>
              </a:rPr>
              <a:t> </a:t>
            </a:r>
            <a:r>
              <a:rPr lang="en" sz="3600" dirty="0" err="1">
                <a:latin typeface="Viaoda Libre"/>
                <a:ea typeface="Viaoda Libre"/>
                <a:cs typeface="Viaoda Libre"/>
                <a:sym typeface="Viaoda Libre"/>
              </a:rPr>
              <a:t>nước</a:t>
            </a:r>
            <a:r>
              <a:rPr lang="en" sz="3600" dirty="0">
                <a:latin typeface="Viaoda Libre"/>
                <a:ea typeface="Viaoda Libre"/>
                <a:cs typeface="Viaoda Libre"/>
                <a:sym typeface="Viaoda Libre"/>
              </a:rPr>
              <a:t> Pháp </a:t>
            </a:r>
            <a:r>
              <a:rPr lang="en" sz="3600" dirty="0" err="1">
                <a:latin typeface="Viaoda Libre"/>
                <a:ea typeface="Viaoda Libre"/>
                <a:cs typeface="Viaoda Libre"/>
                <a:sym typeface="Viaoda Libre"/>
              </a:rPr>
              <a:t>trước</a:t>
            </a:r>
            <a:r>
              <a:rPr lang="en" sz="3600" dirty="0">
                <a:latin typeface="Viaoda Libre"/>
                <a:ea typeface="Viaoda Libre"/>
                <a:cs typeface="Viaoda Libre"/>
                <a:sym typeface="Viaoda Libre"/>
              </a:rPr>
              <a:t> </a:t>
            </a:r>
            <a:r>
              <a:rPr lang="en" sz="3600" dirty="0" err="1">
                <a:latin typeface="Viaoda Libre"/>
                <a:ea typeface="Viaoda Libre"/>
                <a:cs typeface="Viaoda Libre"/>
                <a:sym typeface="Viaoda Libre"/>
              </a:rPr>
              <a:t>cách</a:t>
            </a:r>
            <a:r>
              <a:rPr lang="en" sz="3600" dirty="0">
                <a:latin typeface="Viaoda Libre"/>
                <a:ea typeface="Viaoda Libre"/>
                <a:cs typeface="Viaoda Libre"/>
                <a:sym typeface="Viaoda Libre"/>
              </a:rPr>
              <a:t> </a:t>
            </a:r>
            <a:r>
              <a:rPr lang="en" sz="3600" dirty="0" err="1">
                <a:latin typeface="Viaoda Libre"/>
                <a:ea typeface="Viaoda Libre"/>
                <a:cs typeface="Viaoda Libre"/>
                <a:sym typeface="Viaoda Libre"/>
              </a:rPr>
              <a:t>mạng</a:t>
            </a:r>
            <a:endParaRPr sz="3600" dirty="0">
              <a:latin typeface="Viaoda Libre"/>
              <a:ea typeface="Viaoda Libre"/>
              <a:cs typeface="Viaoda Libre"/>
              <a:sym typeface="Viaoda Libre"/>
            </a:endParaRPr>
          </a:p>
        </p:txBody>
      </p:sp>
      <p:sp>
        <p:nvSpPr>
          <p:cNvPr id="219" name="Google Shape;219;p36"/>
          <p:cNvSpPr txBox="1">
            <a:spLocks noGrp="1"/>
          </p:cNvSpPr>
          <p:nvPr>
            <p:ph type="title" idx="2"/>
          </p:nvPr>
        </p:nvSpPr>
        <p:spPr>
          <a:xfrm>
            <a:off x="4350575" y="1060300"/>
            <a:ext cx="1330200" cy="90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cxnSp>
        <p:nvCxnSpPr>
          <p:cNvPr id="220" name="Google Shape;220;p36"/>
          <p:cNvCxnSpPr/>
          <p:nvPr/>
        </p:nvCxnSpPr>
        <p:spPr>
          <a:xfrm>
            <a:off x="4458075" y="3664950"/>
            <a:ext cx="3972900" cy="0"/>
          </a:xfrm>
          <a:prstGeom prst="straightConnector1">
            <a:avLst/>
          </a:prstGeom>
          <a:noFill/>
          <a:ln w="38100" cap="flat" cmpd="dbl">
            <a:solidFill>
              <a:schemeClr val="dk2"/>
            </a:solidFill>
            <a:prstDash val="solid"/>
            <a:round/>
            <a:headEnd type="none" w="med" len="med"/>
            <a:tailEnd type="none" w="med" len="med"/>
          </a:ln>
        </p:spPr>
      </p:cxnSp>
      <p:pic>
        <p:nvPicPr>
          <p:cNvPr id="221" name="Google Shape;221;p36"/>
          <p:cNvPicPr preferRelativeResize="0"/>
          <p:nvPr/>
        </p:nvPicPr>
        <p:blipFill rotWithShape="1">
          <a:blip r:embed="rId3">
            <a:alphaModFix/>
          </a:blip>
          <a:srcRect l="3290" t="4603" r="2413" b="4603"/>
          <a:stretch/>
        </p:blipFill>
        <p:spPr>
          <a:xfrm flipH="1">
            <a:off x="638426" y="872212"/>
            <a:ext cx="3530199" cy="339907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720000" y="398150"/>
            <a:ext cx="7704000" cy="56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1. Tình hình nước Pháp trước cách mạng</a:t>
            </a:r>
            <a:endParaRPr>
              <a:latin typeface="Viaoda Libre"/>
              <a:ea typeface="Viaoda Libre"/>
              <a:cs typeface="Viaoda Libre"/>
              <a:sym typeface="Viaoda Libre"/>
            </a:endParaRPr>
          </a:p>
        </p:txBody>
      </p:sp>
      <p:sp>
        <p:nvSpPr>
          <p:cNvPr id="227" name="Google Shape;227;p37"/>
          <p:cNvSpPr txBox="1">
            <a:spLocks noGrp="1"/>
          </p:cNvSpPr>
          <p:nvPr>
            <p:ph type="subTitle" idx="1"/>
          </p:nvPr>
        </p:nvSpPr>
        <p:spPr>
          <a:xfrm>
            <a:off x="566225" y="1893225"/>
            <a:ext cx="2546700" cy="852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Pháp vẫn là nước nông nghiệp lạc hậu; nền công, thương nghiệp có bước phát triển nhưng bị kìm hãm bởi những quy định ngặt nghèo của chế độ phường hội.</a:t>
            </a:r>
            <a:endParaRPr>
              <a:latin typeface="Questrial"/>
              <a:ea typeface="Questrial"/>
              <a:cs typeface="Questrial"/>
              <a:sym typeface="Questrial"/>
            </a:endParaRPr>
          </a:p>
        </p:txBody>
      </p:sp>
      <p:sp>
        <p:nvSpPr>
          <p:cNvPr id="228" name="Google Shape;228;p37"/>
          <p:cNvSpPr txBox="1">
            <a:spLocks noGrp="1"/>
          </p:cNvSpPr>
          <p:nvPr>
            <p:ph type="subTitle" idx="2"/>
          </p:nvPr>
        </p:nvSpPr>
        <p:spPr>
          <a:xfrm>
            <a:off x="3298651" y="1893225"/>
            <a:ext cx="2546700" cy="852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 Chế độ quân chủ chuyên chế đã lâm vào tình trạng khủng hoảng. Sự quan liêu, tham nhũng của tầng lớp quan lại trở thành gánh nặng đối với đời sống của đông đảo người dân.</a:t>
            </a:r>
            <a:endParaRPr>
              <a:latin typeface="Questrial"/>
              <a:ea typeface="Questrial"/>
              <a:cs typeface="Questrial"/>
              <a:sym typeface="Questrial"/>
            </a:endParaRPr>
          </a:p>
          <a:p>
            <a:pPr marL="0" lvl="0" indent="0" algn="just" rtl="0">
              <a:spcBef>
                <a:spcPts val="0"/>
              </a:spcBef>
              <a:spcAft>
                <a:spcPts val="0"/>
              </a:spcAft>
              <a:buNone/>
            </a:pPr>
            <a:r>
              <a:rPr lang="en">
                <a:latin typeface="Questrial"/>
                <a:ea typeface="Questrial"/>
                <a:cs typeface="Questrial"/>
                <a:sym typeface="Questrial"/>
              </a:rPr>
              <a:t>+ Xã hội Pháp chia thành ba đẳng cấp; Đẳng cấp thứ ba (đứng đầu là giai cấp tư sản) mâu thuẫn sâu sắc với Đẳng cấp Tăng lữ, Quý tộc.</a:t>
            </a:r>
            <a:endParaRPr>
              <a:latin typeface="Questrial"/>
              <a:ea typeface="Questrial"/>
              <a:cs typeface="Questrial"/>
              <a:sym typeface="Questrial"/>
            </a:endParaRPr>
          </a:p>
        </p:txBody>
      </p:sp>
      <p:sp>
        <p:nvSpPr>
          <p:cNvPr id="229" name="Google Shape;229;p37"/>
          <p:cNvSpPr txBox="1">
            <a:spLocks noGrp="1"/>
          </p:cNvSpPr>
          <p:nvPr>
            <p:ph type="subTitle" idx="3"/>
          </p:nvPr>
        </p:nvSpPr>
        <p:spPr>
          <a:xfrm>
            <a:off x="6031075" y="1893225"/>
            <a:ext cx="2546700" cy="852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Questrial"/>
                <a:ea typeface="Questrial"/>
                <a:cs typeface="Questrial"/>
                <a:sym typeface="Questrial"/>
              </a:rPr>
              <a:t>Xuất hiện các nhà tư tưởng của giai cấp tư sản tiêu biểu là Mông-te-xki-ơ, Vôn-te, G. G. Rút-xô đã đả phá chế độ phong kiến thông qua trào lưu Triết học Ánh sáng.</a:t>
            </a:r>
            <a:endParaRPr>
              <a:latin typeface="Questrial"/>
              <a:ea typeface="Questrial"/>
              <a:cs typeface="Questrial"/>
              <a:sym typeface="Questrial"/>
            </a:endParaRPr>
          </a:p>
        </p:txBody>
      </p:sp>
      <p:sp>
        <p:nvSpPr>
          <p:cNvPr id="230" name="Google Shape;230;p37"/>
          <p:cNvSpPr txBox="1">
            <a:spLocks noGrp="1"/>
          </p:cNvSpPr>
          <p:nvPr>
            <p:ph type="subTitle" idx="4"/>
          </p:nvPr>
        </p:nvSpPr>
        <p:spPr>
          <a:xfrm>
            <a:off x="937625" y="1616446"/>
            <a:ext cx="2175300" cy="40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 Về kinh tế</a:t>
            </a:r>
            <a:endParaRPr>
              <a:latin typeface="Viaoda Libre"/>
              <a:ea typeface="Viaoda Libre"/>
              <a:cs typeface="Viaoda Libre"/>
              <a:sym typeface="Viaoda Libre"/>
            </a:endParaRPr>
          </a:p>
        </p:txBody>
      </p:sp>
      <p:sp>
        <p:nvSpPr>
          <p:cNvPr id="231" name="Google Shape;231;p37"/>
          <p:cNvSpPr txBox="1">
            <a:spLocks noGrp="1"/>
          </p:cNvSpPr>
          <p:nvPr>
            <p:ph type="subTitle" idx="5"/>
          </p:nvPr>
        </p:nvSpPr>
        <p:spPr>
          <a:xfrm>
            <a:off x="3484350" y="1616446"/>
            <a:ext cx="2175300" cy="40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 Về chính trị, xã hội</a:t>
            </a:r>
            <a:endParaRPr>
              <a:latin typeface="Viaoda Libre"/>
              <a:ea typeface="Viaoda Libre"/>
              <a:cs typeface="Viaoda Libre"/>
              <a:sym typeface="Viaoda Libre"/>
            </a:endParaRPr>
          </a:p>
        </p:txBody>
      </p:sp>
      <p:sp>
        <p:nvSpPr>
          <p:cNvPr id="232" name="Google Shape;232;p37"/>
          <p:cNvSpPr txBox="1">
            <a:spLocks noGrp="1"/>
          </p:cNvSpPr>
          <p:nvPr>
            <p:ph type="subTitle" idx="6"/>
          </p:nvPr>
        </p:nvSpPr>
        <p:spPr>
          <a:xfrm>
            <a:off x="6031075" y="1616446"/>
            <a:ext cx="2175300" cy="40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 Về tư tưởng</a:t>
            </a:r>
            <a:endParaRPr>
              <a:latin typeface="Viaoda Libre"/>
              <a:ea typeface="Viaoda Libre"/>
              <a:cs typeface="Viaoda Libre"/>
              <a:sym typeface="Viaoda Libre"/>
            </a:endParaRPr>
          </a:p>
        </p:txBody>
      </p:sp>
      <p:cxnSp>
        <p:nvCxnSpPr>
          <p:cNvPr id="233" name="Google Shape;233;p37"/>
          <p:cNvCxnSpPr>
            <a:stCxn id="226" idx="2"/>
            <a:endCxn id="230" idx="0"/>
          </p:cNvCxnSpPr>
          <p:nvPr/>
        </p:nvCxnSpPr>
        <p:spPr>
          <a:xfrm flipH="1">
            <a:off x="2025300" y="959750"/>
            <a:ext cx="2546700" cy="656700"/>
          </a:xfrm>
          <a:prstGeom prst="straightConnector1">
            <a:avLst/>
          </a:prstGeom>
          <a:noFill/>
          <a:ln w="9525" cap="flat" cmpd="sng">
            <a:solidFill>
              <a:schemeClr val="dk2"/>
            </a:solidFill>
            <a:prstDash val="solid"/>
            <a:round/>
            <a:headEnd type="none" w="med" len="med"/>
            <a:tailEnd type="triangle" w="med" len="med"/>
          </a:ln>
        </p:spPr>
      </p:cxnSp>
      <p:cxnSp>
        <p:nvCxnSpPr>
          <p:cNvPr id="234" name="Google Shape;234;p37"/>
          <p:cNvCxnSpPr>
            <a:stCxn id="226" idx="2"/>
            <a:endCxn id="231" idx="0"/>
          </p:cNvCxnSpPr>
          <p:nvPr/>
        </p:nvCxnSpPr>
        <p:spPr>
          <a:xfrm>
            <a:off x="4572000" y="959750"/>
            <a:ext cx="0" cy="656700"/>
          </a:xfrm>
          <a:prstGeom prst="straightConnector1">
            <a:avLst/>
          </a:prstGeom>
          <a:noFill/>
          <a:ln w="9525" cap="flat" cmpd="sng">
            <a:solidFill>
              <a:schemeClr val="dk2"/>
            </a:solidFill>
            <a:prstDash val="solid"/>
            <a:round/>
            <a:headEnd type="none" w="med" len="med"/>
            <a:tailEnd type="triangle" w="med" len="med"/>
          </a:ln>
        </p:spPr>
      </p:cxnSp>
      <p:cxnSp>
        <p:nvCxnSpPr>
          <p:cNvPr id="235" name="Google Shape;235;p37"/>
          <p:cNvCxnSpPr>
            <a:stCxn id="226" idx="2"/>
            <a:endCxn id="232" idx="0"/>
          </p:cNvCxnSpPr>
          <p:nvPr/>
        </p:nvCxnSpPr>
        <p:spPr>
          <a:xfrm>
            <a:off x="4572000" y="959750"/>
            <a:ext cx="2546700" cy="656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anim calcmode="lin" valueType="num">
                                      <p:cBhvr>
                                        <p:cTn id="8" dur="1000" fill="hold"/>
                                        <p:tgtEl>
                                          <p:spTgt spid="233"/>
                                        </p:tgtEl>
                                        <p:attrNameLst>
                                          <p:attrName>ppt_x</p:attrName>
                                        </p:attrNameLst>
                                      </p:cBhvr>
                                      <p:tavLst>
                                        <p:tav tm="0">
                                          <p:val>
                                            <p:strVal val="#ppt_x"/>
                                          </p:val>
                                        </p:tav>
                                        <p:tav tm="100000">
                                          <p:val>
                                            <p:strVal val="#ppt_x"/>
                                          </p:val>
                                        </p:tav>
                                      </p:tavLst>
                                    </p:anim>
                                    <p:anim calcmode="lin" valueType="num">
                                      <p:cBhvr>
                                        <p:cTn id="9" dur="1000" fill="hold"/>
                                        <p:tgtEl>
                                          <p:spTgt spid="2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0">
                                            <p:txEl>
                                              <p:pRg st="0" end="0"/>
                                            </p:txEl>
                                          </p:spTgt>
                                        </p:tgtEl>
                                        <p:attrNameLst>
                                          <p:attrName>style.visibility</p:attrName>
                                        </p:attrNameLst>
                                      </p:cBhvr>
                                      <p:to>
                                        <p:strVal val="visible"/>
                                      </p:to>
                                    </p:set>
                                    <p:animEffect transition="in" filter="fade">
                                      <p:cBhvr>
                                        <p:cTn id="12" dur="1000"/>
                                        <p:tgtEl>
                                          <p:spTgt spid="230">
                                            <p:txEl>
                                              <p:pRg st="0" end="0"/>
                                            </p:txEl>
                                          </p:spTgt>
                                        </p:tgtEl>
                                      </p:cBhvr>
                                    </p:animEffect>
                                    <p:anim calcmode="lin" valueType="num">
                                      <p:cBhvr>
                                        <p:cTn id="13" dur="1000" fill="hold"/>
                                        <p:tgtEl>
                                          <p:spTgt spid="23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7">
                                            <p:txEl>
                                              <p:pRg st="0" end="0"/>
                                            </p:txEl>
                                          </p:spTgt>
                                        </p:tgtEl>
                                        <p:attrNameLst>
                                          <p:attrName>style.visibility</p:attrName>
                                        </p:attrNameLst>
                                      </p:cBhvr>
                                      <p:to>
                                        <p:strVal val="visible"/>
                                      </p:to>
                                    </p:set>
                                    <p:animEffect transition="in" filter="fade">
                                      <p:cBhvr>
                                        <p:cTn id="17" dur="1000"/>
                                        <p:tgtEl>
                                          <p:spTgt spid="227">
                                            <p:txEl>
                                              <p:pRg st="0" end="0"/>
                                            </p:txEl>
                                          </p:spTgt>
                                        </p:tgtEl>
                                      </p:cBhvr>
                                    </p:animEffect>
                                    <p:anim calcmode="lin" valueType="num">
                                      <p:cBhvr>
                                        <p:cTn id="18" dur="1000" fill="hold"/>
                                        <p:tgtEl>
                                          <p:spTgt spid="22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4"/>
                                        </p:tgtEl>
                                        <p:attrNameLst>
                                          <p:attrName>style.visibility</p:attrName>
                                        </p:attrNameLst>
                                      </p:cBhvr>
                                      <p:to>
                                        <p:strVal val="visible"/>
                                      </p:to>
                                    </p:set>
                                    <p:animEffect transition="in" filter="fade">
                                      <p:cBhvr>
                                        <p:cTn id="24" dur="1000"/>
                                        <p:tgtEl>
                                          <p:spTgt spid="234"/>
                                        </p:tgtEl>
                                      </p:cBhvr>
                                    </p:animEffect>
                                    <p:anim calcmode="lin" valueType="num">
                                      <p:cBhvr>
                                        <p:cTn id="25" dur="1000" fill="hold"/>
                                        <p:tgtEl>
                                          <p:spTgt spid="234"/>
                                        </p:tgtEl>
                                        <p:attrNameLst>
                                          <p:attrName>ppt_x</p:attrName>
                                        </p:attrNameLst>
                                      </p:cBhvr>
                                      <p:tavLst>
                                        <p:tav tm="0">
                                          <p:val>
                                            <p:strVal val="#ppt_x"/>
                                          </p:val>
                                        </p:tav>
                                        <p:tav tm="100000">
                                          <p:val>
                                            <p:strVal val="#ppt_x"/>
                                          </p:val>
                                        </p:tav>
                                      </p:tavLst>
                                    </p:anim>
                                    <p:anim calcmode="lin" valueType="num">
                                      <p:cBhvr>
                                        <p:cTn id="26" dur="1000" fill="hold"/>
                                        <p:tgtEl>
                                          <p:spTgt spid="23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1">
                                            <p:txEl>
                                              <p:pRg st="0" end="0"/>
                                            </p:txEl>
                                          </p:spTgt>
                                        </p:tgtEl>
                                        <p:attrNameLst>
                                          <p:attrName>style.visibility</p:attrName>
                                        </p:attrNameLst>
                                      </p:cBhvr>
                                      <p:to>
                                        <p:strVal val="visible"/>
                                      </p:to>
                                    </p:set>
                                    <p:animEffect transition="in" filter="fade">
                                      <p:cBhvr>
                                        <p:cTn id="29" dur="1000"/>
                                        <p:tgtEl>
                                          <p:spTgt spid="231">
                                            <p:txEl>
                                              <p:pRg st="0" end="0"/>
                                            </p:txEl>
                                          </p:spTgt>
                                        </p:tgtEl>
                                      </p:cBhvr>
                                    </p:animEffect>
                                    <p:anim calcmode="lin" valueType="num">
                                      <p:cBhvr>
                                        <p:cTn id="30" dur="1000" fill="hold"/>
                                        <p:tgtEl>
                                          <p:spTgt spid="23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31">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8">
                                            <p:txEl>
                                              <p:pRg st="0" end="0"/>
                                            </p:txEl>
                                          </p:spTgt>
                                        </p:tgtEl>
                                        <p:attrNameLst>
                                          <p:attrName>style.visibility</p:attrName>
                                        </p:attrNameLst>
                                      </p:cBhvr>
                                      <p:to>
                                        <p:strVal val="visible"/>
                                      </p:to>
                                    </p:set>
                                    <p:animEffect transition="in" filter="fade">
                                      <p:cBhvr>
                                        <p:cTn id="34" dur="1000"/>
                                        <p:tgtEl>
                                          <p:spTgt spid="228">
                                            <p:txEl>
                                              <p:pRg st="0" end="0"/>
                                            </p:txEl>
                                          </p:spTgt>
                                        </p:tgtEl>
                                      </p:cBhvr>
                                    </p:animEffect>
                                    <p:anim calcmode="lin" valueType="num">
                                      <p:cBhvr>
                                        <p:cTn id="35" dur="1000" fill="hold"/>
                                        <p:tgtEl>
                                          <p:spTgt spid="228">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8">
                                            <p:txEl>
                                              <p:pRg st="1" end="1"/>
                                            </p:txEl>
                                          </p:spTgt>
                                        </p:tgtEl>
                                        <p:attrNameLst>
                                          <p:attrName>style.visibility</p:attrName>
                                        </p:attrNameLst>
                                      </p:cBhvr>
                                      <p:to>
                                        <p:strVal val="visible"/>
                                      </p:to>
                                    </p:set>
                                    <p:animEffect transition="in" filter="fade">
                                      <p:cBhvr>
                                        <p:cTn id="41" dur="1000"/>
                                        <p:tgtEl>
                                          <p:spTgt spid="228">
                                            <p:txEl>
                                              <p:pRg st="1" end="1"/>
                                            </p:txEl>
                                          </p:spTgt>
                                        </p:tgtEl>
                                      </p:cBhvr>
                                    </p:animEffect>
                                    <p:anim calcmode="lin" valueType="num">
                                      <p:cBhvr>
                                        <p:cTn id="42" dur="1000" fill="hold"/>
                                        <p:tgtEl>
                                          <p:spTgt spid="228">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5"/>
                                        </p:tgtEl>
                                        <p:attrNameLst>
                                          <p:attrName>style.visibility</p:attrName>
                                        </p:attrNameLst>
                                      </p:cBhvr>
                                      <p:to>
                                        <p:strVal val="visible"/>
                                      </p:to>
                                    </p:set>
                                    <p:animEffect transition="in" filter="fade">
                                      <p:cBhvr>
                                        <p:cTn id="48" dur="1000"/>
                                        <p:tgtEl>
                                          <p:spTgt spid="235"/>
                                        </p:tgtEl>
                                      </p:cBhvr>
                                    </p:animEffect>
                                    <p:anim calcmode="lin" valueType="num">
                                      <p:cBhvr>
                                        <p:cTn id="49" dur="1000" fill="hold"/>
                                        <p:tgtEl>
                                          <p:spTgt spid="235"/>
                                        </p:tgtEl>
                                        <p:attrNameLst>
                                          <p:attrName>ppt_x</p:attrName>
                                        </p:attrNameLst>
                                      </p:cBhvr>
                                      <p:tavLst>
                                        <p:tav tm="0">
                                          <p:val>
                                            <p:strVal val="#ppt_x"/>
                                          </p:val>
                                        </p:tav>
                                        <p:tav tm="100000">
                                          <p:val>
                                            <p:strVal val="#ppt_x"/>
                                          </p:val>
                                        </p:tav>
                                      </p:tavLst>
                                    </p:anim>
                                    <p:anim calcmode="lin" valueType="num">
                                      <p:cBhvr>
                                        <p:cTn id="50" dur="1000" fill="hold"/>
                                        <p:tgtEl>
                                          <p:spTgt spid="2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2">
                                            <p:txEl>
                                              <p:pRg st="0" end="0"/>
                                            </p:txEl>
                                          </p:spTgt>
                                        </p:tgtEl>
                                        <p:attrNameLst>
                                          <p:attrName>style.visibility</p:attrName>
                                        </p:attrNameLst>
                                      </p:cBhvr>
                                      <p:to>
                                        <p:strVal val="visible"/>
                                      </p:to>
                                    </p:set>
                                    <p:animEffect transition="in" filter="fade">
                                      <p:cBhvr>
                                        <p:cTn id="53" dur="1000"/>
                                        <p:tgtEl>
                                          <p:spTgt spid="232">
                                            <p:txEl>
                                              <p:pRg st="0" end="0"/>
                                            </p:txEl>
                                          </p:spTgt>
                                        </p:tgtEl>
                                      </p:cBhvr>
                                    </p:animEffect>
                                    <p:anim calcmode="lin" valueType="num">
                                      <p:cBhvr>
                                        <p:cTn id="54" dur="1000" fill="hold"/>
                                        <p:tgtEl>
                                          <p:spTgt spid="23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232">
                                            <p:txEl>
                                              <p:pRg st="0" end="0"/>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9">
                                            <p:txEl>
                                              <p:pRg st="0" end="0"/>
                                            </p:txEl>
                                          </p:spTgt>
                                        </p:tgtEl>
                                        <p:attrNameLst>
                                          <p:attrName>style.visibility</p:attrName>
                                        </p:attrNameLst>
                                      </p:cBhvr>
                                      <p:to>
                                        <p:strVal val="visible"/>
                                      </p:to>
                                    </p:set>
                                    <p:animEffect transition="in" filter="fade">
                                      <p:cBhvr>
                                        <p:cTn id="58" dur="1000"/>
                                        <p:tgtEl>
                                          <p:spTgt spid="229">
                                            <p:txEl>
                                              <p:pRg st="0" end="0"/>
                                            </p:txEl>
                                          </p:spTgt>
                                        </p:tgtEl>
                                      </p:cBhvr>
                                    </p:animEffect>
                                    <p:anim calcmode="lin" valueType="num">
                                      <p:cBhvr>
                                        <p:cTn id="59" dur="1000" fill="hold"/>
                                        <p:tgtEl>
                                          <p:spTgt spid="229">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2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build="p"/>
      <p:bldP spid="228" grpId="0" build="p"/>
      <p:bldP spid="229" grpId="0" build="p"/>
      <p:bldP spid="230" grpId="0" build="p"/>
      <p:bldP spid="231" grpId="0" build="p"/>
      <p:bldP spid="23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title"/>
          </p:nvPr>
        </p:nvSpPr>
        <p:spPr>
          <a:xfrm>
            <a:off x="720000" y="1808725"/>
            <a:ext cx="3394800" cy="615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1. Tình hình nước Pháp trước cách mạng</a:t>
            </a:r>
            <a:endParaRPr>
              <a:latin typeface="Viaoda Libre"/>
              <a:ea typeface="Viaoda Libre"/>
              <a:cs typeface="Viaoda Libre"/>
              <a:sym typeface="Viaoda Libre"/>
            </a:endParaRPr>
          </a:p>
        </p:txBody>
      </p:sp>
      <p:sp>
        <p:nvSpPr>
          <p:cNvPr id="241" name="Google Shape;241;p38"/>
          <p:cNvSpPr txBox="1">
            <a:spLocks noGrp="1"/>
          </p:cNvSpPr>
          <p:nvPr>
            <p:ph type="subTitle" idx="1"/>
          </p:nvPr>
        </p:nvSpPr>
        <p:spPr>
          <a:xfrm>
            <a:off x="720000" y="2424000"/>
            <a:ext cx="3394800" cy="910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600">
                <a:latin typeface="Questrial"/>
                <a:ea typeface="Questrial"/>
                <a:cs typeface="Questrial"/>
                <a:sym typeface="Questrial"/>
              </a:rPr>
              <a:t>Bức hình bên cho con cảm nhận gì tình cảnh của người nông dân Pháp trước cách mạng?</a:t>
            </a:r>
            <a:endParaRPr sz="1600">
              <a:latin typeface="Questrial"/>
              <a:ea typeface="Questrial"/>
              <a:cs typeface="Questrial"/>
              <a:sym typeface="Questrial"/>
            </a:endParaRPr>
          </a:p>
        </p:txBody>
      </p:sp>
      <p:pic>
        <p:nvPicPr>
          <p:cNvPr id="242" name="Google Shape;242;p38"/>
          <p:cNvPicPr preferRelativeResize="0"/>
          <p:nvPr/>
        </p:nvPicPr>
        <p:blipFill>
          <a:blip r:embed="rId3">
            <a:alphaModFix/>
          </a:blip>
          <a:stretch>
            <a:fillRect/>
          </a:stretch>
        </p:blipFill>
        <p:spPr>
          <a:xfrm>
            <a:off x="4418434" y="257687"/>
            <a:ext cx="3737615" cy="462812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720000" y="539500"/>
            <a:ext cx="7704000" cy="5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Viaoda Libre"/>
                <a:ea typeface="Viaoda Libre"/>
                <a:cs typeface="Viaoda Libre"/>
                <a:sym typeface="Viaoda Libre"/>
              </a:rPr>
              <a:t>1. Tình hình nước Pháp trước cách mạng</a:t>
            </a:r>
            <a:endParaRPr/>
          </a:p>
        </p:txBody>
      </p:sp>
      <p:sp>
        <p:nvSpPr>
          <p:cNvPr id="248" name="Google Shape;248;p39"/>
          <p:cNvSpPr txBox="1">
            <a:spLocks noGrp="1"/>
          </p:cNvSpPr>
          <p:nvPr>
            <p:ph type="subTitle" idx="1"/>
          </p:nvPr>
        </p:nvSpPr>
        <p:spPr>
          <a:xfrm>
            <a:off x="5862590" y="2405050"/>
            <a:ext cx="2561400" cy="1119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latin typeface="Questrial"/>
                <a:ea typeface="Questrial"/>
                <a:cs typeface="Questrial"/>
                <a:sym typeface="Questrial"/>
              </a:rPr>
              <a:t>Cuộc khủng hoảng tài chính, Vua Lu-i XVI đòi tăng thuế khiến đời sống của nông dân càng khốn khổ hơn.</a:t>
            </a:r>
            <a:endParaRPr sz="1800">
              <a:latin typeface="Questrial"/>
              <a:ea typeface="Questrial"/>
              <a:cs typeface="Questrial"/>
              <a:sym typeface="Questrial"/>
            </a:endParaRPr>
          </a:p>
        </p:txBody>
      </p:sp>
      <p:sp>
        <p:nvSpPr>
          <p:cNvPr id="249" name="Google Shape;249;p39"/>
          <p:cNvSpPr txBox="1">
            <a:spLocks noGrp="1"/>
          </p:cNvSpPr>
          <p:nvPr>
            <p:ph type="subTitle" idx="2"/>
          </p:nvPr>
        </p:nvSpPr>
        <p:spPr>
          <a:xfrm>
            <a:off x="580550" y="2405050"/>
            <a:ext cx="4375200" cy="1119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latin typeface="Questrial"/>
                <a:ea typeface="Questrial"/>
                <a:cs typeface="Questrial"/>
                <a:sym typeface="Questrial"/>
              </a:rPr>
              <a:t>Mâu thuẫn giữa sự phát triển của kinh tế tư bản chủ nghĩa với những cản trở, kìm hãm của chế độ phong kiến; mâu thuẫn giữa Đẳng cấp thứ ba đứng đầu là giai cấp tư sản, được sự ủng hộ của nông dân, bình dân thành thị với đẳng cấp Tăng lữ và Quý tộc.</a:t>
            </a:r>
            <a:endParaRPr sz="1800">
              <a:latin typeface="Questrial"/>
              <a:ea typeface="Questrial"/>
              <a:cs typeface="Questrial"/>
              <a:sym typeface="Questrial"/>
            </a:endParaRPr>
          </a:p>
        </p:txBody>
      </p:sp>
      <p:sp>
        <p:nvSpPr>
          <p:cNvPr id="250" name="Google Shape;250;p39"/>
          <p:cNvSpPr txBox="1">
            <a:spLocks noGrp="1"/>
          </p:cNvSpPr>
          <p:nvPr>
            <p:ph type="subTitle" idx="3"/>
          </p:nvPr>
        </p:nvSpPr>
        <p:spPr>
          <a:xfrm>
            <a:off x="1487438" y="2051075"/>
            <a:ext cx="2561400" cy="48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 Nguyên nhân sâu xa</a:t>
            </a:r>
            <a:endParaRPr>
              <a:latin typeface="Viaoda Libre"/>
              <a:ea typeface="Viaoda Libre"/>
              <a:cs typeface="Viaoda Libre"/>
              <a:sym typeface="Viaoda Libre"/>
            </a:endParaRPr>
          </a:p>
        </p:txBody>
      </p:sp>
      <p:sp>
        <p:nvSpPr>
          <p:cNvPr id="251" name="Google Shape;251;p39"/>
          <p:cNvSpPr txBox="1">
            <a:spLocks noGrp="1"/>
          </p:cNvSpPr>
          <p:nvPr>
            <p:ph type="subTitle" idx="4"/>
          </p:nvPr>
        </p:nvSpPr>
        <p:spPr>
          <a:xfrm>
            <a:off x="5862611" y="2051075"/>
            <a:ext cx="2561400" cy="48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Viaoda Libre"/>
                <a:ea typeface="Viaoda Libre"/>
                <a:cs typeface="Viaoda Libre"/>
                <a:sym typeface="Viaoda Libre"/>
              </a:rPr>
              <a:t>+ Nguyên nhân trực tiếp</a:t>
            </a:r>
            <a:endParaRPr>
              <a:latin typeface="Viaoda Libre"/>
              <a:ea typeface="Viaoda Libre"/>
              <a:cs typeface="Viaoda Libre"/>
              <a:sym typeface="Viaoda Libre"/>
            </a:endParaRPr>
          </a:p>
        </p:txBody>
      </p:sp>
      <p:sp>
        <p:nvSpPr>
          <p:cNvPr id="252" name="Google Shape;252;p39"/>
          <p:cNvSpPr txBox="1">
            <a:spLocks noGrp="1"/>
          </p:cNvSpPr>
          <p:nvPr>
            <p:ph type="subTitle" idx="2"/>
          </p:nvPr>
        </p:nvSpPr>
        <p:spPr>
          <a:xfrm>
            <a:off x="720000" y="1098400"/>
            <a:ext cx="7704000" cy="48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Questrial"/>
                <a:ea typeface="Questrial"/>
                <a:cs typeface="Questrial"/>
                <a:sym typeface="Questrial"/>
              </a:rPr>
              <a:t>- Nguyên nhân dẫn tới bùng nổ Cách mạng Tư sản Pháp cuối thế kỉ XVIII:</a:t>
            </a:r>
            <a:endParaRPr sz="1800">
              <a:latin typeface="Questrial"/>
              <a:ea typeface="Questrial"/>
              <a:cs typeface="Questrial"/>
              <a:sym typeface="Questrial"/>
            </a:endParaRPr>
          </a:p>
        </p:txBody>
      </p:sp>
      <p:cxnSp>
        <p:nvCxnSpPr>
          <p:cNvPr id="253" name="Google Shape;253;p39"/>
          <p:cNvCxnSpPr>
            <a:stCxn id="252" idx="2"/>
            <a:endCxn id="250" idx="0"/>
          </p:cNvCxnSpPr>
          <p:nvPr/>
        </p:nvCxnSpPr>
        <p:spPr>
          <a:xfrm flipH="1">
            <a:off x="2768100" y="1588000"/>
            <a:ext cx="1803900" cy="463200"/>
          </a:xfrm>
          <a:prstGeom prst="straightConnector1">
            <a:avLst/>
          </a:prstGeom>
          <a:noFill/>
          <a:ln w="9525" cap="flat" cmpd="sng">
            <a:solidFill>
              <a:schemeClr val="dk2"/>
            </a:solidFill>
            <a:prstDash val="solid"/>
            <a:round/>
            <a:headEnd type="none" w="med" len="med"/>
            <a:tailEnd type="triangle" w="med" len="med"/>
          </a:ln>
        </p:spPr>
      </p:cxnSp>
      <p:cxnSp>
        <p:nvCxnSpPr>
          <p:cNvPr id="254" name="Google Shape;254;p39"/>
          <p:cNvCxnSpPr>
            <a:stCxn id="252" idx="2"/>
            <a:endCxn id="251" idx="0"/>
          </p:cNvCxnSpPr>
          <p:nvPr/>
        </p:nvCxnSpPr>
        <p:spPr>
          <a:xfrm>
            <a:off x="4572000" y="1588000"/>
            <a:ext cx="2571300" cy="463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anim calcmode="lin" valueType="num">
                                      <p:cBhvr>
                                        <p:cTn id="8" dur="1000" fill="hold"/>
                                        <p:tgtEl>
                                          <p:spTgt spid="253"/>
                                        </p:tgtEl>
                                        <p:attrNameLst>
                                          <p:attrName>ppt_x</p:attrName>
                                        </p:attrNameLst>
                                      </p:cBhvr>
                                      <p:tavLst>
                                        <p:tav tm="0">
                                          <p:val>
                                            <p:strVal val="#ppt_x"/>
                                          </p:val>
                                        </p:tav>
                                        <p:tav tm="100000">
                                          <p:val>
                                            <p:strVal val="#ppt_x"/>
                                          </p:val>
                                        </p:tav>
                                      </p:tavLst>
                                    </p:anim>
                                    <p:anim calcmode="lin" valueType="num">
                                      <p:cBhvr>
                                        <p:cTn id="9" dur="1000" fill="hold"/>
                                        <p:tgtEl>
                                          <p:spTgt spid="2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0">
                                            <p:txEl>
                                              <p:pRg st="0" end="0"/>
                                            </p:txEl>
                                          </p:spTgt>
                                        </p:tgtEl>
                                        <p:attrNameLst>
                                          <p:attrName>style.visibility</p:attrName>
                                        </p:attrNameLst>
                                      </p:cBhvr>
                                      <p:to>
                                        <p:strVal val="visible"/>
                                      </p:to>
                                    </p:set>
                                    <p:animEffect transition="in" filter="fade">
                                      <p:cBhvr>
                                        <p:cTn id="12" dur="1000"/>
                                        <p:tgtEl>
                                          <p:spTgt spid="250">
                                            <p:txEl>
                                              <p:pRg st="0" end="0"/>
                                            </p:txEl>
                                          </p:spTgt>
                                        </p:tgtEl>
                                      </p:cBhvr>
                                    </p:animEffect>
                                    <p:anim calcmode="lin" valueType="num">
                                      <p:cBhvr>
                                        <p:cTn id="13" dur="1000" fill="hold"/>
                                        <p:tgtEl>
                                          <p:spTgt spid="25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5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9">
                                            <p:txEl>
                                              <p:pRg st="0" end="0"/>
                                            </p:txEl>
                                          </p:spTgt>
                                        </p:tgtEl>
                                        <p:attrNameLst>
                                          <p:attrName>style.visibility</p:attrName>
                                        </p:attrNameLst>
                                      </p:cBhvr>
                                      <p:to>
                                        <p:strVal val="visible"/>
                                      </p:to>
                                    </p:set>
                                    <p:animEffect transition="in" filter="fade">
                                      <p:cBhvr>
                                        <p:cTn id="17" dur="1000"/>
                                        <p:tgtEl>
                                          <p:spTgt spid="249">
                                            <p:txEl>
                                              <p:pRg st="0" end="0"/>
                                            </p:txEl>
                                          </p:spTgt>
                                        </p:tgtEl>
                                      </p:cBhvr>
                                    </p:animEffect>
                                    <p:anim calcmode="lin" valueType="num">
                                      <p:cBhvr>
                                        <p:cTn id="18" dur="1000" fill="hold"/>
                                        <p:tgtEl>
                                          <p:spTgt spid="24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4"/>
                                        </p:tgtEl>
                                        <p:attrNameLst>
                                          <p:attrName>style.visibility</p:attrName>
                                        </p:attrNameLst>
                                      </p:cBhvr>
                                      <p:to>
                                        <p:strVal val="visible"/>
                                      </p:to>
                                    </p:set>
                                    <p:animEffect transition="in" filter="fade">
                                      <p:cBhvr>
                                        <p:cTn id="24" dur="1000"/>
                                        <p:tgtEl>
                                          <p:spTgt spid="254"/>
                                        </p:tgtEl>
                                      </p:cBhvr>
                                    </p:animEffect>
                                    <p:anim calcmode="lin" valueType="num">
                                      <p:cBhvr>
                                        <p:cTn id="25" dur="1000" fill="hold"/>
                                        <p:tgtEl>
                                          <p:spTgt spid="254"/>
                                        </p:tgtEl>
                                        <p:attrNameLst>
                                          <p:attrName>ppt_x</p:attrName>
                                        </p:attrNameLst>
                                      </p:cBhvr>
                                      <p:tavLst>
                                        <p:tav tm="0">
                                          <p:val>
                                            <p:strVal val="#ppt_x"/>
                                          </p:val>
                                        </p:tav>
                                        <p:tav tm="100000">
                                          <p:val>
                                            <p:strVal val="#ppt_x"/>
                                          </p:val>
                                        </p:tav>
                                      </p:tavLst>
                                    </p:anim>
                                    <p:anim calcmode="lin" valueType="num">
                                      <p:cBhvr>
                                        <p:cTn id="26" dur="1000" fill="hold"/>
                                        <p:tgtEl>
                                          <p:spTgt spid="25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1">
                                            <p:txEl>
                                              <p:pRg st="0" end="0"/>
                                            </p:txEl>
                                          </p:spTgt>
                                        </p:tgtEl>
                                        <p:attrNameLst>
                                          <p:attrName>style.visibility</p:attrName>
                                        </p:attrNameLst>
                                      </p:cBhvr>
                                      <p:to>
                                        <p:strVal val="visible"/>
                                      </p:to>
                                    </p:set>
                                    <p:animEffect transition="in" filter="fade">
                                      <p:cBhvr>
                                        <p:cTn id="29" dur="1000"/>
                                        <p:tgtEl>
                                          <p:spTgt spid="251">
                                            <p:txEl>
                                              <p:pRg st="0" end="0"/>
                                            </p:txEl>
                                          </p:spTgt>
                                        </p:tgtEl>
                                      </p:cBhvr>
                                    </p:animEffect>
                                    <p:anim calcmode="lin" valueType="num">
                                      <p:cBhvr>
                                        <p:cTn id="30" dur="1000" fill="hold"/>
                                        <p:tgtEl>
                                          <p:spTgt spid="25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51">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8">
                                            <p:txEl>
                                              <p:pRg st="0" end="0"/>
                                            </p:txEl>
                                          </p:spTgt>
                                        </p:tgtEl>
                                        <p:attrNameLst>
                                          <p:attrName>style.visibility</p:attrName>
                                        </p:attrNameLst>
                                      </p:cBhvr>
                                      <p:to>
                                        <p:strVal val="visible"/>
                                      </p:to>
                                    </p:set>
                                    <p:animEffect transition="in" filter="fade">
                                      <p:cBhvr>
                                        <p:cTn id="34" dur="1000"/>
                                        <p:tgtEl>
                                          <p:spTgt spid="248">
                                            <p:txEl>
                                              <p:pRg st="0" end="0"/>
                                            </p:txEl>
                                          </p:spTgt>
                                        </p:tgtEl>
                                      </p:cBhvr>
                                    </p:animEffect>
                                    <p:anim calcmode="lin" valueType="num">
                                      <p:cBhvr>
                                        <p:cTn id="35" dur="1000" fill="hold"/>
                                        <p:tgtEl>
                                          <p:spTgt spid="248">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build="p"/>
      <p:bldP spid="249" grpId="0" build="p"/>
      <p:bldP spid="250" grpId="0" build="p"/>
      <p:bldP spid="25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720000" y="4191950"/>
            <a:ext cx="7704000" cy="497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latin typeface="Viaoda Libre"/>
                <a:ea typeface="Viaoda Libre"/>
                <a:cs typeface="Viaoda Libre"/>
                <a:sym typeface="Viaoda Libre"/>
              </a:rPr>
              <a:t>Trình bày những mốc chính của diễn biến cách mạng.</a:t>
            </a:r>
            <a:endParaRPr>
              <a:latin typeface="Viaoda Libre"/>
              <a:ea typeface="Viaoda Libre"/>
              <a:cs typeface="Viaoda Libre"/>
              <a:sym typeface="Viaoda Libre"/>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720000" y="4191950"/>
            <a:ext cx="7704000" cy="4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Viaoda Libre"/>
                <a:ea typeface="Viaoda Libre"/>
                <a:cs typeface="Viaoda Libre"/>
                <a:sym typeface="Viaoda Libre"/>
              </a:rPr>
              <a:t>Khai mạc cuộc họp vào ngày 5/5/1789, Hội nghị Ba Đẳng cấp năm 1789, tại Salle des Menus Plaisirs.</a:t>
            </a:r>
            <a:endParaRPr sz="1400">
              <a:latin typeface="Viaoda Libre"/>
              <a:ea typeface="Viaoda Libre"/>
              <a:cs typeface="Viaoda Libre"/>
              <a:sym typeface="Viaoda Libre"/>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subTitle" idx="1"/>
          </p:nvPr>
        </p:nvSpPr>
        <p:spPr>
          <a:xfrm>
            <a:off x="4097575" y="1640100"/>
            <a:ext cx="4333500" cy="1863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Questrial"/>
                <a:ea typeface="Questrial"/>
                <a:cs typeface="Questrial"/>
                <a:sym typeface="Questrial"/>
              </a:rPr>
              <a:t>Con biết gì về nhân vật này?</a:t>
            </a:r>
            <a:endParaRPr>
              <a:latin typeface="Questrial"/>
              <a:ea typeface="Questrial"/>
              <a:cs typeface="Questrial"/>
              <a:sym typeface="Questrial"/>
            </a:endParaRPr>
          </a:p>
        </p:txBody>
      </p:sp>
      <p:sp>
        <p:nvSpPr>
          <p:cNvPr id="270" name="Google Shape;270;p42"/>
          <p:cNvSpPr txBox="1">
            <a:spLocks noGrp="1"/>
          </p:cNvSpPr>
          <p:nvPr>
            <p:ph type="title"/>
          </p:nvPr>
        </p:nvSpPr>
        <p:spPr>
          <a:xfrm>
            <a:off x="469850" y="4536000"/>
            <a:ext cx="4333500" cy="4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Questrial"/>
                <a:ea typeface="Questrial"/>
                <a:cs typeface="Questrial"/>
                <a:sym typeface="Questrial"/>
              </a:rPr>
              <a:t>Napoléon trong phòng làm việc, do Jacques-Louis David vẽ, 1812</a:t>
            </a:r>
            <a:endParaRPr sz="1000" b="0" i="1">
              <a:latin typeface="Questrial"/>
              <a:ea typeface="Questrial"/>
              <a:cs typeface="Questrial"/>
              <a:sym typeface="Questrial"/>
            </a:endParaRPr>
          </a:p>
        </p:txBody>
      </p:sp>
      <p:sp>
        <p:nvSpPr>
          <p:cNvPr id="271" name="Google Shape;271;p42"/>
          <p:cNvSpPr/>
          <p:nvPr/>
        </p:nvSpPr>
        <p:spPr>
          <a:xfrm>
            <a:off x="949700" y="724500"/>
            <a:ext cx="3373800" cy="3811500"/>
          </a:xfrm>
          <a:prstGeom prst="plaque">
            <a:avLst>
              <a:gd name="adj" fmla="val 6874"/>
            </a:avLst>
          </a:prstGeom>
          <a:noFill/>
          <a:ln w="28575" cap="flat" cmpd="dbl">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it Light"/>
              <a:ea typeface="Kanit Light"/>
              <a:cs typeface="Kanit Light"/>
              <a:sym typeface="Kanit Light"/>
            </a:endParaRPr>
          </a:p>
        </p:txBody>
      </p:sp>
      <p:pic>
        <p:nvPicPr>
          <p:cNvPr id="272" name="Google Shape;272;p42" title="Jacques-Louis_David_-_The_Emperor_Napoleon_in_His_Study_at_the_Tuileries_-_Google_Art_Project.jpg"/>
          <p:cNvPicPr preferRelativeResize="0"/>
          <p:nvPr/>
        </p:nvPicPr>
        <p:blipFill>
          <a:blip r:embed="rId3">
            <a:alphaModFix/>
          </a:blip>
          <a:stretch>
            <a:fillRect/>
          </a:stretch>
        </p:blipFill>
        <p:spPr>
          <a:xfrm flipH="1">
            <a:off x="1493897" y="724500"/>
            <a:ext cx="2285415" cy="3811502"/>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theme/theme1.xml><?xml version="1.0" encoding="utf-8"?>
<a:theme xmlns:a="http://schemas.openxmlformats.org/drawingml/2006/main" name="Industrial Revolution - Social Studies - 9th grade by Slidesgo">
  <a:themeElements>
    <a:clrScheme name="Simple Light">
      <a:dk1>
        <a:srgbClr val="3E382A"/>
      </a:dk1>
      <a:lt1>
        <a:srgbClr val="E6DFD4"/>
      </a:lt1>
      <a:dk2>
        <a:srgbClr val="942B27"/>
      </a:dk2>
      <a:lt2>
        <a:srgbClr val="7A713F"/>
      </a:lt2>
      <a:accent1>
        <a:srgbClr val="FFFFFF"/>
      </a:accent1>
      <a:accent2>
        <a:srgbClr val="FFFFFF"/>
      </a:accent2>
      <a:accent3>
        <a:srgbClr val="FFFFFF"/>
      </a:accent3>
      <a:accent4>
        <a:srgbClr val="FFFFFF"/>
      </a:accent4>
      <a:accent5>
        <a:srgbClr val="FFFFFF"/>
      </a:accent5>
      <a:accent6>
        <a:srgbClr val="FFFFFF"/>
      </a:accent6>
      <a:hlink>
        <a:srgbClr val="3E38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608</Words>
  <Application>Microsoft Macintosh PowerPoint</Application>
  <PresentationFormat>On-screen Show (16:9)</PresentationFormat>
  <Paragraphs>39</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Viaoda Libre</vt:lpstr>
      <vt:lpstr>Kanit Light</vt:lpstr>
      <vt:lpstr>Arial</vt:lpstr>
      <vt:lpstr>Anaheim</vt:lpstr>
      <vt:lpstr>Assistant Medium</vt:lpstr>
      <vt:lpstr>Libre Baskerville</vt:lpstr>
      <vt:lpstr>Questrial</vt:lpstr>
      <vt:lpstr>Industrial Revolution - Social Studies - 9th grade by Slidesgo</vt:lpstr>
      <vt:lpstr>Khởi động</vt:lpstr>
      <vt:lpstr>Bài 2: Cách mạng tư sản Pháp cuối thế kỉ XVIII</vt:lpstr>
      <vt:lpstr>Tình hình nước Pháp trước cách mạng</vt:lpstr>
      <vt:lpstr>1. Tình hình nước Pháp trước cách mạng</vt:lpstr>
      <vt:lpstr>1. Tình hình nước Pháp trước cách mạng</vt:lpstr>
      <vt:lpstr>1. Tình hình nước Pháp trước cách mạng</vt:lpstr>
      <vt:lpstr>Trình bày những mốc chính của diễn biến cách mạng.</vt:lpstr>
      <vt:lpstr>Khai mạc cuộc họp vào ngày 5/5/1789, Hội nghị Ba Đẳng cấp năm 1789, tại Salle des Menus Plaisirs.</vt:lpstr>
      <vt:lpstr>Napoléon trong phòng làm việc, do Jacques-Louis David vẽ, 1812</vt:lpstr>
      <vt:lpstr>Kết quả, ý nghĩa, tính chất và đặc điểm chính của Cách mạng Tư sản Pháp</vt:lpstr>
      <vt:lpstr>2. Kết quả, ý nghĩa, tính chất và đặc điểm chính của Cách mạng Tư sản Pháp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Phạm Minh-Anh</cp:lastModifiedBy>
  <cp:revision>2</cp:revision>
  <dcterms:modified xsi:type="dcterms:W3CDTF">2025-09-15T06:40:09Z</dcterms:modified>
</cp:coreProperties>
</file>