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lbert Sans Medium" pitchFamily="2" charset="77"/>
      <p:regular r:id="rId14"/>
      <p:bold r:id="rId15"/>
      <p:italic r:id="rId16"/>
      <p:boldItalic r:id="rId17"/>
    </p:embeddedFont>
    <p:embeddedFont>
      <p:font typeface="Hammersmith One" panose="02010703030501060504" pitchFamily="2" charset="77"/>
      <p:regular r:id="rId18"/>
    </p:embeddedFont>
    <p:embeddedFont>
      <p:font typeface="Questrial" pitchFamily="2" charset="77"/>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07B2B0-3692-4B36-92D6-5AD2C1097996}">
  <a:tblStyle styleId="{0C07B2B0-3692-4B36-92D6-5AD2C10979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8"/>
  </p:normalViewPr>
  <p:slideViewPr>
    <p:cSldViewPr snapToGrid="0">
      <p:cViewPr varScale="1">
        <p:scale>
          <a:sx n="156" d="100"/>
          <a:sy n="156"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1328e6162d_0_3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1328e6162d_0_3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1ddbdcd5ed8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1ddbdcd5ed8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1328e6162d_0_3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1328e6162d_0_3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8aa5fbe4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8aa5fbe4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1328e6162d_0_3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1328e6162d_0_3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8aa5fbe464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8aa5fbe464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8aa5fbe46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38aa5fbe46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8aa5fbe46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38aa5fbe46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1328e6162d_0_3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1328e6162d_0_3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38aa5fbe464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38aa5fbe464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07275" y="542250"/>
            <a:ext cx="7129500" cy="17730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p:nvPr/>
        </p:nvSpPr>
        <p:spPr>
          <a:xfrm>
            <a:off x="7720207" y="98296"/>
            <a:ext cx="1877675" cy="476500"/>
          </a:xfrm>
          <a:custGeom>
            <a:avLst/>
            <a:gdLst/>
            <a:ahLst/>
            <a:cxnLst/>
            <a:rect l="l" t="t" r="r" b="b"/>
            <a:pathLst>
              <a:path w="75107" h="19060" extrusionOk="0">
                <a:moveTo>
                  <a:pt x="67344" y="17837"/>
                </a:moveTo>
                <a:cubicBezTo>
                  <a:pt x="55984" y="20359"/>
                  <a:pt x="9135" y="18368"/>
                  <a:pt x="1528" y="17306"/>
                </a:cubicBezTo>
                <a:cubicBezTo>
                  <a:pt x="-6079" y="16244"/>
                  <a:pt x="16950" y="14164"/>
                  <a:pt x="21703" y="11465"/>
                </a:cubicBezTo>
                <a:cubicBezTo>
                  <a:pt x="26456" y="8766"/>
                  <a:pt x="22050" y="2661"/>
                  <a:pt x="30047" y="1112"/>
                </a:cubicBezTo>
                <a:cubicBezTo>
                  <a:pt x="38044" y="-436"/>
                  <a:pt x="63470" y="-613"/>
                  <a:pt x="69686" y="2174"/>
                </a:cubicBezTo>
                <a:cubicBezTo>
                  <a:pt x="75902" y="4962"/>
                  <a:pt x="78704" y="15315"/>
                  <a:pt x="67344" y="17837"/>
                </a:cubicBezTo>
                <a:close/>
              </a:path>
            </a:pathLst>
          </a:custGeom>
          <a:solidFill>
            <a:srgbClr val="FFFFFF">
              <a:alpha val="70440"/>
            </a:srgbClr>
          </a:solidFill>
          <a:ln>
            <a:noFill/>
          </a:ln>
        </p:spPr>
      </p:sp>
      <p:sp>
        <p:nvSpPr>
          <p:cNvPr id="11" name="Google Shape;11;p2"/>
          <p:cNvSpPr/>
          <p:nvPr/>
        </p:nvSpPr>
        <p:spPr>
          <a:xfrm>
            <a:off x="1305475" y="-166875"/>
            <a:ext cx="450300" cy="450300"/>
          </a:xfrm>
          <a:prstGeom prst="ellipse">
            <a:avLst/>
          </a:prstGeom>
          <a:solidFill>
            <a:srgbClr val="FFFFFF">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35450" y="-436900"/>
            <a:ext cx="990300" cy="990300"/>
          </a:xfrm>
          <a:prstGeom prst="ellipse">
            <a:avLst/>
          </a:prstGeom>
          <a:gradFill>
            <a:gsLst>
              <a:gs pos="0">
                <a:srgbClr val="FFFFFF">
                  <a:alpha val="70440"/>
                </a:srgbClr>
              </a:gs>
              <a:gs pos="100000">
                <a:srgbClr val="FFFFFF">
                  <a:alpha val="0"/>
                  <a:alpha val="704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12"/>
        <p:cNvGrpSpPr/>
        <p:nvPr/>
      </p:nvGrpSpPr>
      <p:grpSpPr>
        <a:xfrm>
          <a:off x="0" y="0"/>
          <a:ext cx="0" cy="0"/>
          <a:chOff x="0" y="0"/>
          <a:chExt cx="0" cy="0"/>
        </a:xfrm>
      </p:grpSpPr>
      <p:sp>
        <p:nvSpPr>
          <p:cNvPr id="113" name="Google Shape;113;p13"/>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114" name="Google Shape;114;p13"/>
          <p:cNvGrpSpPr/>
          <p:nvPr/>
        </p:nvGrpSpPr>
        <p:grpSpPr>
          <a:xfrm>
            <a:off x="-728600" y="4114826"/>
            <a:ext cx="1357650" cy="584024"/>
            <a:chOff x="5355625" y="3444501"/>
            <a:chExt cx="1357650" cy="584024"/>
          </a:xfrm>
        </p:grpSpPr>
        <p:sp>
          <p:nvSpPr>
            <p:cNvPr id="115" name="Google Shape;115;p13"/>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16" name="Google Shape;116;p13"/>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117" name="Google Shape;117;p13"/>
          <p:cNvSpPr/>
          <p:nvPr/>
        </p:nvSpPr>
        <p:spPr>
          <a:xfrm>
            <a:off x="9674770" y="360595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118" name="Google Shape;118;p13"/>
          <p:cNvSpPr/>
          <p:nvPr/>
        </p:nvSpPr>
        <p:spPr>
          <a:xfrm>
            <a:off x="91673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119" name="Google Shape;119;p13"/>
          <p:cNvSpPr/>
          <p:nvPr/>
        </p:nvSpPr>
        <p:spPr>
          <a:xfrm>
            <a:off x="88323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120" name="Google Shape;120;p13"/>
          <p:cNvGrpSpPr/>
          <p:nvPr/>
        </p:nvGrpSpPr>
        <p:grpSpPr>
          <a:xfrm>
            <a:off x="8335800" y="3935025"/>
            <a:ext cx="1931300" cy="862775"/>
            <a:chOff x="7466375" y="3371475"/>
            <a:chExt cx="1931300" cy="862775"/>
          </a:xfrm>
        </p:grpSpPr>
        <p:sp>
          <p:nvSpPr>
            <p:cNvPr id="121" name="Google Shape;121;p13"/>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22" name="Google Shape;122;p13"/>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123" name="Google Shape;123;p13"/>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24" name="Google Shape;124;p13"/>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125" name="Google Shape;125;p13"/>
          <p:cNvSpPr/>
          <p:nvPr/>
        </p:nvSpPr>
        <p:spPr>
          <a:xfrm>
            <a:off x="-963517" y="4625371"/>
            <a:ext cx="11148700" cy="670575"/>
          </a:xfrm>
          <a:custGeom>
            <a:avLst/>
            <a:gdLst/>
            <a:ahLst/>
            <a:cxnLst/>
            <a:rect l="l" t="t" r="r" b="b"/>
            <a:pathLst>
              <a:path w="445948" h="26823" extrusionOk="0">
                <a:moveTo>
                  <a:pt x="33497" y="815"/>
                </a:moveTo>
                <a:cubicBezTo>
                  <a:pt x="43408" y="-2326"/>
                  <a:pt x="67035" y="5106"/>
                  <a:pt x="88715" y="5062"/>
                </a:cubicBezTo>
                <a:cubicBezTo>
                  <a:pt x="110395" y="5018"/>
                  <a:pt x="136190" y="638"/>
                  <a:pt x="163578" y="549"/>
                </a:cubicBezTo>
                <a:cubicBezTo>
                  <a:pt x="190966" y="461"/>
                  <a:pt x="212248" y="4133"/>
                  <a:pt x="253042" y="4531"/>
                </a:cubicBezTo>
                <a:cubicBezTo>
                  <a:pt x="293836" y="4929"/>
                  <a:pt x="381795" y="-336"/>
                  <a:pt x="408342" y="2938"/>
                </a:cubicBezTo>
                <a:cubicBezTo>
                  <a:pt x="434889" y="6212"/>
                  <a:pt x="475506" y="20681"/>
                  <a:pt x="412324" y="24176"/>
                </a:cubicBezTo>
                <a:cubicBezTo>
                  <a:pt x="349142" y="27672"/>
                  <a:pt x="92388" y="27805"/>
                  <a:pt x="29250" y="23911"/>
                </a:cubicBezTo>
                <a:cubicBezTo>
                  <a:pt x="-33888" y="20018"/>
                  <a:pt x="23586" y="3957"/>
                  <a:pt x="33497" y="815"/>
                </a:cubicBezTo>
                <a:close/>
              </a:path>
            </a:pathLst>
          </a:custGeom>
          <a:solidFill>
            <a:schemeClr val="accent3"/>
          </a:solidFill>
          <a:ln>
            <a:noFill/>
          </a:ln>
        </p:spPr>
      </p:sp>
      <p:sp>
        <p:nvSpPr>
          <p:cNvPr id="126" name="Google Shape;126;p13"/>
          <p:cNvSpPr/>
          <p:nvPr/>
        </p:nvSpPr>
        <p:spPr>
          <a:xfrm>
            <a:off x="5190880" y="106013"/>
            <a:ext cx="2163450" cy="223875"/>
          </a:xfrm>
          <a:custGeom>
            <a:avLst/>
            <a:gdLst/>
            <a:ahLst/>
            <a:cxnLst/>
            <a:rect l="l" t="t" r="r" b="b"/>
            <a:pathLst>
              <a:path w="86538" h="8955" extrusionOk="0">
                <a:moveTo>
                  <a:pt x="46686" y="8767"/>
                </a:moveTo>
                <a:cubicBezTo>
                  <a:pt x="59694" y="8723"/>
                  <a:pt x="74030" y="9122"/>
                  <a:pt x="80401" y="8502"/>
                </a:cubicBezTo>
                <a:cubicBezTo>
                  <a:pt x="86772" y="7883"/>
                  <a:pt x="88011" y="5714"/>
                  <a:pt x="84914" y="5050"/>
                </a:cubicBezTo>
                <a:cubicBezTo>
                  <a:pt x="81817" y="4386"/>
                  <a:pt x="67437" y="5361"/>
                  <a:pt x="61818" y="4520"/>
                </a:cubicBezTo>
                <a:cubicBezTo>
                  <a:pt x="56199" y="3680"/>
                  <a:pt x="55048" y="184"/>
                  <a:pt x="51199" y="7"/>
                </a:cubicBezTo>
                <a:cubicBezTo>
                  <a:pt x="47350" y="-170"/>
                  <a:pt x="43766" y="2839"/>
                  <a:pt x="38722" y="3458"/>
                </a:cubicBezTo>
                <a:cubicBezTo>
                  <a:pt x="33678" y="4077"/>
                  <a:pt x="26113" y="3236"/>
                  <a:pt x="20936" y="3723"/>
                </a:cubicBezTo>
                <a:cubicBezTo>
                  <a:pt x="15759" y="4210"/>
                  <a:pt x="10759" y="5537"/>
                  <a:pt x="7662" y="6378"/>
                </a:cubicBezTo>
                <a:cubicBezTo>
                  <a:pt x="4565" y="7219"/>
                  <a:pt x="-4151" y="8369"/>
                  <a:pt x="2353" y="8767"/>
                </a:cubicBezTo>
                <a:cubicBezTo>
                  <a:pt x="8857" y="9165"/>
                  <a:pt x="33678" y="8811"/>
                  <a:pt x="46686" y="8767"/>
                </a:cubicBezTo>
                <a:close/>
              </a:path>
            </a:pathLst>
          </a:custGeom>
          <a:solidFill>
            <a:srgbClr val="FFFFFF">
              <a:alpha val="70440"/>
            </a:srgbClr>
          </a:solidFill>
          <a:ln>
            <a:noFill/>
          </a:ln>
        </p:spPr>
      </p:sp>
      <p:sp>
        <p:nvSpPr>
          <p:cNvPr id="127" name="Google Shape;127;p13"/>
          <p:cNvSpPr/>
          <p:nvPr/>
        </p:nvSpPr>
        <p:spPr>
          <a:xfrm>
            <a:off x="-253548" y="-127997"/>
            <a:ext cx="2233600" cy="534750"/>
          </a:xfrm>
          <a:custGeom>
            <a:avLst/>
            <a:gdLst/>
            <a:ahLst/>
            <a:cxnLst/>
            <a:rect l="l" t="t" r="r" b="b"/>
            <a:pathLst>
              <a:path w="89344" h="21390" extrusionOk="0">
                <a:moveTo>
                  <a:pt x="8018" y="19987"/>
                </a:moveTo>
                <a:cubicBezTo>
                  <a:pt x="17708" y="22996"/>
                  <a:pt x="53635" y="20031"/>
                  <a:pt x="63767" y="19456"/>
                </a:cubicBezTo>
                <a:cubicBezTo>
                  <a:pt x="73899" y="18881"/>
                  <a:pt x="70758" y="17156"/>
                  <a:pt x="68811" y="16536"/>
                </a:cubicBezTo>
                <a:cubicBezTo>
                  <a:pt x="66864" y="15917"/>
                  <a:pt x="54918" y="16314"/>
                  <a:pt x="52086" y="15739"/>
                </a:cubicBezTo>
                <a:cubicBezTo>
                  <a:pt x="49254" y="15164"/>
                  <a:pt x="46290" y="13615"/>
                  <a:pt x="51821" y="13084"/>
                </a:cubicBezTo>
                <a:cubicBezTo>
                  <a:pt x="57352" y="12553"/>
                  <a:pt x="79474" y="13350"/>
                  <a:pt x="85270" y="12554"/>
                </a:cubicBezTo>
                <a:cubicBezTo>
                  <a:pt x="91066" y="11758"/>
                  <a:pt x="89872" y="9191"/>
                  <a:pt x="86598" y="8306"/>
                </a:cubicBezTo>
                <a:cubicBezTo>
                  <a:pt x="83324" y="7421"/>
                  <a:pt x="70492" y="8262"/>
                  <a:pt x="65625" y="7244"/>
                </a:cubicBezTo>
                <a:cubicBezTo>
                  <a:pt x="60758" y="6226"/>
                  <a:pt x="67395" y="3173"/>
                  <a:pt x="57396" y="2200"/>
                </a:cubicBezTo>
                <a:cubicBezTo>
                  <a:pt x="47397" y="1227"/>
                  <a:pt x="13859" y="-1560"/>
                  <a:pt x="5629" y="1404"/>
                </a:cubicBezTo>
                <a:cubicBezTo>
                  <a:pt x="-2601" y="4369"/>
                  <a:pt x="-1672" y="16978"/>
                  <a:pt x="8018" y="19987"/>
                </a:cubicBezTo>
                <a:close/>
              </a:path>
            </a:pathLst>
          </a:custGeom>
          <a:solidFill>
            <a:srgbClr val="FFFFFF">
              <a:alpha val="70440"/>
            </a:srgbClr>
          </a:solidFill>
          <a:ln>
            <a:noFill/>
          </a:ln>
        </p:spPr>
      </p:sp>
      <p:sp>
        <p:nvSpPr>
          <p:cNvPr id="128" name="Google Shape;128;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3"/>
          <p:cNvSpPr txBox="1">
            <a:spLocks noGrp="1"/>
          </p:cNvSpPr>
          <p:nvPr>
            <p:ph type="subTitle" idx="1"/>
          </p:nvPr>
        </p:nvSpPr>
        <p:spPr>
          <a:xfrm>
            <a:off x="1471925" y="1243275"/>
            <a:ext cx="2948100" cy="933000"/>
          </a:xfrm>
          <a:prstGeom prst="rect">
            <a:avLst/>
          </a:prstGeom>
        </p:spPr>
        <p:txBody>
          <a:bodyPr spcFirstLastPara="1" wrap="square" lIns="91425" tIns="91425" rIns="91425" bIns="91425" anchor="ctr" anchorCtr="0">
            <a:noAutofit/>
          </a:bodyPr>
          <a:lstStyle>
            <a:lvl1pPr lv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3"/>
          <p:cNvSpPr txBox="1">
            <a:spLocks noGrp="1"/>
          </p:cNvSpPr>
          <p:nvPr>
            <p:ph type="subTitle" idx="2"/>
          </p:nvPr>
        </p:nvSpPr>
        <p:spPr>
          <a:xfrm>
            <a:off x="1471925" y="2292000"/>
            <a:ext cx="2948100" cy="933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13"/>
          <p:cNvSpPr txBox="1">
            <a:spLocks noGrp="1"/>
          </p:cNvSpPr>
          <p:nvPr>
            <p:ph type="subTitle" idx="3"/>
          </p:nvPr>
        </p:nvSpPr>
        <p:spPr>
          <a:xfrm>
            <a:off x="1471925" y="3340725"/>
            <a:ext cx="2948100" cy="933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subTitle" idx="4"/>
          </p:nvPr>
        </p:nvSpPr>
        <p:spPr>
          <a:xfrm>
            <a:off x="5482625" y="1243275"/>
            <a:ext cx="2948100" cy="933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subTitle" idx="5"/>
          </p:nvPr>
        </p:nvSpPr>
        <p:spPr>
          <a:xfrm>
            <a:off x="5482625" y="2292000"/>
            <a:ext cx="2948100" cy="933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13"/>
          <p:cNvSpPr txBox="1">
            <a:spLocks noGrp="1"/>
          </p:cNvSpPr>
          <p:nvPr>
            <p:ph type="subTitle" idx="6"/>
          </p:nvPr>
        </p:nvSpPr>
        <p:spPr>
          <a:xfrm>
            <a:off x="5482625" y="3340725"/>
            <a:ext cx="2948100" cy="933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title" idx="7" hasCustomPrompt="1"/>
          </p:nvPr>
        </p:nvSpPr>
        <p:spPr>
          <a:xfrm>
            <a:off x="683200" y="1539825"/>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6" name="Google Shape;136;p13"/>
          <p:cNvSpPr txBox="1">
            <a:spLocks noGrp="1"/>
          </p:cNvSpPr>
          <p:nvPr>
            <p:ph type="title" idx="8" hasCustomPrompt="1"/>
          </p:nvPr>
        </p:nvSpPr>
        <p:spPr>
          <a:xfrm>
            <a:off x="689950" y="2588550"/>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p:cNvSpPr txBox="1">
            <a:spLocks noGrp="1"/>
          </p:cNvSpPr>
          <p:nvPr>
            <p:ph type="title" idx="9" hasCustomPrompt="1"/>
          </p:nvPr>
        </p:nvSpPr>
        <p:spPr>
          <a:xfrm>
            <a:off x="689950" y="3637275"/>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p:cNvSpPr txBox="1">
            <a:spLocks noGrp="1"/>
          </p:cNvSpPr>
          <p:nvPr>
            <p:ph type="title" idx="13" hasCustomPrompt="1"/>
          </p:nvPr>
        </p:nvSpPr>
        <p:spPr>
          <a:xfrm>
            <a:off x="4698125" y="1539825"/>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9" name="Google Shape;139;p13"/>
          <p:cNvSpPr txBox="1">
            <a:spLocks noGrp="1"/>
          </p:cNvSpPr>
          <p:nvPr>
            <p:ph type="title" idx="14" hasCustomPrompt="1"/>
          </p:nvPr>
        </p:nvSpPr>
        <p:spPr>
          <a:xfrm>
            <a:off x="4698125" y="2588550"/>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0" name="Google Shape;140;p13"/>
          <p:cNvSpPr txBox="1">
            <a:spLocks noGrp="1"/>
          </p:cNvSpPr>
          <p:nvPr>
            <p:ph type="title" idx="15" hasCustomPrompt="1"/>
          </p:nvPr>
        </p:nvSpPr>
        <p:spPr>
          <a:xfrm>
            <a:off x="4698125" y="3637275"/>
            <a:ext cx="7383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s">
  <p:cSld name="TITLE_AND_BODY_2_1">
    <p:spTree>
      <p:nvGrpSpPr>
        <p:cNvPr id="1" name="Shape 154"/>
        <p:cNvGrpSpPr/>
        <p:nvPr/>
      </p:nvGrpSpPr>
      <p:grpSpPr>
        <a:xfrm>
          <a:off x="0" y="0"/>
          <a:ext cx="0" cy="0"/>
          <a:chOff x="0" y="0"/>
          <a:chExt cx="0" cy="0"/>
        </a:xfrm>
      </p:grpSpPr>
      <p:sp>
        <p:nvSpPr>
          <p:cNvPr id="155" name="Google Shape;155;p16"/>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156" name="Google Shape;156;p16"/>
          <p:cNvGrpSpPr/>
          <p:nvPr/>
        </p:nvGrpSpPr>
        <p:grpSpPr>
          <a:xfrm>
            <a:off x="-728600" y="4114826"/>
            <a:ext cx="1357650" cy="584024"/>
            <a:chOff x="5355625" y="3444501"/>
            <a:chExt cx="1357650" cy="584024"/>
          </a:xfrm>
        </p:grpSpPr>
        <p:sp>
          <p:nvSpPr>
            <p:cNvPr id="157" name="Google Shape;157;p16"/>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58" name="Google Shape;158;p16"/>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159" name="Google Shape;159;p16"/>
          <p:cNvSpPr/>
          <p:nvPr/>
        </p:nvSpPr>
        <p:spPr>
          <a:xfrm>
            <a:off x="91673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160" name="Google Shape;160;p16"/>
          <p:cNvSpPr/>
          <p:nvPr/>
        </p:nvSpPr>
        <p:spPr>
          <a:xfrm>
            <a:off x="88323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161" name="Google Shape;161;p16"/>
          <p:cNvGrpSpPr/>
          <p:nvPr/>
        </p:nvGrpSpPr>
        <p:grpSpPr>
          <a:xfrm>
            <a:off x="8335800" y="3935025"/>
            <a:ext cx="1931300" cy="862775"/>
            <a:chOff x="7466375" y="3371475"/>
            <a:chExt cx="1931300" cy="862775"/>
          </a:xfrm>
        </p:grpSpPr>
        <p:sp>
          <p:nvSpPr>
            <p:cNvPr id="162" name="Google Shape;162;p16"/>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63" name="Google Shape;163;p16"/>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164" name="Google Shape;164;p16"/>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65" name="Google Shape;165;p16"/>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166" name="Google Shape;166;p16"/>
          <p:cNvSpPr/>
          <p:nvPr/>
        </p:nvSpPr>
        <p:spPr>
          <a:xfrm>
            <a:off x="-988672" y="4480601"/>
            <a:ext cx="11207125" cy="493650"/>
          </a:xfrm>
          <a:custGeom>
            <a:avLst/>
            <a:gdLst/>
            <a:ahLst/>
            <a:cxnLst/>
            <a:rect l="l" t="t" r="r" b="b"/>
            <a:pathLst>
              <a:path w="448285" h="19746" extrusionOk="0">
                <a:moveTo>
                  <a:pt x="35299" y="2624"/>
                </a:moveTo>
                <a:cubicBezTo>
                  <a:pt x="42688" y="-119"/>
                  <a:pt x="54369" y="1606"/>
                  <a:pt x="72731" y="1827"/>
                </a:cubicBezTo>
                <a:cubicBezTo>
                  <a:pt x="91093" y="2048"/>
                  <a:pt x="123348" y="3995"/>
                  <a:pt x="145470" y="3951"/>
                </a:cubicBezTo>
                <a:cubicBezTo>
                  <a:pt x="167593" y="3907"/>
                  <a:pt x="188476" y="1474"/>
                  <a:pt x="205466" y="1562"/>
                </a:cubicBezTo>
                <a:cubicBezTo>
                  <a:pt x="222456" y="1651"/>
                  <a:pt x="227545" y="4261"/>
                  <a:pt x="247411" y="4482"/>
                </a:cubicBezTo>
                <a:cubicBezTo>
                  <a:pt x="267277" y="4703"/>
                  <a:pt x="297851" y="3509"/>
                  <a:pt x="324663" y="2889"/>
                </a:cubicBezTo>
                <a:cubicBezTo>
                  <a:pt x="351476" y="2270"/>
                  <a:pt x="392491" y="-1580"/>
                  <a:pt x="408286" y="765"/>
                </a:cubicBezTo>
                <a:cubicBezTo>
                  <a:pt x="424082" y="3110"/>
                  <a:pt x="482751" y="14039"/>
                  <a:pt x="419436" y="16959"/>
                </a:cubicBezTo>
                <a:cubicBezTo>
                  <a:pt x="356121" y="19879"/>
                  <a:pt x="92420" y="20675"/>
                  <a:pt x="28397" y="18286"/>
                </a:cubicBezTo>
                <a:cubicBezTo>
                  <a:pt x="-35626" y="15897"/>
                  <a:pt x="27910" y="5367"/>
                  <a:pt x="35299" y="2624"/>
                </a:cubicBezTo>
                <a:close/>
              </a:path>
            </a:pathLst>
          </a:custGeom>
          <a:solidFill>
            <a:schemeClr val="accent1"/>
          </a:solidFill>
          <a:ln>
            <a:noFill/>
          </a:ln>
        </p:spPr>
      </p:sp>
      <p:sp>
        <p:nvSpPr>
          <p:cNvPr id="167" name="Google Shape;167;p16"/>
          <p:cNvSpPr/>
          <p:nvPr/>
        </p:nvSpPr>
        <p:spPr>
          <a:xfrm>
            <a:off x="-926323" y="4602514"/>
            <a:ext cx="10942825" cy="664600"/>
          </a:xfrm>
          <a:custGeom>
            <a:avLst/>
            <a:gdLst/>
            <a:ahLst/>
            <a:cxnLst/>
            <a:rect l="l" t="t" r="r" b="b"/>
            <a:pathLst>
              <a:path w="437713" h="26584" extrusionOk="0">
                <a:moveTo>
                  <a:pt x="25903" y="1198"/>
                </a:moveTo>
                <a:cubicBezTo>
                  <a:pt x="33071" y="-2297"/>
                  <a:pt x="49486" y="2968"/>
                  <a:pt x="74750" y="3056"/>
                </a:cubicBezTo>
                <a:cubicBezTo>
                  <a:pt x="100014" y="3145"/>
                  <a:pt x="148860" y="1641"/>
                  <a:pt x="177487" y="1729"/>
                </a:cubicBezTo>
                <a:cubicBezTo>
                  <a:pt x="206114" y="1818"/>
                  <a:pt x="214078" y="3853"/>
                  <a:pt x="246510" y="3587"/>
                </a:cubicBezTo>
                <a:cubicBezTo>
                  <a:pt x="278942" y="3322"/>
                  <a:pt x="345043" y="-41"/>
                  <a:pt x="372077" y="136"/>
                </a:cubicBezTo>
                <a:cubicBezTo>
                  <a:pt x="399111" y="313"/>
                  <a:pt x="402695" y="711"/>
                  <a:pt x="408712" y="4649"/>
                </a:cubicBezTo>
                <a:cubicBezTo>
                  <a:pt x="414729" y="8587"/>
                  <a:pt x="471009" y="20533"/>
                  <a:pt x="408181" y="23763"/>
                </a:cubicBezTo>
                <a:cubicBezTo>
                  <a:pt x="345353" y="26993"/>
                  <a:pt x="95457" y="27789"/>
                  <a:pt x="31744" y="24028"/>
                </a:cubicBezTo>
                <a:cubicBezTo>
                  <a:pt x="-31969" y="20267"/>
                  <a:pt x="18735" y="4693"/>
                  <a:pt x="25903" y="1198"/>
                </a:cubicBezTo>
                <a:close/>
              </a:path>
            </a:pathLst>
          </a:custGeom>
          <a:solidFill>
            <a:schemeClr val="accent3"/>
          </a:solidFill>
          <a:ln>
            <a:noFill/>
          </a:ln>
        </p:spPr>
      </p:sp>
      <p:sp>
        <p:nvSpPr>
          <p:cNvPr id="168" name="Google Shape;168;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16"/>
          <p:cNvSpPr txBox="1">
            <a:spLocks noGrp="1"/>
          </p:cNvSpPr>
          <p:nvPr>
            <p:ph type="body" idx="1"/>
          </p:nvPr>
        </p:nvSpPr>
        <p:spPr>
          <a:xfrm>
            <a:off x="713225" y="1589400"/>
            <a:ext cx="2330400" cy="263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0" name="Google Shape;170;p16"/>
          <p:cNvSpPr txBox="1">
            <a:spLocks noGrp="1"/>
          </p:cNvSpPr>
          <p:nvPr>
            <p:ph type="body" idx="2"/>
          </p:nvPr>
        </p:nvSpPr>
        <p:spPr>
          <a:xfrm>
            <a:off x="6100151" y="1589400"/>
            <a:ext cx="2331300" cy="263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1" name="Google Shape;171;p16"/>
          <p:cNvSpPr txBox="1">
            <a:spLocks noGrp="1"/>
          </p:cNvSpPr>
          <p:nvPr>
            <p:ph type="body" idx="3"/>
          </p:nvPr>
        </p:nvSpPr>
        <p:spPr>
          <a:xfrm>
            <a:off x="3406350" y="1589400"/>
            <a:ext cx="2331300" cy="263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2" name="Google Shape;172;p16"/>
          <p:cNvSpPr txBox="1">
            <a:spLocks noGrp="1"/>
          </p:cNvSpPr>
          <p:nvPr>
            <p:ph type="subTitle" idx="4"/>
          </p:nvPr>
        </p:nvSpPr>
        <p:spPr>
          <a:xfrm>
            <a:off x="714184" y="1239650"/>
            <a:ext cx="2330400" cy="4119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Hammersmith One"/>
              <a:buNone/>
              <a:defRPr sz="2100">
                <a:latin typeface="Hammersmith One"/>
                <a:ea typeface="Hammersmith One"/>
                <a:cs typeface="Hammersmith One"/>
                <a:sym typeface="Hammersmith One"/>
              </a:defRPr>
            </a:lvl1pPr>
            <a:lvl2pPr lvl="1">
              <a:spcBef>
                <a:spcPts val="0"/>
              </a:spcBef>
              <a:spcAft>
                <a:spcPts val="0"/>
              </a:spcAft>
              <a:buSzPts val="2100"/>
              <a:buFont typeface="Hammersmith One"/>
              <a:buNone/>
              <a:defRPr sz="2100">
                <a:latin typeface="Hammersmith One"/>
                <a:ea typeface="Hammersmith One"/>
                <a:cs typeface="Hammersmith One"/>
                <a:sym typeface="Hammersmith One"/>
              </a:defRPr>
            </a:lvl2pPr>
            <a:lvl3pPr lvl="2">
              <a:spcBef>
                <a:spcPts val="0"/>
              </a:spcBef>
              <a:spcAft>
                <a:spcPts val="0"/>
              </a:spcAft>
              <a:buSzPts val="2100"/>
              <a:buFont typeface="Hammersmith One"/>
              <a:buNone/>
              <a:defRPr sz="2100">
                <a:latin typeface="Hammersmith One"/>
                <a:ea typeface="Hammersmith One"/>
                <a:cs typeface="Hammersmith One"/>
                <a:sym typeface="Hammersmith One"/>
              </a:defRPr>
            </a:lvl3pPr>
            <a:lvl4pPr lvl="3">
              <a:spcBef>
                <a:spcPts val="0"/>
              </a:spcBef>
              <a:spcAft>
                <a:spcPts val="0"/>
              </a:spcAft>
              <a:buSzPts val="2100"/>
              <a:buFont typeface="Hammersmith One"/>
              <a:buNone/>
              <a:defRPr sz="2100">
                <a:latin typeface="Hammersmith One"/>
                <a:ea typeface="Hammersmith One"/>
                <a:cs typeface="Hammersmith One"/>
                <a:sym typeface="Hammersmith One"/>
              </a:defRPr>
            </a:lvl4pPr>
            <a:lvl5pPr lvl="4">
              <a:spcBef>
                <a:spcPts val="0"/>
              </a:spcBef>
              <a:spcAft>
                <a:spcPts val="0"/>
              </a:spcAft>
              <a:buSzPts val="2100"/>
              <a:buFont typeface="Hammersmith One"/>
              <a:buNone/>
              <a:defRPr sz="2100">
                <a:latin typeface="Hammersmith One"/>
                <a:ea typeface="Hammersmith One"/>
                <a:cs typeface="Hammersmith One"/>
                <a:sym typeface="Hammersmith One"/>
              </a:defRPr>
            </a:lvl5pPr>
            <a:lvl6pPr lvl="5">
              <a:spcBef>
                <a:spcPts val="0"/>
              </a:spcBef>
              <a:spcAft>
                <a:spcPts val="0"/>
              </a:spcAft>
              <a:buSzPts val="2100"/>
              <a:buFont typeface="Hammersmith One"/>
              <a:buNone/>
              <a:defRPr sz="2100">
                <a:latin typeface="Hammersmith One"/>
                <a:ea typeface="Hammersmith One"/>
                <a:cs typeface="Hammersmith One"/>
                <a:sym typeface="Hammersmith One"/>
              </a:defRPr>
            </a:lvl6pPr>
            <a:lvl7pPr lvl="6">
              <a:spcBef>
                <a:spcPts val="0"/>
              </a:spcBef>
              <a:spcAft>
                <a:spcPts val="0"/>
              </a:spcAft>
              <a:buSzPts val="2100"/>
              <a:buFont typeface="Hammersmith One"/>
              <a:buNone/>
              <a:defRPr sz="2100">
                <a:latin typeface="Hammersmith One"/>
                <a:ea typeface="Hammersmith One"/>
                <a:cs typeface="Hammersmith One"/>
                <a:sym typeface="Hammersmith One"/>
              </a:defRPr>
            </a:lvl7pPr>
            <a:lvl8pPr lvl="7">
              <a:spcBef>
                <a:spcPts val="0"/>
              </a:spcBef>
              <a:spcAft>
                <a:spcPts val="0"/>
              </a:spcAft>
              <a:buSzPts val="2100"/>
              <a:buFont typeface="Hammersmith One"/>
              <a:buNone/>
              <a:defRPr sz="2100">
                <a:latin typeface="Hammersmith One"/>
                <a:ea typeface="Hammersmith One"/>
                <a:cs typeface="Hammersmith One"/>
                <a:sym typeface="Hammersmith One"/>
              </a:defRPr>
            </a:lvl8pPr>
            <a:lvl9pPr lvl="8">
              <a:spcBef>
                <a:spcPts val="0"/>
              </a:spcBef>
              <a:spcAft>
                <a:spcPts val="0"/>
              </a:spcAft>
              <a:buSzPts val="2100"/>
              <a:buFont typeface="Hammersmith One"/>
              <a:buNone/>
              <a:defRPr sz="2100">
                <a:latin typeface="Hammersmith One"/>
                <a:ea typeface="Hammersmith One"/>
                <a:cs typeface="Hammersmith One"/>
                <a:sym typeface="Hammersmith One"/>
              </a:defRPr>
            </a:lvl9pPr>
          </a:lstStyle>
          <a:p>
            <a:endParaRPr/>
          </a:p>
        </p:txBody>
      </p:sp>
      <p:sp>
        <p:nvSpPr>
          <p:cNvPr id="173" name="Google Shape;173;p16"/>
          <p:cNvSpPr txBox="1">
            <a:spLocks noGrp="1"/>
          </p:cNvSpPr>
          <p:nvPr>
            <p:ph type="subTitle" idx="5"/>
          </p:nvPr>
        </p:nvSpPr>
        <p:spPr>
          <a:xfrm>
            <a:off x="3406350" y="1239650"/>
            <a:ext cx="23313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2100"/>
              <a:buFont typeface="Hammersmith One"/>
              <a:buNone/>
              <a:defRPr sz="2100">
                <a:latin typeface="Hammersmith One"/>
                <a:ea typeface="Hammersmith One"/>
                <a:cs typeface="Hammersmith One"/>
                <a:sym typeface="Hammersmith One"/>
              </a:defRPr>
            </a:lvl2pPr>
            <a:lvl3pPr lvl="2" rtl="0">
              <a:spcBef>
                <a:spcPts val="0"/>
              </a:spcBef>
              <a:spcAft>
                <a:spcPts val="0"/>
              </a:spcAft>
              <a:buSzPts val="2100"/>
              <a:buFont typeface="Hammersmith One"/>
              <a:buNone/>
              <a:defRPr sz="2100">
                <a:latin typeface="Hammersmith One"/>
                <a:ea typeface="Hammersmith One"/>
                <a:cs typeface="Hammersmith One"/>
                <a:sym typeface="Hammersmith One"/>
              </a:defRPr>
            </a:lvl3pPr>
            <a:lvl4pPr lvl="3" rtl="0">
              <a:spcBef>
                <a:spcPts val="0"/>
              </a:spcBef>
              <a:spcAft>
                <a:spcPts val="0"/>
              </a:spcAft>
              <a:buSzPts val="2100"/>
              <a:buFont typeface="Hammersmith One"/>
              <a:buNone/>
              <a:defRPr sz="2100">
                <a:latin typeface="Hammersmith One"/>
                <a:ea typeface="Hammersmith One"/>
                <a:cs typeface="Hammersmith One"/>
                <a:sym typeface="Hammersmith One"/>
              </a:defRPr>
            </a:lvl4pPr>
            <a:lvl5pPr lvl="4" rtl="0">
              <a:spcBef>
                <a:spcPts val="0"/>
              </a:spcBef>
              <a:spcAft>
                <a:spcPts val="0"/>
              </a:spcAft>
              <a:buSzPts val="2100"/>
              <a:buFont typeface="Hammersmith One"/>
              <a:buNone/>
              <a:defRPr sz="2100">
                <a:latin typeface="Hammersmith One"/>
                <a:ea typeface="Hammersmith One"/>
                <a:cs typeface="Hammersmith One"/>
                <a:sym typeface="Hammersmith One"/>
              </a:defRPr>
            </a:lvl5pPr>
            <a:lvl6pPr lvl="5" rtl="0">
              <a:spcBef>
                <a:spcPts val="0"/>
              </a:spcBef>
              <a:spcAft>
                <a:spcPts val="0"/>
              </a:spcAft>
              <a:buSzPts val="2100"/>
              <a:buFont typeface="Hammersmith One"/>
              <a:buNone/>
              <a:defRPr sz="2100">
                <a:latin typeface="Hammersmith One"/>
                <a:ea typeface="Hammersmith One"/>
                <a:cs typeface="Hammersmith One"/>
                <a:sym typeface="Hammersmith One"/>
              </a:defRPr>
            </a:lvl6pPr>
            <a:lvl7pPr lvl="6" rtl="0">
              <a:spcBef>
                <a:spcPts val="0"/>
              </a:spcBef>
              <a:spcAft>
                <a:spcPts val="0"/>
              </a:spcAft>
              <a:buSzPts val="2100"/>
              <a:buFont typeface="Hammersmith One"/>
              <a:buNone/>
              <a:defRPr sz="2100">
                <a:latin typeface="Hammersmith One"/>
                <a:ea typeface="Hammersmith One"/>
                <a:cs typeface="Hammersmith One"/>
                <a:sym typeface="Hammersmith One"/>
              </a:defRPr>
            </a:lvl7pPr>
            <a:lvl8pPr lvl="7" rtl="0">
              <a:spcBef>
                <a:spcPts val="0"/>
              </a:spcBef>
              <a:spcAft>
                <a:spcPts val="0"/>
              </a:spcAft>
              <a:buSzPts val="2100"/>
              <a:buFont typeface="Hammersmith One"/>
              <a:buNone/>
              <a:defRPr sz="2100">
                <a:latin typeface="Hammersmith One"/>
                <a:ea typeface="Hammersmith One"/>
                <a:cs typeface="Hammersmith One"/>
                <a:sym typeface="Hammersmith One"/>
              </a:defRPr>
            </a:lvl8pPr>
            <a:lvl9pPr lvl="8" rtl="0">
              <a:spcBef>
                <a:spcPts val="0"/>
              </a:spcBef>
              <a:spcAft>
                <a:spcPts val="0"/>
              </a:spcAft>
              <a:buSzPts val="2100"/>
              <a:buFont typeface="Hammersmith One"/>
              <a:buNone/>
              <a:defRPr sz="2100">
                <a:latin typeface="Hammersmith One"/>
                <a:ea typeface="Hammersmith One"/>
                <a:cs typeface="Hammersmith One"/>
                <a:sym typeface="Hammersmith One"/>
              </a:defRPr>
            </a:lvl9pPr>
          </a:lstStyle>
          <a:p>
            <a:endParaRPr/>
          </a:p>
        </p:txBody>
      </p:sp>
      <p:sp>
        <p:nvSpPr>
          <p:cNvPr id="174" name="Google Shape;174;p16"/>
          <p:cNvSpPr txBox="1">
            <a:spLocks noGrp="1"/>
          </p:cNvSpPr>
          <p:nvPr>
            <p:ph type="subTitle" idx="6"/>
          </p:nvPr>
        </p:nvSpPr>
        <p:spPr>
          <a:xfrm>
            <a:off x="6099200" y="1239650"/>
            <a:ext cx="23313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2100"/>
              <a:buFont typeface="Hammersmith One"/>
              <a:buNone/>
              <a:defRPr sz="2100">
                <a:latin typeface="Hammersmith One"/>
                <a:ea typeface="Hammersmith One"/>
                <a:cs typeface="Hammersmith One"/>
                <a:sym typeface="Hammersmith One"/>
              </a:defRPr>
            </a:lvl2pPr>
            <a:lvl3pPr lvl="2" rtl="0">
              <a:spcBef>
                <a:spcPts val="0"/>
              </a:spcBef>
              <a:spcAft>
                <a:spcPts val="0"/>
              </a:spcAft>
              <a:buSzPts val="2100"/>
              <a:buFont typeface="Hammersmith One"/>
              <a:buNone/>
              <a:defRPr sz="2100">
                <a:latin typeface="Hammersmith One"/>
                <a:ea typeface="Hammersmith One"/>
                <a:cs typeface="Hammersmith One"/>
                <a:sym typeface="Hammersmith One"/>
              </a:defRPr>
            </a:lvl3pPr>
            <a:lvl4pPr lvl="3" rtl="0">
              <a:spcBef>
                <a:spcPts val="0"/>
              </a:spcBef>
              <a:spcAft>
                <a:spcPts val="0"/>
              </a:spcAft>
              <a:buSzPts val="2100"/>
              <a:buFont typeface="Hammersmith One"/>
              <a:buNone/>
              <a:defRPr sz="2100">
                <a:latin typeface="Hammersmith One"/>
                <a:ea typeface="Hammersmith One"/>
                <a:cs typeface="Hammersmith One"/>
                <a:sym typeface="Hammersmith One"/>
              </a:defRPr>
            </a:lvl4pPr>
            <a:lvl5pPr lvl="4" rtl="0">
              <a:spcBef>
                <a:spcPts val="0"/>
              </a:spcBef>
              <a:spcAft>
                <a:spcPts val="0"/>
              </a:spcAft>
              <a:buSzPts val="2100"/>
              <a:buFont typeface="Hammersmith One"/>
              <a:buNone/>
              <a:defRPr sz="2100">
                <a:latin typeface="Hammersmith One"/>
                <a:ea typeface="Hammersmith One"/>
                <a:cs typeface="Hammersmith One"/>
                <a:sym typeface="Hammersmith One"/>
              </a:defRPr>
            </a:lvl5pPr>
            <a:lvl6pPr lvl="5" rtl="0">
              <a:spcBef>
                <a:spcPts val="0"/>
              </a:spcBef>
              <a:spcAft>
                <a:spcPts val="0"/>
              </a:spcAft>
              <a:buSzPts val="2100"/>
              <a:buFont typeface="Hammersmith One"/>
              <a:buNone/>
              <a:defRPr sz="2100">
                <a:latin typeface="Hammersmith One"/>
                <a:ea typeface="Hammersmith One"/>
                <a:cs typeface="Hammersmith One"/>
                <a:sym typeface="Hammersmith One"/>
              </a:defRPr>
            </a:lvl6pPr>
            <a:lvl7pPr lvl="6" rtl="0">
              <a:spcBef>
                <a:spcPts val="0"/>
              </a:spcBef>
              <a:spcAft>
                <a:spcPts val="0"/>
              </a:spcAft>
              <a:buSzPts val="2100"/>
              <a:buFont typeface="Hammersmith One"/>
              <a:buNone/>
              <a:defRPr sz="2100">
                <a:latin typeface="Hammersmith One"/>
                <a:ea typeface="Hammersmith One"/>
                <a:cs typeface="Hammersmith One"/>
                <a:sym typeface="Hammersmith One"/>
              </a:defRPr>
            </a:lvl7pPr>
            <a:lvl8pPr lvl="7" rtl="0">
              <a:spcBef>
                <a:spcPts val="0"/>
              </a:spcBef>
              <a:spcAft>
                <a:spcPts val="0"/>
              </a:spcAft>
              <a:buSzPts val="2100"/>
              <a:buFont typeface="Hammersmith One"/>
              <a:buNone/>
              <a:defRPr sz="2100">
                <a:latin typeface="Hammersmith One"/>
                <a:ea typeface="Hammersmith One"/>
                <a:cs typeface="Hammersmith One"/>
                <a:sym typeface="Hammersmith One"/>
              </a:defRPr>
            </a:lvl8pPr>
            <a:lvl9pPr lvl="8" rtl="0">
              <a:spcBef>
                <a:spcPts val="0"/>
              </a:spcBef>
              <a:spcAft>
                <a:spcPts val="0"/>
              </a:spcAft>
              <a:buSzPts val="2100"/>
              <a:buFont typeface="Hammersmith One"/>
              <a:buNone/>
              <a:defRPr sz="2100">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175"/>
        <p:cNvGrpSpPr/>
        <p:nvPr/>
      </p:nvGrpSpPr>
      <p:grpSpPr>
        <a:xfrm>
          <a:off x="0" y="0"/>
          <a:ext cx="0" cy="0"/>
          <a:chOff x="0" y="0"/>
          <a:chExt cx="0" cy="0"/>
        </a:xfrm>
      </p:grpSpPr>
      <p:sp>
        <p:nvSpPr>
          <p:cNvPr id="176" name="Google Shape;176;p17"/>
          <p:cNvSpPr txBox="1">
            <a:spLocks noGrp="1"/>
          </p:cNvSpPr>
          <p:nvPr>
            <p:ph type="body" idx="1"/>
          </p:nvPr>
        </p:nvSpPr>
        <p:spPr>
          <a:xfrm>
            <a:off x="713250" y="2077191"/>
            <a:ext cx="3959100" cy="142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7" name="Google Shape;177;p17"/>
          <p:cNvSpPr txBox="1">
            <a:spLocks noGrp="1"/>
          </p:cNvSpPr>
          <p:nvPr>
            <p:ph type="title"/>
          </p:nvPr>
        </p:nvSpPr>
        <p:spPr>
          <a:xfrm>
            <a:off x="713250" y="4511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17"/>
          <p:cNvSpPr/>
          <p:nvPr/>
        </p:nvSpPr>
        <p:spPr>
          <a:xfrm>
            <a:off x="-341169" y="-78940"/>
            <a:ext cx="2806500" cy="545450"/>
          </a:xfrm>
          <a:custGeom>
            <a:avLst/>
            <a:gdLst/>
            <a:ahLst/>
            <a:cxnLst/>
            <a:rect l="l" t="t" r="r" b="b"/>
            <a:pathLst>
              <a:path w="112260" h="21818" extrusionOk="0">
                <a:moveTo>
                  <a:pt x="9930" y="20148"/>
                </a:moveTo>
                <a:cubicBezTo>
                  <a:pt x="17585" y="23112"/>
                  <a:pt x="48070" y="21343"/>
                  <a:pt x="54530" y="20148"/>
                </a:cubicBezTo>
                <a:cubicBezTo>
                  <a:pt x="60990" y="18953"/>
                  <a:pt x="41079" y="14307"/>
                  <a:pt x="48689" y="12980"/>
                </a:cubicBezTo>
                <a:cubicBezTo>
                  <a:pt x="56299" y="11653"/>
                  <a:pt x="90900" y="14131"/>
                  <a:pt x="100191" y="12184"/>
                </a:cubicBezTo>
                <a:cubicBezTo>
                  <a:pt x="109483" y="10237"/>
                  <a:pt x="119703" y="2937"/>
                  <a:pt x="104438" y="1300"/>
                </a:cubicBezTo>
                <a:cubicBezTo>
                  <a:pt x="89173" y="-337"/>
                  <a:pt x="24354" y="-779"/>
                  <a:pt x="8603" y="2362"/>
                </a:cubicBezTo>
                <a:cubicBezTo>
                  <a:pt x="-7148" y="5503"/>
                  <a:pt x="2276" y="17184"/>
                  <a:pt x="9930" y="20148"/>
                </a:cubicBezTo>
                <a:close/>
              </a:path>
            </a:pathLst>
          </a:custGeom>
          <a:solidFill>
            <a:srgbClr val="FFFFFF">
              <a:alpha val="70440"/>
            </a:srgbClr>
          </a:solidFill>
          <a:ln>
            <a:noFill/>
          </a:ln>
        </p:spPr>
      </p:sp>
      <p:sp>
        <p:nvSpPr>
          <p:cNvPr id="179" name="Google Shape;179;p17"/>
          <p:cNvSpPr txBox="1">
            <a:spLocks noGrp="1"/>
          </p:cNvSpPr>
          <p:nvPr>
            <p:ph type="subTitle" idx="2"/>
          </p:nvPr>
        </p:nvSpPr>
        <p:spPr>
          <a:xfrm>
            <a:off x="714175" y="1258293"/>
            <a:ext cx="3959100" cy="8058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Hammersmith One"/>
              <a:buNone/>
              <a:defRPr sz="2100">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ONE_COLUMN_TEXT_2_1">
    <p:spTree>
      <p:nvGrpSpPr>
        <p:cNvPr id="1" name="Shape 180"/>
        <p:cNvGrpSpPr/>
        <p:nvPr/>
      </p:nvGrpSpPr>
      <p:grpSpPr>
        <a:xfrm>
          <a:off x="0" y="0"/>
          <a:ext cx="0" cy="0"/>
          <a:chOff x="0" y="0"/>
          <a:chExt cx="0" cy="0"/>
        </a:xfrm>
      </p:grpSpPr>
      <p:sp>
        <p:nvSpPr>
          <p:cNvPr id="181" name="Google Shape;181;p18"/>
          <p:cNvSpPr txBox="1">
            <a:spLocks noGrp="1"/>
          </p:cNvSpPr>
          <p:nvPr>
            <p:ph type="body" idx="1"/>
          </p:nvPr>
        </p:nvSpPr>
        <p:spPr>
          <a:xfrm>
            <a:off x="4470725" y="2077200"/>
            <a:ext cx="3959100" cy="1665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2" name="Google Shape;182;p18"/>
          <p:cNvSpPr txBox="1">
            <a:spLocks noGrp="1"/>
          </p:cNvSpPr>
          <p:nvPr>
            <p:ph type="title"/>
          </p:nvPr>
        </p:nvSpPr>
        <p:spPr>
          <a:xfrm>
            <a:off x="4471650" y="451100"/>
            <a:ext cx="395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8"/>
          <p:cNvSpPr txBox="1">
            <a:spLocks noGrp="1"/>
          </p:cNvSpPr>
          <p:nvPr>
            <p:ph type="subTitle" idx="2"/>
          </p:nvPr>
        </p:nvSpPr>
        <p:spPr>
          <a:xfrm>
            <a:off x="4471650" y="1258293"/>
            <a:ext cx="3959100" cy="8058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Hammersmith One"/>
              <a:buNone/>
              <a:defRPr sz="2100">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190"/>
        <p:cNvGrpSpPr/>
        <p:nvPr/>
      </p:nvGrpSpPr>
      <p:grpSpPr>
        <a:xfrm>
          <a:off x="0" y="0"/>
          <a:ext cx="0" cy="0"/>
          <a:chOff x="0" y="0"/>
          <a:chExt cx="0" cy="0"/>
        </a:xfrm>
      </p:grpSpPr>
      <p:sp>
        <p:nvSpPr>
          <p:cNvPr id="191" name="Google Shape;191;p21"/>
          <p:cNvSpPr/>
          <p:nvPr/>
        </p:nvSpPr>
        <p:spPr>
          <a:xfrm>
            <a:off x="4904520" y="4395685"/>
            <a:ext cx="2508275" cy="482725"/>
          </a:xfrm>
          <a:custGeom>
            <a:avLst/>
            <a:gdLst/>
            <a:ahLst/>
            <a:cxnLst/>
            <a:rect l="l" t="t" r="r" b="b"/>
            <a:pathLst>
              <a:path w="100331" h="19309" extrusionOk="0">
                <a:moveTo>
                  <a:pt x="7636" y="2994"/>
                </a:moveTo>
                <a:cubicBezTo>
                  <a:pt x="13210" y="728"/>
                  <a:pt x="30963" y="-731"/>
                  <a:pt x="35310" y="382"/>
                </a:cubicBezTo>
                <a:cubicBezTo>
                  <a:pt x="39657" y="1495"/>
                  <a:pt x="26417" y="8213"/>
                  <a:pt x="33717" y="9673"/>
                </a:cubicBezTo>
                <a:cubicBezTo>
                  <a:pt x="41018" y="11133"/>
                  <a:pt x="68317" y="7992"/>
                  <a:pt x="79113" y="9142"/>
                </a:cubicBezTo>
                <a:cubicBezTo>
                  <a:pt x="89909" y="10292"/>
                  <a:pt x="105748" y="14894"/>
                  <a:pt x="98492" y="16575"/>
                </a:cubicBezTo>
                <a:cubicBezTo>
                  <a:pt x="91236" y="18256"/>
                  <a:pt x="51679" y="19662"/>
                  <a:pt x="35575" y="19230"/>
                </a:cubicBezTo>
                <a:cubicBezTo>
                  <a:pt x="19471" y="18798"/>
                  <a:pt x="6525" y="16687"/>
                  <a:pt x="1868" y="13981"/>
                </a:cubicBezTo>
                <a:cubicBezTo>
                  <a:pt x="-2788" y="11275"/>
                  <a:pt x="2062" y="5261"/>
                  <a:pt x="7636" y="2994"/>
                </a:cubicBezTo>
                <a:close/>
              </a:path>
            </a:pathLst>
          </a:custGeom>
          <a:solidFill>
            <a:srgbClr val="FFFFFF">
              <a:alpha val="70440"/>
            </a:srgbClr>
          </a:solidFill>
          <a:ln>
            <a:noFill/>
          </a:ln>
        </p:spPr>
      </p:sp>
      <p:sp>
        <p:nvSpPr>
          <p:cNvPr id="192" name="Google Shape;192;p21"/>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193" name="Google Shape;193;p21"/>
          <p:cNvGrpSpPr/>
          <p:nvPr/>
        </p:nvGrpSpPr>
        <p:grpSpPr>
          <a:xfrm>
            <a:off x="-728600" y="4114826"/>
            <a:ext cx="1357650" cy="584024"/>
            <a:chOff x="5355625" y="3444501"/>
            <a:chExt cx="1357650" cy="584024"/>
          </a:xfrm>
        </p:grpSpPr>
        <p:sp>
          <p:nvSpPr>
            <p:cNvPr id="194" name="Google Shape;194;p21"/>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95" name="Google Shape;195;p21"/>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196" name="Google Shape;196;p21"/>
          <p:cNvSpPr/>
          <p:nvPr/>
        </p:nvSpPr>
        <p:spPr>
          <a:xfrm>
            <a:off x="93197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197" name="Google Shape;197;p21"/>
          <p:cNvSpPr/>
          <p:nvPr/>
        </p:nvSpPr>
        <p:spPr>
          <a:xfrm>
            <a:off x="89847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198" name="Google Shape;198;p21"/>
          <p:cNvGrpSpPr/>
          <p:nvPr/>
        </p:nvGrpSpPr>
        <p:grpSpPr>
          <a:xfrm>
            <a:off x="8488200" y="3935025"/>
            <a:ext cx="1931300" cy="862775"/>
            <a:chOff x="7466375" y="3371475"/>
            <a:chExt cx="1931300" cy="862775"/>
          </a:xfrm>
        </p:grpSpPr>
        <p:sp>
          <p:nvSpPr>
            <p:cNvPr id="199" name="Google Shape;199;p21"/>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00" name="Google Shape;200;p21"/>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201" name="Google Shape;201;p21"/>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02" name="Google Shape;202;p21"/>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203" name="Google Shape;203;p21"/>
          <p:cNvSpPr/>
          <p:nvPr/>
        </p:nvSpPr>
        <p:spPr>
          <a:xfrm>
            <a:off x="-963517" y="4625371"/>
            <a:ext cx="11148700" cy="670575"/>
          </a:xfrm>
          <a:custGeom>
            <a:avLst/>
            <a:gdLst/>
            <a:ahLst/>
            <a:cxnLst/>
            <a:rect l="l" t="t" r="r" b="b"/>
            <a:pathLst>
              <a:path w="445948" h="26823" extrusionOk="0">
                <a:moveTo>
                  <a:pt x="33497" y="815"/>
                </a:moveTo>
                <a:cubicBezTo>
                  <a:pt x="43408" y="-2326"/>
                  <a:pt x="67035" y="5106"/>
                  <a:pt x="88715" y="5062"/>
                </a:cubicBezTo>
                <a:cubicBezTo>
                  <a:pt x="110395" y="5018"/>
                  <a:pt x="136190" y="638"/>
                  <a:pt x="163578" y="549"/>
                </a:cubicBezTo>
                <a:cubicBezTo>
                  <a:pt x="190966" y="461"/>
                  <a:pt x="212248" y="4133"/>
                  <a:pt x="253042" y="4531"/>
                </a:cubicBezTo>
                <a:cubicBezTo>
                  <a:pt x="293836" y="4929"/>
                  <a:pt x="381795" y="-336"/>
                  <a:pt x="408342" y="2938"/>
                </a:cubicBezTo>
                <a:cubicBezTo>
                  <a:pt x="434889" y="6212"/>
                  <a:pt x="475506" y="20681"/>
                  <a:pt x="412324" y="24176"/>
                </a:cubicBezTo>
                <a:cubicBezTo>
                  <a:pt x="349142" y="27672"/>
                  <a:pt x="92388" y="27805"/>
                  <a:pt x="29250" y="23911"/>
                </a:cubicBezTo>
                <a:cubicBezTo>
                  <a:pt x="-33888" y="20018"/>
                  <a:pt x="23586" y="3957"/>
                  <a:pt x="33497" y="815"/>
                </a:cubicBezTo>
                <a:close/>
              </a:path>
            </a:pathLst>
          </a:custGeom>
          <a:solidFill>
            <a:schemeClr val="accent3"/>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204"/>
        <p:cNvGrpSpPr/>
        <p:nvPr/>
      </p:nvGrpSpPr>
      <p:grpSpPr>
        <a:xfrm>
          <a:off x="0" y="0"/>
          <a:ext cx="0" cy="0"/>
          <a:chOff x="0" y="0"/>
          <a:chExt cx="0" cy="0"/>
        </a:xfrm>
      </p:grpSpPr>
      <p:sp>
        <p:nvSpPr>
          <p:cNvPr id="205" name="Google Shape;205;p22"/>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206" name="Google Shape;206;p22"/>
          <p:cNvGrpSpPr/>
          <p:nvPr/>
        </p:nvGrpSpPr>
        <p:grpSpPr>
          <a:xfrm>
            <a:off x="-728600" y="4114826"/>
            <a:ext cx="1357650" cy="584024"/>
            <a:chOff x="5355625" y="3444501"/>
            <a:chExt cx="1357650" cy="584024"/>
          </a:xfrm>
        </p:grpSpPr>
        <p:sp>
          <p:nvSpPr>
            <p:cNvPr id="207" name="Google Shape;207;p22"/>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08" name="Google Shape;208;p22"/>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209" name="Google Shape;209;p22"/>
          <p:cNvSpPr/>
          <p:nvPr/>
        </p:nvSpPr>
        <p:spPr>
          <a:xfrm>
            <a:off x="91673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210" name="Google Shape;210;p22"/>
          <p:cNvSpPr/>
          <p:nvPr/>
        </p:nvSpPr>
        <p:spPr>
          <a:xfrm>
            <a:off x="88323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211" name="Google Shape;211;p22"/>
          <p:cNvGrpSpPr/>
          <p:nvPr/>
        </p:nvGrpSpPr>
        <p:grpSpPr>
          <a:xfrm>
            <a:off x="8335800" y="3935025"/>
            <a:ext cx="1931300" cy="862775"/>
            <a:chOff x="7466375" y="3371475"/>
            <a:chExt cx="1931300" cy="862775"/>
          </a:xfrm>
        </p:grpSpPr>
        <p:sp>
          <p:nvSpPr>
            <p:cNvPr id="212" name="Google Shape;212;p22"/>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13" name="Google Shape;213;p22"/>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214" name="Google Shape;214;p22"/>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15" name="Google Shape;215;p22"/>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216" name="Google Shape;216;p22"/>
          <p:cNvSpPr/>
          <p:nvPr/>
        </p:nvSpPr>
        <p:spPr>
          <a:xfrm>
            <a:off x="-988672" y="4480601"/>
            <a:ext cx="11207125" cy="493650"/>
          </a:xfrm>
          <a:custGeom>
            <a:avLst/>
            <a:gdLst/>
            <a:ahLst/>
            <a:cxnLst/>
            <a:rect l="l" t="t" r="r" b="b"/>
            <a:pathLst>
              <a:path w="448285" h="19746" extrusionOk="0">
                <a:moveTo>
                  <a:pt x="35299" y="2624"/>
                </a:moveTo>
                <a:cubicBezTo>
                  <a:pt x="42688" y="-119"/>
                  <a:pt x="54369" y="1606"/>
                  <a:pt x="72731" y="1827"/>
                </a:cubicBezTo>
                <a:cubicBezTo>
                  <a:pt x="91093" y="2048"/>
                  <a:pt x="123348" y="3995"/>
                  <a:pt x="145470" y="3951"/>
                </a:cubicBezTo>
                <a:cubicBezTo>
                  <a:pt x="167593" y="3907"/>
                  <a:pt x="188476" y="1474"/>
                  <a:pt x="205466" y="1562"/>
                </a:cubicBezTo>
                <a:cubicBezTo>
                  <a:pt x="222456" y="1651"/>
                  <a:pt x="227545" y="4261"/>
                  <a:pt x="247411" y="4482"/>
                </a:cubicBezTo>
                <a:cubicBezTo>
                  <a:pt x="267277" y="4703"/>
                  <a:pt x="297851" y="3509"/>
                  <a:pt x="324663" y="2889"/>
                </a:cubicBezTo>
                <a:cubicBezTo>
                  <a:pt x="351476" y="2270"/>
                  <a:pt x="392491" y="-1580"/>
                  <a:pt x="408286" y="765"/>
                </a:cubicBezTo>
                <a:cubicBezTo>
                  <a:pt x="424082" y="3110"/>
                  <a:pt x="482751" y="14039"/>
                  <a:pt x="419436" y="16959"/>
                </a:cubicBezTo>
                <a:cubicBezTo>
                  <a:pt x="356121" y="19879"/>
                  <a:pt x="92420" y="20675"/>
                  <a:pt x="28397" y="18286"/>
                </a:cubicBezTo>
                <a:cubicBezTo>
                  <a:pt x="-35626" y="15897"/>
                  <a:pt x="27910" y="5367"/>
                  <a:pt x="35299" y="2624"/>
                </a:cubicBezTo>
                <a:close/>
              </a:path>
            </a:pathLst>
          </a:custGeom>
          <a:solidFill>
            <a:schemeClr val="accent1"/>
          </a:solidFill>
          <a:ln>
            <a:noFill/>
          </a:ln>
        </p:spPr>
      </p:sp>
      <p:sp>
        <p:nvSpPr>
          <p:cNvPr id="217" name="Google Shape;217;p22"/>
          <p:cNvSpPr/>
          <p:nvPr/>
        </p:nvSpPr>
        <p:spPr>
          <a:xfrm>
            <a:off x="-926323" y="4602514"/>
            <a:ext cx="10942825" cy="664600"/>
          </a:xfrm>
          <a:custGeom>
            <a:avLst/>
            <a:gdLst/>
            <a:ahLst/>
            <a:cxnLst/>
            <a:rect l="l" t="t" r="r" b="b"/>
            <a:pathLst>
              <a:path w="437713" h="26584" extrusionOk="0">
                <a:moveTo>
                  <a:pt x="25903" y="1198"/>
                </a:moveTo>
                <a:cubicBezTo>
                  <a:pt x="33071" y="-2297"/>
                  <a:pt x="49486" y="2968"/>
                  <a:pt x="74750" y="3056"/>
                </a:cubicBezTo>
                <a:cubicBezTo>
                  <a:pt x="100014" y="3145"/>
                  <a:pt x="148860" y="1641"/>
                  <a:pt x="177487" y="1729"/>
                </a:cubicBezTo>
                <a:cubicBezTo>
                  <a:pt x="206114" y="1818"/>
                  <a:pt x="214078" y="3853"/>
                  <a:pt x="246510" y="3587"/>
                </a:cubicBezTo>
                <a:cubicBezTo>
                  <a:pt x="278942" y="3322"/>
                  <a:pt x="345043" y="-41"/>
                  <a:pt x="372077" y="136"/>
                </a:cubicBezTo>
                <a:cubicBezTo>
                  <a:pt x="399111" y="313"/>
                  <a:pt x="402695" y="711"/>
                  <a:pt x="408712" y="4649"/>
                </a:cubicBezTo>
                <a:cubicBezTo>
                  <a:pt x="414729" y="8587"/>
                  <a:pt x="471009" y="20533"/>
                  <a:pt x="408181" y="23763"/>
                </a:cubicBezTo>
                <a:cubicBezTo>
                  <a:pt x="345353" y="26993"/>
                  <a:pt x="95457" y="27789"/>
                  <a:pt x="31744" y="24028"/>
                </a:cubicBezTo>
                <a:cubicBezTo>
                  <a:pt x="-31969" y="20267"/>
                  <a:pt x="18735" y="4693"/>
                  <a:pt x="25903" y="1198"/>
                </a:cubicBezTo>
                <a:close/>
              </a:path>
            </a:pathLst>
          </a:custGeom>
          <a:solidFill>
            <a:schemeClr val="accent3"/>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13225" y="1465050"/>
            <a:ext cx="7717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p:nvPr/>
        </p:nvSpPr>
        <p:spPr>
          <a:xfrm>
            <a:off x="4904520" y="4395685"/>
            <a:ext cx="2508275" cy="482725"/>
          </a:xfrm>
          <a:custGeom>
            <a:avLst/>
            <a:gdLst/>
            <a:ahLst/>
            <a:cxnLst/>
            <a:rect l="l" t="t" r="r" b="b"/>
            <a:pathLst>
              <a:path w="100331" h="19309" extrusionOk="0">
                <a:moveTo>
                  <a:pt x="7636" y="2994"/>
                </a:moveTo>
                <a:cubicBezTo>
                  <a:pt x="13210" y="728"/>
                  <a:pt x="30963" y="-731"/>
                  <a:pt x="35310" y="382"/>
                </a:cubicBezTo>
                <a:cubicBezTo>
                  <a:pt x="39657" y="1495"/>
                  <a:pt x="26417" y="8213"/>
                  <a:pt x="33717" y="9673"/>
                </a:cubicBezTo>
                <a:cubicBezTo>
                  <a:pt x="41018" y="11133"/>
                  <a:pt x="68317" y="7992"/>
                  <a:pt x="79113" y="9142"/>
                </a:cubicBezTo>
                <a:cubicBezTo>
                  <a:pt x="89909" y="10292"/>
                  <a:pt x="105748" y="14894"/>
                  <a:pt x="98492" y="16575"/>
                </a:cubicBezTo>
                <a:cubicBezTo>
                  <a:pt x="91236" y="18256"/>
                  <a:pt x="51679" y="19662"/>
                  <a:pt x="35575" y="19230"/>
                </a:cubicBezTo>
                <a:cubicBezTo>
                  <a:pt x="19471" y="18798"/>
                  <a:pt x="6525" y="16687"/>
                  <a:pt x="1868" y="13981"/>
                </a:cubicBezTo>
                <a:cubicBezTo>
                  <a:pt x="-2788" y="11275"/>
                  <a:pt x="2062" y="5261"/>
                  <a:pt x="7636" y="2994"/>
                </a:cubicBezTo>
                <a:close/>
              </a:path>
            </a:pathLst>
          </a:custGeom>
          <a:solidFill>
            <a:srgbClr val="FFFFFF">
              <a:alpha val="70440"/>
            </a:srgbClr>
          </a:solidFill>
          <a:ln>
            <a:noFill/>
          </a:ln>
        </p:spPr>
      </p:sp>
      <p:sp>
        <p:nvSpPr>
          <p:cNvPr id="16" name="Google Shape;16;p3"/>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17" name="Google Shape;17;p3"/>
          <p:cNvGrpSpPr/>
          <p:nvPr/>
        </p:nvGrpSpPr>
        <p:grpSpPr>
          <a:xfrm>
            <a:off x="-728600" y="4114826"/>
            <a:ext cx="1357650" cy="584024"/>
            <a:chOff x="5355625" y="3444501"/>
            <a:chExt cx="1357650" cy="584024"/>
          </a:xfrm>
        </p:grpSpPr>
        <p:sp>
          <p:nvSpPr>
            <p:cNvPr id="18" name="Google Shape;18;p3"/>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9" name="Google Shape;19;p3"/>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20" name="Google Shape;20;p3"/>
          <p:cNvSpPr/>
          <p:nvPr/>
        </p:nvSpPr>
        <p:spPr>
          <a:xfrm>
            <a:off x="93197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21" name="Google Shape;21;p3"/>
          <p:cNvSpPr/>
          <p:nvPr/>
        </p:nvSpPr>
        <p:spPr>
          <a:xfrm>
            <a:off x="89847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22" name="Google Shape;22;p3"/>
          <p:cNvGrpSpPr/>
          <p:nvPr/>
        </p:nvGrpSpPr>
        <p:grpSpPr>
          <a:xfrm>
            <a:off x="8488200" y="3935025"/>
            <a:ext cx="1931300" cy="862775"/>
            <a:chOff x="7466375" y="3371475"/>
            <a:chExt cx="1931300" cy="862775"/>
          </a:xfrm>
        </p:grpSpPr>
        <p:sp>
          <p:nvSpPr>
            <p:cNvPr id="23" name="Google Shape;23;p3"/>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4" name="Google Shape;24;p3"/>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25" name="Google Shape;25;p3"/>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6" name="Google Shape;26;p3"/>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27" name="Google Shape;27;p3"/>
          <p:cNvSpPr/>
          <p:nvPr/>
        </p:nvSpPr>
        <p:spPr>
          <a:xfrm>
            <a:off x="-963517" y="4625371"/>
            <a:ext cx="11148700" cy="670575"/>
          </a:xfrm>
          <a:custGeom>
            <a:avLst/>
            <a:gdLst/>
            <a:ahLst/>
            <a:cxnLst/>
            <a:rect l="l" t="t" r="r" b="b"/>
            <a:pathLst>
              <a:path w="445948" h="26823" extrusionOk="0">
                <a:moveTo>
                  <a:pt x="33497" y="815"/>
                </a:moveTo>
                <a:cubicBezTo>
                  <a:pt x="43408" y="-2326"/>
                  <a:pt x="67035" y="5106"/>
                  <a:pt x="88715" y="5062"/>
                </a:cubicBezTo>
                <a:cubicBezTo>
                  <a:pt x="110395" y="5018"/>
                  <a:pt x="136190" y="638"/>
                  <a:pt x="163578" y="549"/>
                </a:cubicBezTo>
                <a:cubicBezTo>
                  <a:pt x="190966" y="461"/>
                  <a:pt x="212248" y="4133"/>
                  <a:pt x="253042" y="4531"/>
                </a:cubicBezTo>
                <a:cubicBezTo>
                  <a:pt x="293836" y="4929"/>
                  <a:pt x="381795" y="-336"/>
                  <a:pt x="408342" y="2938"/>
                </a:cubicBezTo>
                <a:cubicBezTo>
                  <a:pt x="434889" y="6212"/>
                  <a:pt x="475506" y="20681"/>
                  <a:pt x="412324" y="24176"/>
                </a:cubicBezTo>
                <a:cubicBezTo>
                  <a:pt x="349142" y="27672"/>
                  <a:pt x="92388" y="27805"/>
                  <a:pt x="29250" y="23911"/>
                </a:cubicBezTo>
                <a:cubicBezTo>
                  <a:pt x="-33888" y="20018"/>
                  <a:pt x="23586" y="3957"/>
                  <a:pt x="33497" y="815"/>
                </a:cubicBezTo>
                <a:close/>
              </a:path>
            </a:pathLst>
          </a:custGeom>
          <a:solidFill>
            <a:schemeClr val="accent3"/>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713225" y="1091875"/>
            <a:ext cx="7717500" cy="3516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13250" y="4511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3" name="Google Shape;33;p5"/>
          <p:cNvSpPr txBox="1">
            <a:spLocks noGrp="1"/>
          </p:cNvSpPr>
          <p:nvPr>
            <p:ph type="body" idx="1"/>
          </p:nvPr>
        </p:nvSpPr>
        <p:spPr>
          <a:xfrm>
            <a:off x="713225" y="1152475"/>
            <a:ext cx="3665700" cy="1419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4765200" y="1152475"/>
            <a:ext cx="3665700" cy="316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p:nvPr/>
        </p:nvSpPr>
        <p:spPr>
          <a:xfrm>
            <a:off x="-302035" y="68553"/>
            <a:ext cx="2529225" cy="253875"/>
          </a:xfrm>
          <a:custGeom>
            <a:avLst/>
            <a:gdLst/>
            <a:ahLst/>
            <a:cxnLst/>
            <a:rect l="l" t="t" r="r" b="b"/>
            <a:pathLst>
              <a:path w="101169" h="10155" extrusionOk="0">
                <a:moveTo>
                  <a:pt x="6241" y="9204"/>
                </a:moveTo>
                <a:cubicBezTo>
                  <a:pt x="12966" y="10531"/>
                  <a:pt x="42035" y="10178"/>
                  <a:pt x="49512" y="9735"/>
                </a:cubicBezTo>
                <a:cubicBezTo>
                  <a:pt x="56989" y="9293"/>
                  <a:pt x="43141" y="6903"/>
                  <a:pt x="51105" y="6549"/>
                </a:cubicBezTo>
                <a:cubicBezTo>
                  <a:pt x="59069" y="6195"/>
                  <a:pt x="91058" y="8629"/>
                  <a:pt x="97297" y="7611"/>
                </a:cubicBezTo>
                <a:cubicBezTo>
                  <a:pt x="103536" y="6594"/>
                  <a:pt x="103226" y="1417"/>
                  <a:pt x="88537" y="444"/>
                </a:cubicBezTo>
                <a:cubicBezTo>
                  <a:pt x="73848" y="-529"/>
                  <a:pt x="22877" y="311"/>
                  <a:pt x="9161" y="1771"/>
                </a:cubicBezTo>
                <a:cubicBezTo>
                  <a:pt x="-4555" y="3231"/>
                  <a:pt x="-484" y="7877"/>
                  <a:pt x="6241" y="9204"/>
                </a:cubicBezTo>
                <a:close/>
              </a:path>
            </a:pathLst>
          </a:custGeom>
          <a:solidFill>
            <a:srgbClr val="FFFFFF">
              <a:alpha val="70440"/>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txBox="1">
            <a:spLocks noGrp="1"/>
          </p:cNvSpPr>
          <p:nvPr>
            <p:ph type="body" idx="1"/>
          </p:nvPr>
        </p:nvSpPr>
        <p:spPr>
          <a:xfrm>
            <a:off x="713250" y="1285444"/>
            <a:ext cx="3959100" cy="1908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4" name="Google Shape;54;p7"/>
          <p:cNvSpPr txBox="1">
            <a:spLocks noGrp="1"/>
          </p:cNvSpPr>
          <p:nvPr>
            <p:ph type="title"/>
          </p:nvPr>
        </p:nvSpPr>
        <p:spPr>
          <a:xfrm>
            <a:off x="713250" y="4511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a:spLocks noGrp="1"/>
          </p:cNvSpPr>
          <p:nvPr>
            <p:ph type="pic" idx="2"/>
          </p:nvPr>
        </p:nvSpPr>
        <p:spPr>
          <a:xfrm>
            <a:off x="5264850" y="1421375"/>
            <a:ext cx="3165900" cy="3187200"/>
          </a:xfrm>
          <a:prstGeom prst="plaque">
            <a:avLst>
              <a:gd name="adj" fmla="val 7229"/>
            </a:avLst>
          </a:prstGeom>
          <a:noFill/>
          <a:ln w="28575" cap="flat" cmpd="sng">
            <a:solidFill>
              <a:schemeClr val="dk2"/>
            </a:solidFill>
            <a:prstDash val="solid"/>
            <a:round/>
            <a:headEnd type="none" w="sm" len="sm"/>
            <a:tailEnd type="none" w="sm" len="sm"/>
          </a:ln>
        </p:spPr>
      </p:sp>
      <p:sp>
        <p:nvSpPr>
          <p:cNvPr id="56" name="Google Shape;56;p7"/>
          <p:cNvSpPr/>
          <p:nvPr/>
        </p:nvSpPr>
        <p:spPr>
          <a:xfrm>
            <a:off x="-341169" y="-78940"/>
            <a:ext cx="2806500" cy="545450"/>
          </a:xfrm>
          <a:custGeom>
            <a:avLst/>
            <a:gdLst/>
            <a:ahLst/>
            <a:cxnLst/>
            <a:rect l="l" t="t" r="r" b="b"/>
            <a:pathLst>
              <a:path w="112260" h="21818" extrusionOk="0">
                <a:moveTo>
                  <a:pt x="9930" y="20148"/>
                </a:moveTo>
                <a:cubicBezTo>
                  <a:pt x="17585" y="23112"/>
                  <a:pt x="48070" y="21343"/>
                  <a:pt x="54530" y="20148"/>
                </a:cubicBezTo>
                <a:cubicBezTo>
                  <a:pt x="60990" y="18953"/>
                  <a:pt x="41079" y="14307"/>
                  <a:pt x="48689" y="12980"/>
                </a:cubicBezTo>
                <a:cubicBezTo>
                  <a:pt x="56299" y="11653"/>
                  <a:pt x="90900" y="14131"/>
                  <a:pt x="100191" y="12184"/>
                </a:cubicBezTo>
                <a:cubicBezTo>
                  <a:pt x="109483" y="10237"/>
                  <a:pt x="119703" y="2937"/>
                  <a:pt x="104438" y="1300"/>
                </a:cubicBezTo>
                <a:cubicBezTo>
                  <a:pt x="89173" y="-337"/>
                  <a:pt x="24354" y="-779"/>
                  <a:pt x="8603" y="2362"/>
                </a:cubicBezTo>
                <a:cubicBezTo>
                  <a:pt x="-7148" y="5503"/>
                  <a:pt x="2276" y="17184"/>
                  <a:pt x="9930" y="20148"/>
                </a:cubicBezTo>
                <a:close/>
              </a:path>
            </a:pathLst>
          </a:custGeom>
          <a:solidFill>
            <a:srgbClr val="FFFFFF">
              <a:alpha val="70440"/>
            </a:srgbClr>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499550" y="1006825"/>
            <a:ext cx="6144900" cy="252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8"/>
          <p:cNvSpPr/>
          <p:nvPr/>
        </p:nvSpPr>
        <p:spPr>
          <a:xfrm>
            <a:off x="4904520" y="4395685"/>
            <a:ext cx="2508275" cy="482725"/>
          </a:xfrm>
          <a:custGeom>
            <a:avLst/>
            <a:gdLst/>
            <a:ahLst/>
            <a:cxnLst/>
            <a:rect l="l" t="t" r="r" b="b"/>
            <a:pathLst>
              <a:path w="100331" h="19309" extrusionOk="0">
                <a:moveTo>
                  <a:pt x="7636" y="2994"/>
                </a:moveTo>
                <a:cubicBezTo>
                  <a:pt x="13210" y="728"/>
                  <a:pt x="30963" y="-731"/>
                  <a:pt x="35310" y="382"/>
                </a:cubicBezTo>
                <a:cubicBezTo>
                  <a:pt x="39657" y="1495"/>
                  <a:pt x="26417" y="8213"/>
                  <a:pt x="33717" y="9673"/>
                </a:cubicBezTo>
                <a:cubicBezTo>
                  <a:pt x="41018" y="11133"/>
                  <a:pt x="68317" y="7992"/>
                  <a:pt x="79113" y="9142"/>
                </a:cubicBezTo>
                <a:cubicBezTo>
                  <a:pt x="89909" y="10292"/>
                  <a:pt x="105748" y="14894"/>
                  <a:pt x="98492" y="16575"/>
                </a:cubicBezTo>
                <a:cubicBezTo>
                  <a:pt x="91236" y="18256"/>
                  <a:pt x="51679" y="19662"/>
                  <a:pt x="35575" y="19230"/>
                </a:cubicBezTo>
                <a:cubicBezTo>
                  <a:pt x="19471" y="18798"/>
                  <a:pt x="6525" y="16687"/>
                  <a:pt x="1868" y="13981"/>
                </a:cubicBezTo>
                <a:cubicBezTo>
                  <a:pt x="-2788" y="11275"/>
                  <a:pt x="2062" y="5261"/>
                  <a:pt x="7636" y="2994"/>
                </a:cubicBezTo>
                <a:close/>
              </a:path>
            </a:pathLst>
          </a:custGeom>
          <a:solidFill>
            <a:srgbClr val="FFFFFF">
              <a:alpha val="70440"/>
            </a:srgbClr>
          </a:solidFill>
          <a:ln>
            <a:noFill/>
          </a:ln>
        </p:spPr>
      </p:sp>
      <p:sp>
        <p:nvSpPr>
          <p:cNvPr id="60" name="Google Shape;60;p8"/>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61" name="Google Shape;61;p8"/>
          <p:cNvGrpSpPr/>
          <p:nvPr/>
        </p:nvGrpSpPr>
        <p:grpSpPr>
          <a:xfrm>
            <a:off x="-728600" y="4114826"/>
            <a:ext cx="1357650" cy="584024"/>
            <a:chOff x="5355625" y="3444501"/>
            <a:chExt cx="1357650" cy="584024"/>
          </a:xfrm>
        </p:grpSpPr>
        <p:sp>
          <p:nvSpPr>
            <p:cNvPr id="62" name="Google Shape;62;p8"/>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63" name="Google Shape;63;p8"/>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64" name="Google Shape;64;p8"/>
          <p:cNvSpPr/>
          <p:nvPr/>
        </p:nvSpPr>
        <p:spPr>
          <a:xfrm>
            <a:off x="93197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65" name="Google Shape;65;p8"/>
          <p:cNvSpPr/>
          <p:nvPr/>
        </p:nvSpPr>
        <p:spPr>
          <a:xfrm>
            <a:off x="89847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66" name="Google Shape;66;p8"/>
          <p:cNvGrpSpPr/>
          <p:nvPr/>
        </p:nvGrpSpPr>
        <p:grpSpPr>
          <a:xfrm>
            <a:off x="8488200" y="3935025"/>
            <a:ext cx="1931300" cy="862775"/>
            <a:chOff x="7466375" y="3371475"/>
            <a:chExt cx="1931300" cy="862775"/>
          </a:xfrm>
        </p:grpSpPr>
        <p:sp>
          <p:nvSpPr>
            <p:cNvPr id="67" name="Google Shape;67;p8"/>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68" name="Google Shape;68;p8"/>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69" name="Google Shape;69;p8"/>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70" name="Google Shape;70;p8"/>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71" name="Google Shape;71;p8"/>
          <p:cNvSpPr/>
          <p:nvPr/>
        </p:nvSpPr>
        <p:spPr>
          <a:xfrm>
            <a:off x="-963517" y="4625371"/>
            <a:ext cx="11148700" cy="670575"/>
          </a:xfrm>
          <a:custGeom>
            <a:avLst/>
            <a:gdLst/>
            <a:ahLst/>
            <a:cxnLst/>
            <a:rect l="l" t="t" r="r" b="b"/>
            <a:pathLst>
              <a:path w="445948" h="26823" extrusionOk="0">
                <a:moveTo>
                  <a:pt x="33497" y="815"/>
                </a:moveTo>
                <a:cubicBezTo>
                  <a:pt x="43408" y="-2326"/>
                  <a:pt x="67035" y="5106"/>
                  <a:pt x="88715" y="5062"/>
                </a:cubicBezTo>
                <a:cubicBezTo>
                  <a:pt x="110395" y="5018"/>
                  <a:pt x="136190" y="638"/>
                  <a:pt x="163578" y="549"/>
                </a:cubicBezTo>
                <a:cubicBezTo>
                  <a:pt x="190966" y="461"/>
                  <a:pt x="212248" y="4133"/>
                  <a:pt x="253042" y="4531"/>
                </a:cubicBezTo>
                <a:cubicBezTo>
                  <a:pt x="293836" y="4929"/>
                  <a:pt x="381795" y="-336"/>
                  <a:pt x="408342" y="2938"/>
                </a:cubicBezTo>
                <a:cubicBezTo>
                  <a:pt x="434889" y="6212"/>
                  <a:pt x="475506" y="20681"/>
                  <a:pt x="412324" y="24176"/>
                </a:cubicBezTo>
                <a:cubicBezTo>
                  <a:pt x="349142" y="27672"/>
                  <a:pt x="92388" y="27805"/>
                  <a:pt x="29250" y="23911"/>
                </a:cubicBezTo>
                <a:cubicBezTo>
                  <a:pt x="-33888" y="20018"/>
                  <a:pt x="23586" y="3957"/>
                  <a:pt x="33497" y="815"/>
                </a:cubicBezTo>
                <a:close/>
              </a:path>
            </a:pathLst>
          </a:custGeom>
          <a:solidFill>
            <a:schemeClr val="accent3"/>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713225" y="1169250"/>
            <a:ext cx="3858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4" name="Google Shape;74;p9"/>
          <p:cNvSpPr txBox="1">
            <a:spLocks noGrp="1"/>
          </p:cNvSpPr>
          <p:nvPr>
            <p:ph type="subTitle" idx="1"/>
          </p:nvPr>
        </p:nvSpPr>
        <p:spPr>
          <a:xfrm>
            <a:off x="713225" y="2739150"/>
            <a:ext cx="3858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5" name="Google Shape;75;p9"/>
          <p:cNvSpPr txBox="1">
            <a:spLocks noGrp="1"/>
          </p:cNvSpPr>
          <p:nvPr>
            <p:ph type="body" idx="2"/>
          </p:nvPr>
        </p:nvSpPr>
        <p:spPr>
          <a:xfrm>
            <a:off x="4572125" y="1204225"/>
            <a:ext cx="3858900" cy="2734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6" name="Google Shape;76;p9"/>
          <p:cNvSpPr/>
          <p:nvPr/>
        </p:nvSpPr>
        <p:spPr>
          <a:xfrm>
            <a:off x="4904520" y="4395685"/>
            <a:ext cx="2508275" cy="482725"/>
          </a:xfrm>
          <a:custGeom>
            <a:avLst/>
            <a:gdLst/>
            <a:ahLst/>
            <a:cxnLst/>
            <a:rect l="l" t="t" r="r" b="b"/>
            <a:pathLst>
              <a:path w="100331" h="19309" extrusionOk="0">
                <a:moveTo>
                  <a:pt x="7636" y="2994"/>
                </a:moveTo>
                <a:cubicBezTo>
                  <a:pt x="13210" y="728"/>
                  <a:pt x="30963" y="-731"/>
                  <a:pt x="35310" y="382"/>
                </a:cubicBezTo>
                <a:cubicBezTo>
                  <a:pt x="39657" y="1495"/>
                  <a:pt x="26417" y="8213"/>
                  <a:pt x="33717" y="9673"/>
                </a:cubicBezTo>
                <a:cubicBezTo>
                  <a:pt x="41018" y="11133"/>
                  <a:pt x="68317" y="7992"/>
                  <a:pt x="79113" y="9142"/>
                </a:cubicBezTo>
                <a:cubicBezTo>
                  <a:pt x="89909" y="10292"/>
                  <a:pt x="105748" y="14894"/>
                  <a:pt x="98492" y="16575"/>
                </a:cubicBezTo>
                <a:cubicBezTo>
                  <a:pt x="91236" y="18256"/>
                  <a:pt x="51679" y="19662"/>
                  <a:pt x="35575" y="19230"/>
                </a:cubicBezTo>
                <a:cubicBezTo>
                  <a:pt x="19471" y="18798"/>
                  <a:pt x="6525" y="16687"/>
                  <a:pt x="1868" y="13981"/>
                </a:cubicBezTo>
                <a:cubicBezTo>
                  <a:pt x="-2788" y="11275"/>
                  <a:pt x="2062" y="5261"/>
                  <a:pt x="7636" y="2994"/>
                </a:cubicBezTo>
                <a:close/>
              </a:path>
            </a:pathLst>
          </a:custGeom>
          <a:solidFill>
            <a:srgbClr val="FFFFFF">
              <a:alpha val="70440"/>
            </a:srgbClr>
          </a:solidFill>
          <a:ln>
            <a:noFill/>
          </a:ln>
        </p:spPr>
      </p:sp>
      <p:sp>
        <p:nvSpPr>
          <p:cNvPr id="77" name="Google Shape;77;p9"/>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78" name="Google Shape;78;p9"/>
          <p:cNvGrpSpPr/>
          <p:nvPr/>
        </p:nvGrpSpPr>
        <p:grpSpPr>
          <a:xfrm>
            <a:off x="-728600" y="4114826"/>
            <a:ext cx="1357650" cy="584024"/>
            <a:chOff x="5355625" y="3444501"/>
            <a:chExt cx="1357650" cy="584024"/>
          </a:xfrm>
        </p:grpSpPr>
        <p:sp>
          <p:nvSpPr>
            <p:cNvPr id="79" name="Google Shape;79;p9"/>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0" name="Google Shape;80;p9"/>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81" name="Google Shape;81;p9"/>
          <p:cNvSpPr/>
          <p:nvPr/>
        </p:nvSpPr>
        <p:spPr>
          <a:xfrm>
            <a:off x="93197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82" name="Google Shape;82;p9"/>
          <p:cNvSpPr/>
          <p:nvPr/>
        </p:nvSpPr>
        <p:spPr>
          <a:xfrm>
            <a:off x="89847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83" name="Google Shape;83;p9"/>
          <p:cNvGrpSpPr/>
          <p:nvPr/>
        </p:nvGrpSpPr>
        <p:grpSpPr>
          <a:xfrm>
            <a:off x="8488200" y="3935025"/>
            <a:ext cx="1931300" cy="862775"/>
            <a:chOff x="7466375" y="3371475"/>
            <a:chExt cx="1931300" cy="862775"/>
          </a:xfrm>
        </p:grpSpPr>
        <p:sp>
          <p:nvSpPr>
            <p:cNvPr id="84" name="Google Shape;84;p9"/>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5" name="Google Shape;85;p9"/>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86" name="Google Shape;86;p9"/>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7" name="Google Shape;87;p9"/>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88" name="Google Shape;88;p9"/>
          <p:cNvSpPr/>
          <p:nvPr/>
        </p:nvSpPr>
        <p:spPr>
          <a:xfrm>
            <a:off x="-963517" y="4625371"/>
            <a:ext cx="11148700" cy="670575"/>
          </a:xfrm>
          <a:custGeom>
            <a:avLst/>
            <a:gdLst/>
            <a:ahLst/>
            <a:cxnLst/>
            <a:rect l="l" t="t" r="r" b="b"/>
            <a:pathLst>
              <a:path w="445948" h="26823" extrusionOk="0">
                <a:moveTo>
                  <a:pt x="33497" y="815"/>
                </a:moveTo>
                <a:cubicBezTo>
                  <a:pt x="43408" y="-2326"/>
                  <a:pt x="67035" y="5106"/>
                  <a:pt x="88715" y="5062"/>
                </a:cubicBezTo>
                <a:cubicBezTo>
                  <a:pt x="110395" y="5018"/>
                  <a:pt x="136190" y="638"/>
                  <a:pt x="163578" y="549"/>
                </a:cubicBezTo>
                <a:cubicBezTo>
                  <a:pt x="190966" y="461"/>
                  <a:pt x="212248" y="4133"/>
                  <a:pt x="253042" y="4531"/>
                </a:cubicBezTo>
                <a:cubicBezTo>
                  <a:pt x="293836" y="4929"/>
                  <a:pt x="381795" y="-336"/>
                  <a:pt x="408342" y="2938"/>
                </a:cubicBezTo>
                <a:cubicBezTo>
                  <a:pt x="434889" y="6212"/>
                  <a:pt x="475506" y="20681"/>
                  <a:pt x="412324" y="24176"/>
                </a:cubicBezTo>
                <a:cubicBezTo>
                  <a:pt x="349142" y="27672"/>
                  <a:pt x="92388" y="27805"/>
                  <a:pt x="29250" y="23911"/>
                </a:cubicBezTo>
                <a:cubicBezTo>
                  <a:pt x="-33888" y="20018"/>
                  <a:pt x="23586" y="3957"/>
                  <a:pt x="33497" y="815"/>
                </a:cubicBezTo>
                <a:close/>
              </a:path>
            </a:pathLst>
          </a:custGeom>
          <a:solidFill>
            <a:schemeClr val="accent3"/>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a:spLocks noGrp="1"/>
          </p:cNvSpPr>
          <p:nvPr>
            <p:ph type="pic" idx="2"/>
          </p:nvPr>
        </p:nvSpPr>
        <p:spPr>
          <a:xfrm>
            <a:off x="0" y="125"/>
            <a:ext cx="9144000" cy="5143500"/>
          </a:xfrm>
          <a:prstGeom prst="rect">
            <a:avLst/>
          </a:prstGeom>
          <a:noFill/>
          <a:ln>
            <a:noFill/>
          </a:ln>
        </p:spPr>
      </p:sp>
      <p:sp>
        <p:nvSpPr>
          <p:cNvPr id="91" name="Google Shape;91;p10"/>
          <p:cNvSpPr txBox="1">
            <a:spLocks noGrp="1"/>
          </p:cNvSpPr>
          <p:nvPr>
            <p:ph type="body" idx="1"/>
          </p:nvPr>
        </p:nvSpPr>
        <p:spPr>
          <a:xfrm>
            <a:off x="713225" y="4003475"/>
            <a:ext cx="7717500" cy="605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2500"/>
              <a:buFont typeface="Hammersmith One"/>
              <a:buNone/>
              <a:defRPr sz="2500">
                <a:latin typeface="Hammersmith One"/>
                <a:ea typeface="Hammersmith One"/>
                <a:cs typeface="Hammersmith One"/>
                <a:sym typeface="Hammersmith One"/>
              </a:defRPr>
            </a:lvl1pPr>
          </a:lstStyle>
          <a:p>
            <a:endParaRPr/>
          </a:p>
        </p:txBody>
      </p:sp>
      <p:sp>
        <p:nvSpPr>
          <p:cNvPr id="92" name="Google Shape;92;p10"/>
          <p:cNvSpPr/>
          <p:nvPr/>
        </p:nvSpPr>
        <p:spPr>
          <a:xfrm>
            <a:off x="5190880" y="106013"/>
            <a:ext cx="2163450" cy="223875"/>
          </a:xfrm>
          <a:custGeom>
            <a:avLst/>
            <a:gdLst/>
            <a:ahLst/>
            <a:cxnLst/>
            <a:rect l="l" t="t" r="r" b="b"/>
            <a:pathLst>
              <a:path w="86538" h="8955" extrusionOk="0">
                <a:moveTo>
                  <a:pt x="46686" y="8767"/>
                </a:moveTo>
                <a:cubicBezTo>
                  <a:pt x="59694" y="8723"/>
                  <a:pt x="74030" y="9122"/>
                  <a:pt x="80401" y="8502"/>
                </a:cubicBezTo>
                <a:cubicBezTo>
                  <a:pt x="86772" y="7883"/>
                  <a:pt x="88011" y="5714"/>
                  <a:pt x="84914" y="5050"/>
                </a:cubicBezTo>
                <a:cubicBezTo>
                  <a:pt x="81817" y="4386"/>
                  <a:pt x="67437" y="5361"/>
                  <a:pt x="61818" y="4520"/>
                </a:cubicBezTo>
                <a:cubicBezTo>
                  <a:pt x="56199" y="3680"/>
                  <a:pt x="55048" y="184"/>
                  <a:pt x="51199" y="7"/>
                </a:cubicBezTo>
                <a:cubicBezTo>
                  <a:pt x="47350" y="-170"/>
                  <a:pt x="43766" y="2839"/>
                  <a:pt x="38722" y="3458"/>
                </a:cubicBezTo>
                <a:cubicBezTo>
                  <a:pt x="33678" y="4077"/>
                  <a:pt x="26113" y="3236"/>
                  <a:pt x="20936" y="3723"/>
                </a:cubicBezTo>
                <a:cubicBezTo>
                  <a:pt x="15759" y="4210"/>
                  <a:pt x="10759" y="5537"/>
                  <a:pt x="7662" y="6378"/>
                </a:cubicBezTo>
                <a:cubicBezTo>
                  <a:pt x="4565" y="7219"/>
                  <a:pt x="-4151" y="8369"/>
                  <a:pt x="2353" y="8767"/>
                </a:cubicBezTo>
                <a:cubicBezTo>
                  <a:pt x="8857" y="9165"/>
                  <a:pt x="33678" y="8811"/>
                  <a:pt x="46686" y="8767"/>
                </a:cubicBezTo>
                <a:close/>
              </a:path>
            </a:pathLst>
          </a:custGeom>
          <a:solidFill>
            <a:srgbClr val="FFFFFF">
              <a:alpha val="70440"/>
            </a:srgbClr>
          </a:solidFill>
          <a:ln>
            <a:noFill/>
          </a:ln>
        </p:spPr>
      </p:sp>
      <p:sp>
        <p:nvSpPr>
          <p:cNvPr id="93" name="Google Shape;93;p10"/>
          <p:cNvSpPr/>
          <p:nvPr/>
        </p:nvSpPr>
        <p:spPr>
          <a:xfrm>
            <a:off x="-253548" y="-127997"/>
            <a:ext cx="2233600" cy="534750"/>
          </a:xfrm>
          <a:custGeom>
            <a:avLst/>
            <a:gdLst/>
            <a:ahLst/>
            <a:cxnLst/>
            <a:rect l="l" t="t" r="r" b="b"/>
            <a:pathLst>
              <a:path w="89344" h="21390" extrusionOk="0">
                <a:moveTo>
                  <a:pt x="8018" y="19987"/>
                </a:moveTo>
                <a:cubicBezTo>
                  <a:pt x="17708" y="22996"/>
                  <a:pt x="53635" y="20031"/>
                  <a:pt x="63767" y="19456"/>
                </a:cubicBezTo>
                <a:cubicBezTo>
                  <a:pt x="73899" y="18881"/>
                  <a:pt x="70758" y="17156"/>
                  <a:pt x="68811" y="16536"/>
                </a:cubicBezTo>
                <a:cubicBezTo>
                  <a:pt x="66864" y="15917"/>
                  <a:pt x="54918" y="16314"/>
                  <a:pt x="52086" y="15739"/>
                </a:cubicBezTo>
                <a:cubicBezTo>
                  <a:pt x="49254" y="15164"/>
                  <a:pt x="46290" y="13615"/>
                  <a:pt x="51821" y="13084"/>
                </a:cubicBezTo>
                <a:cubicBezTo>
                  <a:pt x="57352" y="12553"/>
                  <a:pt x="79474" y="13350"/>
                  <a:pt x="85270" y="12554"/>
                </a:cubicBezTo>
                <a:cubicBezTo>
                  <a:pt x="91066" y="11758"/>
                  <a:pt x="89872" y="9191"/>
                  <a:pt x="86598" y="8306"/>
                </a:cubicBezTo>
                <a:cubicBezTo>
                  <a:pt x="83324" y="7421"/>
                  <a:pt x="70492" y="8262"/>
                  <a:pt x="65625" y="7244"/>
                </a:cubicBezTo>
                <a:cubicBezTo>
                  <a:pt x="60758" y="6226"/>
                  <a:pt x="67395" y="3173"/>
                  <a:pt x="57396" y="2200"/>
                </a:cubicBezTo>
                <a:cubicBezTo>
                  <a:pt x="47397" y="1227"/>
                  <a:pt x="13859" y="-1560"/>
                  <a:pt x="5629" y="1404"/>
                </a:cubicBezTo>
                <a:cubicBezTo>
                  <a:pt x="-2601" y="4369"/>
                  <a:pt x="-1672" y="16978"/>
                  <a:pt x="8018" y="19987"/>
                </a:cubicBezTo>
                <a:close/>
              </a:path>
            </a:pathLst>
          </a:custGeom>
          <a:solidFill>
            <a:srgbClr val="FFFFFF">
              <a:alpha val="70440"/>
            </a:srgbClr>
          </a:solidFill>
          <a:ln>
            <a:noFill/>
          </a:ln>
        </p:spPr>
      </p:sp>
      <p:sp>
        <p:nvSpPr>
          <p:cNvPr id="94" name="Google Shape;94;p10"/>
          <p:cNvSpPr/>
          <p:nvPr/>
        </p:nvSpPr>
        <p:spPr>
          <a:xfrm>
            <a:off x="1848278" y="4751924"/>
            <a:ext cx="2124450" cy="194025"/>
          </a:xfrm>
          <a:custGeom>
            <a:avLst/>
            <a:gdLst/>
            <a:ahLst/>
            <a:cxnLst/>
            <a:rect l="l" t="t" r="r" b="b"/>
            <a:pathLst>
              <a:path w="84978" h="7761" extrusionOk="0">
                <a:moveTo>
                  <a:pt x="50189" y="7520"/>
                </a:moveTo>
                <a:cubicBezTo>
                  <a:pt x="63197" y="7476"/>
                  <a:pt x="79823" y="7867"/>
                  <a:pt x="83904" y="7255"/>
                </a:cubicBezTo>
                <a:cubicBezTo>
                  <a:pt x="87985" y="6644"/>
                  <a:pt x="79463" y="4601"/>
                  <a:pt x="74674" y="3851"/>
                </a:cubicBezTo>
                <a:cubicBezTo>
                  <a:pt x="69885" y="3101"/>
                  <a:pt x="60620" y="3394"/>
                  <a:pt x="55172" y="2753"/>
                </a:cubicBezTo>
                <a:cubicBezTo>
                  <a:pt x="49724" y="2112"/>
                  <a:pt x="46062" y="-131"/>
                  <a:pt x="41987" y="6"/>
                </a:cubicBezTo>
                <a:cubicBezTo>
                  <a:pt x="37912" y="143"/>
                  <a:pt x="35440" y="3028"/>
                  <a:pt x="30724" y="3577"/>
                </a:cubicBezTo>
                <a:cubicBezTo>
                  <a:pt x="26009" y="4126"/>
                  <a:pt x="18593" y="3165"/>
                  <a:pt x="13694" y="3302"/>
                </a:cubicBezTo>
                <a:cubicBezTo>
                  <a:pt x="8796" y="3439"/>
                  <a:pt x="2639" y="3698"/>
                  <a:pt x="1333" y="4401"/>
                </a:cubicBezTo>
                <a:cubicBezTo>
                  <a:pt x="27" y="5104"/>
                  <a:pt x="-2287" y="7000"/>
                  <a:pt x="5856" y="7520"/>
                </a:cubicBezTo>
                <a:cubicBezTo>
                  <a:pt x="13999" y="8040"/>
                  <a:pt x="37181" y="7564"/>
                  <a:pt x="50189" y="7520"/>
                </a:cubicBezTo>
                <a:close/>
              </a:path>
            </a:pathLst>
          </a:custGeom>
          <a:solidFill>
            <a:srgbClr val="FFFFFF">
              <a:alpha val="70440"/>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flipH="1">
            <a:off x="-499448" y="368230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97" name="Google Shape;97;p11"/>
          <p:cNvGrpSpPr/>
          <p:nvPr/>
        </p:nvGrpSpPr>
        <p:grpSpPr>
          <a:xfrm>
            <a:off x="-728600" y="4114826"/>
            <a:ext cx="1357650" cy="584024"/>
            <a:chOff x="5355625" y="3444501"/>
            <a:chExt cx="1357650" cy="584024"/>
          </a:xfrm>
        </p:grpSpPr>
        <p:sp>
          <p:nvSpPr>
            <p:cNvPr id="98" name="Google Shape;98;p11"/>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9" name="Google Shape;99;p11"/>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100" name="Google Shape;100;p11"/>
          <p:cNvSpPr/>
          <p:nvPr/>
        </p:nvSpPr>
        <p:spPr>
          <a:xfrm>
            <a:off x="9167317" y="34923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101" name="Google Shape;101;p11"/>
          <p:cNvSpPr/>
          <p:nvPr/>
        </p:nvSpPr>
        <p:spPr>
          <a:xfrm>
            <a:off x="8832306" y="31972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102" name="Google Shape;102;p11"/>
          <p:cNvGrpSpPr/>
          <p:nvPr/>
        </p:nvGrpSpPr>
        <p:grpSpPr>
          <a:xfrm>
            <a:off x="8335800" y="3935025"/>
            <a:ext cx="1931300" cy="862775"/>
            <a:chOff x="7466375" y="3371475"/>
            <a:chExt cx="1931300" cy="862775"/>
          </a:xfrm>
        </p:grpSpPr>
        <p:sp>
          <p:nvSpPr>
            <p:cNvPr id="103" name="Google Shape;103;p11"/>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04" name="Google Shape;104;p11"/>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105" name="Google Shape;105;p11"/>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106" name="Google Shape;106;p11"/>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107" name="Google Shape;107;p11"/>
          <p:cNvSpPr/>
          <p:nvPr/>
        </p:nvSpPr>
        <p:spPr>
          <a:xfrm>
            <a:off x="-988672" y="4480601"/>
            <a:ext cx="11207125" cy="493650"/>
          </a:xfrm>
          <a:custGeom>
            <a:avLst/>
            <a:gdLst/>
            <a:ahLst/>
            <a:cxnLst/>
            <a:rect l="l" t="t" r="r" b="b"/>
            <a:pathLst>
              <a:path w="448285" h="19746" extrusionOk="0">
                <a:moveTo>
                  <a:pt x="35299" y="2624"/>
                </a:moveTo>
                <a:cubicBezTo>
                  <a:pt x="42688" y="-119"/>
                  <a:pt x="54369" y="1606"/>
                  <a:pt x="72731" y="1827"/>
                </a:cubicBezTo>
                <a:cubicBezTo>
                  <a:pt x="91093" y="2048"/>
                  <a:pt x="123348" y="3995"/>
                  <a:pt x="145470" y="3951"/>
                </a:cubicBezTo>
                <a:cubicBezTo>
                  <a:pt x="167593" y="3907"/>
                  <a:pt x="188476" y="1474"/>
                  <a:pt x="205466" y="1562"/>
                </a:cubicBezTo>
                <a:cubicBezTo>
                  <a:pt x="222456" y="1651"/>
                  <a:pt x="227545" y="4261"/>
                  <a:pt x="247411" y="4482"/>
                </a:cubicBezTo>
                <a:cubicBezTo>
                  <a:pt x="267277" y="4703"/>
                  <a:pt x="297851" y="3509"/>
                  <a:pt x="324663" y="2889"/>
                </a:cubicBezTo>
                <a:cubicBezTo>
                  <a:pt x="351476" y="2270"/>
                  <a:pt x="392491" y="-1580"/>
                  <a:pt x="408286" y="765"/>
                </a:cubicBezTo>
                <a:cubicBezTo>
                  <a:pt x="424082" y="3110"/>
                  <a:pt x="482751" y="14039"/>
                  <a:pt x="419436" y="16959"/>
                </a:cubicBezTo>
                <a:cubicBezTo>
                  <a:pt x="356121" y="19879"/>
                  <a:pt x="92420" y="20675"/>
                  <a:pt x="28397" y="18286"/>
                </a:cubicBezTo>
                <a:cubicBezTo>
                  <a:pt x="-35626" y="15897"/>
                  <a:pt x="27910" y="5367"/>
                  <a:pt x="35299" y="2624"/>
                </a:cubicBezTo>
                <a:close/>
              </a:path>
            </a:pathLst>
          </a:custGeom>
          <a:solidFill>
            <a:schemeClr val="accent1"/>
          </a:solidFill>
          <a:ln>
            <a:noFill/>
          </a:ln>
        </p:spPr>
      </p:sp>
      <p:sp>
        <p:nvSpPr>
          <p:cNvPr id="108" name="Google Shape;108;p11"/>
          <p:cNvSpPr/>
          <p:nvPr/>
        </p:nvSpPr>
        <p:spPr>
          <a:xfrm>
            <a:off x="-926323" y="4602514"/>
            <a:ext cx="10942825" cy="664600"/>
          </a:xfrm>
          <a:custGeom>
            <a:avLst/>
            <a:gdLst/>
            <a:ahLst/>
            <a:cxnLst/>
            <a:rect l="l" t="t" r="r" b="b"/>
            <a:pathLst>
              <a:path w="437713" h="26584" extrusionOk="0">
                <a:moveTo>
                  <a:pt x="25903" y="1198"/>
                </a:moveTo>
                <a:cubicBezTo>
                  <a:pt x="33071" y="-2297"/>
                  <a:pt x="49486" y="2968"/>
                  <a:pt x="74750" y="3056"/>
                </a:cubicBezTo>
                <a:cubicBezTo>
                  <a:pt x="100014" y="3145"/>
                  <a:pt x="148860" y="1641"/>
                  <a:pt x="177487" y="1729"/>
                </a:cubicBezTo>
                <a:cubicBezTo>
                  <a:pt x="206114" y="1818"/>
                  <a:pt x="214078" y="3853"/>
                  <a:pt x="246510" y="3587"/>
                </a:cubicBezTo>
                <a:cubicBezTo>
                  <a:pt x="278942" y="3322"/>
                  <a:pt x="345043" y="-41"/>
                  <a:pt x="372077" y="136"/>
                </a:cubicBezTo>
                <a:cubicBezTo>
                  <a:pt x="399111" y="313"/>
                  <a:pt x="402695" y="711"/>
                  <a:pt x="408712" y="4649"/>
                </a:cubicBezTo>
                <a:cubicBezTo>
                  <a:pt x="414729" y="8587"/>
                  <a:pt x="471009" y="20533"/>
                  <a:pt x="408181" y="23763"/>
                </a:cubicBezTo>
                <a:cubicBezTo>
                  <a:pt x="345353" y="26993"/>
                  <a:pt x="95457" y="27789"/>
                  <a:pt x="31744" y="24028"/>
                </a:cubicBezTo>
                <a:cubicBezTo>
                  <a:pt x="-31969" y="20267"/>
                  <a:pt x="18735" y="4693"/>
                  <a:pt x="25903" y="1198"/>
                </a:cubicBezTo>
                <a:close/>
              </a:path>
            </a:pathLst>
          </a:custGeom>
          <a:solidFill>
            <a:schemeClr val="accent3"/>
          </a:solidFill>
          <a:ln>
            <a:noFill/>
          </a:ln>
        </p:spPr>
      </p:sp>
      <p:sp>
        <p:nvSpPr>
          <p:cNvPr id="109" name="Google Shape;109;p11"/>
          <p:cNvSpPr txBox="1">
            <a:spLocks noGrp="1"/>
          </p:cNvSpPr>
          <p:nvPr>
            <p:ph type="title" hasCustomPrompt="1"/>
          </p:nvPr>
        </p:nvSpPr>
        <p:spPr>
          <a:xfrm>
            <a:off x="1613775" y="648925"/>
            <a:ext cx="59163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body" idx="1"/>
          </p:nvPr>
        </p:nvSpPr>
        <p:spPr>
          <a:xfrm>
            <a:off x="1613850" y="2695025"/>
            <a:ext cx="59163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3500"/>
              <a:buFont typeface="Hammersmith One"/>
              <a:buNone/>
              <a:defRPr sz="3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13225" y="1091875"/>
            <a:ext cx="7717500" cy="35166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marL="914400" lvl="1"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marL="1371600" lvl="2"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marL="1828800" lvl="3"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marL="2286000" lvl="4"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marL="2743200" lvl="5"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marL="3200400" lvl="6"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marL="3657600" lvl="7"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marL="4114800" lvl="8" indent="-31750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7"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p:nvPr/>
        </p:nvSpPr>
        <p:spPr>
          <a:xfrm>
            <a:off x="2326467" y="2620182"/>
            <a:ext cx="1469775" cy="943825"/>
          </a:xfrm>
          <a:custGeom>
            <a:avLst/>
            <a:gdLst/>
            <a:ahLst/>
            <a:cxnLst/>
            <a:rect l="l" t="t" r="r" b="b"/>
            <a:pathLst>
              <a:path w="58791" h="37753" extrusionOk="0">
                <a:moveTo>
                  <a:pt x="14490" y="37692"/>
                </a:moveTo>
                <a:cubicBezTo>
                  <a:pt x="14822" y="37935"/>
                  <a:pt x="14026" y="35170"/>
                  <a:pt x="14889" y="34374"/>
                </a:cubicBezTo>
                <a:cubicBezTo>
                  <a:pt x="15752" y="33578"/>
                  <a:pt x="18826" y="33534"/>
                  <a:pt x="19667" y="32914"/>
                </a:cubicBezTo>
                <a:cubicBezTo>
                  <a:pt x="20508" y="32295"/>
                  <a:pt x="20774" y="31210"/>
                  <a:pt x="19933" y="30657"/>
                </a:cubicBezTo>
                <a:cubicBezTo>
                  <a:pt x="19092" y="30104"/>
                  <a:pt x="15442" y="30259"/>
                  <a:pt x="14623" y="29595"/>
                </a:cubicBezTo>
                <a:cubicBezTo>
                  <a:pt x="13804" y="28931"/>
                  <a:pt x="8738" y="27250"/>
                  <a:pt x="15021" y="26675"/>
                </a:cubicBezTo>
                <a:cubicBezTo>
                  <a:pt x="21304" y="26100"/>
                  <a:pt x="45573" y="26542"/>
                  <a:pt x="52320" y="26144"/>
                </a:cubicBezTo>
                <a:cubicBezTo>
                  <a:pt x="59068" y="25746"/>
                  <a:pt x="61147" y="24529"/>
                  <a:pt x="55506" y="24286"/>
                </a:cubicBezTo>
                <a:cubicBezTo>
                  <a:pt x="49865" y="24043"/>
                  <a:pt x="25905" y="25304"/>
                  <a:pt x="18472" y="24684"/>
                </a:cubicBezTo>
                <a:cubicBezTo>
                  <a:pt x="11039" y="24065"/>
                  <a:pt x="10951" y="21808"/>
                  <a:pt x="10907" y="20569"/>
                </a:cubicBezTo>
                <a:cubicBezTo>
                  <a:pt x="10863" y="19330"/>
                  <a:pt x="17234" y="18601"/>
                  <a:pt x="18207" y="17251"/>
                </a:cubicBezTo>
                <a:cubicBezTo>
                  <a:pt x="19180" y="15902"/>
                  <a:pt x="18716" y="13313"/>
                  <a:pt x="16747" y="12472"/>
                </a:cubicBezTo>
                <a:cubicBezTo>
                  <a:pt x="14778" y="11631"/>
                  <a:pt x="8207" y="13645"/>
                  <a:pt x="6393" y="12207"/>
                </a:cubicBezTo>
                <a:cubicBezTo>
                  <a:pt x="4579" y="10769"/>
                  <a:pt x="6527" y="5858"/>
                  <a:pt x="5863" y="3845"/>
                </a:cubicBezTo>
                <a:cubicBezTo>
                  <a:pt x="5199" y="1832"/>
                  <a:pt x="3385" y="-580"/>
                  <a:pt x="2411" y="128"/>
                </a:cubicBezTo>
                <a:cubicBezTo>
                  <a:pt x="1438" y="836"/>
                  <a:pt x="111" y="5327"/>
                  <a:pt x="22" y="8092"/>
                </a:cubicBezTo>
                <a:cubicBezTo>
                  <a:pt x="-66" y="10857"/>
                  <a:pt x="354" y="15083"/>
                  <a:pt x="1880" y="16720"/>
                </a:cubicBezTo>
                <a:cubicBezTo>
                  <a:pt x="3407" y="18357"/>
                  <a:pt x="8407" y="17008"/>
                  <a:pt x="9181" y="17915"/>
                </a:cubicBezTo>
                <a:cubicBezTo>
                  <a:pt x="9955" y="18822"/>
                  <a:pt x="6327" y="20923"/>
                  <a:pt x="6526" y="22162"/>
                </a:cubicBezTo>
                <a:cubicBezTo>
                  <a:pt x="6725" y="23401"/>
                  <a:pt x="10088" y="24220"/>
                  <a:pt x="10376" y="25348"/>
                </a:cubicBezTo>
                <a:cubicBezTo>
                  <a:pt x="10664" y="26476"/>
                  <a:pt x="7832" y="27671"/>
                  <a:pt x="8252" y="28932"/>
                </a:cubicBezTo>
                <a:cubicBezTo>
                  <a:pt x="8672" y="30193"/>
                  <a:pt x="11858" y="31454"/>
                  <a:pt x="12898" y="32914"/>
                </a:cubicBezTo>
                <a:cubicBezTo>
                  <a:pt x="13938" y="34374"/>
                  <a:pt x="14158" y="37449"/>
                  <a:pt x="14490" y="37692"/>
                </a:cubicBezTo>
                <a:close/>
              </a:path>
            </a:pathLst>
          </a:custGeom>
          <a:solidFill>
            <a:srgbClr val="FFFFFF">
              <a:alpha val="70440"/>
            </a:srgbClr>
          </a:solidFill>
          <a:ln>
            <a:noFill/>
          </a:ln>
        </p:spPr>
      </p:sp>
      <p:sp>
        <p:nvSpPr>
          <p:cNvPr id="229" name="Google Shape;229;p26"/>
          <p:cNvSpPr/>
          <p:nvPr/>
        </p:nvSpPr>
        <p:spPr>
          <a:xfrm>
            <a:off x="370897" y="2882440"/>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230" name="Google Shape;230;p26"/>
          <p:cNvSpPr/>
          <p:nvPr/>
        </p:nvSpPr>
        <p:spPr>
          <a:xfrm>
            <a:off x="75706" y="257408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sp>
        <p:nvSpPr>
          <p:cNvPr id="231" name="Google Shape;231;p26"/>
          <p:cNvSpPr/>
          <p:nvPr/>
        </p:nvSpPr>
        <p:spPr>
          <a:xfrm>
            <a:off x="288142" y="2518770"/>
            <a:ext cx="1469775" cy="943825"/>
          </a:xfrm>
          <a:custGeom>
            <a:avLst/>
            <a:gdLst/>
            <a:ahLst/>
            <a:cxnLst/>
            <a:rect l="l" t="t" r="r" b="b"/>
            <a:pathLst>
              <a:path w="58791" h="37753" extrusionOk="0">
                <a:moveTo>
                  <a:pt x="14490" y="37692"/>
                </a:moveTo>
                <a:cubicBezTo>
                  <a:pt x="14822" y="37935"/>
                  <a:pt x="14026" y="35170"/>
                  <a:pt x="14889" y="34374"/>
                </a:cubicBezTo>
                <a:cubicBezTo>
                  <a:pt x="15752" y="33578"/>
                  <a:pt x="18826" y="33534"/>
                  <a:pt x="19667" y="32914"/>
                </a:cubicBezTo>
                <a:cubicBezTo>
                  <a:pt x="20508" y="32295"/>
                  <a:pt x="20774" y="31210"/>
                  <a:pt x="19933" y="30657"/>
                </a:cubicBezTo>
                <a:cubicBezTo>
                  <a:pt x="19092" y="30104"/>
                  <a:pt x="15442" y="30259"/>
                  <a:pt x="14623" y="29595"/>
                </a:cubicBezTo>
                <a:cubicBezTo>
                  <a:pt x="13804" y="28931"/>
                  <a:pt x="8738" y="27250"/>
                  <a:pt x="15021" y="26675"/>
                </a:cubicBezTo>
                <a:cubicBezTo>
                  <a:pt x="21304" y="26100"/>
                  <a:pt x="45573" y="26542"/>
                  <a:pt x="52320" y="26144"/>
                </a:cubicBezTo>
                <a:cubicBezTo>
                  <a:pt x="59068" y="25746"/>
                  <a:pt x="61147" y="24529"/>
                  <a:pt x="55506" y="24286"/>
                </a:cubicBezTo>
                <a:cubicBezTo>
                  <a:pt x="49865" y="24043"/>
                  <a:pt x="25905" y="25304"/>
                  <a:pt x="18472" y="24684"/>
                </a:cubicBezTo>
                <a:cubicBezTo>
                  <a:pt x="11039" y="24065"/>
                  <a:pt x="10951" y="21808"/>
                  <a:pt x="10907" y="20569"/>
                </a:cubicBezTo>
                <a:cubicBezTo>
                  <a:pt x="10863" y="19330"/>
                  <a:pt x="17234" y="18601"/>
                  <a:pt x="18207" y="17251"/>
                </a:cubicBezTo>
                <a:cubicBezTo>
                  <a:pt x="19180" y="15902"/>
                  <a:pt x="18716" y="13313"/>
                  <a:pt x="16747" y="12472"/>
                </a:cubicBezTo>
                <a:cubicBezTo>
                  <a:pt x="14778" y="11631"/>
                  <a:pt x="8207" y="13645"/>
                  <a:pt x="6393" y="12207"/>
                </a:cubicBezTo>
                <a:cubicBezTo>
                  <a:pt x="4579" y="10769"/>
                  <a:pt x="6527" y="5858"/>
                  <a:pt x="5863" y="3845"/>
                </a:cubicBezTo>
                <a:cubicBezTo>
                  <a:pt x="5199" y="1832"/>
                  <a:pt x="3385" y="-580"/>
                  <a:pt x="2411" y="128"/>
                </a:cubicBezTo>
                <a:cubicBezTo>
                  <a:pt x="1438" y="836"/>
                  <a:pt x="111" y="5327"/>
                  <a:pt x="22" y="8092"/>
                </a:cubicBezTo>
                <a:cubicBezTo>
                  <a:pt x="-66" y="10857"/>
                  <a:pt x="354" y="15083"/>
                  <a:pt x="1880" y="16720"/>
                </a:cubicBezTo>
                <a:cubicBezTo>
                  <a:pt x="3407" y="18357"/>
                  <a:pt x="8407" y="17008"/>
                  <a:pt x="9181" y="17915"/>
                </a:cubicBezTo>
                <a:cubicBezTo>
                  <a:pt x="9955" y="18822"/>
                  <a:pt x="6327" y="20923"/>
                  <a:pt x="6526" y="22162"/>
                </a:cubicBezTo>
                <a:cubicBezTo>
                  <a:pt x="6725" y="23401"/>
                  <a:pt x="10088" y="24220"/>
                  <a:pt x="10376" y="25348"/>
                </a:cubicBezTo>
                <a:cubicBezTo>
                  <a:pt x="10664" y="26476"/>
                  <a:pt x="7832" y="27671"/>
                  <a:pt x="8252" y="28932"/>
                </a:cubicBezTo>
                <a:cubicBezTo>
                  <a:pt x="8672" y="30193"/>
                  <a:pt x="11858" y="31454"/>
                  <a:pt x="12898" y="32914"/>
                </a:cubicBezTo>
                <a:cubicBezTo>
                  <a:pt x="13938" y="34374"/>
                  <a:pt x="14158" y="37449"/>
                  <a:pt x="14490" y="37692"/>
                </a:cubicBezTo>
                <a:close/>
              </a:path>
            </a:pathLst>
          </a:custGeom>
          <a:solidFill>
            <a:srgbClr val="FFFFFF">
              <a:alpha val="70440"/>
            </a:srgbClr>
          </a:solidFill>
          <a:ln>
            <a:noFill/>
          </a:ln>
        </p:spPr>
      </p:sp>
      <p:sp>
        <p:nvSpPr>
          <p:cNvPr id="232" name="Google Shape;232;p26"/>
          <p:cNvSpPr/>
          <p:nvPr/>
        </p:nvSpPr>
        <p:spPr>
          <a:xfrm>
            <a:off x="3797195" y="2993634"/>
            <a:ext cx="1474525" cy="741150"/>
          </a:xfrm>
          <a:custGeom>
            <a:avLst/>
            <a:gdLst/>
            <a:ahLst/>
            <a:cxnLst/>
            <a:rect l="l" t="t" r="r" b="b"/>
            <a:pathLst>
              <a:path w="58981" h="29646" extrusionOk="0">
                <a:moveTo>
                  <a:pt x="53832" y="29631"/>
                </a:moveTo>
                <a:cubicBezTo>
                  <a:pt x="53386" y="29949"/>
                  <a:pt x="52855" y="25392"/>
                  <a:pt x="52239" y="23658"/>
                </a:cubicBezTo>
                <a:cubicBezTo>
                  <a:pt x="51623" y="21924"/>
                  <a:pt x="51769" y="20299"/>
                  <a:pt x="50135" y="19229"/>
                </a:cubicBezTo>
                <a:cubicBezTo>
                  <a:pt x="48501" y="18159"/>
                  <a:pt x="42462" y="18225"/>
                  <a:pt x="42436" y="17238"/>
                </a:cubicBezTo>
                <a:cubicBezTo>
                  <a:pt x="42411" y="16251"/>
                  <a:pt x="48393" y="14447"/>
                  <a:pt x="49982" y="13305"/>
                </a:cubicBezTo>
                <a:cubicBezTo>
                  <a:pt x="51572" y="12163"/>
                  <a:pt x="56597" y="11026"/>
                  <a:pt x="51973" y="10384"/>
                </a:cubicBezTo>
                <a:cubicBezTo>
                  <a:pt x="47349" y="9742"/>
                  <a:pt x="26421" y="10451"/>
                  <a:pt x="22240" y="9455"/>
                </a:cubicBezTo>
                <a:cubicBezTo>
                  <a:pt x="18059" y="8460"/>
                  <a:pt x="30271" y="5340"/>
                  <a:pt x="26886" y="4411"/>
                </a:cubicBezTo>
                <a:cubicBezTo>
                  <a:pt x="23501" y="3482"/>
                  <a:pt x="5472" y="4566"/>
                  <a:pt x="1932" y="3880"/>
                </a:cubicBezTo>
                <a:cubicBezTo>
                  <a:pt x="-1607" y="3194"/>
                  <a:pt x="-236" y="783"/>
                  <a:pt x="5649" y="296"/>
                </a:cubicBezTo>
                <a:cubicBezTo>
                  <a:pt x="11534" y="-191"/>
                  <a:pt x="31975" y="-146"/>
                  <a:pt x="37240" y="960"/>
                </a:cubicBezTo>
                <a:cubicBezTo>
                  <a:pt x="42505" y="2066"/>
                  <a:pt x="33701" y="5606"/>
                  <a:pt x="37240" y="6933"/>
                </a:cubicBezTo>
                <a:cubicBezTo>
                  <a:pt x="40780" y="8260"/>
                  <a:pt x="55930" y="7450"/>
                  <a:pt x="58477" y="8924"/>
                </a:cubicBezTo>
                <a:cubicBezTo>
                  <a:pt x="61024" y="10398"/>
                  <a:pt x="53118" y="13640"/>
                  <a:pt x="52524" y="15778"/>
                </a:cubicBezTo>
                <a:cubicBezTo>
                  <a:pt x="51930" y="17916"/>
                  <a:pt x="54696" y="19442"/>
                  <a:pt x="54914" y="21751"/>
                </a:cubicBezTo>
                <a:cubicBezTo>
                  <a:pt x="55132" y="24060"/>
                  <a:pt x="54278" y="29313"/>
                  <a:pt x="53832" y="29631"/>
                </a:cubicBezTo>
                <a:close/>
              </a:path>
            </a:pathLst>
          </a:custGeom>
          <a:solidFill>
            <a:srgbClr val="FFFFFF">
              <a:alpha val="70440"/>
            </a:srgbClr>
          </a:solidFill>
          <a:ln>
            <a:noFill/>
          </a:ln>
        </p:spPr>
      </p:sp>
      <p:sp>
        <p:nvSpPr>
          <p:cNvPr id="233" name="Google Shape;233;p26"/>
          <p:cNvSpPr/>
          <p:nvPr/>
        </p:nvSpPr>
        <p:spPr>
          <a:xfrm>
            <a:off x="3872456" y="3145260"/>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sp>
        <p:nvSpPr>
          <p:cNvPr id="234" name="Google Shape;234;p26"/>
          <p:cNvSpPr/>
          <p:nvPr/>
        </p:nvSpPr>
        <p:spPr>
          <a:xfrm>
            <a:off x="8805345" y="304240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235" name="Google Shape;235;p26"/>
          <p:cNvSpPr/>
          <p:nvPr/>
        </p:nvSpPr>
        <p:spPr>
          <a:xfrm>
            <a:off x="8297892" y="292876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236" name="Google Shape;236;p26"/>
          <p:cNvSpPr/>
          <p:nvPr/>
        </p:nvSpPr>
        <p:spPr>
          <a:xfrm>
            <a:off x="7962881" y="263368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sp>
        <p:nvSpPr>
          <p:cNvPr id="237" name="Google Shape;237;p26"/>
          <p:cNvSpPr/>
          <p:nvPr/>
        </p:nvSpPr>
        <p:spPr>
          <a:xfrm>
            <a:off x="6947292" y="32079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238" name="Google Shape;238;p26"/>
          <p:cNvSpPr/>
          <p:nvPr/>
        </p:nvSpPr>
        <p:spPr>
          <a:xfrm>
            <a:off x="5920970" y="2721534"/>
            <a:ext cx="1474525" cy="741150"/>
          </a:xfrm>
          <a:custGeom>
            <a:avLst/>
            <a:gdLst/>
            <a:ahLst/>
            <a:cxnLst/>
            <a:rect l="l" t="t" r="r" b="b"/>
            <a:pathLst>
              <a:path w="58981" h="29646" extrusionOk="0">
                <a:moveTo>
                  <a:pt x="53832" y="29631"/>
                </a:moveTo>
                <a:cubicBezTo>
                  <a:pt x="53386" y="29949"/>
                  <a:pt x="52855" y="25392"/>
                  <a:pt x="52239" y="23658"/>
                </a:cubicBezTo>
                <a:cubicBezTo>
                  <a:pt x="51623" y="21924"/>
                  <a:pt x="51769" y="20299"/>
                  <a:pt x="50135" y="19229"/>
                </a:cubicBezTo>
                <a:cubicBezTo>
                  <a:pt x="48501" y="18159"/>
                  <a:pt x="42462" y="18225"/>
                  <a:pt x="42436" y="17238"/>
                </a:cubicBezTo>
                <a:cubicBezTo>
                  <a:pt x="42411" y="16251"/>
                  <a:pt x="48393" y="14447"/>
                  <a:pt x="49982" y="13305"/>
                </a:cubicBezTo>
                <a:cubicBezTo>
                  <a:pt x="51572" y="12163"/>
                  <a:pt x="56597" y="11026"/>
                  <a:pt x="51973" y="10384"/>
                </a:cubicBezTo>
                <a:cubicBezTo>
                  <a:pt x="47349" y="9742"/>
                  <a:pt x="26421" y="10451"/>
                  <a:pt x="22240" y="9455"/>
                </a:cubicBezTo>
                <a:cubicBezTo>
                  <a:pt x="18059" y="8460"/>
                  <a:pt x="30271" y="5340"/>
                  <a:pt x="26886" y="4411"/>
                </a:cubicBezTo>
                <a:cubicBezTo>
                  <a:pt x="23501" y="3482"/>
                  <a:pt x="5472" y="4566"/>
                  <a:pt x="1932" y="3880"/>
                </a:cubicBezTo>
                <a:cubicBezTo>
                  <a:pt x="-1607" y="3194"/>
                  <a:pt x="-236" y="783"/>
                  <a:pt x="5649" y="296"/>
                </a:cubicBezTo>
                <a:cubicBezTo>
                  <a:pt x="11534" y="-191"/>
                  <a:pt x="31975" y="-146"/>
                  <a:pt x="37240" y="960"/>
                </a:cubicBezTo>
                <a:cubicBezTo>
                  <a:pt x="42505" y="2066"/>
                  <a:pt x="33701" y="5606"/>
                  <a:pt x="37240" y="6933"/>
                </a:cubicBezTo>
                <a:cubicBezTo>
                  <a:pt x="40780" y="8260"/>
                  <a:pt x="55930" y="7450"/>
                  <a:pt x="58477" y="8924"/>
                </a:cubicBezTo>
                <a:cubicBezTo>
                  <a:pt x="61024" y="10398"/>
                  <a:pt x="53118" y="13640"/>
                  <a:pt x="52524" y="15778"/>
                </a:cubicBezTo>
                <a:cubicBezTo>
                  <a:pt x="51930" y="17916"/>
                  <a:pt x="54696" y="19442"/>
                  <a:pt x="54914" y="21751"/>
                </a:cubicBezTo>
                <a:cubicBezTo>
                  <a:pt x="55132" y="24060"/>
                  <a:pt x="54278" y="29313"/>
                  <a:pt x="53832" y="29631"/>
                </a:cubicBezTo>
                <a:close/>
              </a:path>
            </a:pathLst>
          </a:custGeom>
          <a:solidFill>
            <a:srgbClr val="FFFFFF">
              <a:alpha val="70440"/>
            </a:srgbClr>
          </a:solidFill>
          <a:ln>
            <a:noFill/>
          </a:ln>
        </p:spPr>
      </p:sp>
      <p:sp>
        <p:nvSpPr>
          <p:cNvPr id="239" name="Google Shape;239;p26"/>
          <p:cNvSpPr/>
          <p:nvPr/>
        </p:nvSpPr>
        <p:spPr>
          <a:xfrm>
            <a:off x="6194377" y="3011978"/>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240" name="Google Shape;240;p26"/>
          <p:cNvGrpSpPr/>
          <p:nvPr/>
        </p:nvGrpSpPr>
        <p:grpSpPr>
          <a:xfrm>
            <a:off x="6742975" y="3444500"/>
            <a:ext cx="1095050" cy="949050"/>
            <a:chOff x="6742975" y="3444500"/>
            <a:chExt cx="1095050" cy="949050"/>
          </a:xfrm>
        </p:grpSpPr>
        <p:sp>
          <p:nvSpPr>
            <p:cNvPr id="241" name="Google Shape;241;p26"/>
            <p:cNvSpPr/>
            <p:nvPr/>
          </p:nvSpPr>
          <p:spPr>
            <a:xfrm>
              <a:off x="7211325" y="34445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242" name="Google Shape;242;p26"/>
            <p:cNvSpPr/>
            <p:nvPr/>
          </p:nvSpPr>
          <p:spPr>
            <a:xfrm>
              <a:off x="6985675" y="36436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243" name="Google Shape;243;p26"/>
            <p:cNvSpPr/>
            <p:nvPr/>
          </p:nvSpPr>
          <p:spPr>
            <a:xfrm>
              <a:off x="6742975" y="3922325"/>
              <a:ext cx="1095050" cy="471225"/>
            </a:xfrm>
            <a:custGeom>
              <a:avLst/>
              <a:gdLst/>
              <a:ahLst/>
              <a:cxnLst/>
              <a:rect l="l" t="t" r="r" b="b"/>
              <a:pathLst>
                <a:path w="43802" h="18849" extrusionOk="0">
                  <a:moveTo>
                    <a:pt x="37431" y="0"/>
                  </a:moveTo>
                  <a:lnTo>
                    <a:pt x="5043" y="0"/>
                  </a:lnTo>
                  <a:lnTo>
                    <a:pt x="0" y="3717"/>
                  </a:lnTo>
                  <a:lnTo>
                    <a:pt x="1858" y="9557"/>
                  </a:lnTo>
                  <a:lnTo>
                    <a:pt x="37696" y="18849"/>
                  </a:lnTo>
                  <a:lnTo>
                    <a:pt x="43802" y="7434"/>
                  </a:lnTo>
                  <a:close/>
                </a:path>
              </a:pathLst>
            </a:custGeom>
            <a:solidFill>
              <a:schemeClr val="dk1"/>
            </a:solidFill>
            <a:ln>
              <a:noFill/>
            </a:ln>
          </p:spPr>
        </p:sp>
      </p:grpSp>
      <p:grpSp>
        <p:nvGrpSpPr>
          <p:cNvPr id="244" name="Google Shape;244;p26"/>
          <p:cNvGrpSpPr/>
          <p:nvPr/>
        </p:nvGrpSpPr>
        <p:grpSpPr>
          <a:xfrm>
            <a:off x="7466375" y="3371475"/>
            <a:ext cx="1931300" cy="862775"/>
            <a:chOff x="7466375" y="3371475"/>
            <a:chExt cx="1931300" cy="862775"/>
          </a:xfrm>
        </p:grpSpPr>
        <p:sp>
          <p:nvSpPr>
            <p:cNvPr id="245" name="Google Shape;245;p26"/>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46" name="Google Shape;246;p26"/>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247" name="Google Shape;247;p26"/>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48" name="Google Shape;248;p26"/>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grpSp>
        <p:nvGrpSpPr>
          <p:cNvPr id="249" name="Google Shape;249;p26"/>
          <p:cNvGrpSpPr/>
          <p:nvPr/>
        </p:nvGrpSpPr>
        <p:grpSpPr>
          <a:xfrm>
            <a:off x="-252425" y="3305150"/>
            <a:ext cx="1931300" cy="852900"/>
            <a:chOff x="-252425" y="3305150"/>
            <a:chExt cx="1931300" cy="852900"/>
          </a:xfrm>
        </p:grpSpPr>
        <p:sp>
          <p:nvSpPr>
            <p:cNvPr id="250" name="Google Shape;250;p26"/>
            <p:cNvSpPr/>
            <p:nvPr/>
          </p:nvSpPr>
          <p:spPr>
            <a:xfrm>
              <a:off x="182975" y="330515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251" name="Google Shape;251;p26"/>
            <p:cNvSpPr/>
            <p:nvPr/>
          </p:nvSpPr>
          <p:spPr>
            <a:xfrm>
              <a:off x="395375" y="330515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252" name="Google Shape;252;p26"/>
            <p:cNvSpPr/>
            <p:nvPr/>
          </p:nvSpPr>
          <p:spPr>
            <a:xfrm>
              <a:off x="598750" y="3451151"/>
              <a:ext cx="102408" cy="391508"/>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253" name="Google Shape;253;p26"/>
            <p:cNvSpPr/>
            <p:nvPr/>
          </p:nvSpPr>
          <p:spPr>
            <a:xfrm>
              <a:off x="-252425" y="37665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1"/>
            </a:solidFill>
            <a:ln>
              <a:noFill/>
            </a:ln>
          </p:spPr>
        </p:sp>
      </p:grpSp>
      <p:grpSp>
        <p:nvGrpSpPr>
          <p:cNvPr id="254" name="Google Shape;254;p26"/>
          <p:cNvGrpSpPr/>
          <p:nvPr/>
        </p:nvGrpSpPr>
        <p:grpSpPr>
          <a:xfrm>
            <a:off x="5355625" y="3444501"/>
            <a:ext cx="1357650" cy="584024"/>
            <a:chOff x="5355625" y="3444501"/>
            <a:chExt cx="1357650" cy="584024"/>
          </a:xfrm>
        </p:grpSpPr>
        <p:sp>
          <p:nvSpPr>
            <p:cNvPr id="255" name="Google Shape;255;p26"/>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256" name="Google Shape;256;p26"/>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257" name="Google Shape;257;p26"/>
          <p:cNvSpPr/>
          <p:nvPr/>
        </p:nvSpPr>
        <p:spPr>
          <a:xfrm>
            <a:off x="-629720" y="3661011"/>
            <a:ext cx="10155050" cy="1648825"/>
          </a:xfrm>
          <a:custGeom>
            <a:avLst/>
            <a:gdLst/>
            <a:ahLst/>
            <a:cxnLst/>
            <a:rect l="l" t="t" r="r" b="b"/>
            <a:pathLst>
              <a:path w="406202" h="65953" extrusionOk="0">
                <a:moveTo>
                  <a:pt x="16694" y="17356"/>
                </a:moveTo>
                <a:cubicBezTo>
                  <a:pt x="24172" y="8817"/>
                  <a:pt x="41826" y="11825"/>
                  <a:pt x="63948" y="11250"/>
                </a:cubicBezTo>
                <a:cubicBezTo>
                  <a:pt x="86071" y="10675"/>
                  <a:pt x="120493" y="15762"/>
                  <a:pt x="149429" y="13904"/>
                </a:cubicBezTo>
                <a:cubicBezTo>
                  <a:pt x="178365" y="12046"/>
                  <a:pt x="209736" y="-696"/>
                  <a:pt x="237566" y="100"/>
                </a:cubicBezTo>
                <a:cubicBezTo>
                  <a:pt x="265396" y="897"/>
                  <a:pt x="289776" y="16604"/>
                  <a:pt x="316411" y="18683"/>
                </a:cubicBezTo>
                <a:cubicBezTo>
                  <a:pt x="343047" y="20763"/>
                  <a:pt x="382822" y="7887"/>
                  <a:pt x="397379" y="12577"/>
                </a:cubicBezTo>
                <a:cubicBezTo>
                  <a:pt x="411936" y="17267"/>
                  <a:pt x="404105" y="38903"/>
                  <a:pt x="403751" y="46823"/>
                </a:cubicBezTo>
                <a:cubicBezTo>
                  <a:pt x="403397" y="54743"/>
                  <a:pt x="401627" y="57486"/>
                  <a:pt x="395256" y="60096"/>
                </a:cubicBezTo>
                <a:cubicBezTo>
                  <a:pt x="388885" y="62707"/>
                  <a:pt x="391495" y="62044"/>
                  <a:pt x="365523" y="62486"/>
                </a:cubicBezTo>
                <a:cubicBezTo>
                  <a:pt x="339551" y="62929"/>
                  <a:pt x="297164" y="62751"/>
                  <a:pt x="239424" y="62751"/>
                </a:cubicBezTo>
                <a:cubicBezTo>
                  <a:pt x="181684" y="62751"/>
                  <a:pt x="56205" y="70052"/>
                  <a:pt x="19083" y="62486"/>
                </a:cubicBezTo>
                <a:cubicBezTo>
                  <a:pt x="-18039" y="54920"/>
                  <a:pt x="9217" y="25895"/>
                  <a:pt x="16694" y="17356"/>
                </a:cubicBezTo>
                <a:close/>
              </a:path>
            </a:pathLst>
          </a:custGeom>
          <a:solidFill>
            <a:schemeClr val="accent3"/>
          </a:solidFill>
          <a:ln>
            <a:noFill/>
          </a:ln>
        </p:spPr>
      </p:sp>
      <p:sp>
        <p:nvSpPr>
          <p:cNvPr id="258" name="Google Shape;258;p26"/>
          <p:cNvSpPr/>
          <p:nvPr/>
        </p:nvSpPr>
        <p:spPr>
          <a:xfrm>
            <a:off x="-1313748" y="4208575"/>
            <a:ext cx="11491825" cy="993275"/>
          </a:xfrm>
          <a:custGeom>
            <a:avLst/>
            <a:gdLst/>
            <a:ahLst/>
            <a:cxnLst/>
            <a:rect l="l" t="t" r="r" b="b"/>
            <a:pathLst>
              <a:path w="459673" h="39731" extrusionOk="0">
                <a:moveTo>
                  <a:pt x="40073" y="8726"/>
                </a:moveTo>
                <a:cubicBezTo>
                  <a:pt x="62815" y="3063"/>
                  <a:pt x="120467" y="3461"/>
                  <a:pt x="168030" y="3417"/>
                </a:cubicBezTo>
                <a:cubicBezTo>
                  <a:pt x="215594" y="3373"/>
                  <a:pt x="281563" y="8904"/>
                  <a:pt x="325454" y="8461"/>
                </a:cubicBezTo>
                <a:cubicBezTo>
                  <a:pt x="369345" y="8019"/>
                  <a:pt x="412175" y="-2822"/>
                  <a:pt x="431377" y="762"/>
                </a:cubicBezTo>
                <a:cubicBezTo>
                  <a:pt x="450580" y="4346"/>
                  <a:pt x="441775" y="23902"/>
                  <a:pt x="440669" y="29964"/>
                </a:cubicBezTo>
                <a:cubicBezTo>
                  <a:pt x="439563" y="36026"/>
                  <a:pt x="492922" y="35893"/>
                  <a:pt x="424740" y="37132"/>
                </a:cubicBezTo>
                <a:cubicBezTo>
                  <a:pt x="356558" y="38371"/>
                  <a:pt x="95689" y="42131"/>
                  <a:pt x="31578" y="37397"/>
                </a:cubicBezTo>
                <a:cubicBezTo>
                  <a:pt x="-32533" y="32663"/>
                  <a:pt x="17331" y="14389"/>
                  <a:pt x="40073" y="8726"/>
                </a:cubicBezTo>
                <a:close/>
              </a:path>
            </a:pathLst>
          </a:custGeom>
          <a:solidFill>
            <a:schemeClr val="accent1"/>
          </a:solidFill>
          <a:ln>
            <a:noFill/>
          </a:ln>
        </p:spPr>
      </p:sp>
      <p:sp>
        <p:nvSpPr>
          <p:cNvPr id="259" name="Google Shape;259;p26"/>
          <p:cNvSpPr/>
          <p:nvPr/>
        </p:nvSpPr>
        <p:spPr>
          <a:xfrm>
            <a:off x="-451000" y="442700"/>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grpSp>
        <p:nvGrpSpPr>
          <p:cNvPr id="260" name="Google Shape;260;p26"/>
          <p:cNvGrpSpPr/>
          <p:nvPr/>
        </p:nvGrpSpPr>
        <p:grpSpPr>
          <a:xfrm>
            <a:off x="802119" y="2721164"/>
            <a:ext cx="4180743" cy="2181079"/>
            <a:chOff x="1571950" y="2235250"/>
            <a:chExt cx="4958775" cy="2586975"/>
          </a:xfrm>
        </p:grpSpPr>
        <p:sp>
          <p:nvSpPr>
            <p:cNvPr id="261" name="Google Shape;261;p26"/>
            <p:cNvSpPr/>
            <p:nvPr/>
          </p:nvSpPr>
          <p:spPr>
            <a:xfrm>
              <a:off x="2184350" y="3453775"/>
              <a:ext cx="138025" cy="103025"/>
            </a:xfrm>
            <a:custGeom>
              <a:avLst/>
              <a:gdLst/>
              <a:ahLst/>
              <a:cxnLst/>
              <a:rect l="l" t="t" r="r" b="b"/>
              <a:pathLst>
                <a:path w="5521" h="4121" extrusionOk="0">
                  <a:moveTo>
                    <a:pt x="2533" y="0"/>
                  </a:moveTo>
                  <a:cubicBezTo>
                    <a:pt x="2309" y="0"/>
                    <a:pt x="2156" y="35"/>
                    <a:pt x="2126" y="127"/>
                  </a:cubicBezTo>
                  <a:cubicBezTo>
                    <a:pt x="1985" y="556"/>
                    <a:pt x="973" y="1147"/>
                    <a:pt x="464" y="1364"/>
                  </a:cubicBezTo>
                  <a:cubicBezTo>
                    <a:pt x="0" y="1560"/>
                    <a:pt x="1198" y="3964"/>
                    <a:pt x="1590" y="4108"/>
                  </a:cubicBezTo>
                  <a:cubicBezTo>
                    <a:pt x="1615" y="4116"/>
                    <a:pt x="1643" y="4121"/>
                    <a:pt x="1676" y="4121"/>
                  </a:cubicBezTo>
                  <a:cubicBezTo>
                    <a:pt x="2173" y="4121"/>
                    <a:pt x="3623" y="3165"/>
                    <a:pt x="5359" y="3136"/>
                  </a:cubicBezTo>
                  <a:cubicBezTo>
                    <a:pt x="5359" y="3136"/>
                    <a:pt x="5521" y="401"/>
                    <a:pt x="5194" y="401"/>
                  </a:cubicBezTo>
                  <a:cubicBezTo>
                    <a:pt x="5192" y="401"/>
                    <a:pt x="5191" y="401"/>
                    <a:pt x="5189" y="401"/>
                  </a:cubicBezTo>
                  <a:cubicBezTo>
                    <a:pt x="5182" y="402"/>
                    <a:pt x="5174" y="402"/>
                    <a:pt x="5166" y="402"/>
                  </a:cubicBezTo>
                  <a:cubicBezTo>
                    <a:pt x="4845" y="402"/>
                    <a:pt x="3288" y="0"/>
                    <a:pt x="2533"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2210550" y="3403100"/>
              <a:ext cx="74150" cy="70800"/>
            </a:xfrm>
            <a:custGeom>
              <a:avLst/>
              <a:gdLst/>
              <a:ahLst/>
              <a:cxnLst/>
              <a:rect l="l" t="t" r="r" b="b"/>
              <a:pathLst>
                <a:path w="2966" h="2832" extrusionOk="0">
                  <a:moveTo>
                    <a:pt x="671" y="0"/>
                  </a:moveTo>
                  <a:cubicBezTo>
                    <a:pt x="537" y="0"/>
                    <a:pt x="25" y="71"/>
                    <a:pt x="14" y="262"/>
                  </a:cubicBezTo>
                  <a:cubicBezTo>
                    <a:pt x="0" y="510"/>
                    <a:pt x="672" y="2037"/>
                    <a:pt x="736" y="2300"/>
                  </a:cubicBezTo>
                  <a:cubicBezTo>
                    <a:pt x="799" y="2563"/>
                    <a:pt x="962" y="2831"/>
                    <a:pt x="962" y="2831"/>
                  </a:cubicBezTo>
                  <a:lnTo>
                    <a:pt x="2965" y="2343"/>
                  </a:lnTo>
                  <a:cubicBezTo>
                    <a:pt x="2175" y="2050"/>
                    <a:pt x="1281" y="836"/>
                    <a:pt x="1151" y="698"/>
                  </a:cubicBezTo>
                  <a:cubicBezTo>
                    <a:pt x="1021" y="560"/>
                    <a:pt x="786" y="7"/>
                    <a:pt x="689" y="1"/>
                  </a:cubicBezTo>
                  <a:cubicBezTo>
                    <a:pt x="684" y="0"/>
                    <a:pt x="678" y="0"/>
                    <a:pt x="671"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2142775" y="3477525"/>
              <a:ext cx="80650" cy="48375"/>
            </a:xfrm>
            <a:custGeom>
              <a:avLst/>
              <a:gdLst/>
              <a:ahLst/>
              <a:cxnLst/>
              <a:rect l="l" t="t" r="r" b="b"/>
              <a:pathLst>
                <a:path w="3226" h="1935" extrusionOk="0">
                  <a:moveTo>
                    <a:pt x="3225" y="1"/>
                  </a:moveTo>
                  <a:lnTo>
                    <a:pt x="3225" y="1"/>
                  </a:lnTo>
                  <a:cubicBezTo>
                    <a:pt x="2239" y="364"/>
                    <a:pt x="113" y="1259"/>
                    <a:pt x="56" y="1300"/>
                  </a:cubicBezTo>
                  <a:cubicBezTo>
                    <a:pt x="0" y="1341"/>
                    <a:pt x="76" y="1925"/>
                    <a:pt x="262" y="1935"/>
                  </a:cubicBezTo>
                  <a:cubicBezTo>
                    <a:pt x="263" y="1935"/>
                    <a:pt x="264" y="1935"/>
                    <a:pt x="265" y="1935"/>
                  </a:cubicBezTo>
                  <a:cubicBezTo>
                    <a:pt x="472" y="1935"/>
                    <a:pt x="2388" y="1180"/>
                    <a:pt x="2388" y="1180"/>
                  </a:cubicBezTo>
                  <a:lnTo>
                    <a:pt x="3225" y="1"/>
                  </a:ln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154800" y="3498600"/>
              <a:ext cx="72725" cy="61800"/>
            </a:xfrm>
            <a:custGeom>
              <a:avLst/>
              <a:gdLst/>
              <a:ahLst/>
              <a:cxnLst/>
              <a:rect l="l" t="t" r="r" b="b"/>
              <a:pathLst>
                <a:path w="2909" h="2472" extrusionOk="0">
                  <a:moveTo>
                    <a:pt x="2908" y="1"/>
                  </a:moveTo>
                  <a:lnTo>
                    <a:pt x="2908" y="1"/>
                  </a:lnTo>
                  <a:cubicBezTo>
                    <a:pt x="2009" y="549"/>
                    <a:pt x="94" y="1835"/>
                    <a:pt x="46" y="1886"/>
                  </a:cubicBezTo>
                  <a:cubicBezTo>
                    <a:pt x="0" y="1937"/>
                    <a:pt x="173" y="2472"/>
                    <a:pt x="354" y="2472"/>
                  </a:cubicBezTo>
                  <a:cubicBezTo>
                    <a:pt x="358" y="2472"/>
                    <a:pt x="363" y="2472"/>
                    <a:pt x="367" y="2471"/>
                  </a:cubicBezTo>
                  <a:cubicBezTo>
                    <a:pt x="553" y="2444"/>
                    <a:pt x="2309" y="1322"/>
                    <a:pt x="2309" y="1322"/>
                  </a:cubicBezTo>
                  <a:lnTo>
                    <a:pt x="2908" y="1"/>
                  </a:ln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2177925" y="3518575"/>
              <a:ext cx="69300" cy="66000"/>
            </a:xfrm>
            <a:custGeom>
              <a:avLst/>
              <a:gdLst/>
              <a:ahLst/>
              <a:cxnLst/>
              <a:rect l="l" t="t" r="r" b="b"/>
              <a:pathLst>
                <a:path w="2772" h="2640" extrusionOk="0">
                  <a:moveTo>
                    <a:pt x="2772" y="1"/>
                  </a:moveTo>
                  <a:cubicBezTo>
                    <a:pt x="1911" y="607"/>
                    <a:pt x="84" y="2021"/>
                    <a:pt x="41" y="2075"/>
                  </a:cubicBezTo>
                  <a:cubicBezTo>
                    <a:pt x="0" y="2128"/>
                    <a:pt x="201" y="2640"/>
                    <a:pt x="380" y="2640"/>
                  </a:cubicBezTo>
                  <a:cubicBezTo>
                    <a:pt x="386" y="2640"/>
                    <a:pt x="393" y="2639"/>
                    <a:pt x="399" y="2638"/>
                  </a:cubicBezTo>
                  <a:cubicBezTo>
                    <a:pt x="582" y="2599"/>
                    <a:pt x="2261" y="1360"/>
                    <a:pt x="2261" y="1360"/>
                  </a:cubicBezTo>
                  <a:lnTo>
                    <a:pt x="2772" y="1"/>
                  </a:ln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3292175" y="3240275"/>
              <a:ext cx="140925" cy="101875"/>
            </a:xfrm>
            <a:custGeom>
              <a:avLst/>
              <a:gdLst/>
              <a:ahLst/>
              <a:cxnLst/>
              <a:rect l="l" t="t" r="r" b="b"/>
              <a:pathLst>
                <a:path w="5637" h="4075" extrusionOk="0">
                  <a:moveTo>
                    <a:pt x="2963" y="0"/>
                  </a:moveTo>
                  <a:cubicBezTo>
                    <a:pt x="2429" y="0"/>
                    <a:pt x="620" y="1397"/>
                    <a:pt x="324" y="1490"/>
                  </a:cubicBezTo>
                  <a:cubicBezTo>
                    <a:pt x="0" y="1594"/>
                    <a:pt x="1250" y="4074"/>
                    <a:pt x="1250" y="4074"/>
                  </a:cubicBezTo>
                  <a:cubicBezTo>
                    <a:pt x="2992" y="3380"/>
                    <a:pt x="4850" y="3782"/>
                    <a:pt x="5160" y="3497"/>
                  </a:cubicBezTo>
                  <a:cubicBezTo>
                    <a:pt x="5471" y="3212"/>
                    <a:pt x="5637" y="530"/>
                    <a:pt x="5124" y="530"/>
                  </a:cubicBezTo>
                  <a:cubicBezTo>
                    <a:pt x="4562" y="530"/>
                    <a:pt x="3382" y="381"/>
                    <a:pt x="3079" y="42"/>
                  </a:cubicBezTo>
                  <a:cubicBezTo>
                    <a:pt x="3054" y="13"/>
                    <a:pt x="3014" y="0"/>
                    <a:pt x="2963"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3326875" y="3185275"/>
              <a:ext cx="52850" cy="78875"/>
            </a:xfrm>
            <a:custGeom>
              <a:avLst/>
              <a:gdLst/>
              <a:ahLst/>
              <a:cxnLst/>
              <a:rect l="l" t="t" r="r" b="b"/>
              <a:pathLst>
                <a:path w="2114" h="3155" extrusionOk="0">
                  <a:moveTo>
                    <a:pt x="1713" y="0"/>
                  </a:moveTo>
                  <a:cubicBezTo>
                    <a:pt x="1517" y="0"/>
                    <a:pt x="1260" y="78"/>
                    <a:pt x="1201" y="106"/>
                  </a:cubicBezTo>
                  <a:cubicBezTo>
                    <a:pt x="1112" y="152"/>
                    <a:pt x="1112" y="752"/>
                    <a:pt x="1046" y="930"/>
                  </a:cubicBezTo>
                  <a:cubicBezTo>
                    <a:pt x="979" y="1108"/>
                    <a:pt x="624" y="2575"/>
                    <a:pt x="0" y="3154"/>
                  </a:cubicBezTo>
                  <a:lnTo>
                    <a:pt x="2069" y="2820"/>
                  </a:lnTo>
                  <a:cubicBezTo>
                    <a:pt x="2069" y="2820"/>
                    <a:pt x="2114" y="2509"/>
                    <a:pt x="2069" y="2242"/>
                  </a:cubicBezTo>
                  <a:cubicBezTo>
                    <a:pt x="2025" y="1974"/>
                    <a:pt x="2047" y="307"/>
                    <a:pt x="1935" y="84"/>
                  </a:cubicBezTo>
                  <a:cubicBezTo>
                    <a:pt x="1904" y="22"/>
                    <a:pt x="1817" y="0"/>
                    <a:pt x="1713"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3390475" y="3253525"/>
              <a:ext cx="92750" cy="20250"/>
            </a:xfrm>
            <a:custGeom>
              <a:avLst/>
              <a:gdLst/>
              <a:ahLst/>
              <a:cxnLst/>
              <a:rect l="l" t="t" r="r" b="b"/>
              <a:pathLst>
                <a:path w="3710" h="810" extrusionOk="0">
                  <a:moveTo>
                    <a:pt x="2881" y="0"/>
                  </a:moveTo>
                  <a:cubicBezTo>
                    <a:pt x="2098" y="0"/>
                    <a:pt x="742" y="14"/>
                    <a:pt x="1" y="49"/>
                  </a:cubicBezTo>
                  <a:lnTo>
                    <a:pt x="1251" y="810"/>
                  </a:lnTo>
                  <a:cubicBezTo>
                    <a:pt x="1251" y="810"/>
                    <a:pt x="3367" y="755"/>
                    <a:pt x="3539" y="672"/>
                  </a:cubicBezTo>
                  <a:cubicBezTo>
                    <a:pt x="3710" y="590"/>
                    <a:pt x="3549" y="24"/>
                    <a:pt x="3480" y="8"/>
                  </a:cubicBezTo>
                  <a:cubicBezTo>
                    <a:pt x="3459" y="3"/>
                    <a:pt x="3225" y="0"/>
                    <a:pt x="2881"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3395025" y="3275750"/>
              <a:ext cx="88550" cy="32175"/>
            </a:xfrm>
            <a:custGeom>
              <a:avLst/>
              <a:gdLst/>
              <a:ahLst/>
              <a:cxnLst/>
              <a:rect l="l" t="t" r="r" b="b"/>
              <a:pathLst>
                <a:path w="3542" h="1287" extrusionOk="0">
                  <a:moveTo>
                    <a:pt x="0" y="0"/>
                  </a:moveTo>
                  <a:lnTo>
                    <a:pt x="1086" y="984"/>
                  </a:lnTo>
                  <a:cubicBezTo>
                    <a:pt x="1086" y="984"/>
                    <a:pt x="2909" y="1287"/>
                    <a:pt x="3297" y="1287"/>
                  </a:cubicBezTo>
                  <a:cubicBezTo>
                    <a:pt x="3324" y="1287"/>
                    <a:pt x="3345" y="1285"/>
                    <a:pt x="3357" y="1282"/>
                  </a:cubicBezTo>
                  <a:cubicBezTo>
                    <a:pt x="3541" y="1233"/>
                    <a:pt x="3488" y="647"/>
                    <a:pt x="3425" y="619"/>
                  </a:cubicBezTo>
                  <a:cubicBezTo>
                    <a:pt x="3361" y="589"/>
                    <a:pt x="1058" y="154"/>
                    <a:pt x="0"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3384525" y="3301850"/>
              <a:ext cx="86300" cy="37575"/>
            </a:xfrm>
            <a:custGeom>
              <a:avLst/>
              <a:gdLst/>
              <a:ahLst/>
              <a:cxnLst/>
              <a:rect l="l" t="t" r="r" b="b"/>
              <a:pathLst>
                <a:path w="3452" h="1503" extrusionOk="0">
                  <a:moveTo>
                    <a:pt x="1" y="0"/>
                  </a:moveTo>
                  <a:lnTo>
                    <a:pt x="1018" y="1052"/>
                  </a:lnTo>
                  <a:cubicBezTo>
                    <a:pt x="1018" y="1052"/>
                    <a:pt x="2930" y="1503"/>
                    <a:pt x="3237" y="1503"/>
                  </a:cubicBezTo>
                  <a:cubicBezTo>
                    <a:pt x="3248" y="1503"/>
                    <a:pt x="3257" y="1502"/>
                    <a:pt x="3264" y="1501"/>
                  </a:cubicBezTo>
                  <a:cubicBezTo>
                    <a:pt x="3452" y="1465"/>
                    <a:pt x="3439" y="876"/>
                    <a:pt x="3377" y="843"/>
                  </a:cubicBezTo>
                  <a:cubicBezTo>
                    <a:pt x="3314" y="809"/>
                    <a:pt x="1046" y="223"/>
                    <a:pt x="1"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2678675" y="3228250"/>
              <a:ext cx="127900" cy="250450"/>
            </a:xfrm>
            <a:custGeom>
              <a:avLst/>
              <a:gdLst/>
              <a:ahLst/>
              <a:cxnLst/>
              <a:rect l="l" t="t" r="r" b="b"/>
              <a:pathLst>
                <a:path w="5116" h="10018" extrusionOk="0">
                  <a:moveTo>
                    <a:pt x="2780" y="0"/>
                  </a:moveTo>
                  <a:cubicBezTo>
                    <a:pt x="2492" y="0"/>
                    <a:pt x="2216" y="91"/>
                    <a:pt x="2047" y="368"/>
                  </a:cubicBezTo>
                  <a:cubicBezTo>
                    <a:pt x="1558" y="1168"/>
                    <a:pt x="0" y="5660"/>
                    <a:pt x="1780" y="10017"/>
                  </a:cubicBezTo>
                  <a:lnTo>
                    <a:pt x="5115" y="7438"/>
                  </a:lnTo>
                  <a:lnTo>
                    <a:pt x="3915" y="323"/>
                  </a:lnTo>
                  <a:cubicBezTo>
                    <a:pt x="3915" y="323"/>
                    <a:pt x="3325" y="0"/>
                    <a:pt x="2780" y="0"/>
                  </a:cubicBezTo>
                  <a:close/>
                </a:path>
              </a:pathLst>
            </a:custGeom>
            <a:solidFill>
              <a:srgbClr val="AA4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695975" y="3221550"/>
              <a:ext cx="129600" cy="246025"/>
            </a:xfrm>
            <a:custGeom>
              <a:avLst/>
              <a:gdLst/>
              <a:ahLst/>
              <a:cxnLst/>
              <a:rect l="l" t="t" r="r" b="b"/>
              <a:pathLst>
                <a:path w="5184" h="9841" extrusionOk="0">
                  <a:moveTo>
                    <a:pt x="2563" y="1"/>
                  </a:moveTo>
                  <a:cubicBezTo>
                    <a:pt x="2275" y="1"/>
                    <a:pt x="2002" y="90"/>
                    <a:pt x="1844" y="362"/>
                  </a:cubicBezTo>
                  <a:cubicBezTo>
                    <a:pt x="1385" y="1148"/>
                    <a:pt x="1" y="5560"/>
                    <a:pt x="1947" y="9841"/>
                  </a:cubicBezTo>
                  <a:lnTo>
                    <a:pt x="5184" y="7307"/>
                  </a:lnTo>
                  <a:lnTo>
                    <a:pt x="3709" y="318"/>
                  </a:lnTo>
                  <a:cubicBezTo>
                    <a:pt x="3709" y="318"/>
                    <a:pt x="3107" y="1"/>
                    <a:pt x="2563" y="1"/>
                  </a:cubicBezTo>
                  <a:close/>
                </a:path>
              </a:pathLst>
            </a:custGeom>
            <a:solidFill>
              <a:srgbClr val="963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807650" y="3174375"/>
              <a:ext cx="192400" cy="250975"/>
            </a:xfrm>
            <a:custGeom>
              <a:avLst/>
              <a:gdLst/>
              <a:ahLst/>
              <a:cxnLst/>
              <a:rect l="l" t="t" r="r" b="b"/>
              <a:pathLst>
                <a:path w="7696" h="10039" extrusionOk="0">
                  <a:moveTo>
                    <a:pt x="2493" y="1"/>
                  </a:moveTo>
                  <a:cubicBezTo>
                    <a:pt x="1270" y="1"/>
                    <a:pt x="1" y="565"/>
                    <a:pt x="1" y="565"/>
                  </a:cubicBezTo>
                  <a:lnTo>
                    <a:pt x="890" y="1767"/>
                  </a:lnTo>
                  <a:cubicBezTo>
                    <a:pt x="3381" y="2077"/>
                    <a:pt x="4404" y="7592"/>
                    <a:pt x="4493" y="10039"/>
                  </a:cubicBezTo>
                  <a:lnTo>
                    <a:pt x="7695" y="9060"/>
                  </a:lnTo>
                  <a:cubicBezTo>
                    <a:pt x="7695" y="9060"/>
                    <a:pt x="5160" y="1099"/>
                    <a:pt x="3781" y="299"/>
                  </a:cubicBezTo>
                  <a:cubicBezTo>
                    <a:pt x="3405" y="80"/>
                    <a:pt x="2952" y="1"/>
                    <a:pt x="2493" y="1"/>
                  </a:cubicBezTo>
                  <a:close/>
                </a:path>
              </a:pathLst>
            </a:custGeom>
            <a:solidFill>
              <a:srgbClr val="AA4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2805100" y="3223725"/>
              <a:ext cx="170725" cy="224950"/>
            </a:xfrm>
            <a:custGeom>
              <a:avLst/>
              <a:gdLst/>
              <a:ahLst/>
              <a:cxnLst/>
              <a:rect l="l" t="t" r="r" b="b"/>
              <a:pathLst>
                <a:path w="6829" h="8998" extrusionOk="0">
                  <a:moveTo>
                    <a:pt x="2922" y="0"/>
                  </a:moveTo>
                  <a:cubicBezTo>
                    <a:pt x="1606" y="0"/>
                    <a:pt x="1" y="785"/>
                    <a:pt x="1" y="785"/>
                  </a:cubicBezTo>
                  <a:lnTo>
                    <a:pt x="769" y="1826"/>
                  </a:lnTo>
                  <a:cubicBezTo>
                    <a:pt x="3227" y="2096"/>
                    <a:pt x="3688" y="6877"/>
                    <a:pt x="3527" y="8998"/>
                  </a:cubicBezTo>
                  <a:lnTo>
                    <a:pt x="6829" y="8150"/>
                  </a:lnTo>
                  <a:cubicBezTo>
                    <a:pt x="6829" y="8150"/>
                    <a:pt x="5196" y="902"/>
                    <a:pt x="3898" y="207"/>
                  </a:cubicBezTo>
                  <a:cubicBezTo>
                    <a:pt x="3620" y="59"/>
                    <a:pt x="3282" y="0"/>
                    <a:pt x="2922" y="0"/>
                  </a:cubicBezTo>
                  <a:close/>
                </a:path>
              </a:pathLst>
            </a:custGeom>
            <a:solidFill>
              <a:srgbClr val="963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2303650" y="3416425"/>
              <a:ext cx="410625" cy="240900"/>
            </a:xfrm>
            <a:custGeom>
              <a:avLst/>
              <a:gdLst/>
              <a:ahLst/>
              <a:cxnLst/>
              <a:rect l="l" t="t" r="r" b="b"/>
              <a:pathLst>
                <a:path w="16425" h="9636" extrusionOk="0">
                  <a:moveTo>
                    <a:pt x="16425" y="1"/>
                  </a:moveTo>
                  <a:cubicBezTo>
                    <a:pt x="16424" y="1"/>
                    <a:pt x="3469" y="445"/>
                    <a:pt x="148" y="1157"/>
                  </a:cubicBezTo>
                  <a:lnTo>
                    <a:pt x="0" y="5485"/>
                  </a:lnTo>
                  <a:cubicBezTo>
                    <a:pt x="4684" y="5959"/>
                    <a:pt x="13875" y="9636"/>
                    <a:pt x="13875" y="9636"/>
                  </a:cubicBezTo>
                  <a:lnTo>
                    <a:pt x="16425" y="1"/>
                  </a:lnTo>
                  <a:close/>
                </a:path>
              </a:pathLst>
            </a:custGeom>
            <a:solidFill>
              <a:srgbClr val="6D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2303650" y="3514150"/>
              <a:ext cx="384800" cy="143175"/>
            </a:xfrm>
            <a:custGeom>
              <a:avLst/>
              <a:gdLst/>
              <a:ahLst/>
              <a:cxnLst/>
              <a:rect l="l" t="t" r="r" b="b"/>
              <a:pathLst>
                <a:path w="15392" h="5727" extrusionOk="0">
                  <a:moveTo>
                    <a:pt x="15391" y="0"/>
                  </a:moveTo>
                  <a:cubicBezTo>
                    <a:pt x="13388" y="796"/>
                    <a:pt x="10548" y="1294"/>
                    <a:pt x="7397" y="1294"/>
                  </a:cubicBezTo>
                  <a:cubicBezTo>
                    <a:pt x="4569" y="1294"/>
                    <a:pt x="1992" y="894"/>
                    <a:pt x="46" y="237"/>
                  </a:cubicBezTo>
                  <a:lnTo>
                    <a:pt x="0" y="1576"/>
                  </a:lnTo>
                  <a:cubicBezTo>
                    <a:pt x="4684" y="2051"/>
                    <a:pt x="13875" y="5727"/>
                    <a:pt x="13875" y="5727"/>
                  </a:cubicBezTo>
                  <a:lnTo>
                    <a:pt x="15391" y="0"/>
                  </a:ln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2958500" y="3258550"/>
              <a:ext cx="369500" cy="383600"/>
            </a:xfrm>
            <a:custGeom>
              <a:avLst/>
              <a:gdLst/>
              <a:ahLst/>
              <a:cxnLst/>
              <a:rect l="l" t="t" r="r" b="b"/>
              <a:pathLst>
                <a:path w="14780" h="15344" extrusionOk="0">
                  <a:moveTo>
                    <a:pt x="14129" y="0"/>
                  </a:moveTo>
                  <a:cubicBezTo>
                    <a:pt x="14129" y="0"/>
                    <a:pt x="2254" y="4433"/>
                    <a:pt x="0" y="4907"/>
                  </a:cubicBezTo>
                  <a:lnTo>
                    <a:pt x="2906" y="15344"/>
                  </a:lnTo>
                  <a:lnTo>
                    <a:pt x="14780" y="4625"/>
                  </a:lnTo>
                  <a:lnTo>
                    <a:pt x="14129" y="0"/>
                  </a:lnTo>
                  <a:close/>
                </a:path>
              </a:pathLst>
            </a:custGeom>
            <a:solidFill>
              <a:srgbClr val="6D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3015200" y="3380450"/>
              <a:ext cx="305875" cy="261700"/>
            </a:xfrm>
            <a:custGeom>
              <a:avLst/>
              <a:gdLst/>
              <a:ahLst/>
              <a:cxnLst/>
              <a:rect l="l" t="t" r="r" b="b"/>
              <a:pathLst>
                <a:path w="12235" h="10468" extrusionOk="0">
                  <a:moveTo>
                    <a:pt x="12234" y="0"/>
                  </a:moveTo>
                  <a:cubicBezTo>
                    <a:pt x="4330" y="5797"/>
                    <a:pt x="1424" y="7577"/>
                    <a:pt x="0" y="8110"/>
                  </a:cubicBezTo>
                  <a:lnTo>
                    <a:pt x="638" y="10468"/>
                  </a:lnTo>
                  <a:lnTo>
                    <a:pt x="12234" y="0"/>
                  </a:ln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2958500" y="3292425"/>
              <a:ext cx="261200" cy="164275"/>
            </a:xfrm>
            <a:custGeom>
              <a:avLst/>
              <a:gdLst/>
              <a:ahLst/>
              <a:cxnLst/>
              <a:rect l="l" t="t" r="r" b="b"/>
              <a:pathLst>
                <a:path w="10448" h="6571" extrusionOk="0">
                  <a:moveTo>
                    <a:pt x="10447" y="1"/>
                  </a:moveTo>
                  <a:lnTo>
                    <a:pt x="10447" y="1"/>
                  </a:lnTo>
                  <a:cubicBezTo>
                    <a:pt x="6760" y="1347"/>
                    <a:pt x="1434" y="3251"/>
                    <a:pt x="0" y="3552"/>
                  </a:cubicBezTo>
                  <a:lnTo>
                    <a:pt x="840" y="6570"/>
                  </a:lnTo>
                  <a:cubicBezTo>
                    <a:pt x="1047" y="6548"/>
                    <a:pt x="1254" y="6524"/>
                    <a:pt x="1464" y="6495"/>
                  </a:cubicBezTo>
                  <a:cubicBezTo>
                    <a:pt x="5003" y="6000"/>
                    <a:pt x="9009" y="2502"/>
                    <a:pt x="10447" y="1"/>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2580850" y="3354150"/>
              <a:ext cx="560400" cy="938425"/>
            </a:xfrm>
            <a:custGeom>
              <a:avLst/>
              <a:gdLst/>
              <a:ahLst/>
              <a:cxnLst/>
              <a:rect l="l" t="t" r="r" b="b"/>
              <a:pathLst>
                <a:path w="22416" h="37537" extrusionOk="0">
                  <a:moveTo>
                    <a:pt x="10763" y="1"/>
                  </a:moveTo>
                  <a:cubicBezTo>
                    <a:pt x="10763" y="1"/>
                    <a:pt x="4804" y="2269"/>
                    <a:pt x="4004" y="3158"/>
                  </a:cubicBezTo>
                  <a:cubicBezTo>
                    <a:pt x="3203" y="4048"/>
                    <a:pt x="0" y="24461"/>
                    <a:pt x="4181" y="37536"/>
                  </a:cubicBezTo>
                  <a:cubicBezTo>
                    <a:pt x="6533" y="36913"/>
                    <a:pt x="9174" y="36659"/>
                    <a:pt x="12041" y="36659"/>
                  </a:cubicBezTo>
                  <a:cubicBezTo>
                    <a:pt x="15245" y="36659"/>
                    <a:pt x="18732" y="36976"/>
                    <a:pt x="22416" y="37448"/>
                  </a:cubicBezTo>
                  <a:cubicBezTo>
                    <a:pt x="22416" y="37448"/>
                    <a:pt x="17092" y="1290"/>
                    <a:pt x="16722" y="1290"/>
                  </a:cubicBezTo>
                  <a:cubicBezTo>
                    <a:pt x="16722" y="1290"/>
                    <a:pt x="16722" y="1290"/>
                    <a:pt x="16722" y="1290"/>
                  </a:cubicBezTo>
                  <a:cubicBezTo>
                    <a:pt x="16676" y="1295"/>
                    <a:pt x="16624" y="1297"/>
                    <a:pt x="16566" y="1297"/>
                  </a:cubicBezTo>
                  <a:cubicBezTo>
                    <a:pt x="15210" y="1297"/>
                    <a:pt x="10763" y="1"/>
                    <a:pt x="10763" y="1"/>
                  </a:cubicBezTo>
                  <a:close/>
                </a:path>
              </a:pathLst>
            </a:custGeom>
            <a:solidFill>
              <a:srgbClr val="331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2635700" y="3721050"/>
              <a:ext cx="304650" cy="622650"/>
            </a:xfrm>
            <a:custGeom>
              <a:avLst/>
              <a:gdLst/>
              <a:ahLst/>
              <a:cxnLst/>
              <a:rect l="l" t="t" r="r" b="b"/>
              <a:pathLst>
                <a:path w="12186" h="24906" extrusionOk="0">
                  <a:moveTo>
                    <a:pt x="1690" y="1"/>
                  </a:moveTo>
                  <a:cubicBezTo>
                    <a:pt x="1690" y="1"/>
                    <a:pt x="1" y="15389"/>
                    <a:pt x="3469" y="24905"/>
                  </a:cubicBezTo>
                  <a:lnTo>
                    <a:pt x="12186" y="89"/>
                  </a:lnTo>
                  <a:lnTo>
                    <a:pt x="1690" y="1"/>
                  </a:lnTo>
                  <a:close/>
                </a:path>
              </a:pathLst>
            </a:custGeom>
            <a:solidFill>
              <a:srgbClr val="75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2697950" y="3721500"/>
              <a:ext cx="242400" cy="487025"/>
            </a:xfrm>
            <a:custGeom>
              <a:avLst/>
              <a:gdLst/>
              <a:ahLst/>
              <a:cxnLst/>
              <a:rect l="l" t="t" r="r" b="b"/>
              <a:pathLst>
                <a:path w="9696" h="19481" extrusionOk="0">
                  <a:moveTo>
                    <a:pt x="1368" y="1"/>
                  </a:moveTo>
                  <a:cubicBezTo>
                    <a:pt x="510" y="2306"/>
                    <a:pt x="0" y="5161"/>
                    <a:pt x="0" y="8255"/>
                  </a:cubicBezTo>
                  <a:cubicBezTo>
                    <a:pt x="0" y="12875"/>
                    <a:pt x="1136" y="16964"/>
                    <a:pt x="2880" y="19480"/>
                  </a:cubicBezTo>
                  <a:lnTo>
                    <a:pt x="9696" y="71"/>
                  </a:lnTo>
                  <a:lnTo>
                    <a:pt x="1368" y="1"/>
                  </a:ln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2672500" y="3721050"/>
              <a:ext cx="280475" cy="622650"/>
            </a:xfrm>
            <a:custGeom>
              <a:avLst/>
              <a:gdLst/>
              <a:ahLst/>
              <a:cxnLst/>
              <a:rect l="l" t="t" r="r" b="b"/>
              <a:pathLst>
                <a:path w="11219" h="24906" extrusionOk="0">
                  <a:moveTo>
                    <a:pt x="218" y="1"/>
                  </a:moveTo>
                  <a:cubicBezTo>
                    <a:pt x="218" y="1"/>
                    <a:pt x="107" y="1015"/>
                    <a:pt x="1" y="2684"/>
                  </a:cubicBezTo>
                  <a:cubicBezTo>
                    <a:pt x="1374" y="2839"/>
                    <a:pt x="2635" y="2875"/>
                    <a:pt x="3511" y="2875"/>
                  </a:cubicBezTo>
                  <a:cubicBezTo>
                    <a:pt x="4270" y="2875"/>
                    <a:pt x="4739" y="2848"/>
                    <a:pt x="4739" y="2848"/>
                  </a:cubicBezTo>
                  <a:lnTo>
                    <a:pt x="4739" y="2848"/>
                  </a:lnTo>
                  <a:lnTo>
                    <a:pt x="1838" y="24454"/>
                  </a:lnTo>
                  <a:cubicBezTo>
                    <a:pt x="1889" y="24606"/>
                    <a:pt x="1943" y="24756"/>
                    <a:pt x="1997" y="24905"/>
                  </a:cubicBezTo>
                  <a:lnTo>
                    <a:pt x="11219" y="298"/>
                  </a:lnTo>
                  <a:lnTo>
                    <a:pt x="218" y="1"/>
                  </a:lnTo>
                  <a:close/>
                </a:path>
              </a:pathLst>
            </a:custGeom>
            <a:solidFill>
              <a:srgbClr val="75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2738725" y="3682525"/>
              <a:ext cx="348050" cy="659700"/>
            </a:xfrm>
            <a:custGeom>
              <a:avLst/>
              <a:gdLst/>
              <a:ahLst/>
              <a:cxnLst/>
              <a:rect l="l" t="t" r="r" b="b"/>
              <a:pathLst>
                <a:path w="13922" h="26388" extrusionOk="0">
                  <a:moveTo>
                    <a:pt x="9103" y="0"/>
                  </a:moveTo>
                  <a:lnTo>
                    <a:pt x="1" y="963"/>
                  </a:lnTo>
                  <a:cubicBezTo>
                    <a:pt x="1780" y="12438"/>
                    <a:pt x="11563" y="25143"/>
                    <a:pt x="13609" y="26387"/>
                  </a:cubicBezTo>
                  <a:cubicBezTo>
                    <a:pt x="13921" y="25143"/>
                    <a:pt x="9103" y="0"/>
                    <a:pt x="9103" y="0"/>
                  </a:cubicBez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723300" y="3676575"/>
              <a:ext cx="363475" cy="665650"/>
            </a:xfrm>
            <a:custGeom>
              <a:avLst/>
              <a:gdLst/>
              <a:ahLst/>
              <a:cxnLst/>
              <a:rect l="l" t="t" r="r" b="b"/>
              <a:pathLst>
                <a:path w="14539" h="26626" extrusionOk="0">
                  <a:moveTo>
                    <a:pt x="10461" y="0"/>
                  </a:moveTo>
                  <a:lnTo>
                    <a:pt x="233" y="1157"/>
                  </a:lnTo>
                  <a:cubicBezTo>
                    <a:pt x="395" y="2208"/>
                    <a:pt x="1" y="3564"/>
                    <a:pt x="292" y="4627"/>
                  </a:cubicBezTo>
                  <a:lnTo>
                    <a:pt x="7704" y="4745"/>
                  </a:lnTo>
                  <a:lnTo>
                    <a:pt x="13964" y="26436"/>
                  </a:lnTo>
                  <a:cubicBezTo>
                    <a:pt x="14061" y="26515"/>
                    <a:pt x="14150" y="26580"/>
                    <a:pt x="14226" y="26625"/>
                  </a:cubicBezTo>
                  <a:cubicBezTo>
                    <a:pt x="14538" y="25381"/>
                    <a:pt x="10461" y="0"/>
                    <a:pt x="10461" y="0"/>
                  </a:cubicBezTo>
                  <a:close/>
                </a:path>
              </a:pathLst>
            </a:custGeom>
            <a:solidFill>
              <a:srgbClr val="75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2635325" y="4326075"/>
              <a:ext cx="105650" cy="44325"/>
            </a:xfrm>
            <a:custGeom>
              <a:avLst/>
              <a:gdLst/>
              <a:ahLst/>
              <a:cxnLst/>
              <a:rect l="l" t="t" r="r" b="b"/>
              <a:pathLst>
                <a:path w="4226" h="1773" extrusionOk="0">
                  <a:moveTo>
                    <a:pt x="3553" y="1"/>
                  </a:moveTo>
                  <a:cubicBezTo>
                    <a:pt x="3530" y="1"/>
                    <a:pt x="3507" y="12"/>
                    <a:pt x="3484" y="37"/>
                  </a:cubicBezTo>
                  <a:cubicBezTo>
                    <a:pt x="3084" y="483"/>
                    <a:pt x="1" y="1772"/>
                    <a:pt x="1" y="1772"/>
                  </a:cubicBezTo>
                  <a:lnTo>
                    <a:pt x="4226" y="1772"/>
                  </a:lnTo>
                  <a:cubicBezTo>
                    <a:pt x="4226" y="1772"/>
                    <a:pt x="3847" y="1"/>
                    <a:pt x="3553" y="1"/>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3055200" y="4325550"/>
              <a:ext cx="93800" cy="39275"/>
            </a:xfrm>
            <a:custGeom>
              <a:avLst/>
              <a:gdLst/>
              <a:ahLst/>
              <a:cxnLst/>
              <a:rect l="l" t="t" r="r" b="b"/>
              <a:pathLst>
                <a:path w="3752" h="1571" extrusionOk="0">
                  <a:moveTo>
                    <a:pt x="923" y="1"/>
                  </a:moveTo>
                  <a:cubicBezTo>
                    <a:pt x="873" y="1"/>
                    <a:pt x="826" y="6"/>
                    <a:pt x="784" y="17"/>
                  </a:cubicBezTo>
                  <a:cubicBezTo>
                    <a:pt x="1" y="216"/>
                    <a:pt x="561" y="1570"/>
                    <a:pt x="561" y="1570"/>
                  </a:cubicBezTo>
                  <a:lnTo>
                    <a:pt x="3752" y="1570"/>
                  </a:lnTo>
                  <a:cubicBezTo>
                    <a:pt x="3752" y="1570"/>
                    <a:pt x="1798" y="1"/>
                    <a:pt x="923" y="1"/>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2659775" y="3368000"/>
              <a:ext cx="329500" cy="380050"/>
            </a:xfrm>
            <a:custGeom>
              <a:avLst/>
              <a:gdLst/>
              <a:ahLst/>
              <a:cxnLst/>
              <a:rect l="l" t="t" r="r" b="b"/>
              <a:pathLst>
                <a:path w="13180" h="15202" extrusionOk="0">
                  <a:moveTo>
                    <a:pt x="7919" y="1"/>
                  </a:moveTo>
                  <a:cubicBezTo>
                    <a:pt x="6992" y="1"/>
                    <a:pt x="3114" y="939"/>
                    <a:pt x="1603" y="2115"/>
                  </a:cubicBezTo>
                  <a:cubicBezTo>
                    <a:pt x="0" y="3360"/>
                    <a:pt x="550" y="14953"/>
                    <a:pt x="550" y="14953"/>
                  </a:cubicBezTo>
                  <a:cubicBezTo>
                    <a:pt x="1148" y="15127"/>
                    <a:pt x="1864" y="15201"/>
                    <a:pt x="2647" y="15201"/>
                  </a:cubicBezTo>
                  <a:cubicBezTo>
                    <a:pt x="6915" y="15201"/>
                    <a:pt x="13179" y="13011"/>
                    <a:pt x="13179" y="13011"/>
                  </a:cubicBezTo>
                  <a:lnTo>
                    <a:pt x="12187" y="603"/>
                  </a:lnTo>
                  <a:cubicBezTo>
                    <a:pt x="12187" y="603"/>
                    <a:pt x="8643" y="129"/>
                    <a:pt x="8051" y="11"/>
                  </a:cubicBezTo>
                  <a:cubicBezTo>
                    <a:pt x="8018" y="4"/>
                    <a:pt x="7974" y="1"/>
                    <a:pt x="7919" y="1"/>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2659775" y="3356925"/>
              <a:ext cx="329500" cy="391025"/>
            </a:xfrm>
            <a:custGeom>
              <a:avLst/>
              <a:gdLst/>
              <a:ahLst/>
              <a:cxnLst/>
              <a:rect l="l" t="t" r="r" b="b"/>
              <a:pathLst>
                <a:path w="13180" h="15641" extrusionOk="0">
                  <a:moveTo>
                    <a:pt x="7877" y="1"/>
                  </a:moveTo>
                  <a:cubicBezTo>
                    <a:pt x="7046" y="1"/>
                    <a:pt x="3141" y="1362"/>
                    <a:pt x="1603" y="2558"/>
                  </a:cubicBezTo>
                  <a:cubicBezTo>
                    <a:pt x="0" y="3803"/>
                    <a:pt x="550" y="15396"/>
                    <a:pt x="550" y="15396"/>
                  </a:cubicBezTo>
                  <a:cubicBezTo>
                    <a:pt x="1077" y="15551"/>
                    <a:pt x="1696" y="15625"/>
                    <a:pt x="2372" y="15641"/>
                  </a:cubicBezTo>
                  <a:cubicBezTo>
                    <a:pt x="1831" y="14195"/>
                    <a:pt x="1512" y="12428"/>
                    <a:pt x="1512" y="10518"/>
                  </a:cubicBezTo>
                  <a:cubicBezTo>
                    <a:pt x="1512" y="5631"/>
                    <a:pt x="2465" y="3243"/>
                    <a:pt x="5027" y="3092"/>
                  </a:cubicBezTo>
                  <a:cubicBezTo>
                    <a:pt x="5143" y="3086"/>
                    <a:pt x="5257" y="3082"/>
                    <a:pt x="5371" y="3082"/>
                  </a:cubicBezTo>
                  <a:cubicBezTo>
                    <a:pt x="8945" y="3082"/>
                    <a:pt x="11431" y="6449"/>
                    <a:pt x="11431" y="11186"/>
                  </a:cubicBezTo>
                  <a:cubicBezTo>
                    <a:pt x="11431" y="12243"/>
                    <a:pt x="11304" y="13225"/>
                    <a:pt x="11080" y="14115"/>
                  </a:cubicBezTo>
                  <a:cubicBezTo>
                    <a:pt x="12345" y="13746"/>
                    <a:pt x="13179" y="13454"/>
                    <a:pt x="13179" y="13454"/>
                  </a:cubicBezTo>
                  <a:lnTo>
                    <a:pt x="12187" y="1046"/>
                  </a:lnTo>
                  <a:cubicBezTo>
                    <a:pt x="12187" y="1046"/>
                    <a:pt x="8554" y="127"/>
                    <a:pt x="7962" y="8"/>
                  </a:cubicBezTo>
                  <a:cubicBezTo>
                    <a:pt x="7939" y="3"/>
                    <a:pt x="7910" y="1"/>
                    <a:pt x="7877" y="1"/>
                  </a:cubicBezTo>
                  <a:close/>
                </a:path>
              </a:pathLst>
            </a:custGeom>
            <a:solidFill>
              <a:srgbClr val="EAD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2755425" y="3362825"/>
              <a:ext cx="141225" cy="113650"/>
            </a:xfrm>
            <a:custGeom>
              <a:avLst/>
              <a:gdLst/>
              <a:ahLst/>
              <a:cxnLst/>
              <a:rect l="l" t="t" r="r" b="b"/>
              <a:pathLst>
                <a:path w="5649" h="4546" extrusionOk="0">
                  <a:moveTo>
                    <a:pt x="4119" y="1"/>
                  </a:moveTo>
                  <a:cubicBezTo>
                    <a:pt x="3513" y="1"/>
                    <a:pt x="1745" y="647"/>
                    <a:pt x="0" y="1566"/>
                  </a:cubicBezTo>
                  <a:cubicBezTo>
                    <a:pt x="445" y="3257"/>
                    <a:pt x="801" y="3878"/>
                    <a:pt x="1157" y="4546"/>
                  </a:cubicBezTo>
                  <a:cubicBezTo>
                    <a:pt x="1157" y="4546"/>
                    <a:pt x="3467" y="2436"/>
                    <a:pt x="5648" y="588"/>
                  </a:cubicBezTo>
                  <a:cubicBezTo>
                    <a:pt x="4950" y="429"/>
                    <a:pt x="4455" y="55"/>
                    <a:pt x="4225" y="10"/>
                  </a:cubicBezTo>
                  <a:cubicBezTo>
                    <a:pt x="4195" y="4"/>
                    <a:pt x="4160" y="1"/>
                    <a:pt x="4119" y="1"/>
                  </a:cubicBezTo>
                  <a:close/>
                </a:path>
              </a:pathLst>
            </a:custGeom>
            <a:solidFill>
              <a:srgbClr val="FF8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2664825" y="3691000"/>
              <a:ext cx="329425" cy="63900"/>
            </a:xfrm>
            <a:custGeom>
              <a:avLst/>
              <a:gdLst/>
              <a:ahLst/>
              <a:cxnLst/>
              <a:rect l="l" t="t" r="r" b="b"/>
              <a:pathLst>
                <a:path w="13177" h="2556" extrusionOk="0">
                  <a:moveTo>
                    <a:pt x="12876" y="0"/>
                  </a:moveTo>
                  <a:cubicBezTo>
                    <a:pt x="12843" y="0"/>
                    <a:pt x="12809" y="6"/>
                    <a:pt x="12776" y="20"/>
                  </a:cubicBezTo>
                  <a:cubicBezTo>
                    <a:pt x="12719" y="44"/>
                    <a:pt x="7866" y="2019"/>
                    <a:pt x="3013" y="2019"/>
                  </a:cubicBezTo>
                  <a:cubicBezTo>
                    <a:pt x="2108" y="2019"/>
                    <a:pt x="1204" y="1950"/>
                    <a:pt x="330" y="1788"/>
                  </a:cubicBezTo>
                  <a:cubicBezTo>
                    <a:pt x="314" y="1785"/>
                    <a:pt x="298" y="1783"/>
                    <a:pt x="282" y="1783"/>
                  </a:cubicBezTo>
                  <a:cubicBezTo>
                    <a:pt x="158" y="1783"/>
                    <a:pt x="48" y="1873"/>
                    <a:pt x="26" y="2002"/>
                  </a:cubicBezTo>
                  <a:cubicBezTo>
                    <a:pt x="1" y="2146"/>
                    <a:pt x="95" y="2285"/>
                    <a:pt x="238" y="2312"/>
                  </a:cubicBezTo>
                  <a:cubicBezTo>
                    <a:pt x="1123" y="2477"/>
                    <a:pt x="2031" y="2549"/>
                    <a:pt x="2936" y="2555"/>
                  </a:cubicBezTo>
                  <a:cubicBezTo>
                    <a:pt x="2978" y="2556"/>
                    <a:pt x="3021" y="2556"/>
                    <a:pt x="3063" y="2556"/>
                  </a:cubicBezTo>
                  <a:cubicBezTo>
                    <a:pt x="7965" y="2556"/>
                    <a:pt x="12740" y="613"/>
                    <a:pt x="12979" y="515"/>
                  </a:cubicBezTo>
                  <a:cubicBezTo>
                    <a:pt x="13113" y="459"/>
                    <a:pt x="13177" y="304"/>
                    <a:pt x="13121" y="166"/>
                  </a:cubicBezTo>
                  <a:cubicBezTo>
                    <a:pt x="13079" y="63"/>
                    <a:pt x="12981" y="0"/>
                    <a:pt x="12876" y="0"/>
                  </a:cubicBezTo>
                  <a:close/>
                </a:path>
              </a:pathLst>
            </a:custGeom>
            <a:solidFill>
              <a:srgbClr val="51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2716475" y="3743000"/>
              <a:ext cx="69725" cy="93700"/>
            </a:xfrm>
            <a:custGeom>
              <a:avLst/>
              <a:gdLst/>
              <a:ahLst/>
              <a:cxnLst/>
              <a:rect l="l" t="t" r="r" b="b"/>
              <a:pathLst>
                <a:path w="2789" h="3748" extrusionOk="0">
                  <a:moveTo>
                    <a:pt x="891" y="0"/>
                  </a:moveTo>
                  <a:cubicBezTo>
                    <a:pt x="870" y="0"/>
                    <a:pt x="850" y="2"/>
                    <a:pt x="829" y="4"/>
                  </a:cubicBezTo>
                  <a:cubicBezTo>
                    <a:pt x="666" y="26"/>
                    <a:pt x="528" y="136"/>
                    <a:pt x="469" y="289"/>
                  </a:cubicBezTo>
                  <a:cubicBezTo>
                    <a:pt x="294" y="744"/>
                    <a:pt x="1" y="1763"/>
                    <a:pt x="1" y="3482"/>
                  </a:cubicBezTo>
                  <a:cubicBezTo>
                    <a:pt x="1" y="3628"/>
                    <a:pt x="120" y="3748"/>
                    <a:pt x="268" y="3748"/>
                  </a:cubicBezTo>
                  <a:cubicBezTo>
                    <a:pt x="415" y="3748"/>
                    <a:pt x="535" y="3628"/>
                    <a:pt x="535" y="3482"/>
                  </a:cubicBezTo>
                  <a:cubicBezTo>
                    <a:pt x="535" y="2013"/>
                    <a:pt x="754" y="1099"/>
                    <a:pt x="916" y="623"/>
                  </a:cubicBezTo>
                  <a:cubicBezTo>
                    <a:pt x="1267" y="1116"/>
                    <a:pt x="1833" y="2060"/>
                    <a:pt x="2235" y="3466"/>
                  </a:cubicBezTo>
                  <a:cubicBezTo>
                    <a:pt x="2269" y="3583"/>
                    <a:pt x="2376" y="3659"/>
                    <a:pt x="2492" y="3659"/>
                  </a:cubicBezTo>
                  <a:cubicBezTo>
                    <a:pt x="2516" y="3659"/>
                    <a:pt x="2541" y="3655"/>
                    <a:pt x="2565" y="3649"/>
                  </a:cubicBezTo>
                  <a:cubicBezTo>
                    <a:pt x="2707" y="3609"/>
                    <a:pt x="2788" y="3461"/>
                    <a:pt x="2749" y="3319"/>
                  </a:cubicBezTo>
                  <a:cubicBezTo>
                    <a:pt x="2286" y="1704"/>
                    <a:pt x="1613" y="658"/>
                    <a:pt x="1253" y="180"/>
                  </a:cubicBezTo>
                  <a:cubicBezTo>
                    <a:pt x="1166" y="65"/>
                    <a:pt x="1032" y="0"/>
                    <a:pt x="891" y="0"/>
                  </a:cubicBezTo>
                  <a:close/>
                </a:path>
              </a:pathLst>
            </a:custGeom>
            <a:solidFill>
              <a:srgbClr val="51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2742050" y="3846675"/>
              <a:ext cx="104550" cy="47825"/>
            </a:xfrm>
            <a:custGeom>
              <a:avLst/>
              <a:gdLst/>
              <a:ahLst/>
              <a:cxnLst/>
              <a:rect l="l" t="t" r="r" b="b"/>
              <a:pathLst>
                <a:path w="4182" h="1913" extrusionOk="0">
                  <a:moveTo>
                    <a:pt x="4181" y="1"/>
                  </a:moveTo>
                  <a:lnTo>
                    <a:pt x="4181" y="1"/>
                  </a:lnTo>
                  <a:cubicBezTo>
                    <a:pt x="3040" y="462"/>
                    <a:pt x="2160" y="739"/>
                    <a:pt x="1325" y="739"/>
                  </a:cubicBezTo>
                  <a:cubicBezTo>
                    <a:pt x="882" y="739"/>
                    <a:pt x="451" y="661"/>
                    <a:pt x="1" y="491"/>
                  </a:cubicBezTo>
                  <a:lnTo>
                    <a:pt x="1" y="491"/>
                  </a:lnTo>
                  <a:lnTo>
                    <a:pt x="1824" y="1913"/>
                  </a:lnTo>
                  <a:lnTo>
                    <a:pt x="4181" y="1"/>
                  </a:lnTo>
                  <a:close/>
                </a:path>
              </a:pathLst>
            </a:custGeom>
            <a:solidFill>
              <a:srgbClr val="75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2895100" y="3359350"/>
              <a:ext cx="263900" cy="933950"/>
            </a:xfrm>
            <a:custGeom>
              <a:avLst/>
              <a:gdLst/>
              <a:ahLst/>
              <a:cxnLst/>
              <a:rect l="l" t="t" r="r" b="b"/>
              <a:pathLst>
                <a:path w="10556" h="37358" extrusionOk="0">
                  <a:moveTo>
                    <a:pt x="1" y="1"/>
                  </a:moveTo>
                  <a:lnTo>
                    <a:pt x="1" y="1"/>
                  </a:lnTo>
                  <a:cubicBezTo>
                    <a:pt x="3604" y="9026"/>
                    <a:pt x="3678" y="20635"/>
                    <a:pt x="6761" y="36113"/>
                  </a:cubicBezTo>
                  <a:lnTo>
                    <a:pt x="10556" y="37358"/>
                  </a:lnTo>
                  <a:cubicBezTo>
                    <a:pt x="10556" y="37358"/>
                    <a:pt x="4523" y="1082"/>
                    <a:pt x="4152" y="1082"/>
                  </a:cubicBezTo>
                  <a:cubicBezTo>
                    <a:pt x="4152" y="1082"/>
                    <a:pt x="4152" y="1082"/>
                    <a:pt x="4152" y="1082"/>
                  </a:cubicBezTo>
                  <a:cubicBezTo>
                    <a:pt x="4145" y="1082"/>
                    <a:pt x="4138" y="1083"/>
                    <a:pt x="4130" y="1083"/>
                  </a:cubicBezTo>
                  <a:cubicBezTo>
                    <a:pt x="3701" y="1083"/>
                    <a:pt x="759" y="157"/>
                    <a:pt x="1" y="1"/>
                  </a:cubicBezTo>
                  <a:close/>
                </a:path>
              </a:pathLst>
            </a:custGeom>
            <a:solidFill>
              <a:srgbClr val="6D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3033700" y="3560550"/>
              <a:ext cx="125300" cy="732750"/>
            </a:xfrm>
            <a:custGeom>
              <a:avLst/>
              <a:gdLst/>
              <a:ahLst/>
              <a:cxnLst/>
              <a:rect l="l" t="t" r="r" b="b"/>
              <a:pathLst>
                <a:path w="5012" h="29310" extrusionOk="0">
                  <a:moveTo>
                    <a:pt x="0" y="0"/>
                  </a:moveTo>
                  <a:cubicBezTo>
                    <a:pt x="1481" y="9894"/>
                    <a:pt x="3662" y="25549"/>
                    <a:pt x="4145" y="29025"/>
                  </a:cubicBezTo>
                  <a:lnTo>
                    <a:pt x="5012" y="29310"/>
                  </a:lnTo>
                  <a:cubicBezTo>
                    <a:pt x="5012" y="29310"/>
                    <a:pt x="1890" y="10536"/>
                    <a:pt x="0"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2550475" y="3389750"/>
              <a:ext cx="188275" cy="909475"/>
            </a:xfrm>
            <a:custGeom>
              <a:avLst/>
              <a:gdLst/>
              <a:ahLst/>
              <a:cxnLst/>
              <a:rect l="l" t="t" r="r" b="b"/>
              <a:pathLst>
                <a:path w="7531" h="36379" extrusionOk="0">
                  <a:moveTo>
                    <a:pt x="7531" y="0"/>
                  </a:moveTo>
                  <a:lnTo>
                    <a:pt x="7531" y="0"/>
                  </a:lnTo>
                  <a:cubicBezTo>
                    <a:pt x="7230" y="177"/>
                    <a:pt x="5216" y="1441"/>
                    <a:pt x="5099" y="1571"/>
                  </a:cubicBezTo>
                  <a:cubicBezTo>
                    <a:pt x="4299" y="2460"/>
                    <a:pt x="0" y="23304"/>
                    <a:pt x="4180" y="36378"/>
                  </a:cubicBezTo>
                  <a:lnTo>
                    <a:pt x="7166" y="36103"/>
                  </a:lnTo>
                  <a:cubicBezTo>
                    <a:pt x="5363" y="32018"/>
                    <a:pt x="4180" y="25154"/>
                    <a:pt x="4180" y="17374"/>
                  </a:cubicBezTo>
                  <a:cubicBezTo>
                    <a:pt x="4180" y="11205"/>
                    <a:pt x="5663" y="3706"/>
                    <a:pt x="7531" y="0"/>
                  </a:cubicBezTo>
                  <a:close/>
                </a:path>
              </a:pathLst>
            </a:custGeom>
            <a:solidFill>
              <a:srgbClr val="6D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2617650" y="4110150"/>
              <a:ext cx="112000" cy="189075"/>
            </a:xfrm>
            <a:custGeom>
              <a:avLst/>
              <a:gdLst/>
              <a:ahLst/>
              <a:cxnLst/>
              <a:rect l="l" t="t" r="r" b="b"/>
              <a:pathLst>
                <a:path w="4480" h="7563" extrusionOk="0">
                  <a:moveTo>
                    <a:pt x="1" y="0"/>
                  </a:moveTo>
                  <a:cubicBezTo>
                    <a:pt x="275" y="2663"/>
                    <a:pt x="749" y="5236"/>
                    <a:pt x="1493" y="7562"/>
                  </a:cubicBezTo>
                  <a:lnTo>
                    <a:pt x="4479" y="7287"/>
                  </a:lnTo>
                  <a:cubicBezTo>
                    <a:pt x="4032" y="6273"/>
                    <a:pt x="3623" y="5087"/>
                    <a:pt x="3259" y="3758"/>
                  </a:cubicBezTo>
                  <a:cubicBezTo>
                    <a:pt x="2180" y="2945"/>
                    <a:pt x="1068" y="1653"/>
                    <a:pt x="1"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2668300" y="3389750"/>
              <a:ext cx="70450" cy="109475"/>
            </a:xfrm>
            <a:custGeom>
              <a:avLst/>
              <a:gdLst/>
              <a:ahLst/>
              <a:cxnLst/>
              <a:rect l="l" t="t" r="r" b="b"/>
              <a:pathLst>
                <a:path w="2818" h="4379" extrusionOk="0">
                  <a:moveTo>
                    <a:pt x="2818" y="0"/>
                  </a:moveTo>
                  <a:cubicBezTo>
                    <a:pt x="2517" y="177"/>
                    <a:pt x="503" y="1441"/>
                    <a:pt x="386" y="1571"/>
                  </a:cubicBezTo>
                  <a:cubicBezTo>
                    <a:pt x="296" y="1672"/>
                    <a:pt x="161" y="2026"/>
                    <a:pt x="1" y="2593"/>
                  </a:cubicBezTo>
                  <a:cubicBezTo>
                    <a:pt x="414" y="3132"/>
                    <a:pt x="823" y="3730"/>
                    <a:pt x="1228" y="4378"/>
                  </a:cubicBezTo>
                  <a:cubicBezTo>
                    <a:pt x="1699" y="2657"/>
                    <a:pt x="2239" y="1146"/>
                    <a:pt x="2818"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2689750" y="3389750"/>
              <a:ext cx="49000" cy="44600"/>
            </a:xfrm>
            <a:custGeom>
              <a:avLst/>
              <a:gdLst/>
              <a:ahLst/>
              <a:cxnLst/>
              <a:rect l="l" t="t" r="r" b="b"/>
              <a:pathLst>
                <a:path w="1960" h="1784" extrusionOk="0">
                  <a:moveTo>
                    <a:pt x="1960" y="0"/>
                  </a:moveTo>
                  <a:cubicBezTo>
                    <a:pt x="1743" y="127"/>
                    <a:pt x="646" y="814"/>
                    <a:pt x="0" y="1240"/>
                  </a:cubicBezTo>
                  <a:cubicBezTo>
                    <a:pt x="353" y="1435"/>
                    <a:pt x="754" y="1617"/>
                    <a:pt x="1195" y="1784"/>
                  </a:cubicBezTo>
                  <a:cubicBezTo>
                    <a:pt x="1440" y="1124"/>
                    <a:pt x="1696" y="523"/>
                    <a:pt x="1960"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2641525" y="3389750"/>
              <a:ext cx="97225" cy="904325"/>
            </a:xfrm>
            <a:custGeom>
              <a:avLst/>
              <a:gdLst/>
              <a:ahLst/>
              <a:cxnLst/>
              <a:rect l="l" t="t" r="r" b="b"/>
              <a:pathLst>
                <a:path w="3889" h="36173" extrusionOk="0">
                  <a:moveTo>
                    <a:pt x="3889" y="0"/>
                  </a:moveTo>
                  <a:lnTo>
                    <a:pt x="3889" y="0"/>
                  </a:lnTo>
                  <a:cubicBezTo>
                    <a:pt x="3789" y="59"/>
                    <a:pt x="3498" y="239"/>
                    <a:pt x="3151" y="456"/>
                  </a:cubicBezTo>
                  <a:cubicBezTo>
                    <a:pt x="1417" y="4421"/>
                    <a:pt x="66" y="11550"/>
                    <a:pt x="38" y="17477"/>
                  </a:cubicBezTo>
                  <a:cubicBezTo>
                    <a:pt x="1" y="25160"/>
                    <a:pt x="1079" y="31967"/>
                    <a:pt x="2767" y="36173"/>
                  </a:cubicBezTo>
                  <a:lnTo>
                    <a:pt x="3845" y="36112"/>
                  </a:lnTo>
                  <a:cubicBezTo>
                    <a:pt x="2042" y="32027"/>
                    <a:pt x="538" y="25154"/>
                    <a:pt x="538" y="17374"/>
                  </a:cubicBezTo>
                  <a:cubicBezTo>
                    <a:pt x="538" y="11205"/>
                    <a:pt x="2021" y="3706"/>
                    <a:pt x="3889" y="0"/>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2895100" y="3359350"/>
              <a:ext cx="131975" cy="103225"/>
            </a:xfrm>
            <a:custGeom>
              <a:avLst/>
              <a:gdLst/>
              <a:ahLst/>
              <a:cxnLst/>
              <a:rect l="l" t="t" r="r" b="b"/>
              <a:pathLst>
                <a:path w="5279" h="4129" extrusionOk="0">
                  <a:moveTo>
                    <a:pt x="1" y="1"/>
                  </a:moveTo>
                  <a:lnTo>
                    <a:pt x="1" y="1"/>
                  </a:lnTo>
                  <a:cubicBezTo>
                    <a:pt x="490" y="1225"/>
                    <a:pt x="990" y="2616"/>
                    <a:pt x="1488" y="4128"/>
                  </a:cubicBezTo>
                  <a:cubicBezTo>
                    <a:pt x="2647" y="4081"/>
                    <a:pt x="4212" y="3973"/>
                    <a:pt x="5278" y="3499"/>
                  </a:cubicBezTo>
                  <a:cubicBezTo>
                    <a:pt x="4955" y="1812"/>
                    <a:pt x="4220" y="1082"/>
                    <a:pt x="4152" y="1082"/>
                  </a:cubicBezTo>
                  <a:cubicBezTo>
                    <a:pt x="4152" y="1082"/>
                    <a:pt x="4152" y="1082"/>
                    <a:pt x="4152" y="1082"/>
                  </a:cubicBezTo>
                  <a:cubicBezTo>
                    <a:pt x="4145" y="1082"/>
                    <a:pt x="4138" y="1083"/>
                    <a:pt x="4130" y="1083"/>
                  </a:cubicBezTo>
                  <a:cubicBezTo>
                    <a:pt x="3701" y="1083"/>
                    <a:pt x="759" y="157"/>
                    <a:pt x="1" y="1"/>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2895100" y="3359350"/>
              <a:ext cx="183200" cy="907500"/>
            </a:xfrm>
            <a:custGeom>
              <a:avLst/>
              <a:gdLst/>
              <a:ahLst/>
              <a:cxnLst/>
              <a:rect l="l" t="t" r="r" b="b"/>
              <a:pathLst>
                <a:path w="7328" h="36300" extrusionOk="0">
                  <a:moveTo>
                    <a:pt x="1" y="1"/>
                  </a:moveTo>
                  <a:cubicBezTo>
                    <a:pt x="3604" y="9026"/>
                    <a:pt x="3471" y="20696"/>
                    <a:pt x="6554" y="36172"/>
                  </a:cubicBezTo>
                  <a:lnTo>
                    <a:pt x="7328" y="36299"/>
                  </a:lnTo>
                  <a:cubicBezTo>
                    <a:pt x="4364" y="20975"/>
                    <a:pt x="4143" y="9340"/>
                    <a:pt x="838" y="216"/>
                  </a:cubicBezTo>
                  <a:cubicBezTo>
                    <a:pt x="479" y="116"/>
                    <a:pt x="180" y="38"/>
                    <a:pt x="1" y="1"/>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905700" y="3314575"/>
              <a:ext cx="74900" cy="40325"/>
            </a:xfrm>
            <a:custGeom>
              <a:avLst/>
              <a:gdLst/>
              <a:ahLst/>
              <a:cxnLst/>
              <a:rect l="l" t="t" r="r" b="b"/>
              <a:pathLst>
                <a:path w="2996" h="1613" extrusionOk="0">
                  <a:moveTo>
                    <a:pt x="2571" y="1"/>
                  </a:moveTo>
                  <a:cubicBezTo>
                    <a:pt x="2022" y="241"/>
                    <a:pt x="1206" y="482"/>
                    <a:pt x="1" y="627"/>
                  </a:cubicBezTo>
                  <a:cubicBezTo>
                    <a:pt x="83" y="956"/>
                    <a:pt x="157" y="1285"/>
                    <a:pt x="221" y="1612"/>
                  </a:cubicBezTo>
                  <a:cubicBezTo>
                    <a:pt x="267" y="1612"/>
                    <a:pt x="313" y="1613"/>
                    <a:pt x="358" y="1613"/>
                  </a:cubicBezTo>
                  <a:cubicBezTo>
                    <a:pt x="1519" y="1613"/>
                    <a:pt x="2388" y="1399"/>
                    <a:pt x="2995" y="1161"/>
                  </a:cubicBezTo>
                  <a:cubicBezTo>
                    <a:pt x="2864" y="795"/>
                    <a:pt x="2722" y="404"/>
                    <a:pt x="2571" y="1"/>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2886500" y="3255675"/>
              <a:ext cx="72450" cy="39850"/>
            </a:xfrm>
            <a:custGeom>
              <a:avLst/>
              <a:gdLst/>
              <a:ahLst/>
              <a:cxnLst/>
              <a:rect l="l" t="t" r="r" b="b"/>
              <a:pathLst>
                <a:path w="2898" h="1594" extrusionOk="0">
                  <a:moveTo>
                    <a:pt x="2399" y="0"/>
                  </a:moveTo>
                  <a:cubicBezTo>
                    <a:pt x="1870" y="258"/>
                    <a:pt x="1104" y="529"/>
                    <a:pt x="1" y="741"/>
                  </a:cubicBezTo>
                  <a:cubicBezTo>
                    <a:pt x="126" y="1013"/>
                    <a:pt x="242" y="1298"/>
                    <a:pt x="348" y="1593"/>
                  </a:cubicBezTo>
                  <a:cubicBezTo>
                    <a:pt x="1503" y="1561"/>
                    <a:pt x="2332" y="1390"/>
                    <a:pt x="2898" y="1208"/>
                  </a:cubicBezTo>
                  <a:cubicBezTo>
                    <a:pt x="2736" y="799"/>
                    <a:pt x="2567" y="391"/>
                    <a:pt x="2399" y="0"/>
                  </a:cubicBez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2702225" y="3331925"/>
              <a:ext cx="46425" cy="44450"/>
            </a:xfrm>
            <a:custGeom>
              <a:avLst/>
              <a:gdLst/>
              <a:ahLst/>
              <a:cxnLst/>
              <a:rect l="l" t="t" r="r" b="b"/>
              <a:pathLst>
                <a:path w="1857" h="1778" extrusionOk="0">
                  <a:moveTo>
                    <a:pt x="1774" y="1"/>
                  </a:moveTo>
                  <a:cubicBezTo>
                    <a:pt x="1774" y="1"/>
                    <a:pt x="1192" y="281"/>
                    <a:pt x="46" y="436"/>
                  </a:cubicBezTo>
                  <a:cubicBezTo>
                    <a:pt x="14" y="866"/>
                    <a:pt x="1" y="1315"/>
                    <a:pt x="12" y="1777"/>
                  </a:cubicBezTo>
                  <a:cubicBezTo>
                    <a:pt x="1279" y="1674"/>
                    <a:pt x="1857" y="1525"/>
                    <a:pt x="1857" y="1525"/>
                  </a:cubicBezTo>
                  <a:lnTo>
                    <a:pt x="1774" y="1"/>
                  </a:ln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708125" y="3264475"/>
              <a:ext cx="46175" cy="45975"/>
            </a:xfrm>
            <a:custGeom>
              <a:avLst/>
              <a:gdLst/>
              <a:ahLst/>
              <a:cxnLst/>
              <a:rect l="l" t="t" r="r" b="b"/>
              <a:pathLst>
                <a:path w="1847" h="1839" extrusionOk="0">
                  <a:moveTo>
                    <a:pt x="1847" y="1"/>
                  </a:moveTo>
                  <a:lnTo>
                    <a:pt x="1847" y="1"/>
                  </a:lnTo>
                  <a:cubicBezTo>
                    <a:pt x="1847" y="1"/>
                    <a:pt x="1522" y="88"/>
                    <a:pt x="912" y="88"/>
                  </a:cubicBezTo>
                  <a:cubicBezTo>
                    <a:pt x="758" y="88"/>
                    <a:pt x="586" y="83"/>
                    <a:pt x="397" y="69"/>
                  </a:cubicBezTo>
                  <a:cubicBezTo>
                    <a:pt x="255" y="513"/>
                    <a:pt x="113" y="1055"/>
                    <a:pt x="1" y="1674"/>
                  </a:cubicBezTo>
                  <a:cubicBezTo>
                    <a:pt x="918" y="1827"/>
                    <a:pt x="1425" y="1838"/>
                    <a:pt x="1550" y="1838"/>
                  </a:cubicBezTo>
                  <a:cubicBezTo>
                    <a:pt x="1570" y="1838"/>
                    <a:pt x="1581" y="1838"/>
                    <a:pt x="1581" y="1838"/>
                  </a:cubicBezTo>
                  <a:lnTo>
                    <a:pt x="1847" y="1"/>
                  </a:lnTo>
                  <a:close/>
                </a:path>
              </a:pathLst>
            </a:custGeom>
            <a:solidFill>
              <a:srgbClr val="FF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2717625" y="3235350"/>
              <a:ext cx="212350" cy="193525"/>
            </a:xfrm>
            <a:custGeom>
              <a:avLst/>
              <a:gdLst/>
              <a:ahLst/>
              <a:cxnLst/>
              <a:rect l="l" t="t" r="r" b="b"/>
              <a:pathLst>
                <a:path w="8494" h="7741" extrusionOk="0">
                  <a:moveTo>
                    <a:pt x="3737" y="0"/>
                  </a:moveTo>
                  <a:cubicBezTo>
                    <a:pt x="2564" y="0"/>
                    <a:pt x="1478" y="79"/>
                    <a:pt x="1241" y="284"/>
                  </a:cubicBezTo>
                  <a:cubicBezTo>
                    <a:pt x="746" y="714"/>
                    <a:pt x="0" y="6532"/>
                    <a:pt x="0" y="6532"/>
                  </a:cubicBezTo>
                  <a:cubicBezTo>
                    <a:pt x="1198" y="7356"/>
                    <a:pt x="2438" y="7740"/>
                    <a:pt x="3650" y="7740"/>
                  </a:cubicBezTo>
                  <a:cubicBezTo>
                    <a:pt x="5384" y="7740"/>
                    <a:pt x="7064" y="6956"/>
                    <a:pt x="8494" y="5553"/>
                  </a:cubicBezTo>
                  <a:cubicBezTo>
                    <a:pt x="8494" y="5553"/>
                    <a:pt x="7456" y="513"/>
                    <a:pt x="6893" y="216"/>
                  </a:cubicBezTo>
                  <a:cubicBezTo>
                    <a:pt x="6385" y="93"/>
                    <a:pt x="5010" y="0"/>
                    <a:pt x="3737" y="0"/>
                  </a:cubicBezTo>
                  <a:close/>
                </a:path>
              </a:pathLst>
            </a:custGeom>
            <a:solidFill>
              <a:srgbClr val="3F2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2745000" y="3238750"/>
              <a:ext cx="130375" cy="60400"/>
            </a:xfrm>
            <a:custGeom>
              <a:avLst/>
              <a:gdLst/>
              <a:ahLst/>
              <a:cxnLst/>
              <a:rect l="l" t="t" r="r" b="b"/>
              <a:pathLst>
                <a:path w="5215" h="2416" extrusionOk="0">
                  <a:moveTo>
                    <a:pt x="3155" y="0"/>
                  </a:moveTo>
                  <a:cubicBezTo>
                    <a:pt x="2097" y="0"/>
                    <a:pt x="878" y="95"/>
                    <a:pt x="521" y="376"/>
                  </a:cubicBezTo>
                  <a:cubicBezTo>
                    <a:pt x="1" y="786"/>
                    <a:pt x="264" y="1945"/>
                    <a:pt x="264" y="1945"/>
                  </a:cubicBezTo>
                  <a:lnTo>
                    <a:pt x="685" y="1991"/>
                  </a:lnTo>
                  <a:cubicBezTo>
                    <a:pt x="685" y="1991"/>
                    <a:pt x="685" y="1613"/>
                    <a:pt x="1736" y="1607"/>
                  </a:cubicBezTo>
                  <a:cubicBezTo>
                    <a:pt x="1745" y="1607"/>
                    <a:pt x="1754" y="1607"/>
                    <a:pt x="1763" y="1607"/>
                  </a:cubicBezTo>
                  <a:cubicBezTo>
                    <a:pt x="2809" y="1607"/>
                    <a:pt x="4119" y="1940"/>
                    <a:pt x="4234" y="2133"/>
                  </a:cubicBezTo>
                  <a:cubicBezTo>
                    <a:pt x="4351" y="2328"/>
                    <a:pt x="4398" y="2415"/>
                    <a:pt x="4398" y="2415"/>
                  </a:cubicBezTo>
                  <a:lnTo>
                    <a:pt x="5145" y="2356"/>
                  </a:lnTo>
                  <a:cubicBezTo>
                    <a:pt x="5145" y="2356"/>
                    <a:pt x="5215" y="284"/>
                    <a:pt x="4841" y="125"/>
                  </a:cubicBezTo>
                  <a:cubicBezTo>
                    <a:pt x="4679" y="56"/>
                    <a:pt x="3964" y="0"/>
                    <a:pt x="3155"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2751075" y="3238750"/>
              <a:ext cx="122325" cy="33575"/>
            </a:xfrm>
            <a:custGeom>
              <a:avLst/>
              <a:gdLst/>
              <a:ahLst/>
              <a:cxnLst/>
              <a:rect l="l" t="t" r="r" b="b"/>
              <a:pathLst>
                <a:path w="4893" h="1343" extrusionOk="0">
                  <a:moveTo>
                    <a:pt x="2912" y="0"/>
                  </a:moveTo>
                  <a:cubicBezTo>
                    <a:pt x="1854" y="0"/>
                    <a:pt x="635" y="95"/>
                    <a:pt x="278" y="376"/>
                  </a:cubicBezTo>
                  <a:cubicBezTo>
                    <a:pt x="129" y="494"/>
                    <a:pt x="46" y="674"/>
                    <a:pt x="0" y="870"/>
                  </a:cubicBezTo>
                  <a:cubicBezTo>
                    <a:pt x="388" y="839"/>
                    <a:pt x="795" y="822"/>
                    <a:pt x="1211" y="822"/>
                  </a:cubicBezTo>
                  <a:cubicBezTo>
                    <a:pt x="2652" y="822"/>
                    <a:pt x="3954" y="1021"/>
                    <a:pt x="4892" y="1343"/>
                  </a:cubicBezTo>
                  <a:cubicBezTo>
                    <a:pt x="4866" y="792"/>
                    <a:pt x="4790" y="207"/>
                    <a:pt x="4598" y="125"/>
                  </a:cubicBezTo>
                  <a:cubicBezTo>
                    <a:pt x="4436" y="56"/>
                    <a:pt x="3721" y="0"/>
                    <a:pt x="2912" y="0"/>
                  </a:cubicBezTo>
                  <a:close/>
                </a:path>
              </a:pathLst>
            </a:custGeom>
            <a:solidFill>
              <a:srgbClr val="FF8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2715725" y="3173075"/>
              <a:ext cx="203150" cy="81025"/>
            </a:xfrm>
            <a:custGeom>
              <a:avLst/>
              <a:gdLst/>
              <a:ahLst/>
              <a:cxnLst/>
              <a:rect l="l" t="t" r="r" b="b"/>
              <a:pathLst>
                <a:path w="8126" h="3241" extrusionOk="0">
                  <a:moveTo>
                    <a:pt x="3526" y="0"/>
                  </a:moveTo>
                  <a:cubicBezTo>
                    <a:pt x="1878" y="0"/>
                    <a:pt x="302" y="591"/>
                    <a:pt x="832" y="1551"/>
                  </a:cubicBezTo>
                  <a:cubicBezTo>
                    <a:pt x="101" y="2213"/>
                    <a:pt x="1" y="2694"/>
                    <a:pt x="298" y="3241"/>
                  </a:cubicBezTo>
                  <a:cubicBezTo>
                    <a:pt x="1487" y="2971"/>
                    <a:pt x="2998" y="2890"/>
                    <a:pt x="4374" y="2890"/>
                  </a:cubicBezTo>
                  <a:cubicBezTo>
                    <a:pt x="6395" y="2890"/>
                    <a:pt x="8125" y="3063"/>
                    <a:pt x="8125" y="3063"/>
                  </a:cubicBezTo>
                  <a:cubicBezTo>
                    <a:pt x="8125" y="3063"/>
                    <a:pt x="7117" y="795"/>
                    <a:pt x="5160" y="216"/>
                  </a:cubicBezTo>
                  <a:cubicBezTo>
                    <a:pt x="4662" y="69"/>
                    <a:pt x="4089" y="0"/>
                    <a:pt x="3526" y="0"/>
                  </a:cubicBezTo>
                  <a:close/>
                </a:path>
              </a:pathLst>
            </a:custGeom>
            <a:solidFill>
              <a:srgbClr val="AA4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2724050" y="3202875"/>
              <a:ext cx="194825" cy="46800"/>
            </a:xfrm>
            <a:custGeom>
              <a:avLst/>
              <a:gdLst/>
              <a:ahLst/>
              <a:cxnLst/>
              <a:rect l="l" t="t" r="r" b="b"/>
              <a:pathLst>
                <a:path w="7793" h="1872" extrusionOk="0">
                  <a:moveTo>
                    <a:pt x="6444" y="0"/>
                  </a:moveTo>
                  <a:cubicBezTo>
                    <a:pt x="6239" y="288"/>
                    <a:pt x="5338" y="449"/>
                    <a:pt x="4101" y="449"/>
                  </a:cubicBezTo>
                  <a:cubicBezTo>
                    <a:pt x="3482" y="449"/>
                    <a:pt x="2780" y="409"/>
                    <a:pt x="2038" y="324"/>
                  </a:cubicBezTo>
                  <a:cubicBezTo>
                    <a:pt x="1455" y="256"/>
                    <a:pt x="904" y="169"/>
                    <a:pt x="400" y="65"/>
                  </a:cubicBezTo>
                  <a:lnTo>
                    <a:pt x="400" y="65"/>
                  </a:lnTo>
                  <a:cubicBezTo>
                    <a:pt x="412" y="160"/>
                    <a:pt x="442" y="257"/>
                    <a:pt x="499" y="359"/>
                  </a:cubicBezTo>
                  <a:cubicBezTo>
                    <a:pt x="276" y="560"/>
                    <a:pt x="112" y="745"/>
                    <a:pt x="0" y="920"/>
                  </a:cubicBezTo>
                  <a:cubicBezTo>
                    <a:pt x="795" y="718"/>
                    <a:pt x="1796" y="597"/>
                    <a:pt x="2886" y="597"/>
                  </a:cubicBezTo>
                  <a:cubicBezTo>
                    <a:pt x="5185" y="597"/>
                    <a:pt x="7095" y="1135"/>
                    <a:pt x="7482" y="1843"/>
                  </a:cubicBezTo>
                  <a:cubicBezTo>
                    <a:pt x="7680" y="1860"/>
                    <a:pt x="7792" y="1871"/>
                    <a:pt x="7792" y="1871"/>
                  </a:cubicBezTo>
                  <a:cubicBezTo>
                    <a:pt x="7792" y="1871"/>
                    <a:pt x="7336" y="848"/>
                    <a:pt x="6444" y="0"/>
                  </a:cubicBezTo>
                  <a:close/>
                </a:path>
              </a:pathLst>
            </a:custGeom>
            <a:solidFill>
              <a:srgbClr val="963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2756850" y="3258325"/>
              <a:ext cx="27200" cy="10950"/>
            </a:xfrm>
            <a:custGeom>
              <a:avLst/>
              <a:gdLst/>
              <a:ahLst/>
              <a:cxnLst/>
              <a:rect l="l" t="t" r="r" b="b"/>
              <a:pathLst>
                <a:path w="1088" h="438" extrusionOk="0">
                  <a:moveTo>
                    <a:pt x="680" y="0"/>
                  </a:moveTo>
                  <a:cubicBezTo>
                    <a:pt x="489" y="0"/>
                    <a:pt x="249" y="96"/>
                    <a:pt x="1" y="437"/>
                  </a:cubicBezTo>
                  <a:lnTo>
                    <a:pt x="1088" y="157"/>
                  </a:lnTo>
                  <a:cubicBezTo>
                    <a:pt x="1088" y="157"/>
                    <a:pt x="924" y="0"/>
                    <a:pt x="680" y="0"/>
                  </a:cubicBezTo>
                  <a:close/>
                </a:path>
              </a:pathLst>
            </a:custGeom>
            <a:solidFill>
              <a:srgbClr val="772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2815475" y="3259775"/>
              <a:ext cx="31900" cy="12125"/>
            </a:xfrm>
            <a:custGeom>
              <a:avLst/>
              <a:gdLst/>
              <a:ahLst/>
              <a:cxnLst/>
              <a:rect l="l" t="t" r="r" b="b"/>
              <a:pathLst>
                <a:path w="1276" h="485" extrusionOk="0">
                  <a:moveTo>
                    <a:pt x="465" y="1"/>
                  </a:moveTo>
                  <a:cubicBezTo>
                    <a:pt x="330" y="1"/>
                    <a:pt x="176" y="27"/>
                    <a:pt x="1" y="92"/>
                  </a:cubicBezTo>
                  <a:lnTo>
                    <a:pt x="1275" y="484"/>
                  </a:lnTo>
                  <a:cubicBezTo>
                    <a:pt x="1275" y="484"/>
                    <a:pt x="1046" y="1"/>
                    <a:pt x="465" y="1"/>
                  </a:cubicBezTo>
                  <a:close/>
                </a:path>
              </a:pathLst>
            </a:custGeom>
            <a:solidFill>
              <a:srgbClr val="772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2783225" y="3262975"/>
              <a:ext cx="29650" cy="29350"/>
            </a:xfrm>
            <a:custGeom>
              <a:avLst/>
              <a:gdLst/>
              <a:ahLst/>
              <a:cxnLst/>
              <a:rect l="l" t="t" r="r" b="b"/>
              <a:pathLst>
                <a:path w="1186" h="1174" extrusionOk="0">
                  <a:moveTo>
                    <a:pt x="386" y="0"/>
                  </a:moveTo>
                  <a:cubicBezTo>
                    <a:pt x="30" y="356"/>
                    <a:pt x="0" y="1038"/>
                    <a:pt x="355" y="1157"/>
                  </a:cubicBezTo>
                  <a:cubicBezTo>
                    <a:pt x="389" y="1168"/>
                    <a:pt x="424" y="1173"/>
                    <a:pt x="460" y="1173"/>
                  </a:cubicBezTo>
                  <a:cubicBezTo>
                    <a:pt x="797" y="1173"/>
                    <a:pt x="1186" y="712"/>
                    <a:pt x="1186" y="712"/>
                  </a:cubicBezTo>
                  <a:lnTo>
                    <a:pt x="386" y="0"/>
                  </a:lnTo>
                  <a:close/>
                </a:path>
              </a:pathLst>
            </a:custGeom>
            <a:solidFill>
              <a:srgbClr val="FF8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2765800" y="3434225"/>
              <a:ext cx="59000" cy="42250"/>
            </a:xfrm>
            <a:custGeom>
              <a:avLst/>
              <a:gdLst/>
              <a:ahLst/>
              <a:cxnLst/>
              <a:rect l="l" t="t" r="r" b="b"/>
              <a:pathLst>
                <a:path w="2360" h="1690" extrusionOk="0">
                  <a:moveTo>
                    <a:pt x="874" y="0"/>
                  </a:moveTo>
                  <a:cubicBezTo>
                    <a:pt x="570" y="0"/>
                    <a:pt x="278" y="29"/>
                    <a:pt x="0" y="79"/>
                  </a:cubicBezTo>
                  <a:cubicBezTo>
                    <a:pt x="265" y="817"/>
                    <a:pt x="504" y="1244"/>
                    <a:pt x="742" y="1690"/>
                  </a:cubicBezTo>
                  <a:cubicBezTo>
                    <a:pt x="742" y="1690"/>
                    <a:pt x="1406" y="1083"/>
                    <a:pt x="2360" y="234"/>
                  </a:cubicBezTo>
                  <a:cubicBezTo>
                    <a:pt x="1918" y="85"/>
                    <a:pt x="1412" y="0"/>
                    <a:pt x="874" y="0"/>
                  </a:cubicBezTo>
                  <a:close/>
                </a:path>
              </a:pathLst>
            </a:custGeom>
            <a:solidFill>
              <a:srgbClr val="FF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2295125" y="3430875"/>
              <a:ext cx="86725" cy="146800"/>
            </a:xfrm>
            <a:custGeom>
              <a:avLst/>
              <a:gdLst/>
              <a:ahLst/>
              <a:cxnLst/>
              <a:rect l="l" t="t" r="r" b="b"/>
              <a:pathLst>
                <a:path w="3469" h="5872" extrusionOk="0">
                  <a:moveTo>
                    <a:pt x="2890" y="0"/>
                  </a:moveTo>
                  <a:cubicBezTo>
                    <a:pt x="2757" y="0"/>
                    <a:pt x="222" y="400"/>
                    <a:pt x="222" y="400"/>
                  </a:cubicBezTo>
                  <a:cubicBezTo>
                    <a:pt x="222" y="400"/>
                    <a:pt x="0" y="5071"/>
                    <a:pt x="0" y="5381"/>
                  </a:cubicBezTo>
                  <a:lnTo>
                    <a:pt x="3469" y="5871"/>
                  </a:lnTo>
                  <a:cubicBezTo>
                    <a:pt x="3469" y="5871"/>
                    <a:pt x="3024" y="0"/>
                    <a:pt x="2890" y="0"/>
                  </a:cubicBez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2296775" y="3430875"/>
              <a:ext cx="81275" cy="100100"/>
            </a:xfrm>
            <a:custGeom>
              <a:avLst/>
              <a:gdLst/>
              <a:ahLst/>
              <a:cxnLst/>
              <a:rect l="l" t="t" r="r" b="b"/>
              <a:pathLst>
                <a:path w="3251" h="4004" extrusionOk="0">
                  <a:moveTo>
                    <a:pt x="2824" y="0"/>
                  </a:moveTo>
                  <a:cubicBezTo>
                    <a:pt x="2691" y="0"/>
                    <a:pt x="156" y="400"/>
                    <a:pt x="156" y="400"/>
                  </a:cubicBezTo>
                  <a:cubicBezTo>
                    <a:pt x="156" y="400"/>
                    <a:pt x="67" y="2280"/>
                    <a:pt x="1" y="3734"/>
                  </a:cubicBezTo>
                  <a:cubicBezTo>
                    <a:pt x="679" y="3906"/>
                    <a:pt x="1449" y="4003"/>
                    <a:pt x="2269" y="4003"/>
                  </a:cubicBezTo>
                  <a:cubicBezTo>
                    <a:pt x="2606" y="4003"/>
                    <a:pt x="2933" y="3987"/>
                    <a:pt x="3251" y="3956"/>
                  </a:cubicBezTo>
                  <a:cubicBezTo>
                    <a:pt x="3109" y="2243"/>
                    <a:pt x="2907" y="0"/>
                    <a:pt x="2824" y="0"/>
                  </a:cubicBezTo>
                  <a:close/>
                </a:path>
              </a:pathLst>
            </a:custGeom>
            <a:solidFill>
              <a:srgbClr val="BC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2310675" y="3514250"/>
              <a:ext cx="23375" cy="21150"/>
            </a:xfrm>
            <a:custGeom>
              <a:avLst/>
              <a:gdLst/>
              <a:ahLst/>
              <a:cxnLst/>
              <a:rect l="l" t="t" r="r" b="b"/>
              <a:pathLst>
                <a:path w="935" h="846" extrusionOk="0">
                  <a:moveTo>
                    <a:pt x="468" y="1"/>
                  </a:moveTo>
                  <a:cubicBezTo>
                    <a:pt x="210" y="1"/>
                    <a:pt x="0" y="190"/>
                    <a:pt x="0" y="423"/>
                  </a:cubicBezTo>
                  <a:cubicBezTo>
                    <a:pt x="0" y="656"/>
                    <a:pt x="210" y="845"/>
                    <a:pt x="468" y="845"/>
                  </a:cubicBezTo>
                  <a:cubicBezTo>
                    <a:pt x="725" y="845"/>
                    <a:pt x="935" y="656"/>
                    <a:pt x="935" y="423"/>
                  </a:cubicBezTo>
                  <a:cubicBezTo>
                    <a:pt x="935" y="190"/>
                    <a:pt x="725" y="1"/>
                    <a:pt x="468" y="1"/>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3240650" y="3249350"/>
              <a:ext cx="109125" cy="178225"/>
            </a:xfrm>
            <a:custGeom>
              <a:avLst/>
              <a:gdLst/>
              <a:ahLst/>
              <a:cxnLst/>
              <a:rect l="l" t="t" r="r" b="b"/>
              <a:pathLst>
                <a:path w="4365" h="7129" extrusionOk="0">
                  <a:moveTo>
                    <a:pt x="2905" y="1"/>
                  </a:moveTo>
                  <a:cubicBezTo>
                    <a:pt x="2905" y="1"/>
                    <a:pt x="278" y="644"/>
                    <a:pt x="139" y="706"/>
                  </a:cubicBezTo>
                  <a:cubicBezTo>
                    <a:pt x="0" y="770"/>
                    <a:pt x="1657" y="7128"/>
                    <a:pt x="1657" y="7128"/>
                  </a:cubicBezTo>
                  <a:lnTo>
                    <a:pt x="4365" y="5043"/>
                  </a:lnTo>
                  <a:cubicBezTo>
                    <a:pt x="4296" y="4763"/>
                    <a:pt x="2905" y="1"/>
                    <a:pt x="2905" y="1"/>
                  </a:cubicBez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3241975" y="3249350"/>
              <a:ext cx="97000" cy="132000"/>
            </a:xfrm>
            <a:custGeom>
              <a:avLst/>
              <a:gdLst/>
              <a:ahLst/>
              <a:cxnLst/>
              <a:rect l="l" t="t" r="r" b="b"/>
              <a:pathLst>
                <a:path w="3880" h="5280" extrusionOk="0">
                  <a:moveTo>
                    <a:pt x="2852" y="1"/>
                  </a:moveTo>
                  <a:cubicBezTo>
                    <a:pt x="2852" y="1"/>
                    <a:pt x="225" y="644"/>
                    <a:pt x="86" y="706"/>
                  </a:cubicBezTo>
                  <a:cubicBezTo>
                    <a:pt x="0" y="746"/>
                    <a:pt x="665" y="3447"/>
                    <a:pt x="1130" y="5279"/>
                  </a:cubicBezTo>
                  <a:cubicBezTo>
                    <a:pt x="1427" y="5152"/>
                    <a:pt x="1726" y="5008"/>
                    <a:pt x="2023" y="4844"/>
                  </a:cubicBezTo>
                  <a:cubicBezTo>
                    <a:pt x="2735" y="4456"/>
                    <a:pt x="3361" y="4004"/>
                    <a:pt x="3879" y="3533"/>
                  </a:cubicBezTo>
                  <a:cubicBezTo>
                    <a:pt x="3458" y="2078"/>
                    <a:pt x="2852" y="1"/>
                    <a:pt x="2852" y="1"/>
                  </a:cubicBezTo>
                  <a:close/>
                </a:path>
              </a:pathLst>
            </a:custGeom>
            <a:solidFill>
              <a:srgbClr val="BC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3306100" y="3338050"/>
              <a:ext cx="23025" cy="23375"/>
            </a:xfrm>
            <a:custGeom>
              <a:avLst/>
              <a:gdLst/>
              <a:ahLst/>
              <a:cxnLst/>
              <a:rect l="l" t="t" r="r" b="b"/>
              <a:pathLst>
                <a:path w="921" h="935" extrusionOk="0">
                  <a:moveTo>
                    <a:pt x="544" y="0"/>
                  </a:moveTo>
                  <a:cubicBezTo>
                    <a:pt x="482" y="0"/>
                    <a:pt x="417" y="16"/>
                    <a:pt x="352" y="51"/>
                  </a:cubicBezTo>
                  <a:cubicBezTo>
                    <a:pt x="127" y="171"/>
                    <a:pt x="0" y="457"/>
                    <a:pt x="67" y="687"/>
                  </a:cubicBezTo>
                  <a:cubicBezTo>
                    <a:pt x="112" y="845"/>
                    <a:pt x="236" y="935"/>
                    <a:pt x="381" y="935"/>
                  </a:cubicBezTo>
                  <a:cubicBezTo>
                    <a:pt x="444" y="935"/>
                    <a:pt x="512" y="918"/>
                    <a:pt x="579" y="881"/>
                  </a:cubicBezTo>
                  <a:cubicBezTo>
                    <a:pt x="793" y="761"/>
                    <a:pt x="920" y="484"/>
                    <a:pt x="860" y="258"/>
                  </a:cubicBezTo>
                  <a:cubicBezTo>
                    <a:pt x="818" y="95"/>
                    <a:pt x="692" y="0"/>
                    <a:pt x="544"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2777375" y="3497050"/>
              <a:ext cx="15500" cy="17300"/>
            </a:xfrm>
            <a:custGeom>
              <a:avLst/>
              <a:gdLst/>
              <a:ahLst/>
              <a:cxnLst/>
              <a:rect l="l" t="t" r="r" b="b"/>
              <a:pathLst>
                <a:path w="620" h="692" extrusionOk="0">
                  <a:moveTo>
                    <a:pt x="311" y="1"/>
                  </a:moveTo>
                  <a:cubicBezTo>
                    <a:pt x="140" y="1"/>
                    <a:pt x="1" y="156"/>
                    <a:pt x="1" y="346"/>
                  </a:cubicBezTo>
                  <a:cubicBezTo>
                    <a:pt x="1" y="537"/>
                    <a:pt x="140" y="692"/>
                    <a:pt x="311" y="692"/>
                  </a:cubicBezTo>
                  <a:cubicBezTo>
                    <a:pt x="481" y="692"/>
                    <a:pt x="620" y="537"/>
                    <a:pt x="620" y="346"/>
                  </a:cubicBezTo>
                  <a:cubicBezTo>
                    <a:pt x="620" y="156"/>
                    <a:pt x="481" y="1"/>
                    <a:pt x="311" y="1"/>
                  </a:cubicBez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2774650" y="3539775"/>
              <a:ext cx="15500" cy="17300"/>
            </a:xfrm>
            <a:custGeom>
              <a:avLst/>
              <a:gdLst/>
              <a:ahLst/>
              <a:cxnLst/>
              <a:rect l="l" t="t" r="r" b="b"/>
              <a:pathLst>
                <a:path w="620" h="692" extrusionOk="0">
                  <a:moveTo>
                    <a:pt x="311" y="0"/>
                  </a:moveTo>
                  <a:cubicBezTo>
                    <a:pt x="139" y="0"/>
                    <a:pt x="1" y="155"/>
                    <a:pt x="1" y="346"/>
                  </a:cubicBezTo>
                  <a:cubicBezTo>
                    <a:pt x="1" y="536"/>
                    <a:pt x="139" y="691"/>
                    <a:pt x="311" y="691"/>
                  </a:cubicBezTo>
                  <a:cubicBezTo>
                    <a:pt x="481" y="691"/>
                    <a:pt x="619" y="536"/>
                    <a:pt x="619" y="346"/>
                  </a:cubicBezTo>
                  <a:cubicBezTo>
                    <a:pt x="619" y="155"/>
                    <a:pt x="481" y="0"/>
                    <a:pt x="311" y="0"/>
                  </a:cubicBezTo>
                  <a:close/>
                </a:path>
              </a:pathLst>
            </a:custGeom>
            <a:solidFill>
              <a:srgbClr val="A07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2891050" y="3494250"/>
              <a:ext cx="49150" cy="137675"/>
            </a:xfrm>
            <a:custGeom>
              <a:avLst/>
              <a:gdLst/>
              <a:ahLst/>
              <a:cxnLst/>
              <a:rect l="l" t="t" r="r" b="b"/>
              <a:pathLst>
                <a:path w="1966" h="5507" extrusionOk="0">
                  <a:moveTo>
                    <a:pt x="0" y="0"/>
                  </a:moveTo>
                  <a:lnTo>
                    <a:pt x="0" y="0"/>
                  </a:lnTo>
                  <a:cubicBezTo>
                    <a:pt x="869" y="2099"/>
                    <a:pt x="1199" y="3357"/>
                    <a:pt x="1676" y="5507"/>
                  </a:cubicBezTo>
                  <a:cubicBezTo>
                    <a:pt x="1966" y="1833"/>
                    <a:pt x="1" y="1"/>
                    <a:pt x="0" y="0"/>
                  </a:cubicBezTo>
                  <a:close/>
                </a:path>
              </a:pathLst>
            </a:custGeom>
            <a:solidFill>
              <a:srgbClr val="EAD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3010025" y="3503150"/>
              <a:ext cx="46725" cy="107850"/>
            </a:xfrm>
            <a:custGeom>
              <a:avLst/>
              <a:gdLst/>
              <a:ahLst/>
              <a:cxnLst/>
              <a:rect l="l" t="t" r="r" b="b"/>
              <a:pathLst>
                <a:path w="1869" h="4314" extrusionOk="0">
                  <a:moveTo>
                    <a:pt x="1" y="0"/>
                  </a:moveTo>
                  <a:cubicBezTo>
                    <a:pt x="1" y="1"/>
                    <a:pt x="1245" y="3113"/>
                    <a:pt x="1423" y="4314"/>
                  </a:cubicBezTo>
                  <a:lnTo>
                    <a:pt x="1869" y="3780"/>
                  </a:lnTo>
                  <a:cubicBezTo>
                    <a:pt x="1468" y="1690"/>
                    <a:pt x="1" y="1"/>
                    <a:pt x="1" y="0"/>
                  </a:cubicBezTo>
                  <a:close/>
                </a:path>
              </a:pathLst>
            </a:custGeom>
            <a:solidFill>
              <a:srgbClr val="5E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2817650" y="3227475"/>
              <a:ext cx="45625" cy="24300"/>
            </a:xfrm>
            <a:custGeom>
              <a:avLst/>
              <a:gdLst/>
              <a:ahLst/>
              <a:cxnLst/>
              <a:rect l="l" t="t" r="r" b="b"/>
              <a:pathLst>
                <a:path w="1825" h="972" extrusionOk="0">
                  <a:moveTo>
                    <a:pt x="673" y="1"/>
                  </a:moveTo>
                  <a:cubicBezTo>
                    <a:pt x="564" y="1"/>
                    <a:pt x="464" y="10"/>
                    <a:pt x="386" y="28"/>
                  </a:cubicBezTo>
                  <a:cubicBezTo>
                    <a:pt x="1" y="117"/>
                    <a:pt x="60" y="650"/>
                    <a:pt x="165" y="694"/>
                  </a:cubicBezTo>
                  <a:cubicBezTo>
                    <a:pt x="253" y="733"/>
                    <a:pt x="1084" y="972"/>
                    <a:pt x="1500" y="972"/>
                  </a:cubicBezTo>
                  <a:cubicBezTo>
                    <a:pt x="1575" y="972"/>
                    <a:pt x="1636" y="964"/>
                    <a:pt x="1677" y="946"/>
                  </a:cubicBezTo>
                  <a:cubicBezTo>
                    <a:pt x="1780" y="902"/>
                    <a:pt x="1825" y="754"/>
                    <a:pt x="1751" y="413"/>
                  </a:cubicBezTo>
                  <a:cubicBezTo>
                    <a:pt x="1692" y="141"/>
                    <a:pt x="1104" y="1"/>
                    <a:pt x="673" y="1"/>
                  </a:cubicBezTo>
                  <a:close/>
                </a:path>
              </a:pathLst>
            </a:custGeom>
            <a:solidFill>
              <a:srgbClr val="3F2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2730850" y="3218600"/>
              <a:ext cx="48475" cy="27125"/>
            </a:xfrm>
            <a:custGeom>
              <a:avLst/>
              <a:gdLst/>
              <a:ahLst/>
              <a:cxnLst/>
              <a:rect l="l" t="t" r="r" b="b"/>
              <a:pathLst>
                <a:path w="1939" h="1085" extrusionOk="0">
                  <a:moveTo>
                    <a:pt x="1378" y="1"/>
                  </a:moveTo>
                  <a:cubicBezTo>
                    <a:pt x="1027" y="1"/>
                    <a:pt x="518" y="205"/>
                    <a:pt x="300" y="389"/>
                  </a:cubicBezTo>
                  <a:cubicBezTo>
                    <a:pt x="1" y="642"/>
                    <a:pt x="290" y="1084"/>
                    <a:pt x="405" y="1084"/>
                  </a:cubicBezTo>
                  <a:cubicBezTo>
                    <a:pt x="406" y="1084"/>
                    <a:pt x="407" y="1084"/>
                    <a:pt x="407" y="1084"/>
                  </a:cubicBezTo>
                  <a:cubicBezTo>
                    <a:pt x="520" y="1075"/>
                    <a:pt x="1679" y="844"/>
                    <a:pt x="1868" y="616"/>
                  </a:cubicBezTo>
                  <a:cubicBezTo>
                    <a:pt x="1939" y="529"/>
                    <a:pt x="1911" y="377"/>
                    <a:pt x="1689" y="107"/>
                  </a:cubicBezTo>
                  <a:cubicBezTo>
                    <a:pt x="1627" y="32"/>
                    <a:pt x="1514" y="1"/>
                    <a:pt x="1378" y="1"/>
                  </a:cubicBezTo>
                  <a:close/>
                </a:path>
              </a:pathLst>
            </a:custGeom>
            <a:solidFill>
              <a:srgbClr val="3F2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2778050" y="3291500"/>
              <a:ext cx="63000" cy="36300"/>
            </a:xfrm>
            <a:custGeom>
              <a:avLst/>
              <a:gdLst/>
              <a:ahLst/>
              <a:cxnLst/>
              <a:rect l="l" t="t" r="r" b="b"/>
              <a:pathLst>
                <a:path w="2520" h="1452" extrusionOk="0">
                  <a:moveTo>
                    <a:pt x="2208" y="1"/>
                  </a:moveTo>
                  <a:cubicBezTo>
                    <a:pt x="2208" y="1"/>
                    <a:pt x="644" y="301"/>
                    <a:pt x="1" y="335"/>
                  </a:cubicBezTo>
                  <a:cubicBezTo>
                    <a:pt x="1" y="335"/>
                    <a:pt x="348" y="1451"/>
                    <a:pt x="1104" y="1451"/>
                  </a:cubicBezTo>
                  <a:cubicBezTo>
                    <a:pt x="1149" y="1451"/>
                    <a:pt x="1196" y="1447"/>
                    <a:pt x="1244" y="1439"/>
                  </a:cubicBezTo>
                  <a:cubicBezTo>
                    <a:pt x="2520" y="1218"/>
                    <a:pt x="2208" y="1"/>
                    <a:pt x="2208" y="1"/>
                  </a:cubicBezTo>
                  <a:close/>
                </a:path>
              </a:pathLst>
            </a:custGeom>
            <a:solidFill>
              <a:srgbClr val="281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2781225" y="3293500"/>
              <a:ext cx="52400" cy="21450"/>
            </a:xfrm>
            <a:custGeom>
              <a:avLst/>
              <a:gdLst/>
              <a:ahLst/>
              <a:cxnLst/>
              <a:rect l="l" t="t" r="r" b="b"/>
              <a:pathLst>
                <a:path w="2096" h="858" extrusionOk="0">
                  <a:moveTo>
                    <a:pt x="1951" y="1"/>
                  </a:moveTo>
                  <a:cubicBezTo>
                    <a:pt x="1951" y="1"/>
                    <a:pt x="569" y="265"/>
                    <a:pt x="1" y="294"/>
                  </a:cubicBezTo>
                  <a:cubicBezTo>
                    <a:pt x="1" y="294"/>
                    <a:pt x="178" y="858"/>
                    <a:pt x="782" y="858"/>
                  </a:cubicBezTo>
                  <a:cubicBezTo>
                    <a:pt x="840" y="858"/>
                    <a:pt x="902" y="852"/>
                    <a:pt x="969" y="841"/>
                  </a:cubicBezTo>
                  <a:cubicBezTo>
                    <a:pt x="2096" y="644"/>
                    <a:pt x="1951" y="1"/>
                    <a:pt x="1951" y="1"/>
                  </a:cubicBezTo>
                  <a:close/>
                </a:path>
              </a:pathLst>
            </a:custGeom>
            <a:solidFill>
              <a:srgbClr val="FFF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2737550" y="2460550"/>
              <a:ext cx="29125" cy="415200"/>
            </a:xfrm>
            <a:custGeom>
              <a:avLst/>
              <a:gdLst/>
              <a:ahLst/>
              <a:cxnLst/>
              <a:rect l="l" t="t" r="r" b="b"/>
              <a:pathLst>
                <a:path w="1165" h="16608" extrusionOk="0">
                  <a:moveTo>
                    <a:pt x="582" y="0"/>
                  </a:moveTo>
                  <a:cubicBezTo>
                    <a:pt x="262" y="0"/>
                    <a:pt x="1" y="260"/>
                    <a:pt x="1" y="582"/>
                  </a:cubicBezTo>
                  <a:lnTo>
                    <a:pt x="1" y="16608"/>
                  </a:lnTo>
                  <a:lnTo>
                    <a:pt x="1164" y="16608"/>
                  </a:lnTo>
                  <a:lnTo>
                    <a:pt x="1164" y="582"/>
                  </a:lnTo>
                  <a:cubicBezTo>
                    <a:pt x="1164" y="260"/>
                    <a:pt x="904"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3370800" y="2730975"/>
              <a:ext cx="516100" cy="103275"/>
            </a:xfrm>
            <a:custGeom>
              <a:avLst/>
              <a:gdLst/>
              <a:ahLst/>
              <a:cxnLst/>
              <a:rect l="l" t="t" r="r" b="b"/>
              <a:pathLst>
                <a:path w="20644" h="4131" extrusionOk="0">
                  <a:moveTo>
                    <a:pt x="294" y="1"/>
                  </a:moveTo>
                  <a:lnTo>
                    <a:pt x="1" y="295"/>
                  </a:lnTo>
                  <a:cubicBezTo>
                    <a:pt x="2749" y="3041"/>
                    <a:pt x="7782" y="4131"/>
                    <a:pt x="12289" y="4131"/>
                  </a:cubicBezTo>
                  <a:cubicBezTo>
                    <a:pt x="15886" y="4131"/>
                    <a:pt x="19148" y="3437"/>
                    <a:pt x="20644" y="2338"/>
                  </a:cubicBezTo>
                  <a:lnTo>
                    <a:pt x="20399" y="2005"/>
                  </a:lnTo>
                  <a:cubicBezTo>
                    <a:pt x="18991" y="3037"/>
                    <a:pt x="15839" y="3686"/>
                    <a:pt x="12348" y="3686"/>
                  </a:cubicBezTo>
                  <a:cubicBezTo>
                    <a:pt x="7912" y="3686"/>
                    <a:pt x="2931" y="2639"/>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2748000" y="2476675"/>
              <a:ext cx="391625" cy="227425"/>
            </a:xfrm>
            <a:custGeom>
              <a:avLst/>
              <a:gdLst/>
              <a:ahLst/>
              <a:cxnLst/>
              <a:rect l="l" t="t" r="r" b="b"/>
              <a:pathLst>
                <a:path w="15665" h="9097" extrusionOk="0">
                  <a:moveTo>
                    <a:pt x="399" y="0"/>
                  </a:moveTo>
                  <a:lnTo>
                    <a:pt x="1" y="116"/>
                  </a:lnTo>
                  <a:cubicBezTo>
                    <a:pt x="1581" y="5581"/>
                    <a:pt x="5640" y="8238"/>
                    <a:pt x="8912" y="8904"/>
                  </a:cubicBezTo>
                  <a:cubicBezTo>
                    <a:pt x="9551" y="9034"/>
                    <a:pt x="10179" y="9096"/>
                    <a:pt x="10784" y="9096"/>
                  </a:cubicBezTo>
                  <a:cubicBezTo>
                    <a:pt x="12821" y="9096"/>
                    <a:pt x="14601" y="8380"/>
                    <a:pt x="15665" y="7073"/>
                  </a:cubicBezTo>
                  <a:lnTo>
                    <a:pt x="15343" y="6812"/>
                  </a:lnTo>
                  <a:cubicBezTo>
                    <a:pt x="14359" y="8022"/>
                    <a:pt x="12696" y="8683"/>
                    <a:pt x="10785" y="8683"/>
                  </a:cubicBezTo>
                  <a:cubicBezTo>
                    <a:pt x="10207" y="8683"/>
                    <a:pt x="9606" y="8623"/>
                    <a:pt x="8995" y="8498"/>
                  </a:cubicBezTo>
                  <a:cubicBezTo>
                    <a:pt x="5841" y="7856"/>
                    <a:pt x="1928" y="5287"/>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4046175" y="2771475"/>
              <a:ext cx="500450" cy="84425"/>
            </a:xfrm>
            <a:custGeom>
              <a:avLst/>
              <a:gdLst/>
              <a:ahLst/>
              <a:cxnLst/>
              <a:rect l="l" t="t" r="r" b="b"/>
              <a:pathLst>
                <a:path w="20018" h="3377" extrusionOk="0">
                  <a:moveTo>
                    <a:pt x="287" y="1"/>
                  </a:moveTo>
                  <a:lnTo>
                    <a:pt x="0" y="299"/>
                  </a:lnTo>
                  <a:cubicBezTo>
                    <a:pt x="2300" y="2512"/>
                    <a:pt x="6252" y="3376"/>
                    <a:pt x="10102" y="3376"/>
                  </a:cubicBezTo>
                  <a:cubicBezTo>
                    <a:pt x="14271" y="3376"/>
                    <a:pt x="18318" y="2365"/>
                    <a:pt x="20018" y="959"/>
                  </a:cubicBezTo>
                  <a:lnTo>
                    <a:pt x="19753" y="640"/>
                  </a:lnTo>
                  <a:cubicBezTo>
                    <a:pt x="18144" y="1970"/>
                    <a:pt x="14183" y="2930"/>
                    <a:pt x="10109" y="2930"/>
                  </a:cubicBezTo>
                  <a:cubicBezTo>
                    <a:pt x="6342" y="2930"/>
                    <a:pt x="2478" y="2109"/>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4595450" y="2887200"/>
              <a:ext cx="34375" cy="206325"/>
            </a:xfrm>
            <a:custGeom>
              <a:avLst/>
              <a:gdLst/>
              <a:ahLst/>
              <a:cxnLst/>
              <a:rect l="l" t="t" r="r" b="b"/>
              <a:pathLst>
                <a:path w="1375" h="8253" extrusionOk="0">
                  <a:moveTo>
                    <a:pt x="687" y="1"/>
                  </a:moveTo>
                  <a:cubicBezTo>
                    <a:pt x="307" y="1"/>
                    <a:pt x="0" y="308"/>
                    <a:pt x="0" y="688"/>
                  </a:cubicBezTo>
                  <a:lnTo>
                    <a:pt x="0" y="8252"/>
                  </a:lnTo>
                  <a:lnTo>
                    <a:pt x="1375" y="8252"/>
                  </a:lnTo>
                  <a:lnTo>
                    <a:pt x="1375" y="688"/>
                  </a:lnTo>
                  <a:cubicBezTo>
                    <a:pt x="1375" y="308"/>
                    <a:pt x="1066"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4519000" y="2975875"/>
              <a:ext cx="61550" cy="61575"/>
            </a:xfrm>
            <a:custGeom>
              <a:avLst/>
              <a:gdLst/>
              <a:ahLst/>
              <a:cxnLst/>
              <a:rect l="l" t="t" r="r" b="b"/>
              <a:pathLst>
                <a:path w="2462" h="2463" extrusionOk="0">
                  <a:moveTo>
                    <a:pt x="1232" y="1"/>
                  </a:moveTo>
                  <a:cubicBezTo>
                    <a:pt x="551" y="1"/>
                    <a:pt x="0" y="552"/>
                    <a:pt x="0" y="1231"/>
                  </a:cubicBezTo>
                  <a:cubicBezTo>
                    <a:pt x="0" y="1911"/>
                    <a:pt x="551" y="2462"/>
                    <a:pt x="1232" y="2462"/>
                  </a:cubicBezTo>
                  <a:cubicBezTo>
                    <a:pt x="1911" y="2462"/>
                    <a:pt x="2462" y="1911"/>
                    <a:pt x="2462" y="1231"/>
                  </a:cubicBezTo>
                  <a:cubicBezTo>
                    <a:pt x="2462" y="552"/>
                    <a:pt x="1911" y="1"/>
                    <a:pt x="1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4526925" y="2769150"/>
              <a:ext cx="45700" cy="45700"/>
            </a:xfrm>
            <a:custGeom>
              <a:avLst/>
              <a:gdLst/>
              <a:ahLst/>
              <a:cxnLst/>
              <a:rect l="l" t="t" r="r" b="b"/>
              <a:pathLst>
                <a:path w="1828" h="1828" extrusionOk="0">
                  <a:moveTo>
                    <a:pt x="915" y="1"/>
                  </a:moveTo>
                  <a:cubicBezTo>
                    <a:pt x="410" y="1"/>
                    <a:pt x="0" y="410"/>
                    <a:pt x="0" y="915"/>
                  </a:cubicBezTo>
                  <a:cubicBezTo>
                    <a:pt x="0" y="1418"/>
                    <a:pt x="410" y="1827"/>
                    <a:pt x="915" y="1827"/>
                  </a:cubicBezTo>
                  <a:cubicBezTo>
                    <a:pt x="1418" y="1827"/>
                    <a:pt x="1827" y="1418"/>
                    <a:pt x="1827" y="915"/>
                  </a:cubicBezTo>
                  <a:cubicBezTo>
                    <a:pt x="1827" y="410"/>
                    <a:pt x="1418" y="1"/>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4461000" y="2795250"/>
              <a:ext cx="177550" cy="216275"/>
            </a:xfrm>
            <a:custGeom>
              <a:avLst/>
              <a:gdLst/>
              <a:ahLst/>
              <a:cxnLst/>
              <a:rect l="l" t="t" r="r" b="b"/>
              <a:pathLst>
                <a:path w="7102" h="8651" extrusionOk="0">
                  <a:moveTo>
                    <a:pt x="3552" y="1"/>
                  </a:moveTo>
                  <a:cubicBezTo>
                    <a:pt x="365" y="1"/>
                    <a:pt x="1124" y="2478"/>
                    <a:pt x="1124" y="5535"/>
                  </a:cubicBezTo>
                  <a:cubicBezTo>
                    <a:pt x="1124" y="5557"/>
                    <a:pt x="0" y="8112"/>
                    <a:pt x="0" y="8140"/>
                  </a:cubicBezTo>
                  <a:cubicBezTo>
                    <a:pt x="0" y="8480"/>
                    <a:pt x="1776" y="8650"/>
                    <a:pt x="3551" y="8650"/>
                  </a:cubicBezTo>
                  <a:cubicBezTo>
                    <a:pt x="5326" y="8650"/>
                    <a:pt x="7101" y="8480"/>
                    <a:pt x="7101" y="8140"/>
                  </a:cubicBezTo>
                  <a:cubicBezTo>
                    <a:pt x="7101" y="8112"/>
                    <a:pt x="5978" y="5557"/>
                    <a:pt x="5978" y="5535"/>
                  </a:cubicBezTo>
                  <a:cubicBezTo>
                    <a:pt x="5978" y="2478"/>
                    <a:pt x="6737" y="1"/>
                    <a:pt x="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4461000" y="2795250"/>
              <a:ext cx="136200" cy="215575"/>
            </a:xfrm>
            <a:custGeom>
              <a:avLst/>
              <a:gdLst/>
              <a:ahLst/>
              <a:cxnLst/>
              <a:rect l="l" t="t" r="r" b="b"/>
              <a:pathLst>
                <a:path w="5448" h="8623" extrusionOk="0">
                  <a:moveTo>
                    <a:pt x="3552" y="1"/>
                  </a:moveTo>
                  <a:cubicBezTo>
                    <a:pt x="365" y="1"/>
                    <a:pt x="1124" y="2478"/>
                    <a:pt x="1124" y="5535"/>
                  </a:cubicBezTo>
                  <a:cubicBezTo>
                    <a:pt x="1124" y="5557"/>
                    <a:pt x="0" y="8112"/>
                    <a:pt x="0" y="8140"/>
                  </a:cubicBezTo>
                  <a:cubicBezTo>
                    <a:pt x="0" y="8143"/>
                    <a:pt x="3" y="8146"/>
                    <a:pt x="3" y="8150"/>
                  </a:cubicBezTo>
                  <a:cubicBezTo>
                    <a:pt x="124" y="8237"/>
                    <a:pt x="248" y="8315"/>
                    <a:pt x="377" y="8383"/>
                  </a:cubicBezTo>
                  <a:cubicBezTo>
                    <a:pt x="795" y="8504"/>
                    <a:pt x="1520" y="8584"/>
                    <a:pt x="2348" y="8623"/>
                  </a:cubicBezTo>
                  <a:cubicBezTo>
                    <a:pt x="4111" y="8138"/>
                    <a:pt x="5448" y="5844"/>
                    <a:pt x="5448" y="3079"/>
                  </a:cubicBezTo>
                  <a:cubicBezTo>
                    <a:pt x="5448" y="2043"/>
                    <a:pt x="5257" y="1074"/>
                    <a:pt x="4929" y="240"/>
                  </a:cubicBezTo>
                  <a:cubicBezTo>
                    <a:pt x="4582" y="85"/>
                    <a:pt x="4133" y="1"/>
                    <a:pt x="3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4488950" y="2795250"/>
              <a:ext cx="73000" cy="133400"/>
            </a:xfrm>
            <a:custGeom>
              <a:avLst/>
              <a:gdLst/>
              <a:ahLst/>
              <a:cxnLst/>
              <a:rect l="l" t="t" r="r" b="b"/>
              <a:pathLst>
                <a:path w="2920" h="5336" extrusionOk="0">
                  <a:moveTo>
                    <a:pt x="2434" y="1"/>
                  </a:moveTo>
                  <a:cubicBezTo>
                    <a:pt x="759" y="1"/>
                    <a:pt x="177" y="689"/>
                    <a:pt x="0" y="1781"/>
                  </a:cubicBezTo>
                  <a:cubicBezTo>
                    <a:pt x="71" y="3776"/>
                    <a:pt x="696" y="5336"/>
                    <a:pt x="1456" y="5336"/>
                  </a:cubicBezTo>
                  <a:cubicBezTo>
                    <a:pt x="2264" y="5336"/>
                    <a:pt x="2919" y="3576"/>
                    <a:pt x="2919" y="1403"/>
                  </a:cubicBezTo>
                  <a:cubicBezTo>
                    <a:pt x="2919" y="915"/>
                    <a:pt x="2885" y="448"/>
                    <a:pt x="2823" y="15"/>
                  </a:cubicBezTo>
                  <a:cubicBezTo>
                    <a:pt x="2701" y="7"/>
                    <a:pt x="2571" y="1"/>
                    <a:pt x="2434"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4485000" y="2932175"/>
              <a:ext cx="129925" cy="12350"/>
            </a:xfrm>
            <a:custGeom>
              <a:avLst/>
              <a:gdLst/>
              <a:ahLst/>
              <a:cxnLst/>
              <a:rect l="l" t="t" r="r" b="b"/>
              <a:pathLst>
                <a:path w="5197" h="494" extrusionOk="0">
                  <a:moveTo>
                    <a:pt x="3201" y="0"/>
                  </a:moveTo>
                  <a:cubicBezTo>
                    <a:pt x="2073" y="0"/>
                    <a:pt x="1028" y="15"/>
                    <a:pt x="164" y="43"/>
                  </a:cubicBezTo>
                  <a:cubicBezTo>
                    <a:pt x="164" y="48"/>
                    <a:pt x="164" y="52"/>
                    <a:pt x="164" y="58"/>
                  </a:cubicBezTo>
                  <a:cubicBezTo>
                    <a:pt x="164" y="62"/>
                    <a:pt x="99" y="217"/>
                    <a:pt x="0" y="445"/>
                  </a:cubicBezTo>
                  <a:cubicBezTo>
                    <a:pt x="895" y="474"/>
                    <a:pt x="1999" y="494"/>
                    <a:pt x="3201" y="494"/>
                  </a:cubicBezTo>
                  <a:cubicBezTo>
                    <a:pt x="3907" y="494"/>
                    <a:pt x="4578" y="486"/>
                    <a:pt x="5196" y="476"/>
                  </a:cubicBezTo>
                  <a:cubicBezTo>
                    <a:pt x="5088" y="229"/>
                    <a:pt x="5018" y="64"/>
                    <a:pt x="5018" y="58"/>
                  </a:cubicBezTo>
                  <a:cubicBezTo>
                    <a:pt x="5018" y="43"/>
                    <a:pt x="5018" y="28"/>
                    <a:pt x="5018" y="14"/>
                  </a:cubicBezTo>
                  <a:cubicBezTo>
                    <a:pt x="4449" y="5"/>
                    <a:pt x="3839" y="0"/>
                    <a:pt x="3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4494925" y="2900875"/>
              <a:ext cx="34425" cy="110325"/>
            </a:xfrm>
            <a:custGeom>
              <a:avLst/>
              <a:gdLst/>
              <a:ahLst/>
              <a:cxnLst/>
              <a:rect l="l" t="t" r="r" b="b"/>
              <a:pathLst>
                <a:path w="1377" h="4413" extrusionOk="0">
                  <a:moveTo>
                    <a:pt x="688" y="0"/>
                  </a:moveTo>
                  <a:cubicBezTo>
                    <a:pt x="309" y="0"/>
                    <a:pt x="0" y="273"/>
                    <a:pt x="0" y="612"/>
                  </a:cubicBezTo>
                  <a:lnTo>
                    <a:pt x="0" y="4336"/>
                  </a:lnTo>
                  <a:cubicBezTo>
                    <a:pt x="409" y="4374"/>
                    <a:pt x="882" y="4399"/>
                    <a:pt x="1376" y="4412"/>
                  </a:cubicBezTo>
                  <a:lnTo>
                    <a:pt x="1376" y="612"/>
                  </a:lnTo>
                  <a:cubicBezTo>
                    <a:pt x="1376" y="273"/>
                    <a:pt x="1068" y="0"/>
                    <a:pt x="688"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4475550" y="2887200"/>
              <a:ext cx="34375" cy="206325"/>
            </a:xfrm>
            <a:custGeom>
              <a:avLst/>
              <a:gdLst/>
              <a:ahLst/>
              <a:cxnLst/>
              <a:rect l="l" t="t" r="r" b="b"/>
              <a:pathLst>
                <a:path w="1375" h="8253" extrusionOk="0">
                  <a:moveTo>
                    <a:pt x="688" y="1"/>
                  </a:moveTo>
                  <a:cubicBezTo>
                    <a:pt x="307" y="1"/>
                    <a:pt x="0" y="308"/>
                    <a:pt x="0" y="688"/>
                  </a:cubicBezTo>
                  <a:lnTo>
                    <a:pt x="0" y="8252"/>
                  </a:lnTo>
                  <a:lnTo>
                    <a:pt x="1375" y="8252"/>
                  </a:lnTo>
                  <a:lnTo>
                    <a:pt x="1375" y="688"/>
                  </a:lnTo>
                  <a:cubicBezTo>
                    <a:pt x="1375" y="308"/>
                    <a:pt x="1068"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5575575" y="2669450"/>
              <a:ext cx="245350" cy="116375"/>
            </a:xfrm>
            <a:custGeom>
              <a:avLst/>
              <a:gdLst/>
              <a:ahLst/>
              <a:cxnLst/>
              <a:rect l="l" t="t" r="r" b="b"/>
              <a:pathLst>
                <a:path w="9814" h="4655" extrusionOk="0">
                  <a:moveTo>
                    <a:pt x="3995" y="0"/>
                  </a:moveTo>
                  <a:lnTo>
                    <a:pt x="1" y="4655"/>
                  </a:lnTo>
                  <a:lnTo>
                    <a:pt x="6689" y="4655"/>
                  </a:lnTo>
                  <a:lnTo>
                    <a:pt x="98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5738900" y="2669450"/>
              <a:ext cx="165325" cy="116375"/>
            </a:xfrm>
            <a:custGeom>
              <a:avLst/>
              <a:gdLst/>
              <a:ahLst/>
              <a:cxnLst/>
              <a:rect l="l" t="t" r="r" b="b"/>
              <a:pathLst>
                <a:path w="6613" h="4655" extrusionOk="0">
                  <a:moveTo>
                    <a:pt x="3131" y="0"/>
                  </a:moveTo>
                  <a:lnTo>
                    <a:pt x="0" y="4655"/>
                  </a:lnTo>
                  <a:lnTo>
                    <a:pt x="6613" y="4655"/>
                  </a:lnTo>
                  <a:lnTo>
                    <a:pt x="3462" y="0"/>
                  </a:ln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5769238" y="2701625"/>
              <a:ext cx="103900" cy="73200"/>
            </a:xfrm>
            <a:custGeom>
              <a:avLst/>
              <a:gdLst/>
              <a:ahLst/>
              <a:cxnLst/>
              <a:rect l="l" t="t" r="r" b="b"/>
              <a:pathLst>
                <a:path w="4156" h="2928" extrusionOk="0">
                  <a:moveTo>
                    <a:pt x="1967" y="1"/>
                  </a:moveTo>
                  <a:lnTo>
                    <a:pt x="0" y="2928"/>
                  </a:lnTo>
                  <a:lnTo>
                    <a:pt x="4155" y="2928"/>
                  </a:lnTo>
                  <a:lnTo>
                    <a:pt x="2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5606713" y="2684400"/>
              <a:ext cx="182325" cy="86525"/>
            </a:xfrm>
            <a:custGeom>
              <a:avLst/>
              <a:gdLst/>
              <a:ahLst/>
              <a:cxnLst/>
              <a:rect l="l" t="t" r="r" b="b"/>
              <a:pathLst>
                <a:path w="7293" h="3461" extrusionOk="0">
                  <a:moveTo>
                    <a:pt x="2967" y="0"/>
                  </a:moveTo>
                  <a:lnTo>
                    <a:pt x="1" y="3460"/>
                  </a:lnTo>
                  <a:lnTo>
                    <a:pt x="4970" y="3460"/>
                  </a:lnTo>
                  <a:lnTo>
                    <a:pt x="72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5607100" y="2684400"/>
              <a:ext cx="182325" cy="86525"/>
            </a:xfrm>
            <a:custGeom>
              <a:avLst/>
              <a:gdLst/>
              <a:ahLst/>
              <a:cxnLst/>
              <a:rect l="l" t="t" r="r" b="b"/>
              <a:pathLst>
                <a:path w="7293" h="3461" extrusionOk="0">
                  <a:moveTo>
                    <a:pt x="2967" y="0"/>
                  </a:moveTo>
                  <a:lnTo>
                    <a:pt x="1" y="3460"/>
                  </a:lnTo>
                  <a:lnTo>
                    <a:pt x="733" y="3460"/>
                  </a:lnTo>
                  <a:lnTo>
                    <a:pt x="3233" y="547"/>
                  </a:lnTo>
                  <a:lnTo>
                    <a:pt x="6925" y="547"/>
                  </a:lnTo>
                  <a:lnTo>
                    <a:pt x="7292"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5581900" y="2789800"/>
              <a:ext cx="191725" cy="276375"/>
            </a:xfrm>
            <a:custGeom>
              <a:avLst/>
              <a:gdLst/>
              <a:ahLst/>
              <a:cxnLst/>
              <a:rect l="l" t="t" r="r" b="b"/>
              <a:pathLst>
                <a:path w="7669" h="11055" extrusionOk="0">
                  <a:moveTo>
                    <a:pt x="0" y="0"/>
                  </a:moveTo>
                  <a:lnTo>
                    <a:pt x="0" y="11054"/>
                  </a:lnTo>
                  <a:lnTo>
                    <a:pt x="7668" y="11054"/>
                  </a:lnTo>
                  <a:lnTo>
                    <a:pt x="7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5581900" y="2831875"/>
              <a:ext cx="191725" cy="171050"/>
            </a:xfrm>
            <a:custGeom>
              <a:avLst/>
              <a:gdLst/>
              <a:ahLst/>
              <a:cxnLst/>
              <a:rect l="l" t="t" r="r" b="b"/>
              <a:pathLst>
                <a:path w="7669" h="6842" extrusionOk="0">
                  <a:moveTo>
                    <a:pt x="0" y="0"/>
                  </a:moveTo>
                  <a:lnTo>
                    <a:pt x="0" y="3897"/>
                  </a:lnTo>
                  <a:lnTo>
                    <a:pt x="7668" y="6842"/>
                  </a:lnTo>
                  <a:lnTo>
                    <a:pt x="7668" y="2945"/>
                  </a:lnTo>
                  <a:lnTo>
                    <a:pt x="0" y="0"/>
                  </a:lnTo>
                  <a:close/>
                </a:path>
              </a:pathLst>
            </a:custGeom>
            <a:solidFill>
              <a:srgbClr val="F9C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5760375" y="2789800"/>
              <a:ext cx="137575" cy="276375"/>
            </a:xfrm>
            <a:custGeom>
              <a:avLst/>
              <a:gdLst/>
              <a:ahLst/>
              <a:cxnLst/>
              <a:rect l="l" t="t" r="r" b="b"/>
              <a:pathLst>
                <a:path w="5503" h="11055" extrusionOk="0">
                  <a:moveTo>
                    <a:pt x="1" y="0"/>
                  </a:moveTo>
                  <a:lnTo>
                    <a:pt x="1" y="11054"/>
                  </a:lnTo>
                  <a:lnTo>
                    <a:pt x="5503" y="11054"/>
                  </a:lnTo>
                  <a:lnTo>
                    <a:pt x="5503" y="0"/>
                  </a:ln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5775600" y="2818875"/>
              <a:ext cx="107150" cy="194950"/>
            </a:xfrm>
            <a:custGeom>
              <a:avLst/>
              <a:gdLst/>
              <a:ahLst/>
              <a:cxnLst/>
              <a:rect l="l" t="t" r="r" b="b"/>
              <a:pathLst>
                <a:path w="4286" h="7798" extrusionOk="0">
                  <a:moveTo>
                    <a:pt x="31" y="1"/>
                  </a:moveTo>
                  <a:cubicBezTo>
                    <a:pt x="14" y="1"/>
                    <a:pt x="0" y="14"/>
                    <a:pt x="0" y="30"/>
                  </a:cubicBezTo>
                  <a:lnTo>
                    <a:pt x="0" y="7768"/>
                  </a:lnTo>
                  <a:cubicBezTo>
                    <a:pt x="0" y="7784"/>
                    <a:pt x="14" y="7797"/>
                    <a:pt x="31" y="7797"/>
                  </a:cubicBezTo>
                  <a:lnTo>
                    <a:pt x="4254" y="7797"/>
                  </a:lnTo>
                  <a:cubicBezTo>
                    <a:pt x="4271" y="7797"/>
                    <a:pt x="4285" y="7784"/>
                    <a:pt x="4285" y="7768"/>
                  </a:cubicBezTo>
                  <a:lnTo>
                    <a:pt x="4285" y="30"/>
                  </a:lnTo>
                  <a:cubicBezTo>
                    <a:pt x="4285" y="14"/>
                    <a:pt x="4271" y="1"/>
                    <a:pt x="4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5581900" y="3030450"/>
              <a:ext cx="316050" cy="43650"/>
            </a:xfrm>
            <a:custGeom>
              <a:avLst/>
              <a:gdLst/>
              <a:ahLst/>
              <a:cxnLst/>
              <a:rect l="l" t="t" r="r" b="b"/>
              <a:pathLst>
                <a:path w="12642" h="1746" extrusionOk="0">
                  <a:moveTo>
                    <a:pt x="0" y="0"/>
                  </a:moveTo>
                  <a:lnTo>
                    <a:pt x="0" y="1746"/>
                  </a:lnTo>
                  <a:lnTo>
                    <a:pt x="12642" y="1746"/>
                  </a:lnTo>
                  <a:lnTo>
                    <a:pt x="126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5123550" y="2235250"/>
              <a:ext cx="125325" cy="125275"/>
            </a:xfrm>
            <a:custGeom>
              <a:avLst/>
              <a:gdLst/>
              <a:ahLst/>
              <a:cxnLst/>
              <a:rect l="l" t="t" r="r" b="b"/>
              <a:pathLst>
                <a:path w="5013" h="5011" extrusionOk="0">
                  <a:moveTo>
                    <a:pt x="2506" y="0"/>
                  </a:moveTo>
                  <a:cubicBezTo>
                    <a:pt x="1123" y="0"/>
                    <a:pt x="1" y="1123"/>
                    <a:pt x="1" y="2506"/>
                  </a:cubicBezTo>
                  <a:cubicBezTo>
                    <a:pt x="1" y="3890"/>
                    <a:pt x="1123" y="5010"/>
                    <a:pt x="2506" y="5010"/>
                  </a:cubicBezTo>
                  <a:cubicBezTo>
                    <a:pt x="3890" y="5010"/>
                    <a:pt x="5012" y="3890"/>
                    <a:pt x="5012" y="2506"/>
                  </a:cubicBezTo>
                  <a:cubicBezTo>
                    <a:pt x="5012" y="1123"/>
                    <a:pt x="3890" y="0"/>
                    <a:pt x="2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4990225" y="2266150"/>
              <a:ext cx="392025" cy="146800"/>
            </a:xfrm>
            <a:custGeom>
              <a:avLst/>
              <a:gdLst/>
              <a:ahLst/>
              <a:cxnLst/>
              <a:rect l="l" t="t" r="r" b="b"/>
              <a:pathLst>
                <a:path w="15681" h="5872" extrusionOk="0">
                  <a:moveTo>
                    <a:pt x="5604" y="0"/>
                  </a:moveTo>
                  <a:lnTo>
                    <a:pt x="0" y="5871"/>
                  </a:lnTo>
                  <a:lnTo>
                    <a:pt x="15680" y="5871"/>
                  </a:lnTo>
                  <a:lnTo>
                    <a:pt x="10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5038050" y="2266150"/>
              <a:ext cx="231025" cy="103775"/>
            </a:xfrm>
            <a:custGeom>
              <a:avLst/>
              <a:gdLst/>
              <a:ahLst/>
              <a:cxnLst/>
              <a:rect l="l" t="t" r="r" b="b"/>
              <a:pathLst>
                <a:path w="9241" h="4151" extrusionOk="0">
                  <a:moveTo>
                    <a:pt x="3691" y="0"/>
                  </a:moveTo>
                  <a:lnTo>
                    <a:pt x="1" y="3865"/>
                  </a:lnTo>
                  <a:cubicBezTo>
                    <a:pt x="594" y="4052"/>
                    <a:pt x="1284" y="4150"/>
                    <a:pt x="2032" y="4150"/>
                  </a:cubicBezTo>
                  <a:cubicBezTo>
                    <a:pt x="3004" y="4150"/>
                    <a:pt x="4073" y="3985"/>
                    <a:pt x="5159" y="3637"/>
                  </a:cubicBezTo>
                  <a:cubicBezTo>
                    <a:pt x="6908" y="3076"/>
                    <a:pt x="8347" y="2153"/>
                    <a:pt x="9240" y="1128"/>
                  </a:cubicBezTo>
                  <a:lnTo>
                    <a:pt x="8162"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5088750" y="2266150"/>
              <a:ext cx="111500" cy="103600"/>
            </a:xfrm>
            <a:custGeom>
              <a:avLst/>
              <a:gdLst/>
              <a:ahLst/>
              <a:cxnLst/>
              <a:rect l="l" t="t" r="r" b="b"/>
              <a:pathLst>
                <a:path w="4460" h="4144" extrusionOk="0">
                  <a:moveTo>
                    <a:pt x="3337" y="0"/>
                  </a:moveTo>
                  <a:lnTo>
                    <a:pt x="0" y="4144"/>
                  </a:lnTo>
                  <a:cubicBezTo>
                    <a:pt x="5" y="4144"/>
                    <a:pt x="9" y="4144"/>
                    <a:pt x="14" y="4144"/>
                  </a:cubicBezTo>
                  <a:cubicBezTo>
                    <a:pt x="983" y="4144"/>
                    <a:pt x="2047" y="3984"/>
                    <a:pt x="3131" y="3637"/>
                  </a:cubicBezTo>
                  <a:cubicBezTo>
                    <a:pt x="3187" y="3619"/>
                    <a:pt x="3238" y="3597"/>
                    <a:pt x="3295" y="3580"/>
                  </a:cubicBezTo>
                  <a:lnTo>
                    <a:pt x="446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5059250" y="2432750"/>
              <a:ext cx="253925" cy="554075"/>
            </a:xfrm>
            <a:custGeom>
              <a:avLst/>
              <a:gdLst/>
              <a:ahLst/>
              <a:cxnLst/>
              <a:rect l="l" t="t" r="r" b="b"/>
              <a:pathLst>
                <a:path w="10157" h="22163" extrusionOk="0">
                  <a:moveTo>
                    <a:pt x="0" y="0"/>
                  </a:moveTo>
                  <a:lnTo>
                    <a:pt x="0" y="22163"/>
                  </a:lnTo>
                  <a:lnTo>
                    <a:pt x="10157" y="22163"/>
                  </a:lnTo>
                  <a:lnTo>
                    <a:pt x="10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5086700" y="2432750"/>
              <a:ext cx="154050" cy="554075"/>
            </a:xfrm>
            <a:custGeom>
              <a:avLst/>
              <a:gdLst/>
              <a:ahLst/>
              <a:cxnLst/>
              <a:rect l="l" t="t" r="r" b="b"/>
              <a:pathLst>
                <a:path w="6162" h="22163" extrusionOk="0">
                  <a:moveTo>
                    <a:pt x="1" y="0"/>
                  </a:moveTo>
                  <a:lnTo>
                    <a:pt x="1" y="22163"/>
                  </a:lnTo>
                  <a:lnTo>
                    <a:pt x="6161" y="22163"/>
                  </a:lnTo>
                  <a:lnTo>
                    <a:pt x="616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5105250" y="2432750"/>
              <a:ext cx="41625" cy="556750"/>
            </a:xfrm>
            <a:custGeom>
              <a:avLst/>
              <a:gdLst/>
              <a:ahLst/>
              <a:cxnLst/>
              <a:rect l="l" t="t" r="r" b="b"/>
              <a:pathLst>
                <a:path w="1665" h="22270" extrusionOk="0">
                  <a:moveTo>
                    <a:pt x="0" y="0"/>
                  </a:moveTo>
                  <a:lnTo>
                    <a:pt x="0" y="22163"/>
                  </a:lnTo>
                  <a:lnTo>
                    <a:pt x="1664" y="22269"/>
                  </a:lnTo>
                  <a:lnTo>
                    <a:pt x="1664" y="107"/>
                  </a:lnTo>
                  <a:lnTo>
                    <a:pt x="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5059250" y="2432750"/>
              <a:ext cx="253925" cy="133575"/>
            </a:xfrm>
            <a:custGeom>
              <a:avLst/>
              <a:gdLst/>
              <a:ahLst/>
              <a:cxnLst/>
              <a:rect l="l" t="t" r="r" b="b"/>
              <a:pathLst>
                <a:path w="10157" h="5343" extrusionOk="0">
                  <a:moveTo>
                    <a:pt x="0" y="0"/>
                  </a:moveTo>
                  <a:lnTo>
                    <a:pt x="0" y="2698"/>
                  </a:lnTo>
                  <a:lnTo>
                    <a:pt x="10157" y="5343"/>
                  </a:lnTo>
                  <a:lnTo>
                    <a:pt x="10157"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5023250" y="2974925"/>
              <a:ext cx="325925" cy="44975"/>
            </a:xfrm>
            <a:custGeom>
              <a:avLst/>
              <a:gdLst/>
              <a:ahLst/>
              <a:cxnLst/>
              <a:rect l="l" t="t" r="r" b="b"/>
              <a:pathLst>
                <a:path w="13037" h="1799" extrusionOk="0">
                  <a:moveTo>
                    <a:pt x="900" y="0"/>
                  </a:moveTo>
                  <a:cubicBezTo>
                    <a:pt x="404" y="0"/>
                    <a:pt x="1" y="402"/>
                    <a:pt x="1" y="900"/>
                  </a:cubicBezTo>
                  <a:cubicBezTo>
                    <a:pt x="1" y="1396"/>
                    <a:pt x="404" y="1799"/>
                    <a:pt x="900" y="1799"/>
                  </a:cubicBezTo>
                  <a:lnTo>
                    <a:pt x="12137" y="1799"/>
                  </a:lnTo>
                  <a:cubicBezTo>
                    <a:pt x="12635" y="1799"/>
                    <a:pt x="13036" y="1396"/>
                    <a:pt x="13036" y="900"/>
                  </a:cubicBezTo>
                  <a:cubicBezTo>
                    <a:pt x="13036" y="402"/>
                    <a:pt x="12635" y="0"/>
                    <a:pt x="12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5055000" y="2974925"/>
              <a:ext cx="201625" cy="44975"/>
            </a:xfrm>
            <a:custGeom>
              <a:avLst/>
              <a:gdLst/>
              <a:ahLst/>
              <a:cxnLst/>
              <a:rect l="l" t="t" r="r" b="b"/>
              <a:pathLst>
                <a:path w="8065" h="1799" extrusionOk="0">
                  <a:moveTo>
                    <a:pt x="46" y="0"/>
                  </a:moveTo>
                  <a:cubicBezTo>
                    <a:pt x="21" y="0"/>
                    <a:pt x="1" y="21"/>
                    <a:pt x="1" y="46"/>
                  </a:cubicBezTo>
                  <a:lnTo>
                    <a:pt x="1" y="1752"/>
                  </a:lnTo>
                  <a:cubicBezTo>
                    <a:pt x="1" y="1777"/>
                    <a:pt x="21" y="1799"/>
                    <a:pt x="46" y="1799"/>
                  </a:cubicBezTo>
                  <a:lnTo>
                    <a:pt x="8017" y="1799"/>
                  </a:lnTo>
                  <a:cubicBezTo>
                    <a:pt x="8044" y="1799"/>
                    <a:pt x="8064" y="1777"/>
                    <a:pt x="8064" y="1752"/>
                  </a:cubicBezTo>
                  <a:lnTo>
                    <a:pt x="8064" y="46"/>
                  </a:lnTo>
                  <a:cubicBezTo>
                    <a:pt x="8064" y="21"/>
                    <a:pt x="8044" y="0"/>
                    <a:pt x="8017"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4967100" y="2398275"/>
              <a:ext cx="438225" cy="51800"/>
            </a:xfrm>
            <a:custGeom>
              <a:avLst/>
              <a:gdLst/>
              <a:ahLst/>
              <a:cxnLst/>
              <a:rect l="l" t="t" r="r" b="b"/>
              <a:pathLst>
                <a:path w="17529" h="2072" extrusionOk="0">
                  <a:moveTo>
                    <a:pt x="1036" y="0"/>
                  </a:moveTo>
                  <a:cubicBezTo>
                    <a:pt x="464" y="0"/>
                    <a:pt x="1" y="464"/>
                    <a:pt x="1" y="1037"/>
                  </a:cubicBezTo>
                  <a:cubicBezTo>
                    <a:pt x="1" y="1608"/>
                    <a:pt x="464" y="2072"/>
                    <a:pt x="1036" y="2072"/>
                  </a:cubicBezTo>
                  <a:lnTo>
                    <a:pt x="16493" y="2072"/>
                  </a:lnTo>
                  <a:cubicBezTo>
                    <a:pt x="17065" y="2072"/>
                    <a:pt x="17528" y="1608"/>
                    <a:pt x="17528" y="1037"/>
                  </a:cubicBezTo>
                  <a:cubicBezTo>
                    <a:pt x="17528" y="464"/>
                    <a:pt x="17065" y="0"/>
                    <a:pt x="16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4991500" y="2398275"/>
              <a:ext cx="300825" cy="51800"/>
            </a:xfrm>
            <a:custGeom>
              <a:avLst/>
              <a:gdLst/>
              <a:ahLst/>
              <a:cxnLst/>
              <a:rect l="l" t="t" r="r" b="b"/>
              <a:pathLst>
                <a:path w="12033" h="2072" extrusionOk="0">
                  <a:moveTo>
                    <a:pt x="58" y="0"/>
                  </a:moveTo>
                  <a:cubicBezTo>
                    <a:pt x="26" y="0"/>
                    <a:pt x="1" y="25"/>
                    <a:pt x="1" y="56"/>
                  </a:cubicBezTo>
                  <a:lnTo>
                    <a:pt x="1" y="2016"/>
                  </a:lnTo>
                  <a:cubicBezTo>
                    <a:pt x="1" y="2047"/>
                    <a:pt x="26" y="2072"/>
                    <a:pt x="58" y="2072"/>
                  </a:cubicBezTo>
                  <a:lnTo>
                    <a:pt x="11976" y="2072"/>
                  </a:lnTo>
                  <a:cubicBezTo>
                    <a:pt x="12007" y="2072"/>
                    <a:pt x="12032" y="2047"/>
                    <a:pt x="12032" y="2016"/>
                  </a:cubicBezTo>
                  <a:lnTo>
                    <a:pt x="12032" y="56"/>
                  </a:lnTo>
                  <a:cubicBezTo>
                    <a:pt x="12032" y="25"/>
                    <a:pt x="12007" y="0"/>
                    <a:pt x="11976"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4934725" y="3002675"/>
              <a:ext cx="502975" cy="51300"/>
            </a:xfrm>
            <a:custGeom>
              <a:avLst/>
              <a:gdLst/>
              <a:ahLst/>
              <a:cxnLst/>
              <a:rect l="l" t="t" r="r" b="b"/>
              <a:pathLst>
                <a:path w="20119" h="2052" extrusionOk="0">
                  <a:moveTo>
                    <a:pt x="4444" y="1"/>
                  </a:moveTo>
                  <a:cubicBezTo>
                    <a:pt x="4020" y="1"/>
                    <a:pt x="1" y="1155"/>
                    <a:pt x="1" y="1474"/>
                  </a:cubicBezTo>
                  <a:cubicBezTo>
                    <a:pt x="1" y="1793"/>
                    <a:pt x="176" y="2052"/>
                    <a:pt x="872" y="2052"/>
                  </a:cubicBezTo>
                  <a:lnTo>
                    <a:pt x="19249" y="2052"/>
                  </a:lnTo>
                  <a:cubicBezTo>
                    <a:pt x="19943" y="2052"/>
                    <a:pt x="20118" y="1793"/>
                    <a:pt x="20118" y="1474"/>
                  </a:cubicBezTo>
                  <a:cubicBezTo>
                    <a:pt x="20118" y="1155"/>
                    <a:pt x="16100" y="1"/>
                    <a:pt x="15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4897200" y="3049825"/>
              <a:ext cx="578025" cy="45425"/>
            </a:xfrm>
            <a:custGeom>
              <a:avLst/>
              <a:gdLst/>
              <a:ahLst/>
              <a:cxnLst/>
              <a:rect l="l" t="t" r="r" b="b"/>
              <a:pathLst>
                <a:path w="23121" h="1817" extrusionOk="0">
                  <a:moveTo>
                    <a:pt x="58" y="0"/>
                  </a:moveTo>
                  <a:cubicBezTo>
                    <a:pt x="27" y="0"/>
                    <a:pt x="0" y="27"/>
                    <a:pt x="0" y="58"/>
                  </a:cubicBezTo>
                  <a:lnTo>
                    <a:pt x="0" y="1759"/>
                  </a:lnTo>
                  <a:cubicBezTo>
                    <a:pt x="0" y="1792"/>
                    <a:pt x="27" y="1817"/>
                    <a:pt x="58" y="1817"/>
                  </a:cubicBezTo>
                  <a:lnTo>
                    <a:pt x="23063" y="1817"/>
                  </a:lnTo>
                  <a:cubicBezTo>
                    <a:pt x="23094" y="1817"/>
                    <a:pt x="23121" y="1792"/>
                    <a:pt x="23121" y="1759"/>
                  </a:cubicBezTo>
                  <a:lnTo>
                    <a:pt x="23121" y="58"/>
                  </a:lnTo>
                  <a:cubicBezTo>
                    <a:pt x="23121" y="27"/>
                    <a:pt x="23096" y="0"/>
                    <a:pt x="23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4951425" y="3049825"/>
              <a:ext cx="318425" cy="45425"/>
            </a:xfrm>
            <a:custGeom>
              <a:avLst/>
              <a:gdLst/>
              <a:ahLst/>
              <a:cxnLst/>
              <a:rect l="l" t="t" r="r" b="b"/>
              <a:pathLst>
                <a:path w="12737" h="1817" extrusionOk="0">
                  <a:moveTo>
                    <a:pt x="43" y="0"/>
                  </a:moveTo>
                  <a:cubicBezTo>
                    <a:pt x="19" y="0"/>
                    <a:pt x="0" y="20"/>
                    <a:pt x="0" y="43"/>
                  </a:cubicBezTo>
                  <a:lnTo>
                    <a:pt x="0" y="1774"/>
                  </a:lnTo>
                  <a:cubicBezTo>
                    <a:pt x="0" y="1797"/>
                    <a:pt x="19" y="1817"/>
                    <a:pt x="43" y="1817"/>
                  </a:cubicBezTo>
                  <a:lnTo>
                    <a:pt x="12693" y="1817"/>
                  </a:lnTo>
                  <a:cubicBezTo>
                    <a:pt x="12717" y="1817"/>
                    <a:pt x="12736" y="1797"/>
                    <a:pt x="12736" y="1774"/>
                  </a:cubicBezTo>
                  <a:lnTo>
                    <a:pt x="12736" y="43"/>
                  </a:lnTo>
                  <a:cubicBezTo>
                    <a:pt x="12736" y="20"/>
                    <a:pt x="12717" y="0"/>
                    <a:pt x="12693"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073025" y="2936350"/>
              <a:ext cx="20275" cy="20275"/>
            </a:xfrm>
            <a:custGeom>
              <a:avLst/>
              <a:gdLst/>
              <a:ahLst/>
              <a:cxnLst/>
              <a:rect l="l" t="t" r="r" b="b"/>
              <a:pathLst>
                <a:path w="811" h="811" extrusionOk="0">
                  <a:moveTo>
                    <a:pt x="405" y="0"/>
                  </a:moveTo>
                  <a:cubicBezTo>
                    <a:pt x="182" y="0"/>
                    <a:pt x="0" y="182"/>
                    <a:pt x="0" y="406"/>
                  </a:cubicBezTo>
                  <a:cubicBezTo>
                    <a:pt x="0" y="629"/>
                    <a:pt x="182" y="811"/>
                    <a:pt x="405" y="811"/>
                  </a:cubicBezTo>
                  <a:cubicBezTo>
                    <a:pt x="629" y="811"/>
                    <a:pt x="811" y="629"/>
                    <a:pt x="811" y="406"/>
                  </a:cubicBezTo>
                  <a:cubicBezTo>
                    <a:pt x="811" y="182"/>
                    <a:pt x="629"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5139350" y="2936350"/>
              <a:ext cx="20300" cy="20275"/>
            </a:xfrm>
            <a:custGeom>
              <a:avLst/>
              <a:gdLst/>
              <a:ahLst/>
              <a:cxnLst/>
              <a:rect l="l" t="t" r="r" b="b"/>
              <a:pathLst>
                <a:path w="812" h="811" extrusionOk="0">
                  <a:moveTo>
                    <a:pt x="405" y="0"/>
                  </a:moveTo>
                  <a:cubicBezTo>
                    <a:pt x="182" y="0"/>
                    <a:pt x="1" y="182"/>
                    <a:pt x="1" y="406"/>
                  </a:cubicBezTo>
                  <a:cubicBezTo>
                    <a:pt x="1" y="629"/>
                    <a:pt x="182" y="811"/>
                    <a:pt x="405" y="811"/>
                  </a:cubicBezTo>
                  <a:cubicBezTo>
                    <a:pt x="630" y="811"/>
                    <a:pt x="811" y="629"/>
                    <a:pt x="811" y="406"/>
                  </a:cubicBezTo>
                  <a:cubicBezTo>
                    <a:pt x="811" y="182"/>
                    <a:pt x="630"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5272025" y="2936350"/>
              <a:ext cx="20300" cy="20275"/>
            </a:xfrm>
            <a:custGeom>
              <a:avLst/>
              <a:gdLst/>
              <a:ahLst/>
              <a:cxnLst/>
              <a:rect l="l" t="t" r="r" b="b"/>
              <a:pathLst>
                <a:path w="812" h="811" extrusionOk="0">
                  <a:moveTo>
                    <a:pt x="405" y="0"/>
                  </a:moveTo>
                  <a:cubicBezTo>
                    <a:pt x="182" y="0"/>
                    <a:pt x="1" y="182"/>
                    <a:pt x="1" y="406"/>
                  </a:cubicBezTo>
                  <a:cubicBezTo>
                    <a:pt x="1" y="629"/>
                    <a:pt x="182" y="811"/>
                    <a:pt x="405" y="811"/>
                  </a:cubicBezTo>
                  <a:cubicBezTo>
                    <a:pt x="630" y="811"/>
                    <a:pt x="811" y="629"/>
                    <a:pt x="811" y="406"/>
                  </a:cubicBezTo>
                  <a:cubicBezTo>
                    <a:pt x="811" y="182"/>
                    <a:pt x="630"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5205700" y="2936350"/>
              <a:ext cx="20275" cy="20275"/>
            </a:xfrm>
            <a:custGeom>
              <a:avLst/>
              <a:gdLst/>
              <a:ahLst/>
              <a:cxnLst/>
              <a:rect l="l" t="t" r="r" b="b"/>
              <a:pathLst>
                <a:path w="811" h="811" extrusionOk="0">
                  <a:moveTo>
                    <a:pt x="405" y="0"/>
                  </a:moveTo>
                  <a:cubicBezTo>
                    <a:pt x="182" y="0"/>
                    <a:pt x="0" y="182"/>
                    <a:pt x="0" y="406"/>
                  </a:cubicBezTo>
                  <a:cubicBezTo>
                    <a:pt x="0" y="629"/>
                    <a:pt x="182" y="811"/>
                    <a:pt x="405" y="811"/>
                  </a:cubicBezTo>
                  <a:cubicBezTo>
                    <a:pt x="629" y="811"/>
                    <a:pt x="811" y="629"/>
                    <a:pt x="811" y="406"/>
                  </a:cubicBezTo>
                  <a:cubicBezTo>
                    <a:pt x="811" y="182"/>
                    <a:pt x="629"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5073025" y="2474875"/>
              <a:ext cx="20275" cy="20275"/>
            </a:xfrm>
            <a:custGeom>
              <a:avLst/>
              <a:gdLst/>
              <a:ahLst/>
              <a:cxnLst/>
              <a:rect l="l" t="t" r="r" b="b"/>
              <a:pathLst>
                <a:path w="811" h="811" extrusionOk="0">
                  <a:moveTo>
                    <a:pt x="405" y="0"/>
                  </a:moveTo>
                  <a:cubicBezTo>
                    <a:pt x="182" y="0"/>
                    <a:pt x="0" y="182"/>
                    <a:pt x="0" y="405"/>
                  </a:cubicBezTo>
                  <a:cubicBezTo>
                    <a:pt x="0" y="629"/>
                    <a:pt x="182" y="811"/>
                    <a:pt x="405" y="811"/>
                  </a:cubicBezTo>
                  <a:cubicBezTo>
                    <a:pt x="629" y="811"/>
                    <a:pt x="811" y="629"/>
                    <a:pt x="811" y="405"/>
                  </a:cubicBezTo>
                  <a:cubicBezTo>
                    <a:pt x="811" y="182"/>
                    <a:pt x="629"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5139350" y="2474875"/>
              <a:ext cx="20300" cy="20275"/>
            </a:xfrm>
            <a:custGeom>
              <a:avLst/>
              <a:gdLst/>
              <a:ahLst/>
              <a:cxnLst/>
              <a:rect l="l" t="t" r="r" b="b"/>
              <a:pathLst>
                <a:path w="812" h="811" extrusionOk="0">
                  <a:moveTo>
                    <a:pt x="405" y="0"/>
                  </a:moveTo>
                  <a:cubicBezTo>
                    <a:pt x="182" y="0"/>
                    <a:pt x="1" y="182"/>
                    <a:pt x="1" y="405"/>
                  </a:cubicBezTo>
                  <a:cubicBezTo>
                    <a:pt x="1" y="629"/>
                    <a:pt x="182" y="811"/>
                    <a:pt x="405" y="811"/>
                  </a:cubicBezTo>
                  <a:cubicBezTo>
                    <a:pt x="630" y="811"/>
                    <a:pt x="811" y="629"/>
                    <a:pt x="811" y="405"/>
                  </a:cubicBezTo>
                  <a:cubicBezTo>
                    <a:pt x="811" y="182"/>
                    <a:pt x="630"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5272025" y="2474875"/>
              <a:ext cx="20300" cy="20275"/>
            </a:xfrm>
            <a:custGeom>
              <a:avLst/>
              <a:gdLst/>
              <a:ahLst/>
              <a:cxnLst/>
              <a:rect l="l" t="t" r="r" b="b"/>
              <a:pathLst>
                <a:path w="812" h="811" extrusionOk="0">
                  <a:moveTo>
                    <a:pt x="405" y="0"/>
                  </a:moveTo>
                  <a:cubicBezTo>
                    <a:pt x="182" y="0"/>
                    <a:pt x="1" y="182"/>
                    <a:pt x="1" y="405"/>
                  </a:cubicBezTo>
                  <a:cubicBezTo>
                    <a:pt x="1" y="629"/>
                    <a:pt x="182" y="811"/>
                    <a:pt x="405" y="811"/>
                  </a:cubicBezTo>
                  <a:cubicBezTo>
                    <a:pt x="630" y="811"/>
                    <a:pt x="811" y="629"/>
                    <a:pt x="811" y="405"/>
                  </a:cubicBezTo>
                  <a:cubicBezTo>
                    <a:pt x="811" y="182"/>
                    <a:pt x="630"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5205700" y="2474875"/>
              <a:ext cx="20275" cy="20275"/>
            </a:xfrm>
            <a:custGeom>
              <a:avLst/>
              <a:gdLst/>
              <a:ahLst/>
              <a:cxnLst/>
              <a:rect l="l" t="t" r="r" b="b"/>
              <a:pathLst>
                <a:path w="811" h="811" extrusionOk="0">
                  <a:moveTo>
                    <a:pt x="405" y="0"/>
                  </a:moveTo>
                  <a:cubicBezTo>
                    <a:pt x="182" y="0"/>
                    <a:pt x="0" y="182"/>
                    <a:pt x="0" y="405"/>
                  </a:cubicBezTo>
                  <a:cubicBezTo>
                    <a:pt x="0" y="629"/>
                    <a:pt x="182" y="811"/>
                    <a:pt x="405" y="811"/>
                  </a:cubicBezTo>
                  <a:cubicBezTo>
                    <a:pt x="629" y="811"/>
                    <a:pt x="811" y="629"/>
                    <a:pt x="811" y="405"/>
                  </a:cubicBezTo>
                  <a:cubicBezTo>
                    <a:pt x="811" y="182"/>
                    <a:pt x="629"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5524875" y="3049825"/>
              <a:ext cx="390250" cy="45425"/>
            </a:xfrm>
            <a:custGeom>
              <a:avLst/>
              <a:gdLst/>
              <a:ahLst/>
              <a:cxnLst/>
              <a:rect l="l" t="t" r="r" b="b"/>
              <a:pathLst>
                <a:path w="15610" h="1817" extrusionOk="0">
                  <a:moveTo>
                    <a:pt x="47" y="0"/>
                  </a:moveTo>
                  <a:cubicBezTo>
                    <a:pt x="21" y="0"/>
                    <a:pt x="0" y="23"/>
                    <a:pt x="0" y="48"/>
                  </a:cubicBezTo>
                  <a:lnTo>
                    <a:pt x="0" y="1769"/>
                  </a:lnTo>
                  <a:cubicBezTo>
                    <a:pt x="0" y="1796"/>
                    <a:pt x="21" y="1817"/>
                    <a:pt x="47" y="1817"/>
                  </a:cubicBezTo>
                  <a:lnTo>
                    <a:pt x="15562" y="1817"/>
                  </a:lnTo>
                  <a:cubicBezTo>
                    <a:pt x="15589" y="1817"/>
                    <a:pt x="15609" y="1796"/>
                    <a:pt x="15609" y="1769"/>
                  </a:cubicBezTo>
                  <a:lnTo>
                    <a:pt x="15609" y="48"/>
                  </a:lnTo>
                  <a:cubicBezTo>
                    <a:pt x="15609" y="23"/>
                    <a:pt x="15589" y="0"/>
                    <a:pt x="15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5561475" y="3049825"/>
              <a:ext cx="253975" cy="45425"/>
            </a:xfrm>
            <a:custGeom>
              <a:avLst/>
              <a:gdLst/>
              <a:ahLst/>
              <a:cxnLst/>
              <a:rect l="l" t="t" r="r" b="b"/>
              <a:pathLst>
                <a:path w="10159" h="1817" extrusionOk="0">
                  <a:moveTo>
                    <a:pt x="39" y="0"/>
                  </a:moveTo>
                  <a:cubicBezTo>
                    <a:pt x="17" y="0"/>
                    <a:pt x="1" y="18"/>
                    <a:pt x="1" y="39"/>
                  </a:cubicBezTo>
                  <a:lnTo>
                    <a:pt x="1" y="1778"/>
                  </a:lnTo>
                  <a:cubicBezTo>
                    <a:pt x="1" y="1800"/>
                    <a:pt x="17" y="1817"/>
                    <a:pt x="39" y="1817"/>
                  </a:cubicBezTo>
                  <a:lnTo>
                    <a:pt x="10120" y="1817"/>
                  </a:lnTo>
                  <a:cubicBezTo>
                    <a:pt x="10141" y="1817"/>
                    <a:pt x="10159" y="1800"/>
                    <a:pt x="10159" y="1778"/>
                  </a:cubicBezTo>
                  <a:lnTo>
                    <a:pt x="10159" y="39"/>
                  </a:lnTo>
                  <a:cubicBezTo>
                    <a:pt x="10159" y="18"/>
                    <a:pt x="10141" y="0"/>
                    <a:pt x="10120"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475750" y="2894250"/>
              <a:ext cx="242450" cy="595075"/>
            </a:xfrm>
            <a:custGeom>
              <a:avLst/>
              <a:gdLst/>
              <a:ahLst/>
              <a:cxnLst/>
              <a:rect l="l" t="t" r="r" b="b"/>
              <a:pathLst>
                <a:path w="9698" h="23803" extrusionOk="0">
                  <a:moveTo>
                    <a:pt x="0" y="1"/>
                  </a:moveTo>
                  <a:lnTo>
                    <a:pt x="0" y="2364"/>
                  </a:lnTo>
                  <a:cubicBezTo>
                    <a:pt x="2143" y="2364"/>
                    <a:pt x="3880" y="4100"/>
                    <a:pt x="3880" y="6241"/>
                  </a:cubicBezTo>
                  <a:lnTo>
                    <a:pt x="3880" y="8075"/>
                  </a:lnTo>
                  <a:lnTo>
                    <a:pt x="4726" y="8075"/>
                  </a:lnTo>
                  <a:lnTo>
                    <a:pt x="4726" y="23803"/>
                  </a:lnTo>
                  <a:lnTo>
                    <a:pt x="9697" y="23803"/>
                  </a:lnTo>
                  <a:lnTo>
                    <a:pt x="9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2128850" y="2912575"/>
              <a:ext cx="87300" cy="576750"/>
            </a:xfrm>
            <a:custGeom>
              <a:avLst/>
              <a:gdLst/>
              <a:ahLst/>
              <a:cxnLst/>
              <a:rect l="l" t="t" r="r" b="b"/>
              <a:pathLst>
                <a:path w="3492" h="23070" extrusionOk="0">
                  <a:moveTo>
                    <a:pt x="1" y="0"/>
                  </a:moveTo>
                  <a:lnTo>
                    <a:pt x="1" y="23070"/>
                  </a:lnTo>
                  <a:lnTo>
                    <a:pt x="3491" y="23070"/>
                  </a:lnTo>
                  <a:lnTo>
                    <a:pt x="3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406975" y="2912575"/>
              <a:ext cx="87300" cy="576750"/>
            </a:xfrm>
            <a:custGeom>
              <a:avLst/>
              <a:gdLst/>
              <a:ahLst/>
              <a:cxnLst/>
              <a:rect l="l" t="t" r="r" b="b"/>
              <a:pathLst>
                <a:path w="3492" h="23070" extrusionOk="0">
                  <a:moveTo>
                    <a:pt x="1" y="0"/>
                  </a:moveTo>
                  <a:lnTo>
                    <a:pt x="1" y="23070"/>
                  </a:lnTo>
                  <a:lnTo>
                    <a:pt x="3491" y="23070"/>
                  </a:lnTo>
                  <a:lnTo>
                    <a:pt x="3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821325" y="2912575"/>
              <a:ext cx="87275" cy="257625"/>
            </a:xfrm>
            <a:custGeom>
              <a:avLst/>
              <a:gdLst/>
              <a:ahLst/>
              <a:cxnLst/>
              <a:rect l="l" t="t" r="r" b="b"/>
              <a:pathLst>
                <a:path w="3491" h="10305" extrusionOk="0">
                  <a:moveTo>
                    <a:pt x="0" y="0"/>
                  </a:moveTo>
                  <a:lnTo>
                    <a:pt x="0" y="10304"/>
                  </a:lnTo>
                  <a:lnTo>
                    <a:pt x="3491" y="10304"/>
                  </a:lnTo>
                  <a:lnTo>
                    <a:pt x="3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896150" y="2894250"/>
              <a:ext cx="87275" cy="595075"/>
            </a:xfrm>
            <a:custGeom>
              <a:avLst/>
              <a:gdLst/>
              <a:ahLst/>
              <a:cxnLst/>
              <a:rect l="l" t="t" r="r" b="b"/>
              <a:pathLst>
                <a:path w="3491" h="23803" extrusionOk="0">
                  <a:moveTo>
                    <a:pt x="0" y="1"/>
                  </a:moveTo>
                  <a:lnTo>
                    <a:pt x="0" y="23803"/>
                  </a:lnTo>
                  <a:lnTo>
                    <a:pt x="3491" y="23803"/>
                  </a:lnTo>
                  <a:lnTo>
                    <a:pt x="34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740975" y="2893375"/>
              <a:ext cx="148125" cy="172800"/>
            </a:xfrm>
            <a:custGeom>
              <a:avLst/>
              <a:gdLst/>
              <a:ahLst/>
              <a:cxnLst/>
              <a:rect l="l" t="t" r="r" b="b"/>
              <a:pathLst>
                <a:path w="5925" h="6912" extrusionOk="0">
                  <a:moveTo>
                    <a:pt x="5925" y="0"/>
                  </a:moveTo>
                  <a:lnTo>
                    <a:pt x="1" y="740"/>
                  </a:lnTo>
                  <a:lnTo>
                    <a:pt x="1" y="1913"/>
                  </a:lnTo>
                  <a:cubicBezTo>
                    <a:pt x="2142" y="1913"/>
                    <a:pt x="3878" y="3432"/>
                    <a:pt x="3878" y="5307"/>
                  </a:cubicBezTo>
                  <a:lnTo>
                    <a:pt x="3878" y="6911"/>
                  </a:lnTo>
                  <a:lnTo>
                    <a:pt x="5925" y="6911"/>
                  </a:lnTo>
                  <a:lnTo>
                    <a:pt x="5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469150" y="2821100"/>
              <a:ext cx="724625" cy="111050"/>
            </a:xfrm>
            <a:custGeom>
              <a:avLst/>
              <a:gdLst/>
              <a:ahLst/>
              <a:cxnLst/>
              <a:rect l="l" t="t" r="r" b="b"/>
              <a:pathLst>
                <a:path w="28985" h="4442" extrusionOk="0">
                  <a:moveTo>
                    <a:pt x="0" y="0"/>
                  </a:moveTo>
                  <a:lnTo>
                    <a:pt x="0" y="4442"/>
                  </a:lnTo>
                  <a:lnTo>
                    <a:pt x="28985" y="4442"/>
                  </a:lnTo>
                  <a:lnTo>
                    <a:pt x="289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458775" y="2810725"/>
              <a:ext cx="745375" cy="131800"/>
            </a:xfrm>
            <a:custGeom>
              <a:avLst/>
              <a:gdLst/>
              <a:ahLst/>
              <a:cxnLst/>
              <a:rect l="l" t="t" r="r" b="b"/>
              <a:pathLst>
                <a:path w="29815" h="5272" extrusionOk="0">
                  <a:moveTo>
                    <a:pt x="28986" y="829"/>
                  </a:moveTo>
                  <a:lnTo>
                    <a:pt x="28986" y="4443"/>
                  </a:lnTo>
                  <a:lnTo>
                    <a:pt x="829" y="4443"/>
                  </a:lnTo>
                  <a:lnTo>
                    <a:pt x="829" y="829"/>
                  </a:lnTo>
                  <a:close/>
                  <a:moveTo>
                    <a:pt x="0" y="0"/>
                  </a:moveTo>
                  <a:lnTo>
                    <a:pt x="0" y="5272"/>
                  </a:lnTo>
                  <a:lnTo>
                    <a:pt x="29815" y="5272"/>
                  </a:lnTo>
                  <a:lnTo>
                    <a:pt x="29815" y="0"/>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373925" y="2907475"/>
              <a:ext cx="76700" cy="581850"/>
            </a:xfrm>
            <a:custGeom>
              <a:avLst/>
              <a:gdLst/>
              <a:ahLst/>
              <a:cxnLst/>
              <a:rect l="l" t="t" r="r" b="b"/>
              <a:pathLst>
                <a:path w="3068" h="23274" extrusionOk="0">
                  <a:moveTo>
                    <a:pt x="1" y="1"/>
                  </a:moveTo>
                  <a:lnTo>
                    <a:pt x="1" y="23274"/>
                  </a:lnTo>
                  <a:lnTo>
                    <a:pt x="3068" y="23274"/>
                  </a:lnTo>
                  <a:lnTo>
                    <a:pt x="30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2091825" y="2907475"/>
              <a:ext cx="87300" cy="581850"/>
            </a:xfrm>
            <a:custGeom>
              <a:avLst/>
              <a:gdLst/>
              <a:ahLst/>
              <a:cxnLst/>
              <a:rect l="l" t="t" r="r" b="b"/>
              <a:pathLst>
                <a:path w="3492" h="23274" extrusionOk="0">
                  <a:moveTo>
                    <a:pt x="1" y="1"/>
                  </a:moveTo>
                  <a:lnTo>
                    <a:pt x="1" y="23274"/>
                  </a:lnTo>
                  <a:lnTo>
                    <a:pt x="3491" y="23274"/>
                  </a:lnTo>
                  <a:lnTo>
                    <a:pt x="34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1859100" y="2916300"/>
              <a:ext cx="87300" cy="573025"/>
            </a:xfrm>
            <a:custGeom>
              <a:avLst/>
              <a:gdLst/>
              <a:ahLst/>
              <a:cxnLst/>
              <a:rect l="l" t="t" r="r" b="b"/>
              <a:pathLst>
                <a:path w="3492" h="22921" extrusionOk="0">
                  <a:moveTo>
                    <a:pt x="1" y="0"/>
                  </a:moveTo>
                  <a:lnTo>
                    <a:pt x="1" y="22921"/>
                  </a:lnTo>
                  <a:lnTo>
                    <a:pt x="3492" y="22921"/>
                  </a:lnTo>
                  <a:lnTo>
                    <a:pt x="34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2373925" y="2865175"/>
              <a:ext cx="76700" cy="201000"/>
            </a:xfrm>
            <a:custGeom>
              <a:avLst/>
              <a:gdLst/>
              <a:ahLst/>
              <a:cxnLst/>
              <a:rect l="l" t="t" r="r" b="b"/>
              <a:pathLst>
                <a:path w="3068" h="8040" extrusionOk="0">
                  <a:moveTo>
                    <a:pt x="1" y="0"/>
                  </a:moveTo>
                  <a:lnTo>
                    <a:pt x="1" y="8039"/>
                  </a:lnTo>
                  <a:lnTo>
                    <a:pt x="3068" y="8039"/>
                  </a:lnTo>
                  <a:lnTo>
                    <a:pt x="30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2091825" y="2865175"/>
              <a:ext cx="87300" cy="201000"/>
            </a:xfrm>
            <a:custGeom>
              <a:avLst/>
              <a:gdLst/>
              <a:ahLst/>
              <a:cxnLst/>
              <a:rect l="l" t="t" r="r" b="b"/>
              <a:pathLst>
                <a:path w="3492" h="8040" extrusionOk="0">
                  <a:moveTo>
                    <a:pt x="1" y="0"/>
                  </a:moveTo>
                  <a:lnTo>
                    <a:pt x="1" y="8039"/>
                  </a:lnTo>
                  <a:lnTo>
                    <a:pt x="3491" y="8039"/>
                  </a:lnTo>
                  <a:lnTo>
                    <a:pt x="3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1859100" y="2868200"/>
              <a:ext cx="87300" cy="197975"/>
            </a:xfrm>
            <a:custGeom>
              <a:avLst/>
              <a:gdLst/>
              <a:ahLst/>
              <a:cxnLst/>
              <a:rect l="l" t="t" r="r" b="b"/>
              <a:pathLst>
                <a:path w="3492" h="7919" extrusionOk="0">
                  <a:moveTo>
                    <a:pt x="1" y="0"/>
                  </a:moveTo>
                  <a:lnTo>
                    <a:pt x="1" y="7918"/>
                  </a:lnTo>
                  <a:lnTo>
                    <a:pt x="3492" y="7918"/>
                  </a:lnTo>
                  <a:lnTo>
                    <a:pt x="3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1726875" y="3408200"/>
              <a:ext cx="966175" cy="945025"/>
            </a:xfrm>
            <a:custGeom>
              <a:avLst/>
              <a:gdLst/>
              <a:ahLst/>
              <a:cxnLst/>
              <a:rect l="l" t="t" r="r" b="b"/>
              <a:pathLst>
                <a:path w="38647" h="37801" extrusionOk="0">
                  <a:moveTo>
                    <a:pt x="538" y="0"/>
                  </a:moveTo>
                  <a:cubicBezTo>
                    <a:pt x="241" y="0"/>
                    <a:pt x="1" y="241"/>
                    <a:pt x="1" y="538"/>
                  </a:cubicBezTo>
                  <a:lnTo>
                    <a:pt x="1" y="37800"/>
                  </a:lnTo>
                  <a:lnTo>
                    <a:pt x="38647" y="37800"/>
                  </a:lnTo>
                  <a:lnTo>
                    <a:pt x="386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1726875" y="3408200"/>
              <a:ext cx="966175" cy="945025"/>
            </a:xfrm>
            <a:custGeom>
              <a:avLst/>
              <a:gdLst/>
              <a:ahLst/>
              <a:cxnLst/>
              <a:rect l="l" t="t" r="r" b="b"/>
              <a:pathLst>
                <a:path w="38647" h="37801" extrusionOk="0">
                  <a:moveTo>
                    <a:pt x="30992" y="0"/>
                  </a:moveTo>
                  <a:cubicBezTo>
                    <a:pt x="26756" y="3578"/>
                    <a:pt x="19167" y="6997"/>
                    <a:pt x="10157" y="9012"/>
                  </a:cubicBezTo>
                  <a:cubicBezTo>
                    <a:pt x="6619" y="9804"/>
                    <a:pt x="3189" y="10303"/>
                    <a:pt x="1" y="10535"/>
                  </a:cubicBezTo>
                  <a:lnTo>
                    <a:pt x="1" y="37800"/>
                  </a:lnTo>
                  <a:lnTo>
                    <a:pt x="38647" y="37800"/>
                  </a:lnTo>
                  <a:lnTo>
                    <a:pt x="38647"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1817475" y="3640925"/>
              <a:ext cx="875575" cy="712300"/>
            </a:xfrm>
            <a:custGeom>
              <a:avLst/>
              <a:gdLst/>
              <a:ahLst/>
              <a:cxnLst/>
              <a:rect l="l" t="t" r="r" b="b"/>
              <a:pathLst>
                <a:path w="35023" h="28492" extrusionOk="0">
                  <a:moveTo>
                    <a:pt x="15276" y="0"/>
                  </a:moveTo>
                  <a:lnTo>
                    <a:pt x="15276" y="24"/>
                  </a:lnTo>
                  <a:cubicBezTo>
                    <a:pt x="15251" y="24"/>
                    <a:pt x="15224" y="27"/>
                    <a:pt x="15198" y="27"/>
                  </a:cubicBezTo>
                  <a:cubicBezTo>
                    <a:pt x="15165" y="27"/>
                    <a:pt x="15133" y="22"/>
                    <a:pt x="15100" y="22"/>
                  </a:cubicBezTo>
                  <a:cubicBezTo>
                    <a:pt x="15068" y="22"/>
                    <a:pt x="15035" y="27"/>
                    <a:pt x="15003" y="27"/>
                  </a:cubicBezTo>
                  <a:cubicBezTo>
                    <a:pt x="14969" y="27"/>
                    <a:pt x="14936" y="22"/>
                    <a:pt x="14904" y="22"/>
                  </a:cubicBezTo>
                  <a:cubicBezTo>
                    <a:pt x="14871" y="22"/>
                    <a:pt x="14839" y="27"/>
                    <a:pt x="14806" y="27"/>
                  </a:cubicBezTo>
                  <a:cubicBezTo>
                    <a:pt x="14774" y="27"/>
                    <a:pt x="14741" y="22"/>
                    <a:pt x="14707" y="22"/>
                  </a:cubicBezTo>
                  <a:cubicBezTo>
                    <a:pt x="14675" y="22"/>
                    <a:pt x="14643" y="27"/>
                    <a:pt x="14610" y="27"/>
                  </a:cubicBezTo>
                  <a:cubicBezTo>
                    <a:pt x="14578" y="27"/>
                    <a:pt x="14545" y="22"/>
                    <a:pt x="14513" y="22"/>
                  </a:cubicBezTo>
                  <a:cubicBezTo>
                    <a:pt x="6497" y="22"/>
                    <a:pt x="0" y="10391"/>
                    <a:pt x="0" y="23182"/>
                  </a:cubicBezTo>
                  <a:cubicBezTo>
                    <a:pt x="0" y="25010"/>
                    <a:pt x="136" y="26786"/>
                    <a:pt x="387" y="28491"/>
                  </a:cubicBezTo>
                  <a:lnTo>
                    <a:pt x="35023" y="28491"/>
                  </a:lnTo>
                  <a:lnTo>
                    <a:pt x="35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1716500" y="3397825"/>
              <a:ext cx="986925" cy="965775"/>
            </a:xfrm>
            <a:custGeom>
              <a:avLst/>
              <a:gdLst/>
              <a:ahLst/>
              <a:cxnLst/>
              <a:rect l="l" t="t" r="r" b="b"/>
              <a:pathLst>
                <a:path w="39477" h="38631" extrusionOk="0">
                  <a:moveTo>
                    <a:pt x="38648" y="829"/>
                  </a:moveTo>
                  <a:lnTo>
                    <a:pt x="38648" y="37802"/>
                  </a:lnTo>
                  <a:lnTo>
                    <a:pt x="829" y="37802"/>
                  </a:lnTo>
                  <a:lnTo>
                    <a:pt x="829" y="8596"/>
                  </a:lnTo>
                  <a:cubicBezTo>
                    <a:pt x="829" y="4314"/>
                    <a:pt x="4314" y="829"/>
                    <a:pt x="8596" y="829"/>
                  </a:cubicBezTo>
                  <a:close/>
                  <a:moveTo>
                    <a:pt x="8596" y="1"/>
                  </a:moveTo>
                  <a:cubicBezTo>
                    <a:pt x="3856" y="1"/>
                    <a:pt x="1" y="3856"/>
                    <a:pt x="1" y="8596"/>
                  </a:cubicBezTo>
                  <a:lnTo>
                    <a:pt x="1" y="38630"/>
                  </a:lnTo>
                  <a:lnTo>
                    <a:pt x="39477" y="38630"/>
                  </a:lnTo>
                  <a:lnTo>
                    <a:pt x="394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432325" y="3397825"/>
              <a:ext cx="20750" cy="253475"/>
            </a:xfrm>
            <a:custGeom>
              <a:avLst/>
              <a:gdLst/>
              <a:ahLst/>
              <a:cxnLst/>
              <a:rect l="l" t="t" r="r" b="b"/>
              <a:pathLst>
                <a:path w="830" h="10139" extrusionOk="0">
                  <a:moveTo>
                    <a:pt x="1" y="1"/>
                  </a:moveTo>
                  <a:lnTo>
                    <a:pt x="1" y="10139"/>
                  </a:lnTo>
                  <a:lnTo>
                    <a:pt x="829" y="10139"/>
                  </a:lnTo>
                  <a:lnTo>
                    <a:pt x="8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1819200" y="3630575"/>
              <a:ext cx="633875" cy="724150"/>
            </a:xfrm>
            <a:custGeom>
              <a:avLst/>
              <a:gdLst/>
              <a:ahLst/>
              <a:cxnLst/>
              <a:rect l="l" t="t" r="r" b="b"/>
              <a:pathLst>
                <a:path w="25355" h="28966" extrusionOk="0">
                  <a:moveTo>
                    <a:pt x="15693" y="1"/>
                  </a:moveTo>
                  <a:lnTo>
                    <a:pt x="15278" y="23"/>
                  </a:lnTo>
                  <a:cubicBezTo>
                    <a:pt x="15266" y="23"/>
                    <a:pt x="15256" y="24"/>
                    <a:pt x="15244" y="24"/>
                  </a:cubicBezTo>
                  <a:lnTo>
                    <a:pt x="15201" y="24"/>
                  </a:lnTo>
                  <a:cubicBezTo>
                    <a:pt x="15175" y="23"/>
                    <a:pt x="15150" y="22"/>
                    <a:pt x="15124" y="22"/>
                  </a:cubicBezTo>
                  <a:cubicBezTo>
                    <a:pt x="15099" y="22"/>
                    <a:pt x="15073" y="23"/>
                    <a:pt x="15048" y="24"/>
                  </a:cubicBezTo>
                  <a:lnTo>
                    <a:pt x="15005" y="24"/>
                  </a:lnTo>
                  <a:cubicBezTo>
                    <a:pt x="14980" y="23"/>
                    <a:pt x="14953" y="21"/>
                    <a:pt x="14928" y="21"/>
                  </a:cubicBezTo>
                  <a:cubicBezTo>
                    <a:pt x="6697" y="21"/>
                    <a:pt x="1" y="10597"/>
                    <a:pt x="1" y="23594"/>
                  </a:cubicBezTo>
                  <a:cubicBezTo>
                    <a:pt x="1" y="25390"/>
                    <a:pt x="134" y="27197"/>
                    <a:pt x="394" y="28966"/>
                  </a:cubicBezTo>
                  <a:lnTo>
                    <a:pt x="1213" y="28845"/>
                  </a:lnTo>
                  <a:cubicBezTo>
                    <a:pt x="959" y="27116"/>
                    <a:pt x="831" y="25350"/>
                    <a:pt x="831" y="23594"/>
                  </a:cubicBezTo>
                  <a:cubicBezTo>
                    <a:pt x="831" y="11055"/>
                    <a:pt x="7153" y="853"/>
                    <a:pt x="14954" y="853"/>
                  </a:cubicBezTo>
                  <a:lnTo>
                    <a:pt x="15031" y="854"/>
                  </a:lnTo>
                  <a:lnTo>
                    <a:pt x="15096" y="851"/>
                  </a:lnTo>
                  <a:lnTo>
                    <a:pt x="15228" y="854"/>
                  </a:lnTo>
                  <a:lnTo>
                    <a:pt x="15293" y="853"/>
                  </a:lnTo>
                  <a:lnTo>
                    <a:pt x="15423" y="854"/>
                  </a:lnTo>
                  <a:lnTo>
                    <a:pt x="15489" y="853"/>
                  </a:lnTo>
                  <a:lnTo>
                    <a:pt x="15617" y="854"/>
                  </a:lnTo>
                  <a:lnTo>
                    <a:pt x="15942" y="829"/>
                  </a:lnTo>
                  <a:lnTo>
                    <a:pt x="25354" y="829"/>
                  </a:lnTo>
                  <a:lnTo>
                    <a:pt x="253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2391550" y="3594175"/>
              <a:ext cx="20275" cy="20325"/>
            </a:xfrm>
            <a:custGeom>
              <a:avLst/>
              <a:gdLst/>
              <a:ahLst/>
              <a:cxnLst/>
              <a:rect l="l" t="t" r="r" b="b"/>
              <a:pathLst>
                <a:path w="811" h="813" extrusionOk="0">
                  <a:moveTo>
                    <a:pt x="406" y="1"/>
                  </a:moveTo>
                  <a:cubicBezTo>
                    <a:pt x="182" y="1"/>
                    <a:pt x="0" y="182"/>
                    <a:pt x="0" y="407"/>
                  </a:cubicBezTo>
                  <a:cubicBezTo>
                    <a:pt x="0" y="631"/>
                    <a:pt x="182" y="813"/>
                    <a:pt x="406" y="813"/>
                  </a:cubicBezTo>
                  <a:cubicBezTo>
                    <a:pt x="631" y="813"/>
                    <a:pt x="811" y="631"/>
                    <a:pt x="811" y="407"/>
                  </a:cubicBezTo>
                  <a:cubicBezTo>
                    <a:pt x="811" y="182"/>
                    <a:pt x="631" y="1"/>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174700" y="3594175"/>
              <a:ext cx="20300" cy="20325"/>
            </a:xfrm>
            <a:custGeom>
              <a:avLst/>
              <a:gdLst/>
              <a:ahLst/>
              <a:cxnLst/>
              <a:rect l="l" t="t" r="r" b="b"/>
              <a:pathLst>
                <a:path w="812" h="813" extrusionOk="0">
                  <a:moveTo>
                    <a:pt x="405" y="1"/>
                  </a:moveTo>
                  <a:cubicBezTo>
                    <a:pt x="182" y="1"/>
                    <a:pt x="1" y="182"/>
                    <a:pt x="1" y="407"/>
                  </a:cubicBezTo>
                  <a:cubicBezTo>
                    <a:pt x="1" y="631"/>
                    <a:pt x="182" y="813"/>
                    <a:pt x="405" y="813"/>
                  </a:cubicBezTo>
                  <a:cubicBezTo>
                    <a:pt x="630" y="813"/>
                    <a:pt x="811" y="631"/>
                    <a:pt x="811" y="407"/>
                  </a:cubicBezTo>
                  <a:cubicBezTo>
                    <a:pt x="811" y="182"/>
                    <a:pt x="630"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1889525" y="3792125"/>
              <a:ext cx="20300" cy="20275"/>
            </a:xfrm>
            <a:custGeom>
              <a:avLst/>
              <a:gdLst/>
              <a:ahLst/>
              <a:cxnLst/>
              <a:rect l="l" t="t" r="r" b="b"/>
              <a:pathLst>
                <a:path w="812" h="811" extrusionOk="0">
                  <a:moveTo>
                    <a:pt x="405" y="0"/>
                  </a:moveTo>
                  <a:cubicBezTo>
                    <a:pt x="181" y="0"/>
                    <a:pt x="1" y="182"/>
                    <a:pt x="1" y="405"/>
                  </a:cubicBezTo>
                  <a:cubicBezTo>
                    <a:pt x="1" y="629"/>
                    <a:pt x="181" y="811"/>
                    <a:pt x="405" y="811"/>
                  </a:cubicBezTo>
                  <a:cubicBezTo>
                    <a:pt x="630" y="811"/>
                    <a:pt x="811" y="629"/>
                    <a:pt x="811" y="405"/>
                  </a:cubicBezTo>
                  <a:cubicBezTo>
                    <a:pt x="811" y="182"/>
                    <a:pt x="630"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1996175" y="3661625"/>
              <a:ext cx="20300" cy="20325"/>
            </a:xfrm>
            <a:custGeom>
              <a:avLst/>
              <a:gdLst/>
              <a:ahLst/>
              <a:cxnLst/>
              <a:rect l="l" t="t" r="r" b="b"/>
              <a:pathLst>
                <a:path w="812" h="813" extrusionOk="0">
                  <a:moveTo>
                    <a:pt x="407" y="0"/>
                  </a:moveTo>
                  <a:cubicBezTo>
                    <a:pt x="182" y="0"/>
                    <a:pt x="1" y="182"/>
                    <a:pt x="1" y="407"/>
                  </a:cubicBezTo>
                  <a:cubicBezTo>
                    <a:pt x="1" y="631"/>
                    <a:pt x="182" y="813"/>
                    <a:pt x="407" y="813"/>
                  </a:cubicBezTo>
                  <a:cubicBezTo>
                    <a:pt x="630" y="813"/>
                    <a:pt x="811" y="631"/>
                    <a:pt x="811" y="407"/>
                  </a:cubicBezTo>
                  <a:cubicBezTo>
                    <a:pt x="811" y="182"/>
                    <a:pt x="630"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1810150" y="3487975"/>
              <a:ext cx="20350" cy="20300"/>
            </a:xfrm>
            <a:custGeom>
              <a:avLst/>
              <a:gdLst/>
              <a:ahLst/>
              <a:cxnLst/>
              <a:rect l="l" t="t" r="r" b="b"/>
              <a:pathLst>
                <a:path w="814" h="812" extrusionOk="0">
                  <a:moveTo>
                    <a:pt x="407" y="0"/>
                  </a:moveTo>
                  <a:cubicBezTo>
                    <a:pt x="183" y="0"/>
                    <a:pt x="1" y="182"/>
                    <a:pt x="1" y="406"/>
                  </a:cubicBezTo>
                  <a:cubicBezTo>
                    <a:pt x="1" y="629"/>
                    <a:pt x="183" y="811"/>
                    <a:pt x="407" y="811"/>
                  </a:cubicBezTo>
                  <a:cubicBezTo>
                    <a:pt x="631" y="811"/>
                    <a:pt x="813" y="629"/>
                    <a:pt x="813" y="406"/>
                  </a:cubicBezTo>
                  <a:cubicBezTo>
                    <a:pt x="813" y="182"/>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1754650" y="3590225"/>
              <a:ext cx="20275" cy="20300"/>
            </a:xfrm>
            <a:custGeom>
              <a:avLst/>
              <a:gdLst/>
              <a:ahLst/>
              <a:cxnLst/>
              <a:rect l="l" t="t" r="r" b="b"/>
              <a:pathLst>
                <a:path w="811" h="812" extrusionOk="0">
                  <a:moveTo>
                    <a:pt x="405" y="1"/>
                  </a:moveTo>
                  <a:cubicBezTo>
                    <a:pt x="182" y="1"/>
                    <a:pt x="0" y="182"/>
                    <a:pt x="0" y="407"/>
                  </a:cubicBezTo>
                  <a:cubicBezTo>
                    <a:pt x="0" y="630"/>
                    <a:pt x="182" y="811"/>
                    <a:pt x="405" y="811"/>
                  </a:cubicBezTo>
                  <a:cubicBezTo>
                    <a:pt x="629" y="811"/>
                    <a:pt x="811" y="630"/>
                    <a:pt x="811" y="407"/>
                  </a:cubicBezTo>
                  <a:cubicBezTo>
                    <a:pt x="811" y="182"/>
                    <a:pt x="629"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1754650" y="3762150"/>
              <a:ext cx="20275" cy="20275"/>
            </a:xfrm>
            <a:custGeom>
              <a:avLst/>
              <a:gdLst/>
              <a:ahLst/>
              <a:cxnLst/>
              <a:rect l="l" t="t" r="r" b="b"/>
              <a:pathLst>
                <a:path w="811" h="811" extrusionOk="0">
                  <a:moveTo>
                    <a:pt x="405" y="0"/>
                  </a:moveTo>
                  <a:cubicBezTo>
                    <a:pt x="182" y="0"/>
                    <a:pt x="0" y="182"/>
                    <a:pt x="0" y="405"/>
                  </a:cubicBezTo>
                  <a:cubicBezTo>
                    <a:pt x="0" y="629"/>
                    <a:pt x="182" y="811"/>
                    <a:pt x="405" y="811"/>
                  </a:cubicBezTo>
                  <a:cubicBezTo>
                    <a:pt x="629" y="811"/>
                    <a:pt x="811" y="629"/>
                    <a:pt x="811" y="405"/>
                  </a:cubicBezTo>
                  <a:cubicBezTo>
                    <a:pt x="811" y="182"/>
                    <a:pt x="629"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1754650" y="3945500"/>
              <a:ext cx="20275" cy="20300"/>
            </a:xfrm>
            <a:custGeom>
              <a:avLst/>
              <a:gdLst/>
              <a:ahLst/>
              <a:cxnLst/>
              <a:rect l="l" t="t" r="r" b="b"/>
              <a:pathLst>
                <a:path w="811" h="812" extrusionOk="0">
                  <a:moveTo>
                    <a:pt x="405" y="1"/>
                  </a:moveTo>
                  <a:cubicBezTo>
                    <a:pt x="182" y="1"/>
                    <a:pt x="0" y="182"/>
                    <a:pt x="0" y="405"/>
                  </a:cubicBezTo>
                  <a:cubicBezTo>
                    <a:pt x="0" y="630"/>
                    <a:pt x="182" y="811"/>
                    <a:pt x="405" y="811"/>
                  </a:cubicBezTo>
                  <a:cubicBezTo>
                    <a:pt x="629" y="811"/>
                    <a:pt x="811" y="630"/>
                    <a:pt x="811" y="405"/>
                  </a:cubicBezTo>
                  <a:cubicBezTo>
                    <a:pt x="811" y="182"/>
                    <a:pt x="629"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2391550" y="3432425"/>
              <a:ext cx="20275" cy="20325"/>
            </a:xfrm>
            <a:custGeom>
              <a:avLst/>
              <a:gdLst/>
              <a:ahLst/>
              <a:cxnLst/>
              <a:rect l="l" t="t" r="r" b="b"/>
              <a:pathLst>
                <a:path w="811" h="813" extrusionOk="0">
                  <a:moveTo>
                    <a:pt x="406" y="0"/>
                  </a:moveTo>
                  <a:cubicBezTo>
                    <a:pt x="182" y="0"/>
                    <a:pt x="0" y="182"/>
                    <a:pt x="0" y="406"/>
                  </a:cubicBezTo>
                  <a:cubicBezTo>
                    <a:pt x="0" y="631"/>
                    <a:pt x="182" y="812"/>
                    <a:pt x="406" y="812"/>
                  </a:cubicBezTo>
                  <a:cubicBezTo>
                    <a:pt x="631" y="812"/>
                    <a:pt x="811" y="631"/>
                    <a:pt x="811" y="406"/>
                  </a:cubicBezTo>
                  <a:cubicBezTo>
                    <a:pt x="811" y="182"/>
                    <a:pt x="631" y="0"/>
                    <a:pt x="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1904075" y="3432425"/>
              <a:ext cx="20300" cy="20325"/>
            </a:xfrm>
            <a:custGeom>
              <a:avLst/>
              <a:gdLst/>
              <a:ahLst/>
              <a:cxnLst/>
              <a:rect l="l" t="t" r="r" b="b"/>
              <a:pathLst>
                <a:path w="812" h="813" extrusionOk="0">
                  <a:moveTo>
                    <a:pt x="405" y="0"/>
                  </a:moveTo>
                  <a:cubicBezTo>
                    <a:pt x="181" y="0"/>
                    <a:pt x="0" y="182"/>
                    <a:pt x="0" y="406"/>
                  </a:cubicBezTo>
                  <a:cubicBezTo>
                    <a:pt x="0" y="631"/>
                    <a:pt x="181" y="812"/>
                    <a:pt x="405" y="812"/>
                  </a:cubicBezTo>
                  <a:cubicBezTo>
                    <a:pt x="630" y="812"/>
                    <a:pt x="811" y="631"/>
                    <a:pt x="811" y="406"/>
                  </a:cubicBezTo>
                  <a:cubicBezTo>
                    <a:pt x="811" y="182"/>
                    <a:pt x="630"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2165000" y="3432425"/>
              <a:ext cx="20275" cy="20325"/>
            </a:xfrm>
            <a:custGeom>
              <a:avLst/>
              <a:gdLst/>
              <a:ahLst/>
              <a:cxnLst/>
              <a:rect l="l" t="t" r="r" b="b"/>
              <a:pathLst>
                <a:path w="811" h="813" extrusionOk="0">
                  <a:moveTo>
                    <a:pt x="406" y="0"/>
                  </a:moveTo>
                  <a:cubicBezTo>
                    <a:pt x="182" y="0"/>
                    <a:pt x="0" y="182"/>
                    <a:pt x="0" y="406"/>
                  </a:cubicBezTo>
                  <a:cubicBezTo>
                    <a:pt x="0" y="631"/>
                    <a:pt x="182" y="812"/>
                    <a:pt x="406" y="812"/>
                  </a:cubicBezTo>
                  <a:cubicBezTo>
                    <a:pt x="629" y="812"/>
                    <a:pt x="811" y="631"/>
                    <a:pt x="811" y="406"/>
                  </a:cubicBezTo>
                  <a:cubicBezTo>
                    <a:pt x="811" y="182"/>
                    <a:pt x="629" y="0"/>
                    <a:pt x="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487525" y="3024325"/>
              <a:ext cx="842725" cy="1129475"/>
            </a:xfrm>
            <a:custGeom>
              <a:avLst/>
              <a:gdLst/>
              <a:ahLst/>
              <a:cxnLst/>
              <a:rect l="l" t="t" r="r" b="b"/>
              <a:pathLst>
                <a:path w="33709" h="45179" extrusionOk="0">
                  <a:moveTo>
                    <a:pt x="16855" y="0"/>
                  </a:moveTo>
                  <a:cubicBezTo>
                    <a:pt x="12385" y="0"/>
                    <a:pt x="8098" y="2379"/>
                    <a:pt x="4937" y="6615"/>
                  </a:cubicBezTo>
                  <a:cubicBezTo>
                    <a:pt x="1777" y="10852"/>
                    <a:pt x="0" y="16597"/>
                    <a:pt x="0" y="22589"/>
                  </a:cubicBezTo>
                  <a:cubicBezTo>
                    <a:pt x="0" y="28580"/>
                    <a:pt x="1777" y="34326"/>
                    <a:pt x="4937" y="38562"/>
                  </a:cubicBezTo>
                  <a:cubicBezTo>
                    <a:pt x="8098" y="42798"/>
                    <a:pt x="12385" y="45179"/>
                    <a:pt x="16855" y="45179"/>
                  </a:cubicBezTo>
                  <a:cubicBezTo>
                    <a:pt x="21324" y="45179"/>
                    <a:pt x="25611" y="42798"/>
                    <a:pt x="28772" y="38562"/>
                  </a:cubicBezTo>
                  <a:cubicBezTo>
                    <a:pt x="31932" y="34326"/>
                    <a:pt x="33709" y="28580"/>
                    <a:pt x="33709" y="22589"/>
                  </a:cubicBezTo>
                  <a:cubicBezTo>
                    <a:pt x="33709" y="16597"/>
                    <a:pt x="31932" y="10852"/>
                    <a:pt x="28772" y="6615"/>
                  </a:cubicBezTo>
                  <a:cubicBezTo>
                    <a:pt x="25611" y="2379"/>
                    <a:pt x="21324" y="0"/>
                    <a:pt x="16855" y="0"/>
                  </a:cubicBezTo>
                  <a:close/>
                </a:path>
              </a:pathLst>
            </a:custGeom>
            <a:solidFill>
              <a:srgbClr val="23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2453275" y="3395825"/>
              <a:ext cx="407275" cy="957400"/>
            </a:xfrm>
            <a:custGeom>
              <a:avLst/>
              <a:gdLst/>
              <a:ahLst/>
              <a:cxnLst/>
              <a:rect l="l" t="t" r="r" b="b"/>
              <a:pathLst>
                <a:path w="16291" h="38296" extrusionOk="0">
                  <a:moveTo>
                    <a:pt x="0" y="1"/>
                  </a:moveTo>
                  <a:lnTo>
                    <a:pt x="0" y="38295"/>
                  </a:lnTo>
                  <a:lnTo>
                    <a:pt x="16290" y="38295"/>
                  </a:lnTo>
                  <a:lnTo>
                    <a:pt x="16290" y="352"/>
                  </a:lnTo>
                  <a:cubicBezTo>
                    <a:pt x="16290" y="159"/>
                    <a:pt x="16134" y="1"/>
                    <a:pt x="15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5024725" y="4341300"/>
              <a:ext cx="358000" cy="480925"/>
            </a:xfrm>
            <a:custGeom>
              <a:avLst/>
              <a:gdLst/>
              <a:ahLst/>
              <a:cxnLst/>
              <a:rect l="l" t="t" r="r" b="b"/>
              <a:pathLst>
                <a:path w="14320" h="19237" extrusionOk="0">
                  <a:moveTo>
                    <a:pt x="6900" y="919"/>
                  </a:moveTo>
                  <a:cubicBezTo>
                    <a:pt x="7006" y="933"/>
                    <a:pt x="7111" y="956"/>
                    <a:pt x="7216" y="978"/>
                  </a:cubicBezTo>
                  <a:cubicBezTo>
                    <a:pt x="7193" y="978"/>
                    <a:pt x="7171" y="983"/>
                    <a:pt x="7151" y="983"/>
                  </a:cubicBezTo>
                  <a:cubicBezTo>
                    <a:pt x="7109" y="981"/>
                    <a:pt x="7069" y="974"/>
                    <a:pt x="7028" y="974"/>
                  </a:cubicBezTo>
                  <a:cubicBezTo>
                    <a:pt x="6957" y="974"/>
                    <a:pt x="6888" y="986"/>
                    <a:pt x="6817" y="990"/>
                  </a:cubicBezTo>
                  <a:cubicBezTo>
                    <a:pt x="6747" y="986"/>
                    <a:pt x="6678" y="974"/>
                    <a:pt x="6607" y="974"/>
                  </a:cubicBezTo>
                  <a:cubicBezTo>
                    <a:pt x="6576" y="974"/>
                    <a:pt x="6545" y="980"/>
                    <a:pt x="6516" y="981"/>
                  </a:cubicBezTo>
                  <a:cubicBezTo>
                    <a:pt x="6641" y="953"/>
                    <a:pt x="6770" y="934"/>
                    <a:pt x="6900" y="919"/>
                  </a:cubicBezTo>
                  <a:close/>
                  <a:moveTo>
                    <a:pt x="6858" y="1859"/>
                  </a:moveTo>
                  <a:cubicBezTo>
                    <a:pt x="7459" y="1919"/>
                    <a:pt x="8032" y="2138"/>
                    <a:pt x="8558" y="2495"/>
                  </a:cubicBezTo>
                  <a:cubicBezTo>
                    <a:pt x="8553" y="2505"/>
                    <a:pt x="8544" y="2513"/>
                    <a:pt x="8542" y="2523"/>
                  </a:cubicBezTo>
                  <a:lnTo>
                    <a:pt x="6922" y="7306"/>
                  </a:lnTo>
                  <a:cubicBezTo>
                    <a:pt x="6900" y="7315"/>
                    <a:pt x="6876" y="7322"/>
                    <a:pt x="6854" y="7332"/>
                  </a:cubicBezTo>
                  <a:cubicBezTo>
                    <a:pt x="6753" y="7287"/>
                    <a:pt x="6648" y="7256"/>
                    <a:pt x="6542" y="7241"/>
                  </a:cubicBezTo>
                  <a:lnTo>
                    <a:pt x="5461" y="2312"/>
                  </a:lnTo>
                  <a:cubicBezTo>
                    <a:pt x="5903" y="2064"/>
                    <a:pt x="6371" y="1907"/>
                    <a:pt x="6858" y="1859"/>
                  </a:cubicBezTo>
                  <a:close/>
                  <a:moveTo>
                    <a:pt x="4695" y="2857"/>
                  </a:moveTo>
                  <a:lnTo>
                    <a:pt x="5706" y="7471"/>
                  </a:lnTo>
                  <a:cubicBezTo>
                    <a:pt x="5517" y="7609"/>
                    <a:pt x="5351" y="7800"/>
                    <a:pt x="5213" y="8034"/>
                  </a:cubicBezTo>
                  <a:lnTo>
                    <a:pt x="2687" y="6114"/>
                  </a:lnTo>
                  <a:cubicBezTo>
                    <a:pt x="3136" y="4748"/>
                    <a:pt x="3837" y="3614"/>
                    <a:pt x="4695" y="2857"/>
                  </a:cubicBezTo>
                  <a:close/>
                  <a:moveTo>
                    <a:pt x="9261" y="3081"/>
                  </a:moveTo>
                  <a:cubicBezTo>
                    <a:pt x="10166" y="3985"/>
                    <a:pt x="10870" y="5323"/>
                    <a:pt x="11257" y="6906"/>
                  </a:cubicBezTo>
                  <a:lnTo>
                    <a:pt x="8589" y="8208"/>
                  </a:lnTo>
                  <a:cubicBezTo>
                    <a:pt x="8397" y="7814"/>
                    <a:pt x="8128" y="7513"/>
                    <a:pt x="7814" y="7355"/>
                  </a:cubicBezTo>
                  <a:lnTo>
                    <a:pt x="9261" y="3081"/>
                  </a:lnTo>
                  <a:close/>
                  <a:moveTo>
                    <a:pt x="2448" y="6963"/>
                  </a:moveTo>
                  <a:lnTo>
                    <a:pt x="4903" y="8827"/>
                  </a:lnTo>
                  <a:cubicBezTo>
                    <a:pt x="4844" y="9075"/>
                    <a:pt x="4812" y="9341"/>
                    <a:pt x="4812" y="9618"/>
                  </a:cubicBezTo>
                  <a:cubicBezTo>
                    <a:pt x="4812" y="9763"/>
                    <a:pt x="4822" y="9903"/>
                    <a:pt x="4838" y="10041"/>
                  </a:cubicBezTo>
                  <a:lnTo>
                    <a:pt x="2245" y="11306"/>
                  </a:lnTo>
                  <a:cubicBezTo>
                    <a:pt x="2173" y="10776"/>
                    <a:pt x="2133" y="10228"/>
                    <a:pt x="2133" y="9665"/>
                  </a:cubicBezTo>
                  <a:cubicBezTo>
                    <a:pt x="2133" y="8713"/>
                    <a:pt x="2247" y="7806"/>
                    <a:pt x="2448" y="6963"/>
                  </a:cubicBezTo>
                  <a:close/>
                  <a:moveTo>
                    <a:pt x="11422" y="7721"/>
                  </a:moveTo>
                  <a:cubicBezTo>
                    <a:pt x="11524" y="8344"/>
                    <a:pt x="11585" y="8992"/>
                    <a:pt x="11585" y="9665"/>
                  </a:cubicBezTo>
                  <a:cubicBezTo>
                    <a:pt x="11585" y="10701"/>
                    <a:pt x="11452" y="11688"/>
                    <a:pt x="11216" y="12594"/>
                  </a:cubicBezTo>
                  <a:lnTo>
                    <a:pt x="8723" y="10701"/>
                  </a:lnTo>
                  <a:cubicBezTo>
                    <a:pt x="8834" y="10376"/>
                    <a:pt x="8896" y="10008"/>
                    <a:pt x="8896" y="9618"/>
                  </a:cubicBezTo>
                  <a:cubicBezTo>
                    <a:pt x="8896" y="9398"/>
                    <a:pt x="8875" y="9186"/>
                    <a:pt x="8838" y="8983"/>
                  </a:cubicBezTo>
                  <a:lnTo>
                    <a:pt x="11422" y="7721"/>
                  </a:lnTo>
                  <a:close/>
                  <a:moveTo>
                    <a:pt x="5036" y="10839"/>
                  </a:moveTo>
                  <a:cubicBezTo>
                    <a:pt x="5148" y="11126"/>
                    <a:pt x="5300" y="11372"/>
                    <a:pt x="5479" y="11566"/>
                  </a:cubicBezTo>
                  <a:lnTo>
                    <a:pt x="4048" y="15795"/>
                  </a:lnTo>
                  <a:cubicBezTo>
                    <a:pt x="3286" y="14857"/>
                    <a:pt x="2704" y="13590"/>
                    <a:pt x="2391" y="12130"/>
                  </a:cubicBezTo>
                  <a:lnTo>
                    <a:pt x="5036" y="10839"/>
                  </a:lnTo>
                  <a:close/>
                  <a:moveTo>
                    <a:pt x="8339" y="11437"/>
                  </a:moveTo>
                  <a:lnTo>
                    <a:pt x="10962" y="13429"/>
                  </a:lnTo>
                  <a:cubicBezTo>
                    <a:pt x="10440" y="14900"/>
                    <a:pt x="9621" y="16077"/>
                    <a:pt x="8632" y="16780"/>
                  </a:cubicBezTo>
                  <a:lnTo>
                    <a:pt x="7577" y="11972"/>
                  </a:lnTo>
                  <a:cubicBezTo>
                    <a:pt x="7865" y="11898"/>
                    <a:pt x="8127" y="11711"/>
                    <a:pt x="8339" y="11437"/>
                  </a:cubicBezTo>
                  <a:close/>
                  <a:moveTo>
                    <a:pt x="6690" y="11965"/>
                  </a:moveTo>
                  <a:lnTo>
                    <a:pt x="7842" y="17220"/>
                  </a:lnTo>
                  <a:cubicBezTo>
                    <a:pt x="7524" y="17353"/>
                    <a:pt x="7196" y="17437"/>
                    <a:pt x="6858" y="17471"/>
                  </a:cubicBezTo>
                  <a:cubicBezTo>
                    <a:pt x="6086" y="17393"/>
                    <a:pt x="5359" y="17051"/>
                    <a:pt x="4720" y="16495"/>
                  </a:cubicBezTo>
                  <a:lnTo>
                    <a:pt x="6242" y="11996"/>
                  </a:lnTo>
                  <a:cubicBezTo>
                    <a:pt x="6293" y="12003"/>
                    <a:pt x="6344" y="12007"/>
                    <a:pt x="6396" y="12007"/>
                  </a:cubicBezTo>
                  <a:cubicBezTo>
                    <a:pt x="6496" y="12007"/>
                    <a:pt x="6595" y="11993"/>
                    <a:pt x="6690" y="11965"/>
                  </a:cubicBezTo>
                  <a:close/>
                  <a:moveTo>
                    <a:pt x="6569" y="1"/>
                  </a:moveTo>
                  <a:cubicBezTo>
                    <a:pt x="2941" y="1"/>
                    <a:pt x="1" y="4307"/>
                    <a:pt x="1" y="9618"/>
                  </a:cubicBezTo>
                  <a:cubicBezTo>
                    <a:pt x="1" y="14931"/>
                    <a:pt x="2941" y="19237"/>
                    <a:pt x="6569" y="19237"/>
                  </a:cubicBezTo>
                  <a:cubicBezTo>
                    <a:pt x="6613" y="19237"/>
                    <a:pt x="6657" y="19232"/>
                    <a:pt x="6702" y="19231"/>
                  </a:cubicBezTo>
                  <a:cubicBezTo>
                    <a:pt x="6747" y="19232"/>
                    <a:pt x="6793" y="19237"/>
                    <a:pt x="6839" y="19237"/>
                  </a:cubicBezTo>
                  <a:cubicBezTo>
                    <a:pt x="6855" y="19237"/>
                    <a:pt x="6870" y="19235"/>
                    <a:pt x="6885" y="19234"/>
                  </a:cubicBezTo>
                  <a:cubicBezTo>
                    <a:pt x="6901" y="19235"/>
                    <a:pt x="6916" y="19237"/>
                    <a:pt x="6931" y="19237"/>
                  </a:cubicBezTo>
                  <a:cubicBezTo>
                    <a:pt x="6947" y="19237"/>
                    <a:pt x="6962" y="19235"/>
                    <a:pt x="6976" y="19234"/>
                  </a:cubicBezTo>
                  <a:cubicBezTo>
                    <a:pt x="6991" y="19235"/>
                    <a:pt x="7007" y="19237"/>
                    <a:pt x="7022" y="19237"/>
                  </a:cubicBezTo>
                  <a:cubicBezTo>
                    <a:pt x="7037" y="19237"/>
                    <a:pt x="7053" y="19235"/>
                    <a:pt x="7068" y="19234"/>
                  </a:cubicBezTo>
                  <a:cubicBezTo>
                    <a:pt x="7083" y="19235"/>
                    <a:pt x="7097" y="19237"/>
                    <a:pt x="7114" y="19237"/>
                  </a:cubicBezTo>
                  <a:cubicBezTo>
                    <a:pt x="7128" y="19237"/>
                    <a:pt x="7143" y="19235"/>
                    <a:pt x="7159" y="19234"/>
                  </a:cubicBezTo>
                  <a:cubicBezTo>
                    <a:pt x="7174" y="19235"/>
                    <a:pt x="7189" y="19237"/>
                    <a:pt x="7205" y="19237"/>
                  </a:cubicBezTo>
                  <a:cubicBezTo>
                    <a:pt x="7220" y="19237"/>
                    <a:pt x="7235" y="19235"/>
                    <a:pt x="7249" y="19234"/>
                  </a:cubicBezTo>
                  <a:cubicBezTo>
                    <a:pt x="7266" y="19235"/>
                    <a:pt x="7280" y="19237"/>
                    <a:pt x="7295" y="19237"/>
                  </a:cubicBezTo>
                  <a:cubicBezTo>
                    <a:pt x="7311" y="19237"/>
                    <a:pt x="7326" y="19235"/>
                    <a:pt x="7341" y="19234"/>
                  </a:cubicBezTo>
                  <a:cubicBezTo>
                    <a:pt x="7357" y="19235"/>
                    <a:pt x="7372" y="19237"/>
                    <a:pt x="7387" y="19237"/>
                  </a:cubicBezTo>
                  <a:cubicBezTo>
                    <a:pt x="7402" y="19237"/>
                    <a:pt x="7418" y="19235"/>
                    <a:pt x="7433" y="19234"/>
                  </a:cubicBezTo>
                  <a:cubicBezTo>
                    <a:pt x="7447" y="19235"/>
                    <a:pt x="7464" y="19237"/>
                    <a:pt x="7478" y="19237"/>
                  </a:cubicBezTo>
                  <a:cubicBezTo>
                    <a:pt x="7493" y="19237"/>
                    <a:pt x="7508" y="19235"/>
                    <a:pt x="7524" y="19234"/>
                  </a:cubicBezTo>
                  <a:cubicBezTo>
                    <a:pt x="7539" y="19235"/>
                    <a:pt x="7554" y="19237"/>
                    <a:pt x="7570" y="19237"/>
                  </a:cubicBezTo>
                  <a:cubicBezTo>
                    <a:pt x="11297" y="19237"/>
                    <a:pt x="14320" y="14931"/>
                    <a:pt x="14320" y="9618"/>
                  </a:cubicBezTo>
                  <a:cubicBezTo>
                    <a:pt x="14320" y="4307"/>
                    <a:pt x="11297" y="1"/>
                    <a:pt x="7570" y="1"/>
                  </a:cubicBezTo>
                  <a:cubicBezTo>
                    <a:pt x="7554" y="1"/>
                    <a:pt x="7539" y="2"/>
                    <a:pt x="7524" y="2"/>
                  </a:cubicBezTo>
                  <a:cubicBezTo>
                    <a:pt x="7508" y="2"/>
                    <a:pt x="7493" y="1"/>
                    <a:pt x="7478" y="1"/>
                  </a:cubicBezTo>
                  <a:cubicBezTo>
                    <a:pt x="7464" y="1"/>
                    <a:pt x="7447" y="2"/>
                    <a:pt x="7433" y="2"/>
                  </a:cubicBezTo>
                  <a:cubicBezTo>
                    <a:pt x="7418" y="2"/>
                    <a:pt x="7402" y="1"/>
                    <a:pt x="7387" y="1"/>
                  </a:cubicBezTo>
                  <a:cubicBezTo>
                    <a:pt x="7372" y="1"/>
                    <a:pt x="7357" y="2"/>
                    <a:pt x="7341" y="2"/>
                  </a:cubicBezTo>
                  <a:cubicBezTo>
                    <a:pt x="7326" y="2"/>
                    <a:pt x="7311" y="1"/>
                    <a:pt x="7295" y="1"/>
                  </a:cubicBezTo>
                  <a:cubicBezTo>
                    <a:pt x="7280" y="1"/>
                    <a:pt x="7266" y="2"/>
                    <a:pt x="7249" y="2"/>
                  </a:cubicBezTo>
                  <a:cubicBezTo>
                    <a:pt x="7235" y="2"/>
                    <a:pt x="7220" y="1"/>
                    <a:pt x="7205" y="1"/>
                  </a:cubicBezTo>
                  <a:cubicBezTo>
                    <a:pt x="7189" y="1"/>
                    <a:pt x="7174" y="2"/>
                    <a:pt x="7159" y="2"/>
                  </a:cubicBezTo>
                  <a:cubicBezTo>
                    <a:pt x="7143" y="2"/>
                    <a:pt x="7128" y="1"/>
                    <a:pt x="7114" y="1"/>
                  </a:cubicBezTo>
                  <a:cubicBezTo>
                    <a:pt x="7097" y="1"/>
                    <a:pt x="7083" y="2"/>
                    <a:pt x="7068" y="2"/>
                  </a:cubicBezTo>
                  <a:cubicBezTo>
                    <a:pt x="7053" y="2"/>
                    <a:pt x="7037" y="1"/>
                    <a:pt x="7022" y="1"/>
                  </a:cubicBezTo>
                  <a:cubicBezTo>
                    <a:pt x="7007" y="1"/>
                    <a:pt x="6991" y="2"/>
                    <a:pt x="6976" y="2"/>
                  </a:cubicBezTo>
                  <a:cubicBezTo>
                    <a:pt x="6962" y="2"/>
                    <a:pt x="6947" y="1"/>
                    <a:pt x="6931" y="1"/>
                  </a:cubicBezTo>
                  <a:cubicBezTo>
                    <a:pt x="6916" y="1"/>
                    <a:pt x="6901" y="2"/>
                    <a:pt x="6885" y="2"/>
                  </a:cubicBezTo>
                  <a:cubicBezTo>
                    <a:pt x="6870" y="2"/>
                    <a:pt x="6855" y="1"/>
                    <a:pt x="6839" y="1"/>
                  </a:cubicBezTo>
                  <a:cubicBezTo>
                    <a:pt x="6793" y="1"/>
                    <a:pt x="6747" y="5"/>
                    <a:pt x="6702" y="7"/>
                  </a:cubicBezTo>
                  <a:cubicBezTo>
                    <a:pt x="6657" y="5"/>
                    <a:pt x="6613" y="1"/>
                    <a:pt x="6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5304850" y="4341300"/>
              <a:ext cx="816475" cy="480925"/>
            </a:xfrm>
            <a:custGeom>
              <a:avLst/>
              <a:gdLst/>
              <a:ahLst/>
              <a:cxnLst/>
              <a:rect l="l" t="t" r="r" b="b"/>
              <a:pathLst>
                <a:path w="32659" h="19237" extrusionOk="0">
                  <a:moveTo>
                    <a:pt x="25239" y="919"/>
                  </a:moveTo>
                  <a:cubicBezTo>
                    <a:pt x="25345" y="933"/>
                    <a:pt x="25450" y="956"/>
                    <a:pt x="25555" y="978"/>
                  </a:cubicBezTo>
                  <a:cubicBezTo>
                    <a:pt x="25533" y="978"/>
                    <a:pt x="25512" y="983"/>
                    <a:pt x="25490" y="983"/>
                  </a:cubicBezTo>
                  <a:cubicBezTo>
                    <a:pt x="25448" y="981"/>
                    <a:pt x="25409" y="974"/>
                    <a:pt x="25367" y="974"/>
                  </a:cubicBezTo>
                  <a:cubicBezTo>
                    <a:pt x="25296" y="974"/>
                    <a:pt x="25227" y="986"/>
                    <a:pt x="25156" y="990"/>
                  </a:cubicBezTo>
                  <a:cubicBezTo>
                    <a:pt x="25087" y="986"/>
                    <a:pt x="25017" y="974"/>
                    <a:pt x="24946" y="974"/>
                  </a:cubicBezTo>
                  <a:cubicBezTo>
                    <a:pt x="24915" y="974"/>
                    <a:pt x="24886" y="980"/>
                    <a:pt x="24855" y="981"/>
                  </a:cubicBezTo>
                  <a:cubicBezTo>
                    <a:pt x="24980" y="953"/>
                    <a:pt x="25109" y="934"/>
                    <a:pt x="25239" y="919"/>
                  </a:cubicBezTo>
                  <a:close/>
                  <a:moveTo>
                    <a:pt x="25199" y="1859"/>
                  </a:moveTo>
                  <a:cubicBezTo>
                    <a:pt x="25800" y="1919"/>
                    <a:pt x="26371" y="2138"/>
                    <a:pt x="26897" y="2495"/>
                  </a:cubicBezTo>
                  <a:cubicBezTo>
                    <a:pt x="26893" y="2505"/>
                    <a:pt x="26884" y="2513"/>
                    <a:pt x="26881" y="2523"/>
                  </a:cubicBezTo>
                  <a:lnTo>
                    <a:pt x="25261" y="7306"/>
                  </a:lnTo>
                  <a:cubicBezTo>
                    <a:pt x="25239" y="7315"/>
                    <a:pt x="25215" y="7322"/>
                    <a:pt x="25193" y="7332"/>
                  </a:cubicBezTo>
                  <a:cubicBezTo>
                    <a:pt x="25093" y="7287"/>
                    <a:pt x="24989" y="7256"/>
                    <a:pt x="24881" y="7241"/>
                  </a:cubicBezTo>
                  <a:lnTo>
                    <a:pt x="23802" y="2312"/>
                  </a:lnTo>
                  <a:cubicBezTo>
                    <a:pt x="24242" y="2064"/>
                    <a:pt x="24710" y="1907"/>
                    <a:pt x="25199" y="1859"/>
                  </a:cubicBezTo>
                  <a:close/>
                  <a:moveTo>
                    <a:pt x="23034" y="2857"/>
                  </a:moveTo>
                  <a:lnTo>
                    <a:pt x="24046" y="7471"/>
                  </a:lnTo>
                  <a:cubicBezTo>
                    <a:pt x="23857" y="7609"/>
                    <a:pt x="23690" y="7800"/>
                    <a:pt x="23552" y="8034"/>
                  </a:cubicBezTo>
                  <a:lnTo>
                    <a:pt x="21026" y="6114"/>
                  </a:lnTo>
                  <a:cubicBezTo>
                    <a:pt x="21476" y="4748"/>
                    <a:pt x="22176" y="3614"/>
                    <a:pt x="23034" y="2857"/>
                  </a:cubicBezTo>
                  <a:close/>
                  <a:moveTo>
                    <a:pt x="27600" y="3081"/>
                  </a:moveTo>
                  <a:cubicBezTo>
                    <a:pt x="28507" y="3985"/>
                    <a:pt x="29211" y="5323"/>
                    <a:pt x="29596" y="6906"/>
                  </a:cubicBezTo>
                  <a:lnTo>
                    <a:pt x="26928" y="8208"/>
                  </a:lnTo>
                  <a:cubicBezTo>
                    <a:pt x="26736" y="7814"/>
                    <a:pt x="26467" y="7513"/>
                    <a:pt x="26154" y="7355"/>
                  </a:cubicBezTo>
                  <a:lnTo>
                    <a:pt x="27600" y="3081"/>
                  </a:lnTo>
                  <a:close/>
                  <a:moveTo>
                    <a:pt x="20787" y="6963"/>
                  </a:moveTo>
                  <a:lnTo>
                    <a:pt x="23242" y="8827"/>
                  </a:lnTo>
                  <a:cubicBezTo>
                    <a:pt x="23183" y="9075"/>
                    <a:pt x="23151" y="9341"/>
                    <a:pt x="23151" y="9618"/>
                  </a:cubicBezTo>
                  <a:cubicBezTo>
                    <a:pt x="23151" y="9763"/>
                    <a:pt x="23161" y="9903"/>
                    <a:pt x="23177" y="10041"/>
                  </a:cubicBezTo>
                  <a:lnTo>
                    <a:pt x="20584" y="11306"/>
                  </a:lnTo>
                  <a:cubicBezTo>
                    <a:pt x="20512" y="10776"/>
                    <a:pt x="20472" y="10228"/>
                    <a:pt x="20472" y="9665"/>
                  </a:cubicBezTo>
                  <a:cubicBezTo>
                    <a:pt x="20472" y="8713"/>
                    <a:pt x="20587" y="7806"/>
                    <a:pt x="20787" y="6963"/>
                  </a:cubicBezTo>
                  <a:close/>
                  <a:moveTo>
                    <a:pt x="29762" y="7721"/>
                  </a:moveTo>
                  <a:cubicBezTo>
                    <a:pt x="29864" y="8344"/>
                    <a:pt x="29924" y="8992"/>
                    <a:pt x="29924" y="9665"/>
                  </a:cubicBezTo>
                  <a:cubicBezTo>
                    <a:pt x="29924" y="10701"/>
                    <a:pt x="29791" y="11688"/>
                    <a:pt x="29555" y="12594"/>
                  </a:cubicBezTo>
                  <a:lnTo>
                    <a:pt x="27062" y="10701"/>
                  </a:lnTo>
                  <a:cubicBezTo>
                    <a:pt x="27173" y="10376"/>
                    <a:pt x="27237" y="10008"/>
                    <a:pt x="27237" y="9618"/>
                  </a:cubicBezTo>
                  <a:cubicBezTo>
                    <a:pt x="27237" y="9398"/>
                    <a:pt x="27214" y="9186"/>
                    <a:pt x="27178" y="8983"/>
                  </a:cubicBezTo>
                  <a:lnTo>
                    <a:pt x="29762" y="7721"/>
                  </a:lnTo>
                  <a:close/>
                  <a:moveTo>
                    <a:pt x="23375" y="10839"/>
                  </a:moveTo>
                  <a:cubicBezTo>
                    <a:pt x="23487" y="11126"/>
                    <a:pt x="23640" y="11372"/>
                    <a:pt x="23818" y="11566"/>
                  </a:cubicBezTo>
                  <a:lnTo>
                    <a:pt x="22387" y="15795"/>
                  </a:lnTo>
                  <a:cubicBezTo>
                    <a:pt x="21625" y="14857"/>
                    <a:pt x="21044" y="13590"/>
                    <a:pt x="20732" y="12130"/>
                  </a:cubicBezTo>
                  <a:lnTo>
                    <a:pt x="23375" y="10839"/>
                  </a:lnTo>
                  <a:close/>
                  <a:moveTo>
                    <a:pt x="26678" y="11437"/>
                  </a:moveTo>
                  <a:lnTo>
                    <a:pt x="29302" y="13429"/>
                  </a:lnTo>
                  <a:cubicBezTo>
                    <a:pt x="28780" y="14900"/>
                    <a:pt x="27960" y="16077"/>
                    <a:pt x="26971" y="16780"/>
                  </a:cubicBezTo>
                  <a:lnTo>
                    <a:pt x="25917" y="11972"/>
                  </a:lnTo>
                  <a:cubicBezTo>
                    <a:pt x="26204" y="11898"/>
                    <a:pt x="26466" y="11711"/>
                    <a:pt x="26678" y="11437"/>
                  </a:cubicBezTo>
                  <a:close/>
                  <a:moveTo>
                    <a:pt x="25029" y="11965"/>
                  </a:moveTo>
                  <a:lnTo>
                    <a:pt x="26181" y="17220"/>
                  </a:lnTo>
                  <a:cubicBezTo>
                    <a:pt x="25865" y="17353"/>
                    <a:pt x="25536" y="17437"/>
                    <a:pt x="25199" y="17471"/>
                  </a:cubicBezTo>
                  <a:cubicBezTo>
                    <a:pt x="24425" y="17393"/>
                    <a:pt x="23699" y="17051"/>
                    <a:pt x="23059" y="16495"/>
                  </a:cubicBezTo>
                  <a:lnTo>
                    <a:pt x="24582" y="11996"/>
                  </a:lnTo>
                  <a:cubicBezTo>
                    <a:pt x="24632" y="12003"/>
                    <a:pt x="24684" y="12007"/>
                    <a:pt x="24735" y="12007"/>
                  </a:cubicBezTo>
                  <a:cubicBezTo>
                    <a:pt x="24836" y="12007"/>
                    <a:pt x="24935" y="11993"/>
                    <a:pt x="25029" y="11965"/>
                  </a:cubicBezTo>
                  <a:close/>
                  <a:moveTo>
                    <a:pt x="24908" y="1"/>
                  </a:moveTo>
                  <a:cubicBezTo>
                    <a:pt x="23679" y="1"/>
                    <a:pt x="22532" y="496"/>
                    <a:pt x="21549" y="1355"/>
                  </a:cubicBezTo>
                  <a:cubicBezTo>
                    <a:pt x="21812" y="1057"/>
                    <a:pt x="22086" y="792"/>
                    <a:pt x="22373" y="565"/>
                  </a:cubicBezTo>
                  <a:lnTo>
                    <a:pt x="18966" y="565"/>
                  </a:lnTo>
                  <a:cubicBezTo>
                    <a:pt x="17094" y="2708"/>
                    <a:pt x="15816" y="6265"/>
                    <a:pt x="15650" y="10351"/>
                  </a:cubicBezTo>
                  <a:lnTo>
                    <a:pt x="6567" y="10351"/>
                  </a:lnTo>
                  <a:cubicBezTo>
                    <a:pt x="6404" y="6265"/>
                    <a:pt x="5157" y="2708"/>
                    <a:pt x="3327" y="565"/>
                  </a:cubicBezTo>
                  <a:lnTo>
                    <a:pt x="0" y="565"/>
                  </a:lnTo>
                  <a:cubicBezTo>
                    <a:pt x="2209" y="2358"/>
                    <a:pt x="3757" y="6463"/>
                    <a:pt x="3757" y="11257"/>
                  </a:cubicBezTo>
                  <a:cubicBezTo>
                    <a:pt x="3757" y="11866"/>
                    <a:pt x="3732" y="12464"/>
                    <a:pt x="3685" y="13048"/>
                  </a:cubicBezTo>
                  <a:lnTo>
                    <a:pt x="6514" y="13048"/>
                  </a:lnTo>
                  <a:cubicBezTo>
                    <a:pt x="6514" y="13042"/>
                    <a:pt x="6514" y="13037"/>
                    <a:pt x="6515" y="13031"/>
                  </a:cubicBezTo>
                  <a:lnTo>
                    <a:pt x="15703" y="13031"/>
                  </a:lnTo>
                  <a:cubicBezTo>
                    <a:pt x="15704" y="13037"/>
                    <a:pt x="15704" y="13042"/>
                    <a:pt x="15704" y="13048"/>
                  </a:cubicBezTo>
                  <a:lnTo>
                    <a:pt x="18601" y="13048"/>
                  </a:lnTo>
                  <a:cubicBezTo>
                    <a:pt x="18572" y="12700"/>
                    <a:pt x="18554" y="12344"/>
                    <a:pt x="18542" y="11987"/>
                  </a:cubicBezTo>
                  <a:lnTo>
                    <a:pt x="18542" y="11987"/>
                  </a:lnTo>
                  <a:cubicBezTo>
                    <a:pt x="19261" y="16154"/>
                    <a:pt x="21838" y="19237"/>
                    <a:pt x="24908" y="19237"/>
                  </a:cubicBezTo>
                  <a:cubicBezTo>
                    <a:pt x="24952" y="19237"/>
                    <a:pt x="24997" y="19232"/>
                    <a:pt x="25041" y="19231"/>
                  </a:cubicBezTo>
                  <a:cubicBezTo>
                    <a:pt x="25087" y="19232"/>
                    <a:pt x="25132" y="19237"/>
                    <a:pt x="25180" y="19237"/>
                  </a:cubicBezTo>
                  <a:cubicBezTo>
                    <a:pt x="25194" y="19237"/>
                    <a:pt x="25209" y="19235"/>
                    <a:pt x="25224" y="19234"/>
                  </a:cubicBezTo>
                  <a:cubicBezTo>
                    <a:pt x="25240" y="19235"/>
                    <a:pt x="25255" y="19237"/>
                    <a:pt x="25270" y="19237"/>
                  </a:cubicBezTo>
                  <a:cubicBezTo>
                    <a:pt x="25286" y="19237"/>
                    <a:pt x="25301" y="19235"/>
                    <a:pt x="25316" y="19234"/>
                  </a:cubicBezTo>
                  <a:cubicBezTo>
                    <a:pt x="25332" y="19235"/>
                    <a:pt x="25347" y="19237"/>
                    <a:pt x="25361" y="19237"/>
                  </a:cubicBezTo>
                  <a:cubicBezTo>
                    <a:pt x="25376" y="19237"/>
                    <a:pt x="25392" y="19235"/>
                    <a:pt x="25407" y="19234"/>
                  </a:cubicBezTo>
                  <a:cubicBezTo>
                    <a:pt x="25422" y="19235"/>
                    <a:pt x="25437" y="19237"/>
                    <a:pt x="25453" y="19237"/>
                  </a:cubicBezTo>
                  <a:cubicBezTo>
                    <a:pt x="25468" y="19237"/>
                    <a:pt x="25482" y="19235"/>
                    <a:pt x="25499" y="19234"/>
                  </a:cubicBezTo>
                  <a:cubicBezTo>
                    <a:pt x="25513" y="19235"/>
                    <a:pt x="25528" y="19237"/>
                    <a:pt x="25544" y="19237"/>
                  </a:cubicBezTo>
                  <a:cubicBezTo>
                    <a:pt x="25559" y="19237"/>
                    <a:pt x="25574" y="19235"/>
                    <a:pt x="25590" y="19234"/>
                  </a:cubicBezTo>
                  <a:cubicBezTo>
                    <a:pt x="25605" y="19235"/>
                    <a:pt x="25620" y="19237"/>
                    <a:pt x="25635" y="19237"/>
                  </a:cubicBezTo>
                  <a:cubicBezTo>
                    <a:pt x="25651" y="19237"/>
                    <a:pt x="25666" y="19235"/>
                    <a:pt x="25680" y="19234"/>
                  </a:cubicBezTo>
                  <a:cubicBezTo>
                    <a:pt x="25697" y="19235"/>
                    <a:pt x="25711" y="19237"/>
                    <a:pt x="25726" y="19237"/>
                  </a:cubicBezTo>
                  <a:cubicBezTo>
                    <a:pt x="25742" y="19237"/>
                    <a:pt x="25757" y="19235"/>
                    <a:pt x="25772" y="19234"/>
                  </a:cubicBezTo>
                  <a:cubicBezTo>
                    <a:pt x="25787" y="19235"/>
                    <a:pt x="25803" y="19237"/>
                    <a:pt x="25818" y="19237"/>
                  </a:cubicBezTo>
                  <a:cubicBezTo>
                    <a:pt x="25832" y="19237"/>
                    <a:pt x="25849" y="19235"/>
                    <a:pt x="25863" y="19234"/>
                  </a:cubicBezTo>
                  <a:cubicBezTo>
                    <a:pt x="25878" y="19235"/>
                    <a:pt x="25893" y="19237"/>
                    <a:pt x="25909" y="19237"/>
                  </a:cubicBezTo>
                  <a:cubicBezTo>
                    <a:pt x="29636" y="19237"/>
                    <a:pt x="32659" y="14931"/>
                    <a:pt x="32659" y="9618"/>
                  </a:cubicBezTo>
                  <a:cubicBezTo>
                    <a:pt x="32659" y="4307"/>
                    <a:pt x="29636" y="1"/>
                    <a:pt x="25909" y="1"/>
                  </a:cubicBezTo>
                  <a:cubicBezTo>
                    <a:pt x="25893" y="1"/>
                    <a:pt x="25878" y="2"/>
                    <a:pt x="25863" y="2"/>
                  </a:cubicBezTo>
                  <a:cubicBezTo>
                    <a:pt x="25849" y="2"/>
                    <a:pt x="25832" y="1"/>
                    <a:pt x="25818" y="1"/>
                  </a:cubicBezTo>
                  <a:cubicBezTo>
                    <a:pt x="25803" y="1"/>
                    <a:pt x="25787" y="2"/>
                    <a:pt x="25772" y="2"/>
                  </a:cubicBezTo>
                  <a:cubicBezTo>
                    <a:pt x="25757" y="2"/>
                    <a:pt x="25742" y="1"/>
                    <a:pt x="25726" y="1"/>
                  </a:cubicBezTo>
                  <a:cubicBezTo>
                    <a:pt x="25711" y="1"/>
                    <a:pt x="25697" y="2"/>
                    <a:pt x="25680" y="2"/>
                  </a:cubicBezTo>
                  <a:cubicBezTo>
                    <a:pt x="25666" y="2"/>
                    <a:pt x="25651" y="1"/>
                    <a:pt x="25635" y="1"/>
                  </a:cubicBezTo>
                  <a:cubicBezTo>
                    <a:pt x="25620" y="1"/>
                    <a:pt x="25605" y="2"/>
                    <a:pt x="25590" y="2"/>
                  </a:cubicBezTo>
                  <a:cubicBezTo>
                    <a:pt x="25574" y="2"/>
                    <a:pt x="25559" y="1"/>
                    <a:pt x="25544" y="1"/>
                  </a:cubicBezTo>
                  <a:cubicBezTo>
                    <a:pt x="25528" y="1"/>
                    <a:pt x="25513" y="2"/>
                    <a:pt x="25499" y="2"/>
                  </a:cubicBezTo>
                  <a:cubicBezTo>
                    <a:pt x="25482" y="2"/>
                    <a:pt x="25468" y="1"/>
                    <a:pt x="25453" y="1"/>
                  </a:cubicBezTo>
                  <a:cubicBezTo>
                    <a:pt x="25437" y="1"/>
                    <a:pt x="25422" y="2"/>
                    <a:pt x="25407" y="2"/>
                  </a:cubicBezTo>
                  <a:cubicBezTo>
                    <a:pt x="25392" y="2"/>
                    <a:pt x="25376" y="1"/>
                    <a:pt x="25361" y="1"/>
                  </a:cubicBezTo>
                  <a:cubicBezTo>
                    <a:pt x="25347" y="1"/>
                    <a:pt x="25332" y="2"/>
                    <a:pt x="25316" y="2"/>
                  </a:cubicBezTo>
                  <a:cubicBezTo>
                    <a:pt x="25301" y="2"/>
                    <a:pt x="25286" y="1"/>
                    <a:pt x="25270" y="1"/>
                  </a:cubicBezTo>
                  <a:cubicBezTo>
                    <a:pt x="25255" y="1"/>
                    <a:pt x="25240" y="2"/>
                    <a:pt x="25224" y="2"/>
                  </a:cubicBezTo>
                  <a:cubicBezTo>
                    <a:pt x="25209" y="2"/>
                    <a:pt x="25194" y="1"/>
                    <a:pt x="25180" y="1"/>
                  </a:cubicBezTo>
                  <a:cubicBezTo>
                    <a:pt x="25132" y="1"/>
                    <a:pt x="25087" y="5"/>
                    <a:pt x="25041" y="7"/>
                  </a:cubicBezTo>
                  <a:cubicBezTo>
                    <a:pt x="24997" y="5"/>
                    <a:pt x="24952" y="1"/>
                    <a:pt x="24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3481150" y="4023425"/>
              <a:ext cx="190425" cy="626900"/>
            </a:xfrm>
            <a:custGeom>
              <a:avLst/>
              <a:gdLst/>
              <a:ahLst/>
              <a:cxnLst/>
              <a:rect l="l" t="t" r="r" b="b"/>
              <a:pathLst>
                <a:path w="7617" h="25076" extrusionOk="0">
                  <a:moveTo>
                    <a:pt x="1441" y="1"/>
                  </a:moveTo>
                  <a:cubicBezTo>
                    <a:pt x="646" y="1"/>
                    <a:pt x="0" y="646"/>
                    <a:pt x="0" y="1442"/>
                  </a:cubicBezTo>
                  <a:lnTo>
                    <a:pt x="0" y="14392"/>
                  </a:lnTo>
                  <a:cubicBezTo>
                    <a:pt x="0" y="15188"/>
                    <a:pt x="646" y="15833"/>
                    <a:pt x="1441" y="15833"/>
                  </a:cubicBezTo>
                  <a:lnTo>
                    <a:pt x="2259" y="15833"/>
                  </a:lnTo>
                  <a:lnTo>
                    <a:pt x="2259" y="22239"/>
                  </a:lnTo>
                  <a:lnTo>
                    <a:pt x="45" y="22239"/>
                  </a:lnTo>
                  <a:lnTo>
                    <a:pt x="45" y="22540"/>
                  </a:lnTo>
                  <a:cubicBezTo>
                    <a:pt x="45" y="23940"/>
                    <a:pt x="1180" y="25075"/>
                    <a:pt x="2580" y="25075"/>
                  </a:cubicBezTo>
                  <a:lnTo>
                    <a:pt x="5037" y="25075"/>
                  </a:lnTo>
                  <a:cubicBezTo>
                    <a:pt x="6438" y="25075"/>
                    <a:pt x="7572" y="23940"/>
                    <a:pt x="7572" y="22540"/>
                  </a:cubicBezTo>
                  <a:lnTo>
                    <a:pt x="7572" y="22239"/>
                  </a:lnTo>
                  <a:lnTo>
                    <a:pt x="5359" y="22239"/>
                  </a:lnTo>
                  <a:lnTo>
                    <a:pt x="5359" y="15833"/>
                  </a:lnTo>
                  <a:lnTo>
                    <a:pt x="6177" y="15833"/>
                  </a:lnTo>
                  <a:cubicBezTo>
                    <a:pt x="6971" y="15833"/>
                    <a:pt x="7617" y="15188"/>
                    <a:pt x="7617" y="14392"/>
                  </a:cubicBezTo>
                  <a:lnTo>
                    <a:pt x="7617" y="1442"/>
                  </a:lnTo>
                  <a:cubicBezTo>
                    <a:pt x="7617" y="646"/>
                    <a:pt x="6971" y="1"/>
                    <a:pt x="6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3481150" y="3861000"/>
              <a:ext cx="190425" cy="128150"/>
            </a:xfrm>
            <a:custGeom>
              <a:avLst/>
              <a:gdLst/>
              <a:ahLst/>
              <a:cxnLst/>
              <a:rect l="l" t="t" r="r" b="b"/>
              <a:pathLst>
                <a:path w="7617" h="5126" extrusionOk="0">
                  <a:moveTo>
                    <a:pt x="1441" y="1"/>
                  </a:moveTo>
                  <a:cubicBezTo>
                    <a:pt x="646" y="1"/>
                    <a:pt x="0" y="646"/>
                    <a:pt x="0" y="1442"/>
                  </a:cubicBezTo>
                  <a:lnTo>
                    <a:pt x="0" y="3685"/>
                  </a:lnTo>
                  <a:cubicBezTo>
                    <a:pt x="0" y="4481"/>
                    <a:pt x="646" y="5126"/>
                    <a:pt x="1441" y="5126"/>
                  </a:cubicBezTo>
                  <a:lnTo>
                    <a:pt x="6177" y="5126"/>
                  </a:lnTo>
                  <a:cubicBezTo>
                    <a:pt x="6971" y="5126"/>
                    <a:pt x="7617" y="4481"/>
                    <a:pt x="7617" y="3685"/>
                  </a:cubicBezTo>
                  <a:lnTo>
                    <a:pt x="7617" y="1442"/>
                  </a:lnTo>
                  <a:cubicBezTo>
                    <a:pt x="7617" y="646"/>
                    <a:pt x="6971" y="1"/>
                    <a:pt x="6177" y="1"/>
                  </a:cubicBezTo>
                  <a:close/>
                </a:path>
              </a:pathLst>
            </a:custGeom>
            <a:solidFill>
              <a:srgbClr val="23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3481150" y="3700875"/>
              <a:ext cx="190425" cy="128100"/>
            </a:xfrm>
            <a:custGeom>
              <a:avLst/>
              <a:gdLst/>
              <a:ahLst/>
              <a:cxnLst/>
              <a:rect l="l" t="t" r="r" b="b"/>
              <a:pathLst>
                <a:path w="7617" h="5124" extrusionOk="0">
                  <a:moveTo>
                    <a:pt x="1441" y="0"/>
                  </a:moveTo>
                  <a:cubicBezTo>
                    <a:pt x="646" y="0"/>
                    <a:pt x="0" y="645"/>
                    <a:pt x="0" y="1441"/>
                  </a:cubicBezTo>
                  <a:lnTo>
                    <a:pt x="0" y="3684"/>
                  </a:lnTo>
                  <a:cubicBezTo>
                    <a:pt x="0" y="4480"/>
                    <a:pt x="646" y="5124"/>
                    <a:pt x="1441" y="5124"/>
                  </a:cubicBezTo>
                  <a:lnTo>
                    <a:pt x="6177" y="5124"/>
                  </a:lnTo>
                  <a:cubicBezTo>
                    <a:pt x="6971" y="5124"/>
                    <a:pt x="7617" y="4480"/>
                    <a:pt x="7617" y="3684"/>
                  </a:cubicBezTo>
                  <a:lnTo>
                    <a:pt x="7617" y="1441"/>
                  </a:lnTo>
                  <a:cubicBezTo>
                    <a:pt x="7617" y="645"/>
                    <a:pt x="6971" y="0"/>
                    <a:pt x="6177" y="0"/>
                  </a:cubicBezTo>
                  <a:close/>
                </a:path>
              </a:pathLst>
            </a:custGeom>
            <a:solidFill>
              <a:srgbClr val="23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3701525" y="3679700"/>
              <a:ext cx="841925" cy="1142525"/>
            </a:xfrm>
            <a:custGeom>
              <a:avLst/>
              <a:gdLst/>
              <a:ahLst/>
              <a:cxnLst/>
              <a:rect l="l" t="t" r="r" b="b"/>
              <a:pathLst>
                <a:path w="33677" h="45701" extrusionOk="0">
                  <a:moveTo>
                    <a:pt x="16434" y="2172"/>
                  </a:moveTo>
                  <a:cubicBezTo>
                    <a:pt x="16878" y="2229"/>
                    <a:pt x="17319" y="2318"/>
                    <a:pt x="17750" y="2437"/>
                  </a:cubicBezTo>
                  <a:cubicBezTo>
                    <a:pt x="17259" y="2356"/>
                    <a:pt x="16763" y="2312"/>
                    <a:pt x="16258" y="2312"/>
                  </a:cubicBezTo>
                  <a:cubicBezTo>
                    <a:pt x="16173" y="2312"/>
                    <a:pt x="16088" y="2319"/>
                    <a:pt x="16003" y="2321"/>
                  </a:cubicBezTo>
                  <a:cubicBezTo>
                    <a:pt x="15919" y="2319"/>
                    <a:pt x="15833" y="2312"/>
                    <a:pt x="15747" y="2312"/>
                  </a:cubicBezTo>
                  <a:cubicBezTo>
                    <a:pt x="15681" y="2312"/>
                    <a:pt x="15614" y="2318"/>
                    <a:pt x="15547" y="2319"/>
                  </a:cubicBezTo>
                  <a:cubicBezTo>
                    <a:pt x="15840" y="2256"/>
                    <a:pt x="16136" y="2209"/>
                    <a:pt x="16434" y="2172"/>
                  </a:cubicBezTo>
                  <a:close/>
                  <a:moveTo>
                    <a:pt x="15811" y="4361"/>
                  </a:moveTo>
                  <a:cubicBezTo>
                    <a:pt x="17440" y="4413"/>
                    <a:pt x="18987" y="4962"/>
                    <a:pt x="20396" y="5915"/>
                  </a:cubicBezTo>
                  <a:cubicBezTo>
                    <a:pt x="20384" y="5940"/>
                    <a:pt x="20369" y="5964"/>
                    <a:pt x="20359" y="5992"/>
                  </a:cubicBezTo>
                  <a:lnTo>
                    <a:pt x="16499" y="17356"/>
                  </a:lnTo>
                  <a:cubicBezTo>
                    <a:pt x="16444" y="17376"/>
                    <a:pt x="16391" y="17394"/>
                    <a:pt x="16338" y="17418"/>
                  </a:cubicBezTo>
                  <a:cubicBezTo>
                    <a:pt x="16099" y="17310"/>
                    <a:pt x="15849" y="17236"/>
                    <a:pt x="15592" y="17201"/>
                  </a:cubicBezTo>
                  <a:lnTo>
                    <a:pt x="12924" y="5058"/>
                  </a:lnTo>
                  <a:cubicBezTo>
                    <a:pt x="12920" y="5039"/>
                    <a:pt x="12911" y="5021"/>
                    <a:pt x="12905" y="5002"/>
                  </a:cubicBezTo>
                  <a:cubicBezTo>
                    <a:pt x="13834" y="4614"/>
                    <a:pt x="14808" y="4394"/>
                    <a:pt x="15811" y="4361"/>
                  </a:cubicBezTo>
                  <a:close/>
                  <a:moveTo>
                    <a:pt x="11031" y="6052"/>
                  </a:moveTo>
                  <a:lnTo>
                    <a:pt x="13600" y="17747"/>
                  </a:lnTo>
                  <a:cubicBezTo>
                    <a:pt x="13151" y="18075"/>
                    <a:pt x="12753" y="18530"/>
                    <a:pt x="12425" y="19085"/>
                  </a:cubicBezTo>
                  <a:lnTo>
                    <a:pt x="6101" y="14298"/>
                  </a:lnTo>
                  <a:cubicBezTo>
                    <a:pt x="5915" y="14157"/>
                    <a:pt x="5690" y="14089"/>
                    <a:pt x="5464" y="14084"/>
                  </a:cubicBezTo>
                  <a:cubicBezTo>
                    <a:pt x="6705" y="10565"/>
                    <a:pt x="8661" y="7736"/>
                    <a:pt x="11031" y="6052"/>
                  </a:cubicBezTo>
                  <a:close/>
                  <a:moveTo>
                    <a:pt x="22079" y="7310"/>
                  </a:moveTo>
                  <a:cubicBezTo>
                    <a:pt x="24238" y="9459"/>
                    <a:pt x="25924" y="12638"/>
                    <a:pt x="26844" y="16400"/>
                  </a:cubicBezTo>
                  <a:lnTo>
                    <a:pt x="20474" y="19500"/>
                  </a:lnTo>
                  <a:cubicBezTo>
                    <a:pt x="20016" y="18564"/>
                    <a:pt x="19375" y="17846"/>
                    <a:pt x="18627" y="17469"/>
                  </a:cubicBezTo>
                  <a:lnTo>
                    <a:pt x="22079" y="7310"/>
                  </a:lnTo>
                  <a:close/>
                  <a:moveTo>
                    <a:pt x="4921" y="15848"/>
                  </a:moveTo>
                  <a:lnTo>
                    <a:pt x="11685" y="20969"/>
                  </a:lnTo>
                  <a:cubicBezTo>
                    <a:pt x="11548" y="21558"/>
                    <a:pt x="11468" y="22190"/>
                    <a:pt x="11468" y="22850"/>
                  </a:cubicBezTo>
                  <a:cubicBezTo>
                    <a:pt x="11468" y="23193"/>
                    <a:pt x="11492" y="23526"/>
                    <a:pt x="11530" y="23851"/>
                  </a:cubicBezTo>
                  <a:lnTo>
                    <a:pt x="4459" y="27293"/>
                  </a:lnTo>
                  <a:cubicBezTo>
                    <a:pt x="4419" y="27313"/>
                    <a:pt x="4385" y="27338"/>
                    <a:pt x="4348" y="27361"/>
                  </a:cubicBezTo>
                  <a:cubicBezTo>
                    <a:pt x="4126" y="25950"/>
                    <a:pt x="4007" y="24476"/>
                    <a:pt x="4007" y="22959"/>
                  </a:cubicBezTo>
                  <a:cubicBezTo>
                    <a:pt x="4007" y="20440"/>
                    <a:pt x="4332" y="18039"/>
                    <a:pt x="4921" y="15848"/>
                  </a:cubicBezTo>
                  <a:close/>
                  <a:moveTo>
                    <a:pt x="27241" y="18336"/>
                  </a:moveTo>
                  <a:cubicBezTo>
                    <a:pt x="27487" y="19814"/>
                    <a:pt x="27616" y="21363"/>
                    <a:pt x="27616" y="22959"/>
                  </a:cubicBezTo>
                  <a:cubicBezTo>
                    <a:pt x="27616" y="25422"/>
                    <a:pt x="27305" y="27770"/>
                    <a:pt x="26741" y="29920"/>
                  </a:cubicBezTo>
                  <a:lnTo>
                    <a:pt x="20794" y="25420"/>
                  </a:lnTo>
                  <a:cubicBezTo>
                    <a:pt x="21057" y="24647"/>
                    <a:pt x="21208" y="23776"/>
                    <a:pt x="21208" y="22850"/>
                  </a:cubicBezTo>
                  <a:cubicBezTo>
                    <a:pt x="21208" y="22326"/>
                    <a:pt x="21156" y="21821"/>
                    <a:pt x="21068" y="21340"/>
                  </a:cubicBezTo>
                  <a:lnTo>
                    <a:pt x="27241" y="18336"/>
                  </a:lnTo>
                  <a:close/>
                  <a:moveTo>
                    <a:pt x="12003" y="25750"/>
                  </a:moveTo>
                  <a:cubicBezTo>
                    <a:pt x="12273" y="26431"/>
                    <a:pt x="12633" y="27019"/>
                    <a:pt x="13060" y="27475"/>
                  </a:cubicBezTo>
                  <a:lnTo>
                    <a:pt x="9345" y="38411"/>
                  </a:lnTo>
                  <a:cubicBezTo>
                    <a:pt x="7186" y="36171"/>
                    <a:pt x="5525" y="32881"/>
                    <a:pt x="4664" y="29017"/>
                  </a:cubicBezTo>
                  <a:lnTo>
                    <a:pt x="4664" y="29017"/>
                  </a:lnTo>
                  <a:cubicBezTo>
                    <a:pt x="4757" y="29042"/>
                    <a:pt x="4853" y="29056"/>
                    <a:pt x="4952" y="29056"/>
                  </a:cubicBezTo>
                  <a:cubicBezTo>
                    <a:pt x="5117" y="29056"/>
                    <a:pt x="5286" y="29020"/>
                    <a:pt x="5442" y="28944"/>
                  </a:cubicBezTo>
                  <a:lnTo>
                    <a:pt x="12003" y="25750"/>
                  </a:lnTo>
                  <a:close/>
                  <a:moveTo>
                    <a:pt x="19878" y="27169"/>
                  </a:moveTo>
                  <a:lnTo>
                    <a:pt x="26134" y="31905"/>
                  </a:lnTo>
                  <a:cubicBezTo>
                    <a:pt x="24889" y="35400"/>
                    <a:pt x="22937" y="38209"/>
                    <a:pt x="20577" y="39879"/>
                  </a:cubicBezTo>
                  <a:lnTo>
                    <a:pt x="18063" y="28441"/>
                  </a:lnTo>
                  <a:cubicBezTo>
                    <a:pt x="18748" y="28266"/>
                    <a:pt x="19371" y="27819"/>
                    <a:pt x="19878" y="27169"/>
                  </a:cubicBezTo>
                  <a:close/>
                  <a:moveTo>
                    <a:pt x="15947" y="28424"/>
                  </a:moveTo>
                  <a:lnTo>
                    <a:pt x="18695" y="40927"/>
                  </a:lnTo>
                  <a:cubicBezTo>
                    <a:pt x="17773" y="41311"/>
                    <a:pt x="16808" y="41526"/>
                    <a:pt x="15811" y="41559"/>
                  </a:cubicBezTo>
                  <a:cubicBezTo>
                    <a:pt x="14104" y="41503"/>
                    <a:pt x="12483" y="40902"/>
                    <a:pt x="11021" y="39861"/>
                  </a:cubicBezTo>
                  <a:lnTo>
                    <a:pt x="14881" y="28498"/>
                  </a:lnTo>
                  <a:cubicBezTo>
                    <a:pt x="15000" y="28516"/>
                    <a:pt x="15121" y="28526"/>
                    <a:pt x="15245" y="28526"/>
                  </a:cubicBezTo>
                  <a:cubicBezTo>
                    <a:pt x="15485" y="28526"/>
                    <a:pt x="15719" y="28489"/>
                    <a:pt x="15947" y="28424"/>
                  </a:cubicBezTo>
                  <a:close/>
                  <a:moveTo>
                    <a:pt x="15657" y="1"/>
                  </a:moveTo>
                  <a:cubicBezTo>
                    <a:pt x="7010" y="1"/>
                    <a:pt x="1" y="10231"/>
                    <a:pt x="1" y="22850"/>
                  </a:cubicBezTo>
                  <a:cubicBezTo>
                    <a:pt x="1" y="35469"/>
                    <a:pt x="7010" y="45701"/>
                    <a:pt x="15657" y="45701"/>
                  </a:cubicBezTo>
                  <a:cubicBezTo>
                    <a:pt x="15764" y="45701"/>
                    <a:pt x="15870" y="45692"/>
                    <a:pt x="15976" y="45689"/>
                  </a:cubicBezTo>
                  <a:cubicBezTo>
                    <a:pt x="16086" y="45692"/>
                    <a:pt x="16193" y="45701"/>
                    <a:pt x="16304" y="45701"/>
                  </a:cubicBezTo>
                  <a:cubicBezTo>
                    <a:pt x="16340" y="45701"/>
                    <a:pt x="16376" y="45696"/>
                    <a:pt x="16412" y="45696"/>
                  </a:cubicBezTo>
                  <a:cubicBezTo>
                    <a:pt x="16449" y="45696"/>
                    <a:pt x="16484" y="45701"/>
                    <a:pt x="16521" y="45701"/>
                  </a:cubicBezTo>
                  <a:cubicBezTo>
                    <a:pt x="16558" y="45701"/>
                    <a:pt x="16593" y="45696"/>
                    <a:pt x="16630" y="45696"/>
                  </a:cubicBezTo>
                  <a:cubicBezTo>
                    <a:pt x="16666" y="45696"/>
                    <a:pt x="16701" y="45701"/>
                    <a:pt x="16738" y="45701"/>
                  </a:cubicBezTo>
                  <a:cubicBezTo>
                    <a:pt x="16775" y="45701"/>
                    <a:pt x="16811" y="45696"/>
                    <a:pt x="16847" y="45696"/>
                  </a:cubicBezTo>
                  <a:cubicBezTo>
                    <a:pt x="16883" y="45696"/>
                    <a:pt x="16920" y="45701"/>
                    <a:pt x="16955" y="45701"/>
                  </a:cubicBezTo>
                  <a:cubicBezTo>
                    <a:pt x="16992" y="45701"/>
                    <a:pt x="17028" y="45696"/>
                    <a:pt x="17065" y="45696"/>
                  </a:cubicBezTo>
                  <a:cubicBezTo>
                    <a:pt x="17101" y="45696"/>
                    <a:pt x="17137" y="45701"/>
                    <a:pt x="17174" y="45701"/>
                  </a:cubicBezTo>
                  <a:cubicBezTo>
                    <a:pt x="17209" y="45701"/>
                    <a:pt x="17246" y="45696"/>
                    <a:pt x="17282" y="45696"/>
                  </a:cubicBezTo>
                  <a:cubicBezTo>
                    <a:pt x="17319" y="45696"/>
                    <a:pt x="17354" y="45701"/>
                    <a:pt x="17391" y="45701"/>
                  </a:cubicBezTo>
                  <a:cubicBezTo>
                    <a:pt x="17428" y="45701"/>
                    <a:pt x="17463" y="45696"/>
                    <a:pt x="17500" y="45696"/>
                  </a:cubicBezTo>
                  <a:cubicBezTo>
                    <a:pt x="17536" y="45696"/>
                    <a:pt x="17573" y="45701"/>
                    <a:pt x="17608" y="45701"/>
                  </a:cubicBezTo>
                  <a:cubicBezTo>
                    <a:pt x="17645" y="45701"/>
                    <a:pt x="17680" y="45696"/>
                    <a:pt x="17717" y="45696"/>
                  </a:cubicBezTo>
                  <a:cubicBezTo>
                    <a:pt x="17754" y="45696"/>
                    <a:pt x="17790" y="45701"/>
                    <a:pt x="17826" y="45701"/>
                  </a:cubicBezTo>
                  <a:cubicBezTo>
                    <a:pt x="17862" y="45701"/>
                    <a:pt x="17899" y="45696"/>
                    <a:pt x="17934" y="45696"/>
                  </a:cubicBezTo>
                  <a:cubicBezTo>
                    <a:pt x="17971" y="45696"/>
                    <a:pt x="18007" y="45701"/>
                    <a:pt x="18044" y="45701"/>
                  </a:cubicBezTo>
                  <a:cubicBezTo>
                    <a:pt x="26930" y="45701"/>
                    <a:pt x="33677" y="35469"/>
                    <a:pt x="33677" y="22850"/>
                  </a:cubicBezTo>
                  <a:cubicBezTo>
                    <a:pt x="33677" y="10231"/>
                    <a:pt x="26930" y="1"/>
                    <a:pt x="18044" y="1"/>
                  </a:cubicBezTo>
                  <a:cubicBezTo>
                    <a:pt x="18007" y="1"/>
                    <a:pt x="17971" y="4"/>
                    <a:pt x="17934" y="5"/>
                  </a:cubicBezTo>
                  <a:cubicBezTo>
                    <a:pt x="17899" y="4"/>
                    <a:pt x="17862" y="1"/>
                    <a:pt x="17826" y="1"/>
                  </a:cubicBezTo>
                  <a:cubicBezTo>
                    <a:pt x="17790" y="1"/>
                    <a:pt x="17754" y="4"/>
                    <a:pt x="17717" y="5"/>
                  </a:cubicBezTo>
                  <a:cubicBezTo>
                    <a:pt x="17680" y="4"/>
                    <a:pt x="17645" y="1"/>
                    <a:pt x="17608" y="1"/>
                  </a:cubicBezTo>
                  <a:cubicBezTo>
                    <a:pt x="17573" y="1"/>
                    <a:pt x="17536" y="4"/>
                    <a:pt x="17500" y="5"/>
                  </a:cubicBezTo>
                  <a:cubicBezTo>
                    <a:pt x="17463" y="4"/>
                    <a:pt x="17428" y="1"/>
                    <a:pt x="17391" y="1"/>
                  </a:cubicBezTo>
                  <a:cubicBezTo>
                    <a:pt x="17354" y="1"/>
                    <a:pt x="17319" y="4"/>
                    <a:pt x="17282" y="5"/>
                  </a:cubicBezTo>
                  <a:cubicBezTo>
                    <a:pt x="17246" y="4"/>
                    <a:pt x="17209" y="1"/>
                    <a:pt x="17174" y="1"/>
                  </a:cubicBezTo>
                  <a:cubicBezTo>
                    <a:pt x="17137" y="1"/>
                    <a:pt x="17101" y="4"/>
                    <a:pt x="17065" y="5"/>
                  </a:cubicBezTo>
                  <a:cubicBezTo>
                    <a:pt x="17028" y="4"/>
                    <a:pt x="16992" y="1"/>
                    <a:pt x="16955" y="1"/>
                  </a:cubicBezTo>
                  <a:cubicBezTo>
                    <a:pt x="16920" y="1"/>
                    <a:pt x="16883" y="4"/>
                    <a:pt x="16847" y="5"/>
                  </a:cubicBezTo>
                  <a:cubicBezTo>
                    <a:pt x="16811" y="4"/>
                    <a:pt x="16775" y="1"/>
                    <a:pt x="16738" y="1"/>
                  </a:cubicBezTo>
                  <a:cubicBezTo>
                    <a:pt x="16701" y="1"/>
                    <a:pt x="16666" y="4"/>
                    <a:pt x="16630" y="5"/>
                  </a:cubicBezTo>
                  <a:cubicBezTo>
                    <a:pt x="16593" y="4"/>
                    <a:pt x="16558" y="1"/>
                    <a:pt x="16521" y="1"/>
                  </a:cubicBezTo>
                  <a:cubicBezTo>
                    <a:pt x="16484" y="1"/>
                    <a:pt x="16449" y="4"/>
                    <a:pt x="16412" y="5"/>
                  </a:cubicBezTo>
                  <a:cubicBezTo>
                    <a:pt x="16376" y="4"/>
                    <a:pt x="16340" y="1"/>
                    <a:pt x="16304" y="1"/>
                  </a:cubicBezTo>
                  <a:cubicBezTo>
                    <a:pt x="16193" y="1"/>
                    <a:pt x="16086" y="10"/>
                    <a:pt x="15976" y="13"/>
                  </a:cubicBezTo>
                  <a:cubicBezTo>
                    <a:pt x="15870" y="10"/>
                    <a:pt x="15764" y="1"/>
                    <a:pt x="15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2577550" y="3679700"/>
              <a:ext cx="841925" cy="1142525"/>
            </a:xfrm>
            <a:custGeom>
              <a:avLst/>
              <a:gdLst/>
              <a:ahLst/>
              <a:cxnLst/>
              <a:rect l="l" t="t" r="r" b="b"/>
              <a:pathLst>
                <a:path w="33677" h="45701" extrusionOk="0">
                  <a:moveTo>
                    <a:pt x="16434" y="2172"/>
                  </a:moveTo>
                  <a:cubicBezTo>
                    <a:pt x="16879" y="2229"/>
                    <a:pt x="17317" y="2319"/>
                    <a:pt x="17750" y="2437"/>
                  </a:cubicBezTo>
                  <a:cubicBezTo>
                    <a:pt x="17260" y="2356"/>
                    <a:pt x="16764" y="2312"/>
                    <a:pt x="16259" y="2312"/>
                  </a:cubicBezTo>
                  <a:cubicBezTo>
                    <a:pt x="16173" y="2312"/>
                    <a:pt x="16089" y="2319"/>
                    <a:pt x="16003" y="2321"/>
                  </a:cubicBezTo>
                  <a:cubicBezTo>
                    <a:pt x="15917" y="2319"/>
                    <a:pt x="15833" y="2312"/>
                    <a:pt x="15748" y="2312"/>
                  </a:cubicBezTo>
                  <a:cubicBezTo>
                    <a:pt x="15680" y="2312"/>
                    <a:pt x="15613" y="2318"/>
                    <a:pt x="15547" y="2319"/>
                  </a:cubicBezTo>
                  <a:cubicBezTo>
                    <a:pt x="15839" y="2256"/>
                    <a:pt x="16136" y="2209"/>
                    <a:pt x="16434" y="2172"/>
                  </a:cubicBezTo>
                  <a:close/>
                  <a:moveTo>
                    <a:pt x="15811" y="4361"/>
                  </a:moveTo>
                  <a:cubicBezTo>
                    <a:pt x="17440" y="4413"/>
                    <a:pt x="18987" y="4962"/>
                    <a:pt x="20395" y="5915"/>
                  </a:cubicBezTo>
                  <a:cubicBezTo>
                    <a:pt x="20384" y="5940"/>
                    <a:pt x="20370" y="5964"/>
                    <a:pt x="20359" y="5992"/>
                  </a:cubicBezTo>
                  <a:lnTo>
                    <a:pt x="16499" y="17356"/>
                  </a:lnTo>
                  <a:cubicBezTo>
                    <a:pt x="16445" y="17376"/>
                    <a:pt x="16390" y="17394"/>
                    <a:pt x="16338" y="17418"/>
                  </a:cubicBezTo>
                  <a:cubicBezTo>
                    <a:pt x="16099" y="17310"/>
                    <a:pt x="15850" y="17236"/>
                    <a:pt x="15593" y="17201"/>
                  </a:cubicBezTo>
                  <a:lnTo>
                    <a:pt x="12924" y="5058"/>
                  </a:lnTo>
                  <a:cubicBezTo>
                    <a:pt x="12920" y="5039"/>
                    <a:pt x="12911" y="5021"/>
                    <a:pt x="12905" y="5002"/>
                  </a:cubicBezTo>
                  <a:cubicBezTo>
                    <a:pt x="13834" y="4614"/>
                    <a:pt x="14809" y="4394"/>
                    <a:pt x="15811" y="4361"/>
                  </a:cubicBezTo>
                  <a:close/>
                  <a:moveTo>
                    <a:pt x="11031" y="6052"/>
                  </a:moveTo>
                  <a:lnTo>
                    <a:pt x="13601" y="17747"/>
                  </a:lnTo>
                  <a:cubicBezTo>
                    <a:pt x="13152" y="18075"/>
                    <a:pt x="12753" y="18530"/>
                    <a:pt x="12425" y="19085"/>
                  </a:cubicBezTo>
                  <a:lnTo>
                    <a:pt x="6101" y="14298"/>
                  </a:lnTo>
                  <a:cubicBezTo>
                    <a:pt x="5915" y="14157"/>
                    <a:pt x="5690" y="14089"/>
                    <a:pt x="5464" y="14084"/>
                  </a:cubicBezTo>
                  <a:cubicBezTo>
                    <a:pt x="6705" y="10565"/>
                    <a:pt x="8661" y="7736"/>
                    <a:pt x="11031" y="6052"/>
                  </a:cubicBezTo>
                  <a:close/>
                  <a:moveTo>
                    <a:pt x="22078" y="7310"/>
                  </a:moveTo>
                  <a:cubicBezTo>
                    <a:pt x="24238" y="9459"/>
                    <a:pt x="25925" y="12638"/>
                    <a:pt x="26844" y="16400"/>
                  </a:cubicBezTo>
                  <a:lnTo>
                    <a:pt x="20474" y="19500"/>
                  </a:lnTo>
                  <a:cubicBezTo>
                    <a:pt x="20017" y="18564"/>
                    <a:pt x="19376" y="17846"/>
                    <a:pt x="18627" y="17469"/>
                  </a:cubicBezTo>
                  <a:lnTo>
                    <a:pt x="22078" y="7310"/>
                  </a:lnTo>
                  <a:close/>
                  <a:moveTo>
                    <a:pt x="4921" y="15848"/>
                  </a:moveTo>
                  <a:lnTo>
                    <a:pt x="11685" y="20969"/>
                  </a:lnTo>
                  <a:cubicBezTo>
                    <a:pt x="11547" y="21558"/>
                    <a:pt x="11468" y="22190"/>
                    <a:pt x="11468" y="22850"/>
                  </a:cubicBezTo>
                  <a:cubicBezTo>
                    <a:pt x="11468" y="23193"/>
                    <a:pt x="11492" y="23526"/>
                    <a:pt x="11530" y="23851"/>
                  </a:cubicBezTo>
                  <a:lnTo>
                    <a:pt x="4459" y="27293"/>
                  </a:lnTo>
                  <a:cubicBezTo>
                    <a:pt x="4419" y="27313"/>
                    <a:pt x="4385" y="27338"/>
                    <a:pt x="4348" y="27361"/>
                  </a:cubicBezTo>
                  <a:cubicBezTo>
                    <a:pt x="4127" y="25950"/>
                    <a:pt x="4006" y="24476"/>
                    <a:pt x="4006" y="22959"/>
                  </a:cubicBezTo>
                  <a:cubicBezTo>
                    <a:pt x="4006" y="20440"/>
                    <a:pt x="4332" y="18039"/>
                    <a:pt x="4921" y="15848"/>
                  </a:cubicBezTo>
                  <a:close/>
                  <a:moveTo>
                    <a:pt x="27242" y="18336"/>
                  </a:moveTo>
                  <a:cubicBezTo>
                    <a:pt x="27487" y="19814"/>
                    <a:pt x="27617" y="21363"/>
                    <a:pt x="27617" y="22959"/>
                  </a:cubicBezTo>
                  <a:cubicBezTo>
                    <a:pt x="27617" y="25422"/>
                    <a:pt x="27304" y="27770"/>
                    <a:pt x="26741" y="29920"/>
                  </a:cubicBezTo>
                  <a:lnTo>
                    <a:pt x="20795" y="25420"/>
                  </a:lnTo>
                  <a:cubicBezTo>
                    <a:pt x="21056" y="24647"/>
                    <a:pt x="21207" y="23776"/>
                    <a:pt x="21207" y="22850"/>
                  </a:cubicBezTo>
                  <a:cubicBezTo>
                    <a:pt x="21207" y="22326"/>
                    <a:pt x="21157" y="21821"/>
                    <a:pt x="21068" y="21340"/>
                  </a:cubicBezTo>
                  <a:lnTo>
                    <a:pt x="27242" y="18336"/>
                  </a:lnTo>
                  <a:close/>
                  <a:moveTo>
                    <a:pt x="12003" y="25750"/>
                  </a:moveTo>
                  <a:cubicBezTo>
                    <a:pt x="12273" y="26431"/>
                    <a:pt x="12633" y="27019"/>
                    <a:pt x="13060" y="27475"/>
                  </a:cubicBezTo>
                  <a:lnTo>
                    <a:pt x="9345" y="38411"/>
                  </a:lnTo>
                  <a:cubicBezTo>
                    <a:pt x="7186" y="36171"/>
                    <a:pt x="5525" y="32881"/>
                    <a:pt x="4663" y="29017"/>
                  </a:cubicBezTo>
                  <a:lnTo>
                    <a:pt x="4663" y="29017"/>
                  </a:lnTo>
                  <a:cubicBezTo>
                    <a:pt x="4757" y="29042"/>
                    <a:pt x="4853" y="29056"/>
                    <a:pt x="4951" y="29056"/>
                  </a:cubicBezTo>
                  <a:cubicBezTo>
                    <a:pt x="5117" y="29056"/>
                    <a:pt x="5286" y="29020"/>
                    <a:pt x="5442" y="28944"/>
                  </a:cubicBezTo>
                  <a:lnTo>
                    <a:pt x="12003" y="25750"/>
                  </a:lnTo>
                  <a:close/>
                  <a:moveTo>
                    <a:pt x="19878" y="27169"/>
                  </a:moveTo>
                  <a:lnTo>
                    <a:pt x="26133" y="31905"/>
                  </a:lnTo>
                  <a:cubicBezTo>
                    <a:pt x="24889" y="35400"/>
                    <a:pt x="22937" y="38209"/>
                    <a:pt x="20576" y="39879"/>
                  </a:cubicBezTo>
                  <a:lnTo>
                    <a:pt x="18063" y="28441"/>
                  </a:lnTo>
                  <a:cubicBezTo>
                    <a:pt x="18748" y="28266"/>
                    <a:pt x="19370" y="27819"/>
                    <a:pt x="19878" y="27169"/>
                  </a:cubicBezTo>
                  <a:close/>
                  <a:moveTo>
                    <a:pt x="15947" y="28424"/>
                  </a:moveTo>
                  <a:lnTo>
                    <a:pt x="18695" y="40927"/>
                  </a:lnTo>
                  <a:cubicBezTo>
                    <a:pt x="17774" y="41311"/>
                    <a:pt x="16808" y="41526"/>
                    <a:pt x="15811" y="41559"/>
                  </a:cubicBezTo>
                  <a:cubicBezTo>
                    <a:pt x="14103" y="41503"/>
                    <a:pt x="12483" y="40902"/>
                    <a:pt x="11020" y="39861"/>
                  </a:cubicBezTo>
                  <a:lnTo>
                    <a:pt x="14879" y="28498"/>
                  </a:lnTo>
                  <a:cubicBezTo>
                    <a:pt x="15001" y="28516"/>
                    <a:pt x="15122" y="28526"/>
                    <a:pt x="15244" y="28526"/>
                  </a:cubicBezTo>
                  <a:cubicBezTo>
                    <a:pt x="15485" y="28526"/>
                    <a:pt x="15720" y="28489"/>
                    <a:pt x="15947" y="28424"/>
                  </a:cubicBezTo>
                  <a:close/>
                  <a:moveTo>
                    <a:pt x="15658" y="1"/>
                  </a:moveTo>
                  <a:cubicBezTo>
                    <a:pt x="7011" y="1"/>
                    <a:pt x="1" y="10231"/>
                    <a:pt x="1" y="22850"/>
                  </a:cubicBezTo>
                  <a:cubicBezTo>
                    <a:pt x="1" y="35469"/>
                    <a:pt x="7011" y="45701"/>
                    <a:pt x="15658" y="45701"/>
                  </a:cubicBezTo>
                  <a:cubicBezTo>
                    <a:pt x="15764" y="45701"/>
                    <a:pt x="15870" y="45692"/>
                    <a:pt x="15977" y="45689"/>
                  </a:cubicBezTo>
                  <a:cubicBezTo>
                    <a:pt x="16086" y="45692"/>
                    <a:pt x="16194" y="45701"/>
                    <a:pt x="16303" y="45701"/>
                  </a:cubicBezTo>
                  <a:cubicBezTo>
                    <a:pt x="16340" y="45701"/>
                    <a:pt x="16377" y="45696"/>
                    <a:pt x="16412" y="45696"/>
                  </a:cubicBezTo>
                  <a:cubicBezTo>
                    <a:pt x="16449" y="45696"/>
                    <a:pt x="16485" y="45701"/>
                    <a:pt x="16521" y="45701"/>
                  </a:cubicBezTo>
                  <a:cubicBezTo>
                    <a:pt x="16557" y="45701"/>
                    <a:pt x="16594" y="45696"/>
                    <a:pt x="16629" y="45696"/>
                  </a:cubicBezTo>
                  <a:cubicBezTo>
                    <a:pt x="16666" y="45696"/>
                    <a:pt x="16702" y="45701"/>
                    <a:pt x="16738" y="45701"/>
                  </a:cubicBezTo>
                  <a:cubicBezTo>
                    <a:pt x="16775" y="45701"/>
                    <a:pt x="16811" y="45696"/>
                    <a:pt x="16848" y="45696"/>
                  </a:cubicBezTo>
                  <a:cubicBezTo>
                    <a:pt x="16883" y="45696"/>
                    <a:pt x="16920" y="45701"/>
                    <a:pt x="16956" y="45701"/>
                  </a:cubicBezTo>
                  <a:cubicBezTo>
                    <a:pt x="16992" y="45701"/>
                    <a:pt x="17028" y="45696"/>
                    <a:pt x="17065" y="45696"/>
                  </a:cubicBezTo>
                  <a:cubicBezTo>
                    <a:pt x="17102" y="45696"/>
                    <a:pt x="17137" y="45701"/>
                    <a:pt x="17174" y="45701"/>
                  </a:cubicBezTo>
                  <a:cubicBezTo>
                    <a:pt x="17210" y="45701"/>
                    <a:pt x="17246" y="45696"/>
                    <a:pt x="17282" y="45696"/>
                  </a:cubicBezTo>
                  <a:cubicBezTo>
                    <a:pt x="17319" y="45696"/>
                    <a:pt x="17354" y="45701"/>
                    <a:pt x="17391" y="45701"/>
                  </a:cubicBezTo>
                  <a:cubicBezTo>
                    <a:pt x="17428" y="45701"/>
                    <a:pt x="17464" y="45696"/>
                    <a:pt x="17499" y="45696"/>
                  </a:cubicBezTo>
                  <a:cubicBezTo>
                    <a:pt x="17536" y="45696"/>
                    <a:pt x="17571" y="45701"/>
                    <a:pt x="17608" y="45701"/>
                  </a:cubicBezTo>
                  <a:cubicBezTo>
                    <a:pt x="17645" y="45701"/>
                    <a:pt x="17681" y="45696"/>
                    <a:pt x="17717" y="45696"/>
                  </a:cubicBezTo>
                  <a:cubicBezTo>
                    <a:pt x="17753" y="45696"/>
                    <a:pt x="17790" y="45701"/>
                    <a:pt x="17825" y="45701"/>
                  </a:cubicBezTo>
                  <a:cubicBezTo>
                    <a:pt x="17862" y="45701"/>
                    <a:pt x="17898" y="45696"/>
                    <a:pt x="17935" y="45696"/>
                  </a:cubicBezTo>
                  <a:cubicBezTo>
                    <a:pt x="17971" y="45696"/>
                    <a:pt x="18007" y="45701"/>
                    <a:pt x="18044" y="45701"/>
                  </a:cubicBezTo>
                  <a:cubicBezTo>
                    <a:pt x="26930" y="45701"/>
                    <a:pt x="33677" y="35469"/>
                    <a:pt x="33677" y="22850"/>
                  </a:cubicBezTo>
                  <a:cubicBezTo>
                    <a:pt x="33677" y="10231"/>
                    <a:pt x="26930" y="1"/>
                    <a:pt x="18044" y="1"/>
                  </a:cubicBezTo>
                  <a:cubicBezTo>
                    <a:pt x="18007" y="1"/>
                    <a:pt x="17971" y="4"/>
                    <a:pt x="17935" y="5"/>
                  </a:cubicBezTo>
                  <a:cubicBezTo>
                    <a:pt x="17898" y="4"/>
                    <a:pt x="17862" y="1"/>
                    <a:pt x="17825" y="1"/>
                  </a:cubicBezTo>
                  <a:cubicBezTo>
                    <a:pt x="17790" y="1"/>
                    <a:pt x="17753" y="4"/>
                    <a:pt x="17717" y="5"/>
                  </a:cubicBezTo>
                  <a:cubicBezTo>
                    <a:pt x="17681" y="4"/>
                    <a:pt x="17645" y="1"/>
                    <a:pt x="17608" y="1"/>
                  </a:cubicBezTo>
                  <a:cubicBezTo>
                    <a:pt x="17571" y="1"/>
                    <a:pt x="17536" y="4"/>
                    <a:pt x="17499" y="5"/>
                  </a:cubicBezTo>
                  <a:cubicBezTo>
                    <a:pt x="17464" y="4"/>
                    <a:pt x="17428" y="1"/>
                    <a:pt x="17391" y="1"/>
                  </a:cubicBezTo>
                  <a:cubicBezTo>
                    <a:pt x="17354" y="1"/>
                    <a:pt x="17319" y="4"/>
                    <a:pt x="17282" y="5"/>
                  </a:cubicBezTo>
                  <a:cubicBezTo>
                    <a:pt x="17246" y="4"/>
                    <a:pt x="17210" y="1"/>
                    <a:pt x="17174" y="1"/>
                  </a:cubicBezTo>
                  <a:cubicBezTo>
                    <a:pt x="17137" y="1"/>
                    <a:pt x="17102" y="4"/>
                    <a:pt x="17065" y="5"/>
                  </a:cubicBezTo>
                  <a:cubicBezTo>
                    <a:pt x="17028" y="4"/>
                    <a:pt x="16992" y="1"/>
                    <a:pt x="16956" y="1"/>
                  </a:cubicBezTo>
                  <a:cubicBezTo>
                    <a:pt x="16920" y="1"/>
                    <a:pt x="16883" y="4"/>
                    <a:pt x="16848" y="5"/>
                  </a:cubicBezTo>
                  <a:cubicBezTo>
                    <a:pt x="16811" y="4"/>
                    <a:pt x="16775" y="1"/>
                    <a:pt x="16738" y="1"/>
                  </a:cubicBezTo>
                  <a:cubicBezTo>
                    <a:pt x="16702" y="1"/>
                    <a:pt x="16666" y="4"/>
                    <a:pt x="16629" y="5"/>
                  </a:cubicBezTo>
                  <a:cubicBezTo>
                    <a:pt x="16594" y="4"/>
                    <a:pt x="16557" y="1"/>
                    <a:pt x="16521" y="1"/>
                  </a:cubicBezTo>
                  <a:cubicBezTo>
                    <a:pt x="16485" y="1"/>
                    <a:pt x="16449" y="4"/>
                    <a:pt x="16412" y="5"/>
                  </a:cubicBezTo>
                  <a:cubicBezTo>
                    <a:pt x="16377" y="4"/>
                    <a:pt x="16340" y="1"/>
                    <a:pt x="16303" y="1"/>
                  </a:cubicBezTo>
                  <a:cubicBezTo>
                    <a:pt x="16194" y="1"/>
                    <a:pt x="16086" y="10"/>
                    <a:pt x="15977" y="13"/>
                  </a:cubicBezTo>
                  <a:cubicBezTo>
                    <a:pt x="15870" y="10"/>
                    <a:pt x="15764" y="1"/>
                    <a:pt x="15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5868250" y="3635950"/>
              <a:ext cx="300000" cy="528300"/>
            </a:xfrm>
            <a:custGeom>
              <a:avLst/>
              <a:gdLst/>
              <a:ahLst/>
              <a:cxnLst/>
              <a:rect l="l" t="t" r="r" b="b"/>
              <a:pathLst>
                <a:path w="12000" h="21132" extrusionOk="0">
                  <a:moveTo>
                    <a:pt x="710" y="1"/>
                  </a:moveTo>
                  <a:cubicBezTo>
                    <a:pt x="612" y="1"/>
                    <a:pt x="512" y="24"/>
                    <a:pt x="418" y="74"/>
                  </a:cubicBezTo>
                  <a:cubicBezTo>
                    <a:pt x="116" y="234"/>
                    <a:pt x="1" y="611"/>
                    <a:pt x="163" y="914"/>
                  </a:cubicBezTo>
                  <a:lnTo>
                    <a:pt x="10742" y="20802"/>
                  </a:lnTo>
                  <a:cubicBezTo>
                    <a:pt x="10852" y="21012"/>
                    <a:pt x="11068" y="21132"/>
                    <a:pt x="11291" y="21132"/>
                  </a:cubicBezTo>
                  <a:cubicBezTo>
                    <a:pt x="11388" y="21132"/>
                    <a:pt x="11489" y="21108"/>
                    <a:pt x="11582" y="21059"/>
                  </a:cubicBezTo>
                  <a:cubicBezTo>
                    <a:pt x="11884" y="20898"/>
                    <a:pt x="12000" y="20522"/>
                    <a:pt x="11839" y="20218"/>
                  </a:cubicBezTo>
                  <a:lnTo>
                    <a:pt x="1260" y="330"/>
                  </a:lnTo>
                  <a:cubicBezTo>
                    <a:pt x="1148" y="121"/>
                    <a:pt x="933" y="1"/>
                    <a:pt x="710" y="1"/>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4836975" y="4600050"/>
              <a:ext cx="355825" cy="67025"/>
            </a:xfrm>
            <a:custGeom>
              <a:avLst/>
              <a:gdLst/>
              <a:ahLst/>
              <a:cxnLst/>
              <a:rect l="l" t="t" r="r" b="b"/>
              <a:pathLst>
                <a:path w="14233" h="2681" extrusionOk="0">
                  <a:moveTo>
                    <a:pt x="1" y="1"/>
                  </a:moveTo>
                  <a:lnTo>
                    <a:pt x="1" y="2681"/>
                  </a:lnTo>
                  <a:lnTo>
                    <a:pt x="14232" y="2681"/>
                  </a:lnTo>
                  <a:lnTo>
                    <a:pt x="142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3883625" y="3982650"/>
              <a:ext cx="825950" cy="407925"/>
            </a:xfrm>
            <a:custGeom>
              <a:avLst/>
              <a:gdLst/>
              <a:ahLst/>
              <a:cxnLst/>
              <a:rect l="l" t="t" r="r" b="b"/>
              <a:pathLst>
                <a:path w="33038" h="16317" extrusionOk="0">
                  <a:moveTo>
                    <a:pt x="135" y="0"/>
                  </a:moveTo>
                  <a:cubicBezTo>
                    <a:pt x="61" y="0"/>
                    <a:pt x="1" y="61"/>
                    <a:pt x="1" y="134"/>
                  </a:cubicBezTo>
                  <a:lnTo>
                    <a:pt x="1" y="16182"/>
                  </a:lnTo>
                  <a:cubicBezTo>
                    <a:pt x="1" y="16256"/>
                    <a:pt x="61" y="16317"/>
                    <a:pt x="135" y="16317"/>
                  </a:cubicBezTo>
                  <a:lnTo>
                    <a:pt x="32901" y="16317"/>
                  </a:lnTo>
                  <a:cubicBezTo>
                    <a:pt x="32977" y="16317"/>
                    <a:pt x="33037" y="16256"/>
                    <a:pt x="33037" y="16182"/>
                  </a:cubicBezTo>
                  <a:lnTo>
                    <a:pt x="33037" y="134"/>
                  </a:lnTo>
                  <a:cubicBezTo>
                    <a:pt x="33037" y="61"/>
                    <a:pt x="32977" y="0"/>
                    <a:pt x="3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4444300" y="4158950"/>
              <a:ext cx="1189600" cy="407950"/>
            </a:xfrm>
            <a:custGeom>
              <a:avLst/>
              <a:gdLst/>
              <a:ahLst/>
              <a:cxnLst/>
              <a:rect l="l" t="t" r="r" b="b"/>
              <a:pathLst>
                <a:path w="47584" h="16318" extrusionOk="0">
                  <a:moveTo>
                    <a:pt x="162" y="0"/>
                  </a:moveTo>
                  <a:cubicBezTo>
                    <a:pt x="73" y="0"/>
                    <a:pt x="1" y="73"/>
                    <a:pt x="1" y="163"/>
                  </a:cubicBezTo>
                  <a:lnTo>
                    <a:pt x="1" y="16155"/>
                  </a:lnTo>
                  <a:cubicBezTo>
                    <a:pt x="1" y="16245"/>
                    <a:pt x="73" y="16317"/>
                    <a:pt x="162" y="16317"/>
                  </a:cubicBezTo>
                  <a:lnTo>
                    <a:pt x="47423" y="16317"/>
                  </a:lnTo>
                  <a:cubicBezTo>
                    <a:pt x="47511" y="16317"/>
                    <a:pt x="47583" y="16245"/>
                    <a:pt x="47583" y="16155"/>
                  </a:cubicBezTo>
                  <a:lnTo>
                    <a:pt x="47583" y="163"/>
                  </a:lnTo>
                  <a:cubicBezTo>
                    <a:pt x="47583" y="73"/>
                    <a:pt x="47511" y="0"/>
                    <a:pt x="47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4129975" y="3983850"/>
              <a:ext cx="1663500" cy="343825"/>
            </a:xfrm>
            <a:custGeom>
              <a:avLst/>
              <a:gdLst/>
              <a:ahLst/>
              <a:cxnLst/>
              <a:rect l="l" t="t" r="r" b="b"/>
              <a:pathLst>
                <a:path w="66540" h="13753" extrusionOk="0">
                  <a:moveTo>
                    <a:pt x="0" y="1"/>
                  </a:moveTo>
                  <a:lnTo>
                    <a:pt x="0" y="13544"/>
                  </a:lnTo>
                  <a:cubicBezTo>
                    <a:pt x="0" y="13660"/>
                    <a:pt x="93" y="13753"/>
                    <a:pt x="209" y="13753"/>
                  </a:cubicBezTo>
                  <a:lnTo>
                    <a:pt x="66540" y="13753"/>
                  </a:lnTo>
                  <a:lnTo>
                    <a:pt x="66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4278075" y="3846300"/>
              <a:ext cx="550100" cy="343825"/>
            </a:xfrm>
            <a:custGeom>
              <a:avLst/>
              <a:gdLst/>
              <a:ahLst/>
              <a:cxnLst/>
              <a:rect l="l" t="t" r="r" b="b"/>
              <a:pathLst>
                <a:path w="22004" h="13753" extrusionOk="0">
                  <a:moveTo>
                    <a:pt x="1" y="1"/>
                  </a:moveTo>
                  <a:lnTo>
                    <a:pt x="1" y="13633"/>
                  </a:lnTo>
                  <a:cubicBezTo>
                    <a:pt x="1" y="13700"/>
                    <a:pt x="54" y="13753"/>
                    <a:pt x="120" y="13753"/>
                  </a:cubicBezTo>
                  <a:lnTo>
                    <a:pt x="21824" y="13753"/>
                  </a:lnTo>
                  <a:cubicBezTo>
                    <a:pt x="21923" y="13753"/>
                    <a:pt x="22004" y="13673"/>
                    <a:pt x="22004" y="13573"/>
                  </a:cubicBezTo>
                  <a:lnTo>
                    <a:pt x="22004"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5274200" y="3846300"/>
              <a:ext cx="733500" cy="343825"/>
            </a:xfrm>
            <a:custGeom>
              <a:avLst/>
              <a:gdLst/>
              <a:ahLst/>
              <a:cxnLst/>
              <a:rect l="l" t="t" r="r" b="b"/>
              <a:pathLst>
                <a:path w="29340" h="13753" extrusionOk="0">
                  <a:moveTo>
                    <a:pt x="1" y="1"/>
                  </a:moveTo>
                  <a:lnTo>
                    <a:pt x="1" y="13615"/>
                  </a:lnTo>
                  <a:cubicBezTo>
                    <a:pt x="1" y="13691"/>
                    <a:pt x="63" y="13753"/>
                    <a:pt x="140" y="13753"/>
                  </a:cubicBezTo>
                  <a:lnTo>
                    <a:pt x="29130" y="13753"/>
                  </a:lnTo>
                  <a:cubicBezTo>
                    <a:pt x="29245" y="13753"/>
                    <a:pt x="29340" y="13660"/>
                    <a:pt x="29340" y="13545"/>
                  </a:cubicBezTo>
                  <a:lnTo>
                    <a:pt x="29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2493850" y="3925650"/>
              <a:ext cx="1574425" cy="641800"/>
            </a:xfrm>
            <a:custGeom>
              <a:avLst/>
              <a:gdLst/>
              <a:ahLst/>
              <a:cxnLst/>
              <a:rect l="l" t="t" r="r" b="b"/>
              <a:pathLst>
                <a:path w="62977" h="25672" extrusionOk="0">
                  <a:moveTo>
                    <a:pt x="233" y="0"/>
                  </a:moveTo>
                  <a:cubicBezTo>
                    <a:pt x="105" y="0"/>
                    <a:pt x="0" y="105"/>
                    <a:pt x="0" y="235"/>
                  </a:cubicBezTo>
                  <a:lnTo>
                    <a:pt x="0" y="25438"/>
                  </a:lnTo>
                  <a:cubicBezTo>
                    <a:pt x="0" y="25566"/>
                    <a:pt x="105" y="25671"/>
                    <a:pt x="233" y="25671"/>
                  </a:cubicBezTo>
                  <a:lnTo>
                    <a:pt x="62743" y="25671"/>
                  </a:lnTo>
                  <a:cubicBezTo>
                    <a:pt x="62872" y="25671"/>
                    <a:pt x="62976" y="25566"/>
                    <a:pt x="62976" y="25438"/>
                  </a:cubicBezTo>
                  <a:lnTo>
                    <a:pt x="62976" y="235"/>
                  </a:lnTo>
                  <a:cubicBezTo>
                    <a:pt x="62976" y="105"/>
                    <a:pt x="62872" y="0"/>
                    <a:pt x="6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249650" y="4084350"/>
              <a:ext cx="290900" cy="351750"/>
            </a:xfrm>
            <a:custGeom>
              <a:avLst/>
              <a:gdLst/>
              <a:ahLst/>
              <a:cxnLst/>
              <a:rect l="l" t="t" r="r" b="b"/>
              <a:pathLst>
                <a:path w="11636" h="14070" extrusionOk="0">
                  <a:moveTo>
                    <a:pt x="160" y="0"/>
                  </a:moveTo>
                  <a:cubicBezTo>
                    <a:pt x="71" y="0"/>
                    <a:pt x="0" y="71"/>
                    <a:pt x="0" y="160"/>
                  </a:cubicBezTo>
                  <a:lnTo>
                    <a:pt x="0" y="13910"/>
                  </a:lnTo>
                  <a:cubicBezTo>
                    <a:pt x="0" y="13999"/>
                    <a:pt x="71" y="14069"/>
                    <a:pt x="160" y="14069"/>
                  </a:cubicBezTo>
                  <a:lnTo>
                    <a:pt x="11476" y="14069"/>
                  </a:lnTo>
                  <a:cubicBezTo>
                    <a:pt x="11564" y="14069"/>
                    <a:pt x="11636" y="13999"/>
                    <a:pt x="11636" y="13910"/>
                  </a:cubicBezTo>
                  <a:lnTo>
                    <a:pt x="11636" y="160"/>
                  </a:lnTo>
                  <a:cubicBezTo>
                    <a:pt x="11636" y="71"/>
                    <a:pt x="11564" y="0"/>
                    <a:pt x="11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101525" y="4211300"/>
              <a:ext cx="211600" cy="351750"/>
            </a:xfrm>
            <a:custGeom>
              <a:avLst/>
              <a:gdLst/>
              <a:ahLst/>
              <a:cxnLst/>
              <a:rect l="l" t="t" r="r" b="b"/>
              <a:pathLst>
                <a:path w="8464" h="14070" extrusionOk="0">
                  <a:moveTo>
                    <a:pt x="137" y="0"/>
                  </a:moveTo>
                  <a:cubicBezTo>
                    <a:pt x="61" y="0"/>
                    <a:pt x="1" y="61"/>
                    <a:pt x="1" y="136"/>
                  </a:cubicBezTo>
                  <a:lnTo>
                    <a:pt x="1" y="13932"/>
                  </a:lnTo>
                  <a:cubicBezTo>
                    <a:pt x="1" y="14008"/>
                    <a:pt x="61" y="14070"/>
                    <a:pt x="137" y="14070"/>
                  </a:cubicBezTo>
                  <a:lnTo>
                    <a:pt x="8326" y="14070"/>
                  </a:lnTo>
                  <a:cubicBezTo>
                    <a:pt x="8403" y="14070"/>
                    <a:pt x="8463" y="14008"/>
                    <a:pt x="8463" y="13932"/>
                  </a:cubicBezTo>
                  <a:lnTo>
                    <a:pt x="8463" y="136"/>
                  </a:lnTo>
                  <a:cubicBezTo>
                    <a:pt x="8463" y="61"/>
                    <a:pt x="8403" y="0"/>
                    <a:pt x="8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1834425" y="4100225"/>
              <a:ext cx="182500" cy="351750"/>
            </a:xfrm>
            <a:custGeom>
              <a:avLst/>
              <a:gdLst/>
              <a:ahLst/>
              <a:cxnLst/>
              <a:rect l="l" t="t" r="r" b="b"/>
              <a:pathLst>
                <a:path w="7300" h="14070" extrusionOk="0">
                  <a:moveTo>
                    <a:pt x="127" y="0"/>
                  </a:moveTo>
                  <a:cubicBezTo>
                    <a:pt x="56" y="0"/>
                    <a:pt x="0" y="56"/>
                    <a:pt x="0" y="127"/>
                  </a:cubicBezTo>
                  <a:lnTo>
                    <a:pt x="0" y="13942"/>
                  </a:lnTo>
                  <a:cubicBezTo>
                    <a:pt x="0" y="14012"/>
                    <a:pt x="56" y="14069"/>
                    <a:pt x="127" y="14069"/>
                  </a:cubicBezTo>
                  <a:lnTo>
                    <a:pt x="7172" y="14069"/>
                  </a:lnTo>
                  <a:cubicBezTo>
                    <a:pt x="7243" y="14069"/>
                    <a:pt x="7299" y="14012"/>
                    <a:pt x="7299" y="13942"/>
                  </a:cubicBezTo>
                  <a:lnTo>
                    <a:pt x="7299" y="127"/>
                  </a:lnTo>
                  <a:cubicBezTo>
                    <a:pt x="7299" y="56"/>
                    <a:pt x="7243"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1950775" y="4364675"/>
              <a:ext cx="322675" cy="47625"/>
            </a:xfrm>
            <a:custGeom>
              <a:avLst/>
              <a:gdLst/>
              <a:ahLst/>
              <a:cxnLst/>
              <a:rect l="l" t="t" r="r" b="b"/>
              <a:pathLst>
                <a:path w="12907" h="1905" extrusionOk="0">
                  <a:moveTo>
                    <a:pt x="0" y="1"/>
                  </a:moveTo>
                  <a:lnTo>
                    <a:pt x="0" y="1904"/>
                  </a:lnTo>
                  <a:lnTo>
                    <a:pt x="12906" y="1904"/>
                  </a:lnTo>
                  <a:lnTo>
                    <a:pt x="12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2209950" y="4496900"/>
              <a:ext cx="322675" cy="47625"/>
            </a:xfrm>
            <a:custGeom>
              <a:avLst/>
              <a:gdLst/>
              <a:ahLst/>
              <a:cxnLst/>
              <a:rect l="l" t="t" r="r" b="b"/>
              <a:pathLst>
                <a:path w="12907" h="1905" extrusionOk="0">
                  <a:moveTo>
                    <a:pt x="1" y="1"/>
                  </a:moveTo>
                  <a:lnTo>
                    <a:pt x="1" y="1904"/>
                  </a:lnTo>
                  <a:lnTo>
                    <a:pt x="12906" y="1904"/>
                  </a:lnTo>
                  <a:lnTo>
                    <a:pt x="12906" y="1"/>
                  </a:lnTo>
                  <a:close/>
                </a:path>
              </a:pathLst>
            </a:custGeom>
            <a:solidFill>
              <a:srgbClr val="23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2524550" y="3024325"/>
              <a:ext cx="842725" cy="1129475"/>
            </a:xfrm>
            <a:custGeom>
              <a:avLst/>
              <a:gdLst/>
              <a:ahLst/>
              <a:cxnLst/>
              <a:rect l="l" t="t" r="r" b="b"/>
              <a:pathLst>
                <a:path w="33709" h="45179" extrusionOk="0">
                  <a:moveTo>
                    <a:pt x="16855" y="0"/>
                  </a:moveTo>
                  <a:cubicBezTo>
                    <a:pt x="12385" y="0"/>
                    <a:pt x="8098" y="2379"/>
                    <a:pt x="4937" y="6615"/>
                  </a:cubicBezTo>
                  <a:cubicBezTo>
                    <a:pt x="1777" y="10852"/>
                    <a:pt x="1" y="16597"/>
                    <a:pt x="1" y="22589"/>
                  </a:cubicBezTo>
                  <a:cubicBezTo>
                    <a:pt x="1" y="28580"/>
                    <a:pt x="1777" y="34326"/>
                    <a:pt x="4937" y="38562"/>
                  </a:cubicBezTo>
                  <a:cubicBezTo>
                    <a:pt x="8098" y="42798"/>
                    <a:pt x="12385" y="45179"/>
                    <a:pt x="16855" y="45179"/>
                  </a:cubicBezTo>
                  <a:cubicBezTo>
                    <a:pt x="21324" y="45179"/>
                    <a:pt x="25611" y="42798"/>
                    <a:pt x="28773" y="38562"/>
                  </a:cubicBezTo>
                  <a:cubicBezTo>
                    <a:pt x="31933" y="34326"/>
                    <a:pt x="33709" y="28580"/>
                    <a:pt x="33709" y="22589"/>
                  </a:cubicBezTo>
                  <a:cubicBezTo>
                    <a:pt x="33709" y="16597"/>
                    <a:pt x="31933" y="10852"/>
                    <a:pt x="28773" y="6615"/>
                  </a:cubicBezTo>
                  <a:cubicBezTo>
                    <a:pt x="25611" y="2379"/>
                    <a:pt x="21324" y="0"/>
                    <a:pt x="16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3087875" y="2666350"/>
              <a:ext cx="312300" cy="323150"/>
            </a:xfrm>
            <a:custGeom>
              <a:avLst/>
              <a:gdLst/>
              <a:ahLst/>
              <a:cxnLst/>
              <a:rect l="l" t="t" r="r" b="b"/>
              <a:pathLst>
                <a:path w="12492" h="12926" extrusionOk="0">
                  <a:moveTo>
                    <a:pt x="1" y="0"/>
                  </a:moveTo>
                  <a:lnTo>
                    <a:pt x="1" y="12925"/>
                  </a:lnTo>
                  <a:lnTo>
                    <a:pt x="12492" y="12925"/>
                  </a:lnTo>
                  <a:lnTo>
                    <a:pt x="12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3112550" y="2666350"/>
              <a:ext cx="273425" cy="323150"/>
            </a:xfrm>
            <a:custGeom>
              <a:avLst/>
              <a:gdLst/>
              <a:ahLst/>
              <a:cxnLst/>
              <a:rect l="l" t="t" r="r" b="b"/>
              <a:pathLst>
                <a:path w="10937" h="12926" extrusionOk="0">
                  <a:moveTo>
                    <a:pt x="0" y="0"/>
                  </a:moveTo>
                  <a:lnTo>
                    <a:pt x="0" y="12925"/>
                  </a:lnTo>
                  <a:lnTo>
                    <a:pt x="10936" y="12925"/>
                  </a:lnTo>
                  <a:lnTo>
                    <a:pt x="10936"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3091400" y="2666350"/>
              <a:ext cx="160550" cy="323150"/>
            </a:xfrm>
            <a:custGeom>
              <a:avLst/>
              <a:gdLst/>
              <a:ahLst/>
              <a:cxnLst/>
              <a:rect l="l" t="t" r="r" b="b"/>
              <a:pathLst>
                <a:path w="6422" h="12926" extrusionOk="0">
                  <a:moveTo>
                    <a:pt x="0" y="0"/>
                  </a:moveTo>
                  <a:lnTo>
                    <a:pt x="0" y="12925"/>
                  </a:lnTo>
                  <a:lnTo>
                    <a:pt x="6422" y="12925"/>
                  </a:lnTo>
                  <a:lnTo>
                    <a:pt x="6422"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3087875" y="2812275"/>
              <a:ext cx="241675" cy="177225"/>
            </a:xfrm>
            <a:custGeom>
              <a:avLst/>
              <a:gdLst/>
              <a:ahLst/>
              <a:cxnLst/>
              <a:rect l="l" t="t" r="r" b="b"/>
              <a:pathLst>
                <a:path w="9667" h="7089" extrusionOk="0">
                  <a:moveTo>
                    <a:pt x="1" y="0"/>
                  </a:moveTo>
                  <a:lnTo>
                    <a:pt x="1" y="7088"/>
                  </a:lnTo>
                  <a:lnTo>
                    <a:pt x="9667" y="7088"/>
                  </a:lnTo>
                  <a:lnTo>
                    <a:pt x="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3087875" y="2666350"/>
              <a:ext cx="312300" cy="98325"/>
            </a:xfrm>
            <a:custGeom>
              <a:avLst/>
              <a:gdLst/>
              <a:ahLst/>
              <a:cxnLst/>
              <a:rect l="l" t="t" r="r" b="b"/>
              <a:pathLst>
                <a:path w="12492" h="3933" extrusionOk="0">
                  <a:moveTo>
                    <a:pt x="1" y="0"/>
                  </a:moveTo>
                  <a:lnTo>
                    <a:pt x="1" y="1245"/>
                  </a:lnTo>
                  <a:lnTo>
                    <a:pt x="12492" y="3933"/>
                  </a:lnTo>
                  <a:lnTo>
                    <a:pt x="12492"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3051450" y="2570875"/>
              <a:ext cx="385150" cy="100550"/>
            </a:xfrm>
            <a:custGeom>
              <a:avLst/>
              <a:gdLst/>
              <a:ahLst/>
              <a:cxnLst/>
              <a:rect l="l" t="t" r="r" b="b"/>
              <a:pathLst>
                <a:path w="15406" h="4022" extrusionOk="0">
                  <a:moveTo>
                    <a:pt x="7143" y="1"/>
                  </a:moveTo>
                  <a:lnTo>
                    <a:pt x="241" y="3199"/>
                  </a:lnTo>
                  <a:cubicBezTo>
                    <a:pt x="95" y="3267"/>
                    <a:pt x="0" y="3422"/>
                    <a:pt x="0" y="3592"/>
                  </a:cubicBezTo>
                  <a:cubicBezTo>
                    <a:pt x="0" y="3830"/>
                    <a:pt x="179" y="4022"/>
                    <a:pt x="401" y="4022"/>
                  </a:cubicBezTo>
                  <a:lnTo>
                    <a:pt x="15004" y="4022"/>
                  </a:lnTo>
                  <a:cubicBezTo>
                    <a:pt x="15226" y="4022"/>
                    <a:pt x="15406" y="3830"/>
                    <a:pt x="15406" y="3592"/>
                  </a:cubicBezTo>
                  <a:cubicBezTo>
                    <a:pt x="15406" y="3422"/>
                    <a:pt x="15311" y="3267"/>
                    <a:pt x="15165" y="3199"/>
                  </a:cubicBezTo>
                  <a:lnTo>
                    <a:pt x="83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3185000" y="2571000"/>
              <a:ext cx="251600" cy="100425"/>
            </a:xfrm>
            <a:custGeom>
              <a:avLst/>
              <a:gdLst/>
              <a:ahLst/>
              <a:cxnLst/>
              <a:rect l="l" t="t" r="r" b="b"/>
              <a:pathLst>
                <a:path w="10064" h="4017" extrusionOk="0">
                  <a:moveTo>
                    <a:pt x="2973" y="0"/>
                  </a:moveTo>
                  <a:cubicBezTo>
                    <a:pt x="2489" y="1368"/>
                    <a:pt x="1457" y="2792"/>
                    <a:pt x="1" y="4017"/>
                  </a:cubicBezTo>
                  <a:lnTo>
                    <a:pt x="9662" y="4017"/>
                  </a:lnTo>
                  <a:cubicBezTo>
                    <a:pt x="9884" y="4017"/>
                    <a:pt x="10064" y="3825"/>
                    <a:pt x="10064" y="3587"/>
                  </a:cubicBezTo>
                  <a:cubicBezTo>
                    <a:pt x="10064" y="3417"/>
                    <a:pt x="9969" y="3262"/>
                    <a:pt x="9823" y="3194"/>
                  </a:cubicBezTo>
                  <a:lnTo>
                    <a:pt x="2973"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2995475" y="2981525"/>
              <a:ext cx="497100" cy="77700"/>
            </a:xfrm>
            <a:custGeom>
              <a:avLst/>
              <a:gdLst/>
              <a:ahLst/>
              <a:cxnLst/>
              <a:rect l="l" t="t" r="r" b="b"/>
              <a:pathLst>
                <a:path w="19884" h="3108" extrusionOk="0">
                  <a:moveTo>
                    <a:pt x="4392" y="1"/>
                  </a:moveTo>
                  <a:cubicBezTo>
                    <a:pt x="3973" y="1"/>
                    <a:pt x="1" y="1749"/>
                    <a:pt x="1" y="2233"/>
                  </a:cubicBezTo>
                  <a:cubicBezTo>
                    <a:pt x="1" y="2716"/>
                    <a:pt x="175" y="3107"/>
                    <a:pt x="862" y="3107"/>
                  </a:cubicBezTo>
                  <a:lnTo>
                    <a:pt x="19023" y="3107"/>
                  </a:lnTo>
                  <a:cubicBezTo>
                    <a:pt x="19709" y="3107"/>
                    <a:pt x="19884" y="2716"/>
                    <a:pt x="19884" y="2233"/>
                  </a:cubicBezTo>
                  <a:cubicBezTo>
                    <a:pt x="19884" y="1749"/>
                    <a:pt x="15911" y="1"/>
                    <a:pt x="15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3178650" y="2981525"/>
              <a:ext cx="313925" cy="77700"/>
            </a:xfrm>
            <a:custGeom>
              <a:avLst/>
              <a:gdLst/>
              <a:ahLst/>
              <a:cxnLst/>
              <a:rect l="l" t="t" r="r" b="b"/>
              <a:pathLst>
                <a:path w="12557" h="3108" extrusionOk="0">
                  <a:moveTo>
                    <a:pt x="1381" y="1"/>
                  </a:moveTo>
                  <a:cubicBezTo>
                    <a:pt x="506" y="430"/>
                    <a:pt x="1" y="938"/>
                    <a:pt x="1" y="1482"/>
                  </a:cubicBezTo>
                  <a:cubicBezTo>
                    <a:pt x="1" y="2087"/>
                    <a:pt x="630" y="2648"/>
                    <a:pt x="1697" y="3107"/>
                  </a:cubicBezTo>
                  <a:lnTo>
                    <a:pt x="11696" y="3107"/>
                  </a:lnTo>
                  <a:cubicBezTo>
                    <a:pt x="12382" y="3107"/>
                    <a:pt x="12557" y="2716"/>
                    <a:pt x="12557" y="2233"/>
                  </a:cubicBezTo>
                  <a:cubicBezTo>
                    <a:pt x="12557" y="1749"/>
                    <a:pt x="8584" y="1"/>
                    <a:pt x="8165"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2958375" y="3052925"/>
              <a:ext cx="571300" cy="68800"/>
            </a:xfrm>
            <a:custGeom>
              <a:avLst/>
              <a:gdLst/>
              <a:ahLst/>
              <a:cxnLst/>
              <a:rect l="l" t="t" r="r" b="b"/>
              <a:pathLst>
                <a:path w="22852" h="2752" extrusionOk="0">
                  <a:moveTo>
                    <a:pt x="1377" y="0"/>
                  </a:moveTo>
                  <a:cubicBezTo>
                    <a:pt x="617" y="0"/>
                    <a:pt x="1" y="616"/>
                    <a:pt x="1" y="1375"/>
                  </a:cubicBezTo>
                  <a:cubicBezTo>
                    <a:pt x="1" y="2136"/>
                    <a:pt x="617" y="2751"/>
                    <a:pt x="1377" y="2751"/>
                  </a:cubicBezTo>
                  <a:lnTo>
                    <a:pt x="21475" y="2751"/>
                  </a:lnTo>
                  <a:cubicBezTo>
                    <a:pt x="22236" y="2751"/>
                    <a:pt x="22852" y="2136"/>
                    <a:pt x="22852" y="1375"/>
                  </a:cubicBezTo>
                  <a:cubicBezTo>
                    <a:pt x="22852" y="616"/>
                    <a:pt x="22236" y="0"/>
                    <a:pt x="21475" y="0"/>
                  </a:cubicBez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3123250" y="3052925"/>
              <a:ext cx="372025" cy="68800"/>
            </a:xfrm>
            <a:custGeom>
              <a:avLst/>
              <a:gdLst/>
              <a:ahLst/>
              <a:cxnLst/>
              <a:rect l="l" t="t" r="r" b="b"/>
              <a:pathLst>
                <a:path w="14881" h="2752" extrusionOk="0">
                  <a:moveTo>
                    <a:pt x="73" y="0"/>
                  </a:moveTo>
                  <a:cubicBezTo>
                    <a:pt x="33" y="0"/>
                    <a:pt x="0" y="33"/>
                    <a:pt x="0" y="73"/>
                  </a:cubicBezTo>
                  <a:lnTo>
                    <a:pt x="0" y="2678"/>
                  </a:lnTo>
                  <a:cubicBezTo>
                    <a:pt x="0" y="2719"/>
                    <a:pt x="33" y="2751"/>
                    <a:pt x="73" y="2751"/>
                  </a:cubicBezTo>
                  <a:lnTo>
                    <a:pt x="14808" y="2751"/>
                  </a:lnTo>
                  <a:cubicBezTo>
                    <a:pt x="14848" y="2751"/>
                    <a:pt x="14880" y="2719"/>
                    <a:pt x="14880" y="2678"/>
                  </a:cubicBezTo>
                  <a:lnTo>
                    <a:pt x="14880" y="73"/>
                  </a:lnTo>
                  <a:cubicBezTo>
                    <a:pt x="14880" y="33"/>
                    <a:pt x="14848" y="0"/>
                    <a:pt x="14808" y="0"/>
                  </a:cubicBezTo>
                  <a:close/>
                </a:path>
              </a:pathLst>
            </a:custGeom>
            <a:solidFill>
              <a:srgbClr val="EFB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3074075" y="2965650"/>
              <a:ext cx="339875" cy="26450"/>
            </a:xfrm>
            <a:custGeom>
              <a:avLst/>
              <a:gdLst/>
              <a:ahLst/>
              <a:cxnLst/>
              <a:rect l="l" t="t" r="r" b="b"/>
              <a:pathLst>
                <a:path w="13595" h="1058" extrusionOk="0">
                  <a:moveTo>
                    <a:pt x="531" y="1"/>
                  </a:moveTo>
                  <a:cubicBezTo>
                    <a:pt x="238" y="1"/>
                    <a:pt x="1" y="237"/>
                    <a:pt x="1" y="529"/>
                  </a:cubicBezTo>
                  <a:cubicBezTo>
                    <a:pt x="1" y="822"/>
                    <a:pt x="238" y="1058"/>
                    <a:pt x="531" y="1058"/>
                  </a:cubicBezTo>
                  <a:lnTo>
                    <a:pt x="13066" y="1058"/>
                  </a:lnTo>
                  <a:cubicBezTo>
                    <a:pt x="13358" y="1058"/>
                    <a:pt x="13594" y="822"/>
                    <a:pt x="13594" y="529"/>
                  </a:cubicBezTo>
                  <a:cubicBezTo>
                    <a:pt x="13594" y="237"/>
                    <a:pt x="13358" y="1"/>
                    <a:pt x="13066" y="1"/>
                  </a:cubicBez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3205300" y="2965650"/>
              <a:ext cx="202150" cy="26450"/>
            </a:xfrm>
            <a:custGeom>
              <a:avLst/>
              <a:gdLst/>
              <a:ahLst/>
              <a:cxnLst/>
              <a:rect l="l" t="t" r="r" b="b"/>
              <a:pathLst>
                <a:path w="8086" h="1058" extrusionOk="0">
                  <a:moveTo>
                    <a:pt x="327" y="1"/>
                  </a:moveTo>
                  <a:cubicBezTo>
                    <a:pt x="106" y="1"/>
                    <a:pt x="1" y="179"/>
                    <a:pt x="94" y="401"/>
                  </a:cubicBezTo>
                  <a:lnTo>
                    <a:pt x="200" y="658"/>
                  </a:lnTo>
                  <a:cubicBezTo>
                    <a:pt x="293" y="879"/>
                    <a:pt x="547" y="1058"/>
                    <a:pt x="769" y="1058"/>
                  </a:cubicBezTo>
                  <a:lnTo>
                    <a:pt x="7761" y="1058"/>
                  </a:lnTo>
                  <a:cubicBezTo>
                    <a:pt x="7981" y="1058"/>
                    <a:pt x="8085" y="879"/>
                    <a:pt x="7994" y="658"/>
                  </a:cubicBezTo>
                  <a:lnTo>
                    <a:pt x="7886" y="401"/>
                  </a:lnTo>
                  <a:cubicBezTo>
                    <a:pt x="7795" y="179"/>
                    <a:pt x="7541" y="1"/>
                    <a:pt x="7319" y="1"/>
                  </a:cubicBezTo>
                  <a:close/>
                </a:path>
              </a:pathLst>
            </a:custGeom>
            <a:solidFill>
              <a:srgbClr val="EFB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3051450" y="2650225"/>
              <a:ext cx="385150" cy="21200"/>
            </a:xfrm>
            <a:custGeom>
              <a:avLst/>
              <a:gdLst/>
              <a:ahLst/>
              <a:cxnLst/>
              <a:rect l="l" t="t" r="r" b="b"/>
              <a:pathLst>
                <a:path w="15406" h="848" extrusionOk="0">
                  <a:moveTo>
                    <a:pt x="294" y="0"/>
                  </a:moveTo>
                  <a:lnTo>
                    <a:pt x="241" y="25"/>
                  </a:lnTo>
                  <a:cubicBezTo>
                    <a:pt x="95" y="93"/>
                    <a:pt x="0" y="248"/>
                    <a:pt x="0" y="418"/>
                  </a:cubicBezTo>
                  <a:cubicBezTo>
                    <a:pt x="0" y="656"/>
                    <a:pt x="179" y="848"/>
                    <a:pt x="401" y="848"/>
                  </a:cubicBezTo>
                  <a:lnTo>
                    <a:pt x="15004" y="848"/>
                  </a:lnTo>
                  <a:cubicBezTo>
                    <a:pt x="15226" y="848"/>
                    <a:pt x="15406" y="656"/>
                    <a:pt x="15406" y="418"/>
                  </a:cubicBezTo>
                  <a:cubicBezTo>
                    <a:pt x="15406" y="248"/>
                    <a:pt x="15311" y="93"/>
                    <a:pt x="15165" y="25"/>
                  </a:cubicBezTo>
                  <a:lnTo>
                    <a:pt x="151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3327725" y="2712625"/>
              <a:ext cx="46800" cy="218675"/>
            </a:xfrm>
            <a:custGeom>
              <a:avLst/>
              <a:gdLst/>
              <a:ahLst/>
              <a:cxnLst/>
              <a:rect l="l" t="t" r="r" b="b"/>
              <a:pathLst>
                <a:path w="1872" h="8747" extrusionOk="0">
                  <a:moveTo>
                    <a:pt x="58" y="1"/>
                  </a:moveTo>
                  <a:cubicBezTo>
                    <a:pt x="27" y="1"/>
                    <a:pt x="0" y="28"/>
                    <a:pt x="0" y="60"/>
                  </a:cubicBezTo>
                  <a:lnTo>
                    <a:pt x="0" y="8688"/>
                  </a:lnTo>
                  <a:cubicBezTo>
                    <a:pt x="0" y="8720"/>
                    <a:pt x="27" y="8747"/>
                    <a:pt x="58" y="8747"/>
                  </a:cubicBezTo>
                  <a:lnTo>
                    <a:pt x="1812" y="8747"/>
                  </a:lnTo>
                  <a:cubicBezTo>
                    <a:pt x="1845" y="8747"/>
                    <a:pt x="1871" y="8720"/>
                    <a:pt x="1871" y="8688"/>
                  </a:cubicBezTo>
                  <a:lnTo>
                    <a:pt x="1871" y="60"/>
                  </a:lnTo>
                  <a:cubicBezTo>
                    <a:pt x="1871" y="28"/>
                    <a:pt x="1845" y="1"/>
                    <a:pt x="1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3258100" y="2712625"/>
              <a:ext cx="46750" cy="218675"/>
            </a:xfrm>
            <a:custGeom>
              <a:avLst/>
              <a:gdLst/>
              <a:ahLst/>
              <a:cxnLst/>
              <a:rect l="l" t="t" r="r" b="b"/>
              <a:pathLst>
                <a:path w="1870" h="8747" extrusionOk="0">
                  <a:moveTo>
                    <a:pt x="58" y="1"/>
                  </a:moveTo>
                  <a:cubicBezTo>
                    <a:pt x="26" y="1"/>
                    <a:pt x="1" y="28"/>
                    <a:pt x="1" y="60"/>
                  </a:cubicBezTo>
                  <a:lnTo>
                    <a:pt x="1" y="8688"/>
                  </a:lnTo>
                  <a:cubicBezTo>
                    <a:pt x="1" y="8720"/>
                    <a:pt x="26" y="8747"/>
                    <a:pt x="58" y="8747"/>
                  </a:cubicBezTo>
                  <a:lnTo>
                    <a:pt x="1812" y="8747"/>
                  </a:lnTo>
                  <a:cubicBezTo>
                    <a:pt x="1845" y="8747"/>
                    <a:pt x="1870" y="8720"/>
                    <a:pt x="1870" y="8688"/>
                  </a:cubicBezTo>
                  <a:lnTo>
                    <a:pt x="1870" y="60"/>
                  </a:lnTo>
                  <a:cubicBezTo>
                    <a:pt x="1870" y="28"/>
                    <a:pt x="1845" y="1"/>
                    <a:pt x="1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3188475" y="2712625"/>
              <a:ext cx="46750" cy="218675"/>
            </a:xfrm>
            <a:custGeom>
              <a:avLst/>
              <a:gdLst/>
              <a:ahLst/>
              <a:cxnLst/>
              <a:rect l="l" t="t" r="r" b="b"/>
              <a:pathLst>
                <a:path w="1870" h="8747" extrusionOk="0">
                  <a:moveTo>
                    <a:pt x="58" y="1"/>
                  </a:moveTo>
                  <a:cubicBezTo>
                    <a:pt x="26" y="1"/>
                    <a:pt x="1" y="28"/>
                    <a:pt x="1" y="60"/>
                  </a:cubicBezTo>
                  <a:lnTo>
                    <a:pt x="1" y="8688"/>
                  </a:lnTo>
                  <a:cubicBezTo>
                    <a:pt x="1" y="8720"/>
                    <a:pt x="26" y="8747"/>
                    <a:pt x="58" y="8747"/>
                  </a:cubicBezTo>
                  <a:lnTo>
                    <a:pt x="1812" y="8747"/>
                  </a:lnTo>
                  <a:cubicBezTo>
                    <a:pt x="1845" y="8747"/>
                    <a:pt x="1870" y="8720"/>
                    <a:pt x="1870" y="8688"/>
                  </a:cubicBezTo>
                  <a:lnTo>
                    <a:pt x="1870" y="60"/>
                  </a:lnTo>
                  <a:cubicBezTo>
                    <a:pt x="1870" y="28"/>
                    <a:pt x="1845" y="1"/>
                    <a:pt x="1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3118825" y="2712625"/>
              <a:ext cx="46800" cy="218675"/>
            </a:xfrm>
            <a:custGeom>
              <a:avLst/>
              <a:gdLst/>
              <a:ahLst/>
              <a:cxnLst/>
              <a:rect l="l" t="t" r="r" b="b"/>
              <a:pathLst>
                <a:path w="1872" h="8747" extrusionOk="0">
                  <a:moveTo>
                    <a:pt x="59" y="1"/>
                  </a:moveTo>
                  <a:cubicBezTo>
                    <a:pt x="27" y="1"/>
                    <a:pt x="0" y="28"/>
                    <a:pt x="0" y="60"/>
                  </a:cubicBezTo>
                  <a:lnTo>
                    <a:pt x="0" y="8688"/>
                  </a:lnTo>
                  <a:cubicBezTo>
                    <a:pt x="0" y="8720"/>
                    <a:pt x="27" y="8747"/>
                    <a:pt x="59" y="8747"/>
                  </a:cubicBezTo>
                  <a:lnTo>
                    <a:pt x="1814" y="8747"/>
                  </a:lnTo>
                  <a:cubicBezTo>
                    <a:pt x="1845" y="8747"/>
                    <a:pt x="1871" y="8720"/>
                    <a:pt x="1871" y="8688"/>
                  </a:cubicBezTo>
                  <a:lnTo>
                    <a:pt x="1871" y="60"/>
                  </a:lnTo>
                  <a:cubicBezTo>
                    <a:pt x="1871" y="28"/>
                    <a:pt x="1845"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3959650" y="2621800"/>
              <a:ext cx="47300" cy="47300"/>
            </a:xfrm>
            <a:custGeom>
              <a:avLst/>
              <a:gdLst/>
              <a:ahLst/>
              <a:cxnLst/>
              <a:rect l="l" t="t" r="r" b="b"/>
              <a:pathLst>
                <a:path w="1892" h="1892" extrusionOk="0">
                  <a:moveTo>
                    <a:pt x="947" y="0"/>
                  </a:moveTo>
                  <a:cubicBezTo>
                    <a:pt x="424" y="0"/>
                    <a:pt x="0" y="424"/>
                    <a:pt x="0" y="945"/>
                  </a:cubicBezTo>
                  <a:cubicBezTo>
                    <a:pt x="0" y="1468"/>
                    <a:pt x="424" y="1892"/>
                    <a:pt x="947" y="1892"/>
                  </a:cubicBezTo>
                  <a:cubicBezTo>
                    <a:pt x="1468" y="1892"/>
                    <a:pt x="1892" y="1468"/>
                    <a:pt x="1892" y="945"/>
                  </a:cubicBezTo>
                  <a:cubicBezTo>
                    <a:pt x="1892" y="424"/>
                    <a:pt x="1468" y="0"/>
                    <a:pt x="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3967575" y="2657475"/>
              <a:ext cx="31450" cy="31450"/>
            </a:xfrm>
            <a:custGeom>
              <a:avLst/>
              <a:gdLst/>
              <a:ahLst/>
              <a:cxnLst/>
              <a:rect l="l" t="t" r="r" b="b"/>
              <a:pathLst>
                <a:path w="1258" h="1258" extrusionOk="0">
                  <a:moveTo>
                    <a:pt x="630" y="1"/>
                  </a:moveTo>
                  <a:cubicBezTo>
                    <a:pt x="283" y="1"/>
                    <a:pt x="1" y="283"/>
                    <a:pt x="1" y="630"/>
                  </a:cubicBezTo>
                  <a:cubicBezTo>
                    <a:pt x="1" y="977"/>
                    <a:pt x="283" y="1258"/>
                    <a:pt x="630" y="1258"/>
                  </a:cubicBezTo>
                  <a:cubicBezTo>
                    <a:pt x="977" y="1258"/>
                    <a:pt x="1257" y="977"/>
                    <a:pt x="1257" y="630"/>
                  </a:cubicBezTo>
                  <a:cubicBezTo>
                    <a:pt x="1257" y="283"/>
                    <a:pt x="977"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3858900" y="2748325"/>
              <a:ext cx="248800" cy="257475"/>
            </a:xfrm>
            <a:custGeom>
              <a:avLst/>
              <a:gdLst/>
              <a:ahLst/>
              <a:cxnLst/>
              <a:rect l="l" t="t" r="r" b="b"/>
              <a:pathLst>
                <a:path w="9952" h="10299" extrusionOk="0">
                  <a:moveTo>
                    <a:pt x="1" y="1"/>
                  </a:moveTo>
                  <a:lnTo>
                    <a:pt x="1" y="10299"/>
                  </a:lnTo>
                  <a:lnTo>
                    <a:pt x="9951" y="10299"/>
                  </a:lnTo>
                  <a:lnTo>
                    <a:pt x="9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3858900" y="2748325"/>
              <a:ext cx="179725" cy="257475"/>
            </a:xfrm>
            <a:custGeom>
              <a:avLst/>
              <a:gdLst/>
              <a:ahLst/>
              <a:cxnLst/>
              <a:rect l="l" t="t" r="r" b="b"/>
              <a:pathLst>
                <a:path w="7189" h="10299" extrusionOk="0">
                  <a:moveTo>
                    <a:pt x="1" y="1"/>
                  </a:moveTo>
                  <a:lnTo>
                    <a:pt x="1" y="10299"/>
                  </a:lnTo>
                  <a:lnTo>
                    <a:pt x="7189" y="10299"/>
                  </a:lnTo>
                  <a:lnTo>
                    <a:pt x="7189"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3876550" y="2748325"/>
              <a:ext cx="86850" cy="257475"/>
            </a:xfrm>
            <a:custGeom>
              <a:avLst/>
              <a:gdLst/>
              <a:ahLst/>
              <a:cxnLst/>
              <a:rect l="l" t="t" r="r" b="b"/>
              <a:pathLst>
                <a:path w="3474" h="10299" extrusionOk="0">
                  <a:moveTo>
                    <a:pt x="0" y="1"/>
                  </a:moveTo>
                  <a:lnTo>
                    <a:pt x="0" y="10299"/>
                  </a:lnTo>
                  <a:lnTo>
                    <a:pt x="3473" y="10299"/>
                  </a:lnTo>
                  <a:lnTo>
                    <a:pt x="3473"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3858900" y="2748325"/>
              <a:ext cx="248800" cy="44875"/>
            </a:xfrm>
            <a:custGeom>
              <a:avLst/>
              <a:gdLst/>
              <a:ahLst/>
              <a:cxnLst/>
              <a:rect l="l" t="t" r="r" b="b"/>
              <a:pathLst>
                <a:path w="9952" h="1795" extrusionOk="0">
                  <a:moveTo>
                    <a:pt x="1" y="1"/>
                  </a:moveTo>
                  <a:lnTo>
                    <a:pt x="1" y="569"/>
                  </a:lnTo>
                  <a:lnTo>
                    <a:pt x="9951" y="1795"/>
                  </a:lnTo>
                  <a:lnTo>
                    <a:pt x="9951"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3829875" y="2672300"/>
              <a:ext cx="306875" cy="80125"/>
            </a:xfrm>
            <a:custGeom>
              <a:avLst/>
              <a:gdLst/>
              <a:ahLst/>
              <a:cxnLst/>
              <a:rect l="l" t="t" r="r" b="b"/>
              <a:pathLst>
                <a:path w="12275" h="3205" extrusionOk="0">
                  <a:moveTo>
                    <a:pt x="5690" y="0"/>
                  </a:moveTo>
                  <a:lnTo>
                    <a:pt x="193" y="2549"/>
                  </a:lnTo>
                  <a:cubicBezTo>
                    <a:pt x="76" y="2603"/>
                    <a:pt x="1" y="2726"/>
                    <a:pt x="1" y="2862"/>
                  </a:cubicBezTo>
                  <a:cubicBezTo>
                    <a:pt x="1" y="3051"/>
                    <a:pt x="144" y="3204"/>
                    <a:pt x="320" y="3204"/>
                  </a:cubicBezTo>
                  <a:lnTo>
                    <a:pt x="11954" y="3204"/>
                  </a:lnTo>
                  <a:cubicBezTo>
                    <a:pt x="12131" y="3204"/>
                    <a:pt x="12275" y="3051"/>
                    <a:pt x="12275" y="2862"/>
                  </a:cubicBezTo>
                  <a:cubicBezTo>
                    <a:pt x="12275" y="2726"/>
                    <a:pt x="12199" y="2603"/>
                    <a:pt x="12083" y="2549"/>
                  </a:cubicBezTo>
                  <a:lnTo>
                    <a:pt x="66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3936275" y="2672400"/>
              <a:ext cx="200475" cy="79975"/>
            </a:xfrm>
            <a:custGeom>
              <a:avLst/>
              <a:gdLst/>
              <a:ahLst/>
              <a:cxnLst/>
              <a:rect l="l" t="t" r="r" b="b"/>
              <a:pathLst>
                <a:path w="8019" h="3199" extrusionOk="0">
                  <a:moveTo>
                    <a:pt x="2369" y="0"/>
                  </a:moveTo>
                  <a:cubicBezTo>
                    <a:pt x="1984" y="1090"/>
                    <a:pt x="1161" y="2224"/>
                    <a:pt x="1" y="3199"/>
                  </a:cubicBezTo>
                  <a:lnTo>
                    <a:pt x="7698" y="3199"/>
                  </a:lnTo>
                  <a:cubicBezTo>
                    <a:pt x="7875" y="3199"/>
                    <a:pt x="8019" y="3047"/>
                    <a:pt x="8019" y="2858"/>
                  </a:cubicBezTo>
                  <a:cubicBezTo>
                    <a:pt x="8019" y="2722"/>
                    <a:pt x="7943" y="2599"/>
                    <a:pt x="7827" y="2545"/>
                  </a:cubicBezTo>
                  <a:lnTo>
                    <a:pt x="2369"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3785300" y="2999425"/>
              <a:ext cx="396000" cy="61950"/>
            </a:xfrm>
            <a:custGeom>
              <a:avLst/>
              <a:gdLst/>
              <a:ahLst/>
              <a:cxnLst/>
              <a:rect l="l" t="t" r="r" b="b"/>
              <a:pathLst>
                <a:path w="15840" h="2478" extrusionOk="0">
                  <a:moveTo>
                    <a:pt x="3498" y="1"/>
                  </a:moveTo>
                  <a:cubicBezTo>
                    <a:pt x="3165" y="1"/>
                    <a:pt x="0" y="1395"/>
                    <a:pt x="0" y="1780"/>
                  </a:cubicBezTo>
                  <a:cubicBezTo>
                    <a:pt x="0" y="2164"/>
                    <a:pt x="139" y="2477"/>
                    <a:pt x="685" y="2477"/>
                  </a:cubicBezTo>
                  <a:lnTo>
                    <a:pt x="15155" y="2477"/>
                  </a:lnTo>
                  <a:cubicBezTo>
                    <a:pt x="15701" y="2477"/>
                    <a:pt x="15840" y="2164"/>
                    <a:pt x="15840" y="1780"/>
                  </a:cubicBezTo>
                  <a:cubicBezTo>
                    <a:pt x="15840" y="1395"/>
                    <a:pt x="12675" y="1"/>
                    <a:pt x="12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3931225" y="2999425"/>
              <a:ext cx="250075" cy="61950"/>
            </a:xfrm>
            <a:custGeom>
              <a:avLst/>
              <a:gdLst/>
              <a:ahLst/>
              <a:cxnLst/>
              <a:rect l="l" t="t" r="r" b="b"/>
              <a:pathLst>
                <a:path w="10003" h="2478" extrusionOk="0">
                  <a:moveTo>
                    <a:pt x="1100" y="1"/>
                  </a:moveTo>
                  <a:cubicBezTo>
                    <a:pt x="403" y="345"/>
                    <a:pt x="0" y="748"/>
                    <a:pt x="0" y="1181"/>
                  </a:cubicBezTo>
                  <a:cubicBezTo>
                    <a:pt x="0" y="1664"/>
                    <a:pt x="502" y="2111"/>
                    <a:pt x="1353" y="2477"/>
                  </a:cubicBezTo>
                  <a:lnTo>
                    <a:pt x="9318" y="2477"/>
                  </a:lnTo>
                  <a:cubicBezTo>
                    <a:pt x="9864" y="2477"/>
                    <a:pt x="10003" y="2164"/>
                    <a:pt x="10003" y="1780"/>
                  </a:cubicBezTo>
                  <a:cubicBezTo>
                    <a:pt x="10003" y="1395"/>
                    <a:pt x="6838" y="1"/>
                    <a:pt x="6505"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3755750" y="3056325"/>
              <a:ext cx="455100" cy="54800"/>
            </a:xfrm>
            <a:custGeom>
              <a:avLst/>
              <a:gdLst/>
              <a:ahLst/>
              <a:cxnLst/>
              <a:rect l="l" t="t" r="r" b="b"/>
              <a:pathLst>
                <a:path w="18204" h="2192" extrusionOk="0">
                  <a:moveTo>
                    <a:pt x="1097" y="0"/>
                  </a:moveTo>
                  <a:cubicBezTo>
                    <a:pt x="491" y="0"/>
                    <a:pt x="1" y="491"/>
                    <a:pt x="1" y="1096"/>
                  </a:cubicBezTo>
                  <a:cubicBezTo>
                    <a:pt x="1" y="1701"/>
                    <a:pt x="491" y="2192"/>
                    <a:pt x="1097" y="2192"/>
                  </a:cubicBezTo>
                  <a:lnTo>
                    <a:pt x="17108" y="2192"/>
                  </a:lnTo>
                  <a:cubicBezTo>
                    <a:pt x="17713" y="2192"/>
                    <a:pt x="18203" y="1701"/>
                    <a:pt x="18203" y="1096"/>
                  </a:cubicBezTo>
                  <a:cubicBezTo>
                    <a:pt x="18203" y="491"/>
                    <a:pt x="17713" y="0"/>
                    <a:pt x="17108" y="0"/>
                  </a:cubicBez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3791850" y="3056325"/>
              <a:ext cx="296400" cy="54800"/>
            </a:xfrm>
            <a:custGeom>
              <a:avLst/>
              <a:gdLst/>
              <a:ahLst/>
              <a:cxnLst/>
              <a:rect l="l" t="t" r="r" b="b"/>
              <a:pathLst>
                <a:path w="11856" h="2192" extrusionOk="0">
                  <a:moveTo>
                    <a:pt x="60" y="0"/>
                  </a:moveTo>
                  <a:cubicBezTo>
                    <a:pt x="28" y="0"/>
                    <a:pt x="1" y="27"/>
                    <a:pt x="1" y="59"/>
                  </a:cubicBezTo>
                  <a:lnTo>
                    <a:pt x="1" y="2134"/>
                  </a:lnTo>
                  <a:cubicBezTo>
                    <a:pt x="1" y="2167"/>
                    <a:pt x="28" y="2192"/>
                    <a:pt x="60" y="2192"/>
                  </a:cubicBezTo>
                  <a:lnTo>
                    <a:pt x="11798" y="2192"/>
                  </a:lnTo>
                  <a:cubicBezTo>
                    <a:pt x="11830" y="2192"/>
                    <a:pt x="11855" y="2167"/>
                    <a:pt x="11855" y="2134"/>
                  </a:cubicBezTo>
                  <a:lnTo>
                    <a:pt x="11855" y="59"/>
                  </a:lnTo>
                  <a:cubicBezTo>
                    <a:pt x="11855" y="27"/>
                    <a:pt x="11830" y="0"/>
                    <a:pt x="11798" y="0"/>
                  </a:cubicBezTo>
                  <a:close/>
                </a:path>
              </a:pathLst>
            </a:custGeom>
            <a:solidFill>
              <a:srgbClr val="EFB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3847925" y="2986800"/>
              <a:ext cx="270750" cy="21100"/>
            </a:xfrm>
            <a:custGeom>
              <a:avLst/>
              <a:gdLst/>
              <a:ahLst/>
              <a:cxnLst/>
              <a:rect l="l" t="t" r="r" b="b"/>
              <a:pathLst>
                <a:path w="10830" h="844" extrusionOk="0">
                  <a:moveTo>
                    <a:pt x="422" y="1"/>
                  </a:moveTo>
                  <a:cubicBezTo>
                    <a:pt x="189" y="1"/>
                    <a:pt x="1" y="190"/>
                    <a:pt x="1" y="422"/>
                  </a:cubicBezTo>
                  <a:cubicBezTo>
                    <a:pt x="1" y="655"/>
                    <a:pt x="189" y="844"/>
                    <a:pt x="422" y="844"/>
                  </a:cubicBezTo>
                  <a:lnTo>
                    <a:pt x="10408" y="844"/>
                  </a:lnTo>
                  <a:cubicBezTo>
                    <a:pt x="10642" y="844"/>
                    <a:pt x="10829" y="655"/>
                    <a:pt x="10829" y="422"/>
                  </a:cubicBezTo>
                  <a:cubicBezTo>
                    <a:pt x="10829" y="190"/>
                    <a:pt x="10642" y="1"/>
                    <a:pt x="10408" y="1"/>
                  </a:cubicBezTo>
                  <a:close/>
                </a:path>
              </a:pathLst>
            </a:custGeom>
            <a:solidFill>
              <a:srgbClr val="B5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3874000" y="2986800"/>
              <a:ext cx="161050" cy="21100"/>
            </a:xfrm>
            <a:custGeom>
              <a:avLst/>
              <a:gdLst/>
              <a:ahLst/>
              <a:cxnLst/>
              <a:rect l="l" t="t" r="r" b="b"/>
              <a:pathLst>
                <a:path w="6442" h="844" extrusionOk="0">
                  <a:moveTo>
                    <a:pt x="260" y="1"/>
                  </a:moveTo>
                  <a:cubicBezTo>
                    <a:pt x="85" y="1"/>
                    <a:pt x="0" y="144"/>
                    <a:pt x="74" y="320"/>
                  </a:cubicBezTo>
                  <a:lnTo>
                    <a:pt x="160" y="525"/>
                  </a:lnTo>
                  <a:cubicBezTo>
                    <a:pt x="234" y="701"/>
                    <a:pt x="436" y="844"/>
                    <a:pt x="612" y="844"/>
                  </a:cubicBezTo>
                  <a:lnTo>
                    <a:pt x="6182" y="844"/>
                  </a:lnTo>
                  <a:cubicBezTo>
                    <a:pt x="6359" y="844"/>
                    <a:pt x="6442" y="701"/>
                    <a:pt x="6368" y="525"/>
                  </a:cubicBezTo>
                  <a:lnTo>
                    <a:pt x="6282" y="320"/>
                  </a:lnTo>
                  <a:cubicBezTo>
                    <a:pt x="6210" y="144"/>
                    <a:pt x="6007" y="1"/>
                    <a:pt x="5830" y="1"/>
                  </a:cubicBezTo>
                  <a:close/>
                </a:path>
              </a:pathLst>
            </a:custGeom>
            <a:solidFill>
              <a:srgbClr val="EFB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3829875" y="2735525"/>
              <a:ext cx="306875" cy="16850"/>
            </a:xfrm>
            <a:custGeom>
              <a:avLst/>
              <a:gdLst/>
              <a:ahLst/>
              <a:cxnLst/>
              <a:rect l="l" t="t" r="r" b="b"/>
              <a:pathLst>
                <a:path w="12275" h="674" extrusionOk="0">
                  <a:moveTo>
                    <a:pt x="236" y="0"/>
                  </a:moveTo>
                  <a:lnTo>
                    <a:pt x="193" y="20"/>
                  </a:lnTo>
                  <a:cubicBezTo>
                    <a:pt x="76" y="74"/>
                    <a:pt x="1" y="197"/>
                    <a:pt x="1" y="333"/>
                  </a:cubicBezTo>
                  <a:cubicBezTo>
                    <a:pt x="1" y="522"/>
                    <a:pt x="144" y="674"/>
                    <a:pt x="320" y="674"/>
                  </a:cubicBezTo>
                  <a:lnTo>
                    <a:pt x="11954" y="674"/>
                  </a:lnTo>
                  <a:cubicBezTo>
                    <a:pt x="12131" y="674"/>
                    <a:pt x="12275" y="522"/>
                    <a:pt x="12275" y="333"/>
                  </a:cubicBezTo>
                  <a:cubicBezTo>
                    <a:pt x="12275" y="197"/>
                    <a:pt x="12199" y="74"/>
                    <a:pt x="12083" y="20"/>
                  </a:cubicBezTo>
                  <a:lnTo>
                    <a:pt x="120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3986925" y="2785250"/>
              <a:ext cx="26000" cy="174200"/>
            </a:xfrm>
            <a:custGeom>
              <a:avLst/>
              <a:gdLst/>
              <a:ahLst/>
              <a:cxnLst/>
              <a:rect l="l" t="t" r="r" b="b"/>
              <a:pathLst>
                <a:path w="1040" h="6968" extrusionOk="0">
                  <a:moveTo>
                    <a:pt x="520" y="0"/>
                  </a:moveTo>
                  <a:cubicBezTo>
                    <a:pt x="234" y="0"/>
                    <a:pt x="0" y="234"/>
                    <a:pt x="0" y="520"/>
                  </a:cubicBezTo>
                  <a:lnTo>
                    <a:pt x="0" y="6447"/>
                  </a:lnTo>
                  <a:cubicBezTo>
                    <a:pt x="0" y="6734"/>
                    <a:pt x="234" y="6967"/>
                    <a:pt x="520" y="6967"/>
                  </a:cubicBezTo>
                  <a:cubicBezTo>
                    <a:pt x="807" y="6967"/>
                    <a:pt x="1040" y="6734"/>
                    <a:pt x="1040" y="6447"/>
                  </a:cubicBezTo>
                  <a:lnTo>
                    <a:pt x="1040" y="520"/>
                  </a:lnTo>
                  <a:cubicBezTo>
                    <a:pt x="1040" y="234"/>
                    <a:pt x="807"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4025600" y="2785250"/>
              <a:ext cx="26025" cy="174200"/>
            </a:xfrm>
            <a:custGeom>
              <a:avLst/>
              <a:gdLst/>
              <a:ahLst/>
              <a:cxnLst/>
              <a:rect l="l" t="t" r="r" b="b"/>
              <a:pathLst>
                <a:path w="1041" h="6968" extrusionOk="0">
                  <a:moveTo>
                    <a:pt x="521" y="0"/>
                  </a:moveTo>
                  <a:cubicBezTo>
                    <a:pt x="234" y="0"/>
                    <a:pt x="1" y="234"/>
                    <a:pt x="1" y="520"/>
                  </a:cubicBezTo>
                  <a:lnTo>
                    <a:pt x="1" y="6447"/>
                  </a:lnTo>
                  <a:cubicBezTo>
                    <a:pt x="1" y="6734"/>
                    <a:pt x="234" y="6967"/>
                    <a:pt x="521" y="6967"/>
                  </a:cubicBezTo>
                  <a:cubicBezTo>
                    <a:pt x="809" y="6967"/>
                    <a:pt x="1041" y="6734"/>
                    <a:pt x="1041" y="6447"/>
                  </a:cubicBezTo>
                  <a:lnTo>
                    <a:pt x="1041" y="520"/>
                  </a:lnTo>
                  <a:cubicBezTo>
                    <a:pt x="1041" y="234"/>
                    <a:pt x="809"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4064325" y="2785250"/>
              <a:ext cx="25975" cy="174200"/>
            </a:xfrm>
            <a:custGeom>
              <a:avLst/>
              <a:gdLst/>
              <a:ahLst/>
              <a:cxnLst/>
              <a:rect l="l" t="t" r="r" b="b"/>
              <a:pathLst>
                <a:path w="1039" h="6968" extrusionOk="0">
                  <a:moveTo>
                    <a:pt x="519" y="0"/>
                  </a:moveTo>
                  <a:cubicBezTo>
                    <a:pt x="233" y="0"/>
                    <a:pt x="1" y="234"/>
                    <a:pt x="1" y="520"/>
                  </a:cubicBezTo>
                  <a:lnTo>
                    <a:pt x="1" y="6447"/>
                  </a:lnTo>
                  <a:cubicBezTo>
                    <a:pt x="1" y="6734"/>
                    <a:pt x="233" y="6967"/>
                    <a:pt x="519" y="6967"/>
                  </a:cubicBezTo>
                  <a:cubicBezTo>
                    <a:pt x="807" y="6967"/>
                    <a:pt x="1039" y="6734"/>
                    <a:pt x="1039" y="6447"/>
                  </a:cubicBezTo>
                  <a:lnTo>
                    <a:pt x="1039" y="520"/>
                  </a:lnTo>
                  <a:cubicBezTo>
                    <a:pt x="1039" y="234"/>
                    <a:pt x="807" y="0"/>
                    <a:pt x="519"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3948225" y="2785250"/>
              <a:ext cx="26025" cy="174200"/>
            </a:xfrm>
            <a:custGeom>
              <a:avLst/>
              <a:gdLst/>
              <a:ahLst/>
              <a:cxnLst/>
              <a:rect l="l" t="t" r="r" b="b"/>
              <a:pathLst>
                <a:path w="1041" h="6968" extrusionOk="0">
                  <a:moveTo>
                    <a:pt x="521" y="0"/>
                  </a:moveTo>
                  <a:cubicBezTo>
                    <a:pt x="233" y="0"/>
                    <a:pt x="1" y="234"/>
                    <a:pt x="1" y="520"/>
                  </a:cubicBezTo>
                  <a:lnTo>
                    <a:pt x="1" y="6447"/>
                  </a:lnTo>
                  <a:cubicBezTo>
                    <a:pt x="1" y="6734"/>
                    <a:pt x="233" y="6967"/>
                    <a:pt x="521" y="6967"/>
                  </a:cubicBezTo>
                  <a:cubicBezTo>
                    <a:pt x="807" y="6967"/>
                    <a:pt x="1041" y="6734"/>
                    <a:pt x="1041" y="6447"/>
                  </a:cubicBezTo>
                  <a:lnTo>
                    <a:pt x="1041" y="520"/>
                  </a:lnTo>
                  <a:cubicBezTo>
                    <a:pt x="1041" y="234"/>
                    <a:pt x="807"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3909550" y="2785250"/>
              <a:ext cx="25975" cy="174200"/>
            </a:xfrm>
            <a:custGeom>
              <a:avLst/>
              <a:gdLst/>
              <a:ahLst/>
              <a:cxnLst/>
              <a:rect l="l" t="t" r="r" b="b"/>
              <a:pathLst>
                <a:path w="1039" h="6968" extrusionOk="0">
                  <a:moveTo>
                    <a:pt x="519" y="0"/>
                  </a:moveTo>
                  <a:cubicBezTo>
                    <a:pt x="232" y="0"/>
                    <a:pt x="0" y="234"/>
                    <a:pt x="0" y="520"/>
                  </a:cubicBezTo>
                  <a:lnTo>
                    <a:pt x="0" y="6447"/>
                  </a:lnTo>
                  <a:cubicBezTo>
                    <a:pt x="0" y="6734"/>
                    <a:pt x="232" y="6967"/>
                    <a:pt x="519" y="6967"/>
                  </a:cubicBezTo>
                  <a:cubicBezTo>
                    <a:pt x="807" y="6967"/>
                    <a:pt x="1039" y="6734"/>
                    <a:pt x="1039" y="6447"/>
                  </a:cubicBezTo>
                  <a:lnTo>
                    <a:pt x="1039" y="520"/>
                  </a:lnTo>
                  <a:cubicBezTo>
                    <a:pt x="1039" y="234"/>
                    <a:pt x="80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3870825" y="2785250"/>
              <a:ext cx="26025" cy="174200"/>
            </a:xfrm>
            <a:custGeom>
              <a:avLst/>
              <a:gdLst/>
              <a:ahLst/>
              <a:cxnLst/>
              <a:rect l="l" t="t" r="r" b="b"/>
              <a:pathLst>
                <a:path w="1041" h="6968" extrusionOk="0">
                  <a:moveTo>
                    <a:pt x="520" y="0"/>
                  </a:moveTo>
                  <a:cubicBezTo>
                    <a:pt x="234" y="0"/>
                    <a:pt x="0" y="234"/>
                    <a:pt x="0" y="520"/>
                  </a:cubicBezTo>
                  <a:lnTo>
                    <a:pt x="0" y="6447"/>
                  </a:lnTo>
                  <a:cubicBezTo>
                    <a:pt x="0" y="6734"/>
                    <a:pt x="234" y="6967"/>
                    <a:pt x="520" y="6967"/>
                  </a:cubicBezTo>
                  <a:cubicBezTo>
                    <a:pt x="808" y="6967"/>
                    <a:pt x="1040" y="6734"/>
                    <a:pt x="1040" y="6447"/>
                  </a:cubicBezTo>
                  <a:lnTo>
                    <a:pt x="1040" y="520"/>
                  </a:lnTo>
                  <a:cubicBezTo>
                    <a:pt x="1040" y="234"/>
                    <a:pt x="807"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4779475" y="3059100"/>
              <a:ext cx="408375" cy="1059900"/>
            </a:xfrm>
            <a:custGeom>
              <a:avLst/>
              <a:gdLst/>
              <a:ahLst/>
              <a:cxnLst/>
              <a:rect l="l" t="t" r="r" b="b"/>
              <a:pathLst>
                <a:path w="16335" h="42396" extrusionOk="0">
                  <a:moveTo>
                    <a:pt x="414" y="0"/>
                  </a:moveTo>
                  <a:cubicBezTo>
                    <a:pt x="185" y="0"/>
                    <a:pt x="0" y="186"/>
                    <a:pt x="0" y="415"/>
                  </a:cubicBezTo>
                  <a:cubicBezTo>
                    <a:pt x="0" y="644"/>
                    <a:pt x="185" y="830"/>
                    <a:pt x="414" y="830"/>
                  </a:cubicBezTo>
                  <a:cubicBezTo>
                    <a:pt x="8736" y="830"/>
                    <a:pt x="15506" y="9967"/>
                    <a:pt x="15506" y="21198"/>
                  </a:cubicBezTo>
                  <a:cubicBezTo>
                    <a:pt x="15506" y="32430"/>
                    <a:pt x="8736" y="41567"/>
                    <a:pt x="414" y="41567"/>
                  </a:cubicBezTo>
                  <a:cubicBezTo>
                    <a:pt x="185" y="41567"/>
                    <a:pt x="0" y="41753"/>
                    <a:pt x="0" y="41982"/>
                  </a:cubicBezTo>
                  <a:cubicBezTo>
                    <a:pt x="0" y="42211"/>
                    <a:pt x="185" y="42395"/>
                    <a:pt x="414" y="42395"/>
                  </a:cubicBezTo>
                  <a:cubicBezTo>
                    <a:pt x="9192" y="42395"/>
                    <a:pt x="16334" y="32886"/>
                    <a:pt x="16334" y="21198"/>
                  </a:cubicBezTo>
                  <a:cubicBezTo>
                    <a:pt x="16334" y="9509"/>
                    <a:pt x="9192"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603450" y="3080425"/>
              <a:ext cx="3233925" cy="1017225"/>
            </a:xfrm>
            <a:custGeom>
              <a:avLst/>
              <a:gdLst/>
              <a:ahLst/>
              <a:cxnLst/>
              <a:rect l="l" t="t" r="r" b="b"/>
              <a:pathLst>
                <a:path w="129357" h="40689" extrusionOk="0">
                  <a:moveTo>
                    <a:pt x="14093" y="1"/>
                  </a:moveTo>
                  <a:lnTo>
                    <a:pt x="14093" y="58"/>
                  </a:lnTo>
                  <a:cubicBezTo>
                    <a:pt x="6217" y="807"/>
                    <a:pt x="0" y="9600"/>
                    <a:pt x="0" y="20345"/>
                  </a:cubicBezTo>
                  <a:cubicBezTo>
                    <a:pt x="0" y="31091"/>
                    <a:pt x="6217" y="39884"/>
                    <a:pt x="14093" y="40631"/>
                  </a:cubicBezTo>
                  <a:lnTo>
                    <a:pt x="14093" y="40689"/>
                  </a:lnTo>
                  <a:lnTo>
                    <a:pt x="129357" y="40689"/>
                  </a:lnTo>
                  <a:lnTo>
                    <a:pt x="129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603450" y="3080425"/>
              <a:ext cx="613225" cy="518550"/>
            </a:xfrm>
            <a:custGeom>
              <a:avLst/>
              <a:gdLst/>
              <a:ahLst/>
              <a:cxnLst/>
              <a:rect l="l" t="t" r="r" b="b"/>
              <a:pathLst>
                <a:path w="24529" h="20742" extrusionOk="0">
                  <a:moveTo>
                    <a:pt x="14093" y="1"/>
                  </a:moveTo>
                  <a:lnTo>
                    <a:pt x="14093" y="58"/>
                  </a:lnTo>
                  <a:cubicBezTo>
                    <a:pt x="6217" y="807"/>
                    <a:pt x="0" y="9600"/>
                    <a:pt x="0" y="20345"/>
                  </a:cubicBezTo>
                  <a:cubicBezTo>
                    <a:pt x="0" y="20478"/>
                    <a:pt x="6" y="20608"/>
                    <a:pt x="7" y="20741"/>
                  </a:cubicBezTo>
                  <a:cubicBezTo>
                    <a:pt x="1075" y="13141"/>
                    <a:pt x="7743" y="5573"/>
                    <a:pt x="17485" y="1954"/>
                  </a:cubicBezTo>
                  <a:cubicBezTo>
                    <a:pt x="19827" y="1084"/>
                    <a:pt x="22183" y="504"/>
                    <a:pt x="24493" y="194"/>
                  </a:cubicBezTo>
                  <a:cubicBezTo>
                    <a:pt x="24505" y="129"/>
                    <a:pt x="24518" y="64"/>
                    <a:pt x="24528"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3154450" y="3123100"/>
              <a:ext cx="1016750" cy="173225"/>
            </a:xfrm>
            <a:custGeom>
              <a:avLst/>
              <a:gdLst/>
              <a:ahLst/>
              <a:cxnLst/>
              <a:rect l="l" t="t" r="r" b="b"/>
              <a:pathLst>
                <a:path w="40670" h="6929" extrusionOk="0">
                  <a:moveTo>
                    <a:pt x="7182" y="1"/>
                  </a:moveTo>
                  <a:lnTo>
                    <a:pt x="7177" y="11"/>
                  </a:lnTo>
                  <a:cubicBezTo>
                    <a:pt x="4758" y="138"/>
                    <a:pt x="2060" y="1635"/>
                    <a:pt x="1031" y="3465"/>
                  </a:cubicBezTo>
                  <a:cubicBezTo>
                    <a:pt x="0" y="5294"/>
                    <a:pt x="1010" y="6791"/>
                    <a:pt x="3286" y="6918"/>
                  </a:cubicBezTo>
                  <a:lnTo>
                    <a:pt x="3280" y="6929"/>
                  </a:lnTo>
                  <a:lnTo>
                    <a:pt x="31576" y="6929"/>
                  </a:lnTo>
                  <a:cubicBezTo>
                    <a:pt x="34927" y="6929"/>
                    <a:pt x="38515" y="5377"/>
                    <a:pt x="39593" y="3465"/>
                  </a:cubicBezTo>
                  <a:cubicBezTo>
                    <a:pt x="40669" y="1551"/>
                    <a:pt x="38828" y="1"/>
                    <a:pt x="35479"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4241900" y="3123100"/>
              <a:ext cx="575275" cy="173225"/>
            </a:xfrm>
            <a:custGeom>
              <a:avLst/>
              <a:gdLst/>
              <a:ahLst/>
              <a:cxnLst/>
              <a:rect l="l" t="t" r="r" b="b"/>
              <a:pathLst>
                <a:path w="23011" h="6929" extrusionOk="0">
                  <a:moveTo>
                    <a:pt x="7181" y="1"/>
                  </a:moveTo>
                  <a:lnTo>
                    <a:pt x="7177" y="11"/>
                  </a:lnTo>
                  <a:cubicBezTo>
                    <a:pt x="4757" y="138"/>
                    <a:pt x="2060" y="1635"/>
                    <a:pt x="1030" y="3465"/>
                  </a:cubicBezTo>
                  <a:cubicBezTo>
                    <a:pt x="0" y="5294"/>
                    <a:pt x="1011" y="6791"/>
                    <a:pt x="3286" y="6918"/>
                  </a:cubicBezTo>
                  <a:lnTo>
                    <a:pt x="3280" y="6929"/>
                  </a:lnTo>
                  <a:lnTo>
                    <a:pt x="13918" y="6929"/>
                  </a:lnTo>
                  <a:cubicBezTo>
                    <a:pt x="17267" y="6929"/>
                    <a:pt x="20855" y="5377"/>
                    <a:pt x="21933" y="3465"/>
                  </a:cubicBezTo>
                  <a:cubicBezTo>
                    <a:pt x="23011" y="1551"/>
                    <a:pt x="21168" y="1"/>
                    <a:pt x="17819"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2603450" y="3080425"/>
              <a:ext cx="3233925" cy="1017225"/>
            </a:xfrm>
            <a:custGeom>
              <a:avLst/>
              <a:gdLst/>
              <a:ahLst/>
              <a:cxnLst/>
              <a:rect l="l" t="t" r="r" b="b"/>
              <a:pathLst>
                <a:path w="129357" h="40689" extrusionOk="0">
                  <a:moveTo>
                    <a:pt x="125159" y="1"/>
                  </a:moveTo>
                  <a:cubicBezTo>
                    <a:pt x="121581" y="9712"/>
                    <a:pt x="113496" y="17369"/>
                    <a:pt x="105971" y="18064"/>
                  </a:cubicBezTo>
                  <a:lnTo>
                    <a:pt x="105955" y="18122"/>
                  </a:lnTo>
                  <a:lnTo>
                    <a:pt x="93" y="18122"/>
                  </a:lnTo>
                  <a:cubicBezTo>
                    <a:pt x="34" y="18853"/>
                    <a:pt x="0" y="19594"/>
                    <a:pt x="0" y="20345"/>
                  </a:cubicBezTo>
                  <a:cubicBezTo>
                    <a:pt x="0" y="31091"/>
                    <a:pt x="6217" y="39884"/>
                    <a:pt x="14093" y="40631"/>
                  </a:cubicBezTo>
                  <a:lnTo>
                    <a:pt x="14093" y="40689"/>
                  </a:lnTo>
                  <a:lnTo>
                    <a:pt x="129357" y="40689"/>
                  </a:lnTo>
                  <a:lnTo>
                    <a:pt x="1293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2619600" y="3736125"/>
              <a:ext cx="3217775" cy="208075"/>
            </a:xfrm>
            <a:custGeom>
              <a:avLst/>
              <a:gdLst/>
              <a:ahLst/>
              <a:cxnLst/>
              <a:rect l="l" t="t" r="r" b="b"/>
              <a:pathLst>
                <a:path w="128711" h="8323" extrusionOk="0">
                  <a:moveTo>
                    <a:pt x="1" y="0"/>
                  </a:moveTo>
                  <a:cubicBezTo>
                    <a:pt x="716" y="3172"/>
                    <a:pt x="1993" y="6013"/>
                    <a:pt x="3676" y="8322"/>
                  </a:cubicBezTo>
                  <a:lnTo>
                    <a:pt x="128711" y="8322"/>
                  </a:lnTo>
                  <a:lnTo>
                    <a:pt x="12871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2682850" y="3900275"/>
              <a:ext cx="3128025" cy="197375"/>
            </a:xfrm>
            <a:custGeom>
              <a:avLst/>
              <a:gdLst/>
              <a:ahLst/>
              <a:cxnLst/>
              <a:rect l="l" t="t" r="r" b="b"/>
              <a:pathLst>
                <a:path w="125121" h="7895" extrusionOk="0">
                  <a:moveTo>
                    <a:pt x="0" y="1"/>
                  </a:moveTo>
                  <a:cubicBezTo>
                    <a:pt x="2568" y="4441"/>
                    <a:pt x="6480" y="7416"/>
                    <a:pt x="10917" y="7837"/>
                  </a:cubicBezTo>
                  <a:lnTo>
                    <a:pt x="10917" y="7895"/>
                  </a:lnTo>
                  <a:lnTo>
                    <a:pt x="125120" y="7895"/>
                  </a:lnTo>
                  <a:cubicBezTo>
                    <a:pt x="122551" y="3456"/>
                    <a:pt x="118641" y="479"/>
                    <a:pt x="114204" y="58"/>
                  </a:cubicBezTo>
                  <a:lnTo>
                    <a:pt x="114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5451925" y="3069450"/>
              <a:ext cx="775325" cy="1039200"/>
            </a:xfrm>
            <a:custGeom>
              <a:avLst/>
              <a:gdLst/>
              <a:ahLst/>
              <a:cxnLst/>
              <a:rect l="l" t="t" r="r" b="b"/>
              <a:pathLst>
                <a:path w="31013" h="41568" extrusionOk="0">
                  <a:moveTo>
                    <a:pt x="15506" y="1"/>
                  </a:moveTo>
                  <a:cubicBezTo>
                    <a:pt x="11394" y="1"/>
                    <a:pt x="7450" y="2191"/>
                    <a:pt x="4542" y="6088"/>
                  </a:cubicBezTo>
                  <a:cubicBezTo>
                    <a:pt x="1633" y="9986"/>
                    <a:pt x="0" y="15272"/>
                    <a:pt x="0" y="20784"/>
                  </a:cubicBezTo>
                  <a:cubicBezTo>
                    <a:pt x="0" y="26297"/>
                    <a:pt x="1633" y="31583"/>
                    <a:pt x="4542" y="35480"/>
                  </a:cubicBezTo>
                  <a:cubicBezTo>
                    <a:pt x="7450" y="39378"/>
                    <a:pt x="11394" y="41568"/>
                    <a:pt x="15506" y="41568"/>
                  </a:cubicBezTo>
                  <a:cubicBezTo>
                    <a:pt x="19619" y="41568"/>
                    <a:pt x="23563" y="39378"/>
                    <a:pt x="26470" y="35480"/>
                  </a:cubicBezTo>
                  <a:cubicBezTo>
                    <a:pt x="29379" y="31583"/>
                    <a:pt x="31012" y="26297"/>
                    <a:pt x="31012" y="20784"/>
                  </a:cubicBezTo>
                  <a:cubicBezTo>
                    <a:pt x="31012" y="15272"/>
                    <a:pt x="29379" y="9986"/>
                    <a:pt x="26470" y="6088"/>
                  </a:cubicBezTo>
                  <a:cubicBezTo>
                    <a:pt x="23563" y="2191"/>
                    <a:pt x="19619" y="1"/>
                    <a:pt x="15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5452575" y="3067450"/>
              <a:ext cx="774675" cy="1041200"/>
            </a:xfrm>
            <a:custGeom>
              <a:avLst/>
              <a:gdLst/>
              <a:ahLst/>
              <a:cxnLst/>
              <a:rect l="l" t="t" r="r" b="b"/>
              <a:pathLst>
                <a:path w="30987" h="41648" extrusionOk="0">
                  <a:moveTo>
                    <a:pt x="15308" y="1"/>
                  </a:moveTo>
                  <a:cubicBezTo>
                    <a:pt x="14974" y="1"/>
                    <a:pt x="14613" y="36"/>
                    <a:pt x="14300" y="140"/>
                  </a:cubicBezTo>
                  <a:cubicBezTo>
                    <a:pt x="14300" y="11618"/>
                    <a:pt x="9445" y="22077"/>
                    <a:pt x="882" y="22077"/>
                  </a:cubicBezTo>
                  <a:cubicBezTo>
                    <a:pt x="586" y="22077"/>
                    <a:pt x="292" y="22063"/>
                    <a:pt x="1" y="22041"/>
                  </a:cubicBezTo>
                  <a:lnTo>
                    <a:pt x="1" y="22041"/>
                  </a:lnTo>
                  <a:cubicBezTo>
                    <a:pt x="456" y="32971"/>
                    <a:pt x="7211" y="41648"/>
                    <a:pt x="15480" y="41648"/>
                  </a:cubicBezTo>
                  <a:cubicBezTo>
                    <a:pt x="24045" y="41648"/>
                    <a:pt x="30986" y="32342"/>
                    <a:pt x="30986" y="20864"/>
                  </a:cubicBezTo>
                  <a:cubicBezTo>
                    <a:pt x="30986" y="9782"/>
                    <a:pt x="24516" y="729"/>
                    <a:pt x="16362" y="116"/>
                  </a:cubicBezTo>
                  <a:cubicBezTo>
                    <a:pt x="16249" y="79"/>
                    <a:pt x="15810" y="1"/>
                    <a:pt x="15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4419800" y="3080425"/>
              <a:ext cx="380175" cy="1017225"/>
            </a:xfrm>
            <a:custGeom>
              <a:avLst/>
              <a:gdLst/>
              <a:ahLst/>
              <a:cxnLst/>
              <a:rect l="l" t="t" r="r" b="b"/>
              <a:pathLst>
                <a:path w="15207" h="40689" extrusionOk="0">
                  <a:moveTo>
                    <a:pt x="11459" y="1"/>
                  </a:moveTo>
                  <a:cubicBezTo>
                    <a:pt x="4847" y="2576"/>
                    <a:pt x="0" y="10719"/>
                    <a:pt x="0" y="20345"/>
                  </a:cubicBezTo>
                  <a:cubicBezTo>
                    <a:pt x="0" y="29971"/>
                    <a:pt x="4845" y="38114"/>
                    <a:pt x="11459" y="40689"/>
                  </a:cubicBezTo>
                  <a:lnTo>
                    <a:pt x="15205" y="40689"/>
                  </a:lnTo>
                  <a:cubicBezTo>
                    <a:pt x="7215" y="40184"/>
                    <a:pt x="829" y="31253"/>
                    <a:pt x="829" y="20345"/>
                  </a:cubicBezTo>
                  <a:cubicBezTo>
                    <a:pt x="829" y="9438"/>
                    <a:pt x="7215" y="506"/>
                    <a:pt x="1520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4401275" y="3059100"/>
              <a:ext cx="408400" cy="1059900"/>
            </a:xfrm>
            <a:custGeom>
              <a:avLst/>
              <a:gdLst/>
              <a:ahLst/>
              <a:cxnLst/>
              <a:rect l="l" t="t" r="r" b="b"/>
              <a:pathLst>
                <a:path w="16336" h="42396" extrusionOk="0">
                  <a:moveTo>
                    <a:pt x="15921" y="0"/>
                  </a:moveTo>
                  <a:cubicBezTo>
                    <a:pt x="7142" y="0"/>
                    <a:pt x="0" y="9509"/>
                    <a:pt x="0" y="21198"/>
                  </a:cubicBezTo>
                  <a:cubicBezTo>
                    <a:pt x="0" y="32886"/>
                    <a:pt x="7142" y="42395"/>
                    <a:pt x="15921" y="42395"/>
                  </a:cubicBezTo>
                  <a:cubicBezTo>
                    <a:pt x="16150" y="42395"/>
                    <a:pt x="16334" y="42211"/>
                    <a:pt x="16336" y="41982"/>
                  </a:cubicBezTo>
                  <a:cubicBezTo>
                    <a:pt x="16336" y="41753"/>
                    <a:pt x="16150" y="41567"/>
                    <a:pt x="15921" y="41567"/>
                  </a:cubicBezTo>
                  <a:cubicBezTo>
                    <a:pt x="7599" y="41567"/>
                    <a:pt x="828" y="32430"/>
                    <a:pt x="828" y="21198"/>
                  </a:cubicBezTo>
                  <a:cubicBezTo>
                    <a:pt x="828" y="9967"/>
                    <a:pt x="7599" y="830"/>
                    <a:pt x="15921" y="830"/>
                  </a:cubicBezTo>
                  <a:cubicBezTo>
                    <a:pt x="16150" y="830"/>
                    <a:pt x="16336" y="644"/>
                    <a:pt x="16336" y="415"/>
                  </a:cubicBezTo>
                  <a:cubicBezTo>
                    <a:pt x="16336" y="186"/>
                    <a:pt x="16150" y="0"/>
                    <a:pt x="15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4401275" y="3557475"/>
              <a:ext cx="408375" cy="561525"/>
            </a:xfrm>
            <a:custGeom>
              <a:avLst/>
              <a:gdLst/>
              <a:ahLst/>
              <a:cxnLst/>
              <a:rect l="l" t="t" r="r" b="b"/>
              <a:pathLst>
                <a:path w="16335" h="22461" extrusionOk="0">
                  <a:moveTo>
                    <a:pt x="31" y="1"/>
                  </a:moveTo>
                  <a:cubicBezTo>
                    <a:pt x="12" y="419"/>
                    <a:pt x="0" y="840"/>
                    <a:pt x="0" y="1263"/>
                  </a:cubicBezTo>
                  <a:cubicBezTo>
                    <a:pt x="0" y="12951"/>
                    <a:pt x="7142" y="22460"/>
                    <a:pt x="15921" y="22460"/>
                  </a:cubicBezTo>
                  <a:cubicBezTo>
                    <a:pt x="16150" y="22460"/>
                    <a:pt x="16334" y="22276"/>
                    <a:pt x="16334" y="22047"/>
                  </a:cubicBezTo>
                  <a:cubicBezTo>
                    <a:pt x="16334" y="21818"/>
                    <a:pt x="16150" y="21632"/>
                    <a:pt x="15921" y="21632"/>
                  </a:cubicBezTo>
                  <a:cubicBezTo>
                    <a:pt x="7599" y="21632"/>
                    <a:pt x="828" y="12495"/>
                    <a:pt x="828" y="1263"/>
                  </a:cubicBezTo>
                  <a:cubicBezTo>
                    <a:pt x="828" y="848"/>
                    <a:pt x="842" y="436"/>
                    <a:pt x="859" y="27"/>
                  </a:cubicBezTo>
                  <a:cubicBezTo>
                    <a:pt x="580" y="13"/>
                    <a:pt x="304" y="4"/>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5128550" y="3080425"/>
              <a:ext cx="380175" cy="1017225"/>
            </a:xfrm>
            <a:custGeom>
              <a:avLst/>
              <a:gdLst/>
              <a:ahLst/>
              <a:cxnLst/>
              <a:rect l="l" t="t" r="r" b="b"/>
              <a:pathLst>
                <a:path w="15207" h="40689" extrusionOk="0">
                  <a:moveTo>
                    <a:pt x="11460" y="1"/>
                  </a:moveTo>
                  <a:cubicBezTo>
                    <a:pt x="4846" y="2576"/>
                    <a:pt x="0" y="10719"/>
                    <a:pt x="0" y="20345"/>
                  </a:cubicBezTo>
                  <a:cubicBezTo>
                    <a:pt x="0" y="29971"/>
                    <a:pt x="4846" y="38114"/>
                    <a:pt x="11460" y="40689"/>
                  </a:cubicBezTo>
                  <a:lnTo>
                    <a:pt x="15206" y="40689"/>
                  </a:lnTo>
                  <a:cubicBezTo>
                    <a:pt x="7215" y="40184"/>
                    <a:pt x="830" y="31253"/>
                    <a:pt x="830" y="20345"/>
                  </a:cubicBezTo>
                  <a:cubicBezTo>
                    <a:pt x="830" y="9438"/>
                    <a:pt x="7216" y="506"/>
                    <a:pt x="15206"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5110050" y="3059100"/>
              <a:ext cx="408375" cy="1059900"/>
            </a:xfrm>
            <a:custGeom>
              <a:avLst/>
              <a:gdLst/>
              <a:ahLst/>
              <a:cxnLst/>
              <a:rect l="l" t="t" r="r" b="b"/>
              <a:pathLst>
                <a:path w="16335" h="42396" extrusionOk="0">
                  <a:moveTo>
                    <a:pt x="15921" y="0"/>
                  </a:moveTo>
                  <a:cubicBezTo>
                    <a:pt x="7143" y="0"/>
                    <a:pt x="0" y="9509"/>
                    <a:pt x="0" y="21198"/>
                  </a:cubicBezTo>
                  <a:cubicBezTo>
                    <a:pt x="0" y="32886"/>
                    <a:pt x="7143" y="42395"/>
                    <a:pt x="15921" y="42395"/>
                  </a:cubicBezTo>
                  <a:cubicBezTo>
                    <a:pt x="16150" y="42395"/>
                    <a:pt x="16335" y="42211"/>
                    <a:pt x="16335" y="41982"/>
                  </a:cubicBezTo>
                  <a:cubicBezTo>
                    <a:pt x="16335" y="41753"/>
                    <a:pt x="16149" y="41567"/>
                    <a:pt x="15921" y="41567"/>
                  </a:cubicBezTo>
                  <a:cubicBezTo>
                    <a:pt x="7599" y="41567"/>
                    <a:pt x="829" y="32430"/>
                    <a:pt x="829" y="21198"/>
                  </a:cubicBezTo>
                  <a:cubicBezTo>
                    <a:pt x="829" y="9967"/>
                    <a:pt x="7599" y="830"/>
                    <a:pt x="15921" y="830"/>
                  </a:cubicBezTo>
                  <a:cubicBezTo>
                    <a:pt x="16149" y="830"/>
                    <a:pt x="16335" y="644"/>
                    <a:pt x="16335" y="415"/>
                  </a:cubicBezTo>
                  <a:cubicBezTo>
                    <a:pt x="16335" y="186"/>
                    <a:pt x="16149" y="0"/>
                    <a:pt x="15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5110050" y="3557475"/>
              <a:ext cx="408375" cy="561525"/>
            </a:xfrm>
            <a:custGeom>
              <a:avLst/>
              <a:gdLst/>
              <a:ahLst/>
              <a:cxnLst/>
              <a:rect l="l" t="t" r="r" b="b"/>
              <a:pathLst>
                <a:path w="16335" h="22461" extrusionOk="0">
                  <a:moveTo>
                    <a:pt x="31" y="1"/>
                  </a:moveTo>
                  <a:cubicBezTo>
                    <a:pt x="12" y="419"/>
                    <a:pt x="0" y="840"/>
                    <a:pt x="0" y="1263"/>
                  </a:cubicBezTo>
                  <a:cubicBezTo>
                    <a:pt x="0" y="12951"/>
                    <a:pt x="7143" y="22460"/>
                    <a:pt x="15921" y="22460"/>
                  </a:cubicBezTo>
                  <a:cubicBezTo>
                    <a:pt x="16150" y="22460"/>
                    <a:pt x="16335" y="22276"/>
                    <a:pt x="16335" y="22047"/>
                  </a:cubicBezTo>
                  <a:cubicBezTo>
                    <a:pt x="16335" y="21818"/>
                    <a:pt x="16149" y="21632"/>
                    <a:pt x="15921" y="21632"/>
                  </a:cubicBezTo>
                  <a:cubicBezTo>
                    <a:pt x="7599" y="21632"/>
                    <a:pt x="829" y="12495"/>
                    <a:pt x="829" y="1263"/>
                  </a:cubicBezTo>
                  <a:cubicBezTo>
                    <a:pt x="829" y="848"/>
                    <a:pt x="840" y="436"/>
                    <a:pt x="860" y="27"/>
                  </a:cubicBezTo>
                  <a:cubicBezTo>
                    <a:pt x="579" y="13"/>
                    <a:pt x="304" y="4"/>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3835300" y="3080425"/>
              <a:ext cx="380200" cy="1017225"/>
            </a:xfrm>
            <a:custGeom>
              <a:avLst/>
              <a:gdLst/>
              <a:ahLst/>
              <a:cxnLst/>
              <a:rect l="l" t="t" r="r" b="b"/>
              <a:pathLst>
                <a:path w="15208" h="40689" extrusionOk="0">
                  <a:moveTo>
                    <a:pt x="11461" y="1"/>
                  </a:moveTo>
                  <a:cubicBezTo>
                    <a:pt x="4847" y="2576"/>
                    <a:pt x="1" y="10719"/>
                    <a:pt x="1" y="20345"/>
                  </a:cubicBezTo>
                  <a:cubicBezTo>
                    <a:pt x="1" y="29971"/>
                    <a:pt x="4847" y="38114"/>
                    <a:pt x="11461" y="40689"/>
                  </a:cubicBezTo>
                  <a:lnTo>
                    <a:pt x="15207" y="40689"/>
                  </a:lnTo>
                  <a:cubicBezTo>
                    <a:pt x="7216" y="40184"/>
                    <a:pt x="829" y="31253"/>
                    <a:pt x="829" y="20345"/>
                  </a:cubicBezTo>
                  <a:cubicBezTo>
                    <a:pt x="829" y="9438"/>
                    <a:pt x="7216" y="506"/>
                    <a:pt x="1520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3816825" y="3059100"/>
              <a:ext cx="408375" cy="1059900"/>
            </a:xfrm>
            <a:custGeom>
              <a:avLst/>
              <a:gdLst/>
              <a:ahLst/>
              <a:cxnLst/>
              <a:rect l="l" t="t" r="r" b="b"/>
              <a:pathLst>
                <a:path w="16335" h="42396" extrusionOk="0">
                  <a:moveTo>
                    <a:pt x="15920" y="0"/>
                  </a:moveTo>
                  <a:cubicBezTo>
                    <a:pt x="7141" y="0"/>
                    <a:pt x="0" y="9509"/>
                    <a:pt x="0" y="21198"/>
                  </a:cubicBezTo>
                  <a:cubicBezTo>
                    <a:pt x="0" y="32886"/>
                    <a:pt x="7141" y="42395"/>
                    <a:pt x="15920" y="42395"/>
                  </a:cubicBezTo>
                  <a:cubicBezTo>
                    <a:pt x="16149" y="42395"/>
                    <a:pt x="16335" y="42211"/>
                    <a:pt x="16335" y="41982"/>
                  </a:cubicBezTo>
                  <a:cubicBezTo>
                    <a:pt x="16335" y="41753"/>
                    <a:pt x="16149" y="41567"/>
                    <a:pt x="15920" y="41567"/>
                  </a:cubicBezTo>
                  <a:cubicBezTo>
                    <a:pt x="7599" y="41567"/>
                    <a:pt x="829" y="32430"/>
                    <a:pt x="829" y="21198"/>
                  </a:cubicBezTo>
                  <a:cubicBezTo>
                    <a:pt x="829" y="9967"/>
                    <a:pt x="7599" y="830"/>
                    <a:pt x="15920" y="830"/>
                  </a:cubicBezTo>
                  <a:cubicBezTo>
                    <a:pt x="16149" y="830"/>
                    <a:pt x="16335" y="644"/>
                    <a:pt x="16335" y="415"/>
                  </a:cubicBezTo>
                  <a:cubicBezTo>
                    <a:pt x="16335" y="186"/>
                    <a:pt x="16149" y="0"/>
                    <a:pt x="15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3816825" y="3557475"/>
              <a:ext cx="408375" cy="561525"/>
            </a:xfrm>
            <a:custGeom>
              <a:avLst/>
              <a:gdLst/>
              <a:ahLst/>
              <a:cxnLst/>
              <a:rect l="l" t="t" r="r" b="b"/>
              <a:pathLst>
                <a:path w="16335" h="22461" extrusionOk="0">
                  <a:moveTo>
                    <a:pt x="30" y="1"/>
                  </a:moveTo>
                  <a:cubicBezTo>
                    <a:pt x="12" y="419"/>
                    <a:pt x="0" y="840"/>
                    <a:pt x="0" y="1263"/>
                  </a:cubicBezTo>
                  <a:cubicBezTo>
                    <a:pt x="0" y="12951"/>
                    <a:pt x="7141" y="22460"/>
                    <a:pt x="15920" y="22460"/>
                  </a:cubicBezTo>
                  <a:cubicBezTo>
                    <a:pt x="16149" y="22460"/>
                    <a:pt x="16335" y="22276"/>
                    <a:pt x="16335" y="22047"/>
                  </a:cubicBezTo>
                  <a:cubicBezTo>
                    <a:pt x="16335" y="21818"/>
                    <a:pt x="16149" y="21632"/>
                    <a:pt x="15920" y="21632"/>
                  </a:cubicBezTo>
                  <a:cubicBezTo>
                    <a:pt x="7599" y="21632"/>
                    <a:pt x="829" y="12495"/>
                    <a:pt x="829" y="1263"/>
                  </a:cubicBezTo>
                  <a:cubicBezTo>
                    <a:pt x="829" y="848"/>
                    <a:pt x="840" y="436"/>
                    <a:pt x="858" y="27"/>
                  </a:cubicBezTo>
                  <a:cubicBezTo>
                    <a:pt x="579" y="13"/>
                    <a:pt x="303" y="4"/>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3232325" y="3080425"/>
              <a:ext cx="380200" cy="1017225"/>
            </a:xfrm>
            <a:custGeom>
              <a:avLst/>
              <a:gdLst/>
              <a:ahLst/>
              <a:cxnLst/>
              <a:rect l="l" t="t" r="r" b="b"/>
              <a:pathLst>
                <a:path w="15208" h="40689" extrusionOk="0">
                  <a:moveTo>
                    <a:pt x="11461" y="1"/>
                  </a:moveTo>
                  <a:cubicBezTo>
                    <a:pt x="4847" y="2576"/>
                    <a:pt x="1" y="10719"/>
                    <a:pt x="1" y="20345"/>
                  </a:cubicBezTo>
                  <a:cubicBezTo>
                    <a:pt x="1" y="29971"/>
                    <a:pt x="4847" y="38114"/>
                    <a:pt x="11461" y="40689"/>
                  </a:cubicBezTo>
                  <a:lnTo>
                    <a:pt x="15207" y="40689"/>
                  </a:lnTo>
                  <a:cubicBezTo>
                    <a:pt x="7216" y="40184"/>
                    <a:pt x="829" y="31253"/>
                    <a:pt x="829" y="20345"/>
                  </a:cubicBezTo>
                  <a:cubicBezTo>
                    <a:pt x="829" y="9438"/>
                    <a:pt x="7216" y="506"/>
                    <a:pt x="1520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3213850" y="3059100"/>
              <a:ext cx="408375" cy="1059900"/>
            </a:xfrm>
            <a:custGeom>
              <a:avLst/>
              <a:gdLst/>
              <a:ahLst/>
              <a:cxnLst/>
              <a:rect l="l" t="t" r="r" b="b"/>
              <a:pathLst>
                <a:path w="16335" h="42396" extrusionOk="0">
                  <a:moveTo>
                    <a:pt x="15920" y="0"/>
                  </a:moveTo>
                  <a:cubicBezTo>
                    <a:pt x="7141" y="0"/>
                    <a:pt x="0" y="9509"/>
                    <a:pt x="0" y="21198"/>
                  </a:cubicBezTo>
                  <a:cubicBezTo>
                    <a:pt x="0" y="32886"/>
                    <a:pt x="7141" y="42395"/>
                    <a:pt x="15920" y="42395"/>
                  </a:cubicBezTo>
                  <a:cubicBezTo>
                    <a:pt x="16148" y="42395"/>
                    <a:pt x="16334" y="42211"/>
                    <a:pt x="16334" y="41982"/>
                  </a:cubicBezTo>
                  <a:cubicBezTo>
                    <a:pt x="16334" y="41753"/>
                    <a:pt x="16148" y="41567"/>
                    <a:pt x="15920" y="41567"/>
                  </a:cubicBezTo>
                  <a:cubicBezTo>
                    <a:pt x="7599" y="41567"/>
                    <a:pt x="828" y="32430"/>
                    <a:pt x="828" y="21198"/>
                  </a:cubicBezTo>
                  <a:cubicBezTo>
                    <a:pt x="828" y="9967"/>
                    <a:pt x="7599" y="830"/>
                    <a:pt x="15920" y="830"/>
                  </a:cubicBezTo>
                  <a:cubicBezTo>
                    <a:pt x="16148" y="830"/>
                    <a:pt x="16334" y="644"/>
                    <a:pt x="16334" y="415"/>
                  </a:cubicBezTo>
                  <a:cubicBezTo>
                    <a:pt x="16334" y="186"/>
                    <a:pt x="16148" y="0"/>
                    <a:pt x="15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3213850" y="3557475"/>
              <a:ext cx="408375" cy="561525"/>
            </a:xfrm>
            <a:custGeom>
              <a:avLst/>
              <a:gdLst/>
              <a:ahLst/>
              <a:cxnLst/>
              <a:rect l="l" t="t" r="r" b="b"/>
              <a:pathLst>
                <a:path w="16335" h="22461" extrusionOk="0">
                  <a:moveTo>
                    <a:pt x="30" y="1"/>
                  </a:moveTo>
                  <a:cubicBezTo>
                    <a:pt x="12" y="419"/>
                    <a:pt x="0" y="840"/>
                    <a:pt x="0" y="1263"/>
                  </a:cubicBezTo>
                  <a:cubicBezTo>
                    <a:pt x="0" y="12951"/>
                    <a:pt x="7141" y="22460"/>
                    <a:pt x="15920" y="22460"/>
                  </a:cubicBezTo>
                  <a:cubicBezTo>
                    <a:pt x="16148" y="22460"/>
                    <a:pt x="16334" y="22276"/>
                    <a:pt x="16334" y="22047"/>
                  </a:cubicBezTo>
                  <a:cubicBezTo>
                    <a:pt x="16334" y="21818"/>
                    <a:pt x="16148" y="21632"/>
                    <a:pt x="15920" y="21632"/>
                  </a:cubicBezTo>
                  <a:cubicBezTo>
                    <a:pt x="7599" y="21632"/>
                    <a:pt x="828" y="12495"/>
                    <a:pt x="828" y="1263"/>
                  </a:cubicBezTo>
                  <a:cubicBezTo>
                    <a:pt x="828" y="848"/>
                    <a:pt x="840" y="436"/>
                    <a:pt x="858" y="27"/>
                  </a:cubicBezTo>
                  <a:cubicBezTo>
                    <a:pt x="579" y="13"/>
                    <a:pt x="303" y="4"/>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5481275" y="3080425"/>
              <a:ext cx="758950" cy="1017225"/>
            </a:xfrm>
            <a:custGeom>
              <a:avLst/>
              <a:gdLst/>
              <a:ahLst/>
              <a:cxnLst/>
              <a:rect l="l" t="t" r="r" b="b"/>
              <a:pathLst>
                <a:path w="30358" h="40689" extrusionOk="0">
                  <a:moveTo>
                    <a:pt x="15178" y="1"/>
                  </a:moveTo>
                  <a:cubicBezTo>
                    <a:pt x="11153" y="1"/>
                    <a:pt x="7292" y="2145"/>
                    <a:pt x="4446" y="5960"/>
                  </a:cubicBezTo>
                  <a:cubicBezTo>
                    <a:pt x="1599" y="9774"/>
                    <a:pt x="0" y="14950"/>
                    <a:pt x="0" y="20345"/>
                  </a:cubicBezTo>
                  <a:cubicBezTo>
                    <a:pt x="0" y="25741"/>
                    <a:pt x="1599" y="30915"/>
                    <a:pt x="4446" y="34731"/>
                  </a:cubicBezTo>
                  <a:cubicBezTo>
                    <a:pt x="7292" y="38546"/>
                    <a:pt x="11153" y="40689"/>
                    <a:pt x="15178" y="40689"/>
                  </a:cubicBezTo>
                  <a:cubicBezTo>
                    <a:pt x="19204" y="40689"/>
                    <a:pt x="23065" y="38546"/>
                    <a:pt x="25912" y="34731"/>
                  </a:cubicBezTo>
                  <a:cubicBezTo>
                    <a:pt x="28759" y="30915"/>
                    <a:pt x="30358" y="25741"/>
                    <a:pt x="30358" y="20345"/>
                  </a:cubicBezTo>
                  <a:cubicBezTo>
                    <a:pt x="30358" y="14950"/>
                    <a:pt x="28759" y="9774"/>
                    <a:pt x="25912" y="5960"/>
                  </a:cubicBezTo>
                  <a:cubicBezTo>
                    <a:pt x="23065" y="2145"/>
                    <a:pt x="19204" y="1"/>
                    <a:pt x="15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5481275" y="3080425"/>
              <a:ext cx="701125" cy="687625"/>
            </a:xfrm>
            <a:custGeom>
              <a:avLst/>
              <a:gdLst/>
              <a:ahLst/>
              <a:cxnLst/>
              <a:rect l="l" t="t" r="r" b="b"/>
              <a:pathLst>
                <a:path w="28045" h="27505" extrusionOk="0">
                  <a:moveTo>
                    <a:pt x="15178" y="1"/>
                  </a:moveTo>
                  <a:cubicBezTo>
                    <a:pt x="6796" y="1"/>
                    <a:pt x="0" y="9110"/>
                    <a:pt x="0" y="20345"/>
                  </a:cubicBezTo>
                  <a:cubicBezTo>
                    <a:pt x="0" y="20508"/>
                    <a:pt x="6" y="20667"/>
                    <a:pt x="9" y="20830"/>
                  </a:cubicBezTo>
                  <a:cubicBezTo>
                    <a:pt x="4100" y="25097"/>
                    <a:pt x="9213" y="27504"/>
                    <a:pt x="13922" y="27504"/>
                  </a:cubicBezTo>
                  <a:cubicBezTo>
                    <a:pt x="16254" y="27504"/>
                    <a:pt x="18486" y="26914"/>
                    <a:pt x="20447" y="25669"/>
                  </a:cubicBezTo>
                  <a:cubicBezTo>
                    <a:pt x="26600" y="21759"/>
                    <a:pt x="28044" y="12677"/>
                    <a:pt x="24351" y="4138"/>
                  </a:cubicBezTo>
                  <a:cubicBezTo>
                    <a:pt x="21804" y="1544"/>
                    <a:pt x="18626" y="1"/>
                    <a:pt x="15178"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5543050" y="3112175"/>
              <a:ext cx="416325" cy="296175"/>
            </a:xfrm>
            <a:custGeom>
              <a:avLst/>
              <a:gdLst/>
              <a:ahLst/>
              <a:cxnLst/>
              <a:rect l="l" t="t" r="r" b="b"/>
              <a:pathLst>
                <a:path w="16653" h="11847" extrusionOk="0">
                  <a:moveTo>
                    <a:pt x="13553" y="0"/>
                  </a:moveTo>
                  <a:cubicBezTo>
                    <a:pt x="7631" y="0"/>
                    <a:pt x="2502" y="4551"/>
                    <a:pt x="1" y="11184"/>
                  </a:cubicBezTo>
                  <a:cubicBezTo>
                    <a:pt x="1479" y="11620"/>
                    <a:pt x="2959" y="11846"/>
                    <a:pt x="4402" y="11846"/>
                  </a:cubicBezTo>
                  <a:cubicBezTo>
                    <a:pt x="6732" y="11846"/>
                    <a:pt x="8964" y="11257"/>
                    <a:pt x="10924" y="10012"/>
                  </a:cubicBezTo>
                  <a:cubicBezTo>
                    <a:pt x="14149" y="7964"/>
                    <a:pt x="16077" y="4494"/>
                    <a:pt x="16653" y="426"/>
                  </a:cubicBezTo>
                  <a:cubicBezTo>
                    <a:pt x="15653" y="148"/>
                    <a:pt x="14617" y="0"/>
                    <a:pt x="13553"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5584525" y="4213925"/>
              <a:ext cx="946200" cy="528950"/>
            </a:xfrm>
            <a:custGeom>
              <a:avLst/>
              <a:gdLst/>
              <a:ahLst/>
              <a:cxnLst/>
              <a:rect l="l" t="t" r="r" b="b"/>
              <a:pathLst>
                <a:path w="37848" h="21158" extrusionOk="0">
                  <a:moveTo>
                    <a:pt x="0" y="0"/>
                  </a:moveTo>
                  <a:lnTo>
                    <a:pt x="0" y="18989"/>
                  </a:lnTo>
                  <a:cubicBezTo>
                    <a:pt x="0" y="20187"/>
                    <a:pt x="972" y="21157"/>
                    <a:pt x="2169" y="21157"/>
                  </a:cubicBezTo>
                  <a:lnTo>
                    <a:pt x="35890" y="21157"/>
                  </a:lnTo>
                  <a:cubicBezTo>
                    <a:pt x="37124" y="21157"/>
                    <a:pt x="37848" y="19766"/>
                    <a:pt x="37137" y="18756"/>
                  </a:cubicBezTo>
                  <a:lnTo>
                    <a:pt x="239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6085875" y="4213925"/>
              <a:ext cx="444850" cy="528950"/>
            </a:xfrm>
            <a:custGeom>
              <a:avLst/>
              <a:gdLst/>
              <a:ahLst/>
              <a:cxnLst/>
              <a:rect l="l" t="t" r="r" b="b"/>
              <a:pathLst>
                <a:path w="17794" h="21158" extrusionOk="0">
                  <a:moveTo>
                    <a:pt x="0" y="0"/>
                  </a:moveTo>
                  <a:lnTo>
                    <a:pt x="13169" y="18756"/>
                  </a:lnTo>
                  <a:cubicBezTo>
                    <a:pt x="13879" y="19766"/>
                    <a:pt x="13155" y="21157"/>
                    <a:pt x="11921" y="21157"/>
                  </a:cubicBezTo>
                  <a:lnTo>
                    <a:pt x="15836" y="21157"/>
                  </a:lnTo>
                  <a:cubicBezTo>
                    <a:pt x="17070" y="21157"/>
                    <a:pt x="17794" y="19766"/>
                    <a:pt x="17083" y="18756"/>
                  </a:cubicBezTo>
                  <a:lnTo>
                    <a:pt x="3915"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584525" y="4317875"/>
              <a:ext cx="452825" cy="425000"/>
            </a:xfrm>
            <a:custGeom>
              <a:avLst/>
              <a:gdLst/>
              <a:ahLst/>
              <a:cxnLst/>
              <a:rect l="l" t="t" r="r" b="b"/>
              <a:pathLst>
                <a:path w="18113" h="17000" extrusionOk="0">
                  <a:moveTo>
                    <a:pt x="0" y="0"/>
                  </a:moveTo>
                  <a:lnTo>
                    <a:pt x="0" y="15080"/>
                  </a:lnTo>
                  <a:cubicBezTo>
                    <a:pt x="0" y="16140"/>
                    <a:pt x="860" y="16999"/>
                    <a:pt x="1920" y="16999"/>
                  </a:cubicBezTo>
                  <a:lnTo>
                    <a:pt x="16540" y="16999"/>
                  </a:lnTo>
                  <a:cubicBezTo>
                    <a:pt x="17532" y="16999"/>
                    <a:pt x="18112" y="15881"/>
                    <a:pt x="17543" y="15069"/>
                  </a:cubicBezTo>
                  <a:lnTo>
                    <a:pt x="6963"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2730175" y="3700875"/>
              <a:ext cx="190425" cy="949450"/>
            </a:xfrm>
            <a:custGeom>
              <a:avLst/>
              <a:gdLst/>
              <a:ahLst/>
              <a:cxnLst/>
              <a:rect l="l" t="t" r="r" b="b"/>
              <a:pathLst>
                <a:path w="7617" h="37978" extrusionOk="0">
                  <a:moveTo>
                    <a:pt x="1442" y="0"/>
                  </a:moveTo>
                  <a:cubicBezTo>
                    <a:pt x="646" y="0"/>
                    <a:pt x="0" y="645"/>
                    <a:pt x="0" y="1441"/>
                  </a:cubicBezTo>
                  <a:lnTo>
                    <a:pt x="0" y="3684"/>
                  </a:lnTo>
                  <a:cubicBezTo>
                    <a:pt x="0" y="4480"/>
                    <a:pt x="646" y="5124"/>
                    <a:pt x="1442" y="5124"/>
                  </a:cubicBezTo>
                  <a:lnTo>
                    <a:pt x="2260" y="5124"/>
                  </a:lnTo>
                  <a:lnTo>
                    <a:pt x="2260" y="6406"/>
                  </a:lnTo>
                  <a:lnTo>
                    <a:pt x="1442" y="6406"/>
                  </a:lnTo>
                  <a:cubicBezTo>
                    <a:pt x="646" y="6406"/>
                    <a:pt x="0" y="7051"/>
                    <a:pt x="0" y="7847"/>
                  </a:cubicBezTo>
                  <a:lnTo>
                    <a:pt x="0" y="10090"/>
                  </a:lnTo>
                  <a:cubicBezTo>
                    <a:pt x="0" y="10886"/>
                    <a:pt x="646" y="11531"/>
                    <a:pt x="1442" y="11531"/>
                  </a:cubicBezTo>
                  <a:lnTo>
                    <a:pt x="2260" y="11531"/>
                  </a:lnTo>
                  <a:lnTo>
                    <a:pt x="2260" y="12903"/>
                  </a:lnTo>
                  <a:lnTo>
                    <a:pt x="1442" y="12903"/>
                  </a:lnTo>
                  <a:cubicBezTo>
                    <a:pt x="646" y="12903"/>
                    <a:pt x="0" y="13548"/>
                    <a:pt x="0" y="14344"/>
                  </a:cubicBezTo>
                  <a:lnTo>
                    <a:pt x="0" y="14811"/>
                  </a:lnTo>
                  <a:lnTo>
                    <a:pt x="0" y="16086"/>
                  </a:lnTo>
                  <a:lnTo>
                    <a:pt x="0" y="20047"/>
                  </a:lnTo>
                  <a:lnTo>
                    <a:pt x="0" y="20685"/>
                  </a:lnTo>
                  <a:lnTo>
                    <a:pt x="0" y="21633"/>
                  </a:lnTo>
                  <a:lnTo>
                    <a:pt x="0" y="22272"/>
                  </a:lnTo>
                  <a:lnTo>
                    <a:pt x="0" y="25230"/>
                  </a:lnTo>
                  <a:lnTo>
                    <a:pt x="0" y="26507"/>
                  </a:lnTo>
                  <a:lnTo>
                    <a:pt x="0" y="27294"/>
                  </a:lnTo>
                  <a:cubicBezTo>
                    <a:pt x="0" y="28090"/>
                    <a:pt x="646" y="28735"/>
                    <a:pt x="1442" y="28735"/>
                  </a:cubicBezTo>
                  <a:lnTo>
                    <a:pt x="2260" y="28735"/>
                  </a:lnTo>
                  <a:lnTo>
                    <a:pt x="2260" y="30184"/>
                  </a:lnTo>
                  <a:lnTo>
                    <a:pt x="2260" y="35141"/>
                  </a:lnTo>
                  <a:lnTo>
                    <a:pt x="45" y="35141"/>
                  </a:lnTo>
                  <a:lnTo>
                    <a:pt x="45" y="35442"/>
                  </a:lnTo>
                  <a:cubicBezTo>
                    <a:pt x="45" y="35935"/>
                    <a:pt x="188" y="36393"/>
                    <a:pt x="432" y="36783"/>
                  </a:cubicBezTo>
                  <a:cubicBezTo>
                    <a:pt x="434" y="36789"/>
                    <a:pt x="437" y="36794"/>
                    <a:pt x="442" y="36799"/>
                  </a:cubicBezTo>
                  <a:cubicBezTo>
                    <a:pt x="564" y="36994"/>
                    <a:pt x="714" y="37168"/>
                    <a:pt x="883" y="37322"/>
                  </a:cubicBezTo>
                  <a:cubicBezTo>
                    <a:pt x="894" y="37331"/>
                    <a:pt x="904" y="37341"/>
                    <a:pt x="914" y="37350"/>
                  </a:cubicBezTo>
                  <a:cubicBezTo>
                    <a:pt x="999" y="37424"/>
                    <a:pt x="1089" y="37494"/>
                    <a:pt x="1183" y="37556"/>
                  </a:cubicBezTo>
                  <a:cubicBezTo>
                    <a:pt x="1186" y="37558"/>
                    <a:pt x="1189" y="37559"/>
                    <a:pt x="1190" y="37561"/>
                  </a:cubicBezTo>
                  <a:cubicBezTo>
                    <a:pt x="1279" y="37618"/>
                    <a:pt x="1372" y="37670"/>
                    <a:pt x="1467" y="37717"/>
                  </a:cubicBezTo>
                  <a:cubicBezTo>
                    <a:pt x="1487" y="37726"/>
                    <a:pt x="1506" y="37737"/>
                    <a:pt x="1527" y="37745"/>
                  </a:cubicBezTo>
                  <a:cubicBezTo>
                    <a:pt x="1628" y="37791"/>
                    <a:pt x="1729" y="37833"/>
                    <a:pt x="1836" y="37865"/>
                  </a:cubicBezTo>
                  <a:cubicBezTo>
                    <a:pt x="1842" y="37868"/>
                    <a:pt x="1848" y="37868"/>
                    <a:pt x="1852" y="37869"/>
                  </a:cubicBezTo>
                  <a:cubicBezTo>
                    <a:pt x="1951" y="37899"/>
                    <a:pt x="2054" y="37921"/>
                    <a:pt x="2158" y="37939"/>
                  </a:cubicBezTo>
                  <a:cubicBezTo>
                    <a:pt x="2186" y="37943"/>
                    <a:pt x="2214" y="37948"/>
                    <a:pt x="2242" y="37952"/>
                  </a:cubicBezTo>
                  <a:cubicBezTo>
                    <a:pt x="2353" y="37967"/>
                    <a:pt x="2465" y="37977"/>
                    <a:pt x="2580" y="37977"/>
                  </a:cubicBezTo>
                  <a:lnTo>
                    <a:pt x="5039" y="37977"/>
                  </a:lnTo>
                  <a:cubicBezTo>
                    <a:pt x="5180" y="37977"/>
                    <a:pt x="5321" y="37963"/>
                    <a:pt x="5456" y="37940"/>
                  </a:cubicBezTo>
                  <a:cubicBezTo>
                    <a:pt x="5474" y="37937"/>
                    <a:pt x="5493" y="37934"/>
                    <a:pt x="5511" y="37931"/>
                  </a:cubicBezTo>
                  <a:cubicBezTo>
                    <a:pt x="5640" y="37906"/>
                    <a:pt x="5765" y="37871"/>
                    <a:pt x="5888" y="37828"/>
                  </a:cubicBezTo>
                  <a:cubicBezTo>
                    <a:pt x="5907" y="37821"/>
                    <a:pt x="5927" y="37813"/>
                    <a:pt x="5948" y="37806"/>
                  </a:cubicBezTo>
                  <a:cubicBezTo>
                    <a:pt x="6068" y="37760"/>
                    <a:pt x="6184" y="37706"/>
                    <a:pt x="6295" y="37642"/>
                  </a:cubicBezTo>
                  <a:cubicBezTo>
                    <a:pt x="6310" y="37633"/>
                    <a:pt x="6325" y="37624"/>
                    <a:pt x="6339" y="37615"/>
                  </a:cubicBezTo>
                  <a:cubicBezTo>
                    <a:pt x="6453" y="37546"/>
                    <a:pt x="6564" y="37469"/>
                    <a:pt x="6666" y="37384"/>
                  </a:cubicBezTo>
                  <a:cubicBezTo>
                    <a:pt x="6667" y="37384"/>
                    <a:pt x="6667" y="37382"/>
                    <a:pt x="6669" y="37382"/>
                  </a:cubicBezTo>
                  <a:cubicBezTo>
                    <a:pt x="6777" y="37291"/>
                    <a:pt x="6877" y="37190"/>
                    <a:pt x="6969" y="37082"/>
                  </a:cubicBezTo>
                  <a:cubicBezTo>
                    <a:pt x="6970" y="37081"/>
                    <a:pt x="6971" y="37079"/>
                    <a:pt x="6973" y="37078"/>
                  </a:cubicBezTo>
                  <a:cubicBezTo>
                    <a:pt x="7062" y="36973"/>
                    <a:pt x="7141" y="36859"/>
                    <a:pt x="7212" y="36741"/>
                  </a:cubicBezTo>
                  <a:cubicBezTo>
                    <a:pt x="7217" y="36732"/>
                    <a:pt x="7222" y="36725"/>
                    <a:pt x="7227" y="36718"/>
                  </a:cubicBezTo>
                  <a:cubicBezTo>
                    <a:pt x="7296" y="36598"/>
                    <a:pt x="7355" y="36474"/>
                    <a:pt x="7404" y="36344"/>
                  </a:cubicBezTo>
                  <a:cubicBezTo>
                    <a:pt x="7407" y="36337"/>
                    <a:pt x="7410" y="36329"/>
                    <a:pt x="7413" y="36321"/>
                  </a:cubicBezTo>
                  <a:cubicBezTo>
                    <a:pt x="7463" y="36188"/>
                    <a:pt x="7502" y="36050"/>
                    <a:pt x="7528" y="35907"/>
                  </a:cubicBezTo>
                  <a:cubicBezTo>
                    <a:pt x="7556" y="35756"/>
                    <a:pt x="7572" y="35601"/>
                    <a:pt x="7572" y="35442"/>
                  </a:cubicBezTo>
                  <a:lnTo>
                    <a:pt x="7572" y="35141"/>
                  </a:lnTo>
                  <a:lnTo>
                    <a:pt x="5359" y="35141"/>
                  </a:lnTo>
                  <a:lnTo>
                    <a:pt x="5359" y="30184"/>
                  </a:lnTo>
                  <a:lnTo>
                    <a:pt x="5359" y="28735"/>
                  </a:lnTo>
                  <a:lnTo>
                    <a:pt x="6177" y="28735"/>
                  </a:lnTo>
                  <a:cubicBezTo>
                    <a:pt x="6973" y="28735"/>
                    <a:pt x="7617" y="28090"/>
                    <a:pt x="7617" y="27294"/>
                  </a:cubicBezTo>
                  <a:lnTo>
                    <a:pt x="7617" y="26507"/>
                  </a:lnTo>
                  <a:lnTo>
                    <a:pt x="7617" y="25230"/>
                  </a:lnTo>
                  <a:lnTo>
                    <a:pt x="7617" y="22272"/>
                  </a:lnTo>
                  <a:lnTo>
                    <a:pt x="7617" y="21633"/>
                  </a:lnTo>
                  <a:lnTo>
                    <a:pt x="7617" y="20685"/>
                  </a:lnTo>
                  <a:lnTo>
                    <a:pt x="7617" y="20047"/>
                  </a:lnTo>
                  <a:lnTo>
                    <a:pt x="7617" y="16086"/>
                  </a:lnTo>
                  <a:lnTo>
                    <a:pt x="7617" y="14811"/>
                  </a:lnTo>
                  <a:lnTo>
                    <a:pt x="7617" y="14344"/>
                  </a:lnTo>
                  <a:cubicBezTo>
                    <a:pt x="7617" y="13548"/>
                    <a:pt x="6973" y="12903"/>
                    <a:pt x="6177" y="12903"/>
                  </a:cubicBezTo>
                  <a:lnTo>
                    <a:pt x="5359" y="12903"/>
                  </a:lnTo>
                  <a:lnTo>
                    <a:pt x="5359" y="11531"/>
                  </a:lnTo>
                  <a:lnTo>
                    <a:pt x="6177" y="11531"/>
                  </a:lnTo>
                  <a:cubicBezTo>
                    <a:pt x="6973" y="11531"/>
                    <a:pt x="7617" y="10886"/>
                    <a:pt x="7617" y="10090"/>
                  </a:cubicBezTo>
                  <a:lnTo>
                    <a:pt x="7617" y="7847"/>
                  </a:lnTo>
                  <a:cubicBezTo>
                    <a:pt x="7617" y="7051"/>
                    <a:pt x="6973" y="6406"/>
                    <a:pt x="6177" y="6406"/>
                  </a:cubicBezTo>
                  <a:lnTo>
                    <a:pt x="5359" y="6406"/>
                  </a:lnTo>
                  <a:lnTo>
                    <a:pt x="5359" y="5124"/>
                  </a:lnTo>
                  <a:lnTo>
                    <a:pt x="6177" y="5124"/>
                  </a:lnTo>
                  <a:cubicBezTo>
                    <a:pt x="6973" y="5124"/>
                    <a:pt x="7617" y="4480"/>
                    <a:pt x="7617" y="3684"/>
                  </a:cubicBezTo>
                  <a:lnTo>
                    <a:pt x="7617" y="1441"/>
                  </a:lnTo>
                  <a:cubicBezTo>
                    <a:pt x="7617" y="645"/>
                    <a:pt x="6973" y="0"/>
                    <a:pt x="6177"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2432125" y="3896550"/>
              <a:ext cx="243250" cy="63525"/>
            </a:xfrm>
            <a:custGeom>
              <a:avLst/>
              <a:gdLst/>
              <a:ahLst/>
              <a:cxnLst/>
              <a:rect l="l" t="t" r="r" b="b"/>
              <a:pathLst>
                <a:path w="9730" h="2541" extrusionOk="0">
                  <a:moveTo>
                    <a:pt x="40" y="1"/>
                  </a:moveTo>
                  <a:cubicBezTo>
                    <a:pt x="18" y="1"/>
                    <a:pt x="0" y="20"/>
                    <a:pt x="0" y="42"/>
                  </a:cubicBezTo>
                  <a:lnTo>
                    <a:pt x="0" y="2499"/>
                  </a:lnTo>
                  <a:cubicBezTo>
                    <a:pt x="0" y="2521"/>
                    <a:pt x="18" y="2540"/>
                    <a:pt x="40" y="2540"/>
                  </a:cubicBezTo>
                  <a:lnTo>
                    <a:pt x="9688" y="2540"/>
                  </a:lnTo>
                  <a:cubicBezTo>
                    <a:pt x="9710" y="2540"/>
                    <a:pt x="9730" y="2521"/>
                    <a:pt x="9730" y="2499"/>
                  </a:cubicBezTo>
                  <a:lnTo>
                    <a:pt x="9730" y="42"/>
                  </a:lnTo>
                  <a:cubicBezTo>
                    <a:pt x="9730" y="20"/>
                    <a:pt x="9710" y="1"/>
                    <a:pt x="9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2588600" y="3896550"/>
              <a:ext cx="157725" cy="63525"/>
            </a:xfrm>
            <a:custGeom>
              <a:avLst/>
              <a:gdLst/>
              <a:ahLst/>
              <a:cxnLst/>
              <a:rect l="l" t="t" r="r" b="b"/>
              <a:pathLst>
                <a:path w="6309" h="2541" extrusionOk="0">
                  <a:moveTo>
                    <a:pt x="401" y="1"/>
                  </a:moveTo>
                  <a:cubicBezTo>
                    <a:pt x="141" y="1"/>
                    <a:pt x="0" y="212"/>
                    <a:pt x="88" y="472"/>
                  </a:cubicBezTo>
                  <a:lnTo>
                    <a:pt x="619" y="2071"/>
                  </a:lnTo>
                  <a:cubicBezTo>
                    <a:pt x="705" y="2329"/>
                    <a:pt x="985" y="2540"/>
                    <a:pt x="1245" y="2540"/>
                  </a:cubicBezTo>
                  <a:lnTo>
                    <a:pt x="5910" y="2540"/>
                  </a:lnTo>
                  <a:cubicBezTo>
                    <a:pt x="6168" y="2540"/>
                    <a:pt x="6309" y="2329"/>
                    <a:pt x="6223" y="2071"/>
                  </a:cubicBezTo>
                  <a:lnTo>
                    <a:pt x="5691" y="472"/>
                  </a:lnTo>
                  <a:cubicBezTo>
                    <a:pt x="5604" y="212"/>
                    <a:pt x="5324" y="1"/>
                    <a:pt x="5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518050" y="4076400"/>
              <a:ext cx="176400" cy="63500"/>
            </a:xfrm>
            <a:custGeom>
              <a:avLst/>
              <a:gdLst/>
              <a:ahLst/>
              <a:cxnLst/>
              <a:rect l="l" t="t" r="r" b="b"/>
              <a:pathLst>
                <a:path w="7056" h="2540" extrusionOk="0">
                  <a:moveTo>
                    <a:pt x="36" y="1"/>
                  </a:moveTo>
                  <a:cubicBezTo>
                    <a:pt x="17" y="1"/>
                    <a:pt x="1" y="16"/>
                    <a:pt x="1" y="35"/>
                  </a:cubicBezTo>
                  <a:lnTo>
                    <a:pt x="1" y="2505"/>
                  </a:lnTo>
                  <a:cubicBezTo>
                    <a:pt x="1" y="2524"/>
                    <a:pt x="17" y="2539"/>
                    <a:pt x="36" y="2539"/>
                  </a:cubicBezTo>
                  <a:lnTo>
                    <a:pt x="7021" y="2539"/>
                  </a:lnTo>
                  <a:cubicBezTo>
                    <a:pt x="7040" y="2539"/>
                    <a:pt x="7056" y="2524"/>
                    <a:pt x="7056" y="2505"/>
                  </a:cubicBezTo>
                  <a:lnTo>
                    <a:pt x="7056" y="35"/>
                  </a:lnTo>
                  <a:cubicBezTo>
                    <a:pt x="7056" y="16"/>
                    <a:pt x="7040" y="1"/>
                    <a:pt x="7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631525" y="4076400"/>
              <a:ext cx="114400" cy="63500"/>
            </a:xfrm>
            <a:custGeom>
              <a:avLst/>
              <a:gdLst/>
              <a:ahLst/>
              <a:cxnLst/>
              <a:rect l="l" t="t" r="r" b="b"/>
              <a:pathLst>
                <a:path w="4576" h="2540" extrusionOk="0">
                  <a:moveTo>
                    <a:pt x="290" y="1"/>
                  </a:moveTo>
                  <a:cubicBezTo>
                    <a:pt x="103" y="1"/>
                    <a:pt x="1" y="210"/>
                    <a:pt x="63" y="470"/>
                  </a:cubicBezTo>
                  <a:lnTo>
                    <a:pt x="450" y="2069"/>
                  </a:lnTo>
                  <a:cubicBezTo>
                    <a:pt x="512" y="2329"/>
                    <a:pt x="715" y="2539"/>
                    <a:pt x="903" y="2539"/>
                  </a:cubicBezTo>
                  <a:lnTo>
                    <a:pt x="4286" y="2539"/>
                  </a:lnTo>
                  <a:cubicBezTo>
                    <a:pt x="4473" y="2539"/>
                    <a:pt x="4575" y="2329"/>
                    <a:pt x="4513" y="2069"/>
                  </a:cubicBezTo>
                  <a:lnTo>
                    <a:pt x="4126" y="470"/>
                  </a:lnTo>
                  <a:cubicBezTo>
                    <a:pt x="4064" y="210"/>
                    <a:pt x="3861" y="1"/>
                    <a:pt x="3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2362000" y="3737900"/>
              <a:ext cx="313375" cy="63475"/>
            </a:xfrm>
            <a:custGeom>
              <a:avLst/>
              <a:gdLst/>
              <a:ahLst/>
              <a:cxnLst/>
              <a:rect l="l" t="t" r="r" b="b"/>
              <a:pathLst>
                <a:path w="12535" h="2539" extrusionOk="0">
                  <a:moveTo>
                    <a:pt x="48" y="0"/>
                  </a:moveTo>
                  <a:cubicBezTo>
                    <a:pt x="22" y="0"/>
                    <a:pt x="1" y="21"/>
                    <a:pt x="1" y="46"/>
                  </a:cubicBezTo>
                  <a:lnTo>
                    <a:pt x="1" y="2493"/>
                  </a:lnTo>
                  <a:cubicBezTo>
                    <a:pt x="1" y="2518"/>
                    <a:pt x="22" y="2538"/>
                    <a:pt x="48" y="2538"/>
                  </a:cubicBezTo>
                  <a:lnTo>
                    <a:pt x="12487" y="2538"/>
                  </a:lnTo>
                  <a:cubicBezTo>
                    <a:pt x="12514" y="2538"/>
                    <a:pt x="12535" y="2518"/>
                    <a:pt x="12535" y="2493"/>
                  </a:cubicBezTo>
                  <a:lnTo>
                    <a:pt x="12535" y="46"/>
                  </a:lnTo>
                  <a:cubicBezTo>
                    <a:pt x="12535" y="21"/>
                    <a:pt x="12514" y="0"/>
                    <a:pt x="12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2531850" y="3737900"/>
              <a:ext cx="215025" cy="63475"/>
            </a:xfrm>
            <a:custGeom>
              <a:avLst/>
              <a:gdLst/>
              <a:ahLst/>
              <a:cxnLst/>
              <a:rect l="l" t="t" r="r" b="b"/>
              <a:pathLst>
                <a:path w="8601" h="2539" extrusionOk="0">
                  <a:moveTo>
                    <a:pt x="546" y="0"/>
                  </a:moveTo>
                  <a:cubicBezTo>
                    <a:pt x="191" y="0"/>
                    <a:pt x="1" y="210"/>
                    <a:pt x="118" y="470"/>
                  </a:cubicBezTo>
                  <a:lnTo>
                    <a:pt x="844" y="2069"/>
                  </a:lnTo>
                  <a:cubicBezTo>
                    <a:pt x="961" y="2329"/>
                    <a:pt x="1343" y="2538"/>
                    <a:pt x="1698" y="2538"/>
                  </a:cubicBezTo>
                  <a:lnTo>
                    <a:pt x="8056" y="2538"/>
                  </a:lnTo>
                  <a:cubicBezTo>
                    <a:pt x="8410" y="2538"/>
                    <a:pt x="8601" y="2329"/>
                    <a:pt x="8484" y="2069"/>
                  </a:cubicBezTo>
                  <a:lnTo>
                    <a:pt x="7758" y="470"/>
                  </a:lnTo>
                  <a:cubicBezTo>
                    <a:pt x="7641" y="210"/>
                    <a:pt x="7259" y="0"/>
                    <a:pt x="6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2719550" y="3785475"/>
              <a:ext cx="77500" cy="816375"/>
            </a:xfrm>
            <a:custGeom>
              <a:avLst/>
              <a:gdLst/>
              <a:ahLst/>
              <a:cxnLst/>
              <a:rect l="l" t="t" r="r" b="b"/>
              <a:pathLst>
                <a:path w="3100" h="32655" extrusionOk="0">
                  <a:moveTo>
                    <a:pt x="0" y="0"/>
                  </a:moveTo>
                  <a:lnTo>
                    <a:pt x="0" y="32654"/>
                  </a:lnTo>
                  <a:lnTo>
                    <a:pt x="3099" y="32654"/>
                  </a:lnTo>
                  <a:lnTo>
                    <a:pt x="3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2719550" y="4275650"/>
              <a:ext cx="77500" cy="179825"/>
            </a:xfrm>
            <a:custGeom>
              <a:avLst/>
              <a:gdLst/>
              <a:ahLst/>
              <a:cxnLst/>
              <a:rect l="l" t="t" r="r" b="b"/>
              <a:pathLst>
                <a:path w="3100" h="7193" extrusionOk="0">
                  <a:moveTo>
                    <a:pt x="0" y="0"/>
                  </a:moveTo>
                  <a:lnTo>
                    <a:pt x="0" y="7193"/>
                  </a:lnTo>
                  <a:lnTo>
                    <a:pt x="3099" y="7193"/>
                  </a:lnTo>
                  <a:lnTo>
                    <a:pt x="3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2719550" y="3799625"/>
              <a:ext cx="77500" cy="278575"/>
            </a:xfrm>
            <a:custGeom>
              <a:avLst/>
              <a:gdLst/>
              <a:ahLst/>
              <a:cxnLst/>
              <a:rect l="l" t="t" r="r" b="b"/>
              <a:pathLst>
                <a:path w="3100" h="11143" extrusionOk="0">
                  <a:moveTo>
                    <a:pt x="0" y="0"/>
                  </a:moveTo>
                  <a:lnTo>
                    <a:pt x="0" y="11143"/>
                  </a:lnTo>
                  <a:lnTo>
                    <a:pt x="3099" y="11143"/>
                  </a:lnTo>
                  <a:lnTo>
                    <a:pt x="3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663050" y="4023425"/>
              <a:ext cx="190450" cy="395850"/>
            </a:xfrm>
            <a:custGeom>
              <a:avLst/>
              <a:gdLst/>
              <a:ahLst/>
              <a:cxnLst/>
              <a:rect l="l" t="t" r="r" b="b"/>
              <a:pathLst>
                <a:path w="7618" h="15834" extrusionOk="0">
                  <a:moveTo>
                    <a:pt x="95" y="1"/>
                  </a:moveTo>
                  <a:cubicBezTo>
                    <a:pt x="44" y="1"/>
                    <a:pt x="1" y="44"/>
                    <a:pt x="1" y="95"/>
                  </a:cubicBezTo>
                  <a:lnTo>
                    <a:pt x="1" y="15737"/>
                  </a:lnTo>
                  <a:cubicBezTo>
                    <a:pt x="1" y="15790"/>
                    <a:pt x="44" y="15833"/>
                    <a:pt x="95" y="15833"/>
                  </a:cubicBezTo>
                  <a:lnTo>
                    <a:pt x="7523" y="15833"/>
                  </a:lnTo>
                  <a:cubicBezTo>
                    <a:pt x="7576" y="15833"/>
                    <a:pt x="7617" y="15790"/>
                    <a:pt x="7617" y="15737"/>
                  </a:cubicBezTo>
                  <a:lnTo>
                    <a:pt x="7617" y="95"/>
                  </a:lnTo>
                  <a:cubicBezTo>
                    <a:pt x="7617" y="44"/>
                    <a:pt x="7576" y="1"/>
                    <a:pt x="7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2663050" y="3861000"/>
              <a:ext cx="190450" cy="128150"/>
            </a:xfrm>
            <a:custGeom>
              <a:avLst/>
              <a:gdLst/>
              <a:ahLst/>
              <a:cxnLst/>
              <a:rect l="l" t="t" r="r" b="b"/>
              <a:pathLst>
                <a:path w="7618" h="5126" extrusionOk="0">
                  <a:moveTo>
                    <a:pt x="95" y="1"/>
                  </a:moveTo>
                  <a:cubicBezTo>
                    <a:pt x="44" y="1"/>
                    <a:pt x="1" y="43"/>
                    <a:pt x="1" y="95"/>
                  </a:cubicBezTo>
                  <a:lnTo>
                    <a:pt x="1" y="5032"/>
                  </a:lnTo>
                  <a:cubicBezTo>
                    <a:pt x="1" y="5083"/>
                    <a:pt x="44" y="5126"/>
                    <a:pt x="95" y="5126"/>
                  </a:cubicBezTo>
                  <a:lnTo>
                    <a:pt x="7523" y="5126"/>
                  </a:lnTo>
                  <a:cubicBezTo>
                    <a:pt x="7576" y="5126"/>
                    <a:pt x="7617" y="5083"/>
                    <a:pt x="7617" y="5032"/>
                  </a:cubicBezTo>
                  <a:lnTo>
                    <a:pt x="7617" y="95"/>
                  </a:lnTo>
                  <a:cubicBezTo>
                    <a:pt x="7617" y="43"/>
                    <a:pt x="7576" y="1"/>
                    <a:pt x="7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2663050" y="3700875"/>
              <a:ext cx="190450" cy="128100"/>
            </a:xfrm>
            <a:custGeom>
              <a:avLst/>
              <a:gdLst/>
              <a:ahLst/>
              <a:cxnLst/>
              <a:rect l="l" t="t" r="r" b="b"/>
              <a:pathLst>
                <a:path w="7618" h="5124" extrusionOk="0">
                  <a:moveTo>
                    <a:pt x="95" y="0"/>
                  </a:moveTo>
                  <a:cubicBezTo>
                    <a:pt x="44" y="0"/>
                    <a:pt x="1" y="43"/>
                    <a:pt x="1" y="95"/>
                  </a:cubicBezTo>
                  <a:lnTo>
                    <a:pt x="1" y="5029"/>
                  </a:lnTo>
                  <a:cubicBezTo>
                    <a:pt x="1" y="5083"/>
                    <a:pt x="44" y="5124"/>
                    <a:pt x="95" y="5124"/>
                  </a:cubicBezTo>
                  <a:lnTo>
                    <a:pt x="7523" y="5124"/>
                  </a:lnTo>
                  <a:cubicBezTo>
                    <a:pt x="7576" y="5124"/>
                    <a:pt x="7617" y="5083"/>
                    <a:pt x="7617" y="5029"/>
                  </a:cubicBezTo>
                  <a:lnTo>
                    <a:pt x="7617" y="95"/>
                  </a:lnTo>
                  <a:cubicBezTo>
                    <a:pt x="7617" y="43"/>
                    <a:pt x="7576" y="0"/>
                    <a:pt x="7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2664175" y="4579375"/>
              <a:ext cx="188200" cy="70950"/>
            </a:xfrm>
            <a:custGeom>
              <a:avLst/>
              <a:gdLst/>
              <a:ahLst/>
              <a:cxnLst/>
              <a:rect l="l" t="t" r="r" b="b"/>
              <a:pathLst>
                <a:path w="7528" h="2838" extrusionOk="0">
                  <a:moveTo>
                    <a:pt x="0" y="1"/>
                  </a:moveTo>
                  <a:lnTo>
                    <a:pt x="0" y="2670"/>
                  </a:lnTo>
                  <a:cubicBezTo>
                    <a:pt x="0" y="2762"/>
                    <a:pt x="75" y="2837"/>
                    <a:pt x="167" y="2837"/>
                  </a:cubicBezTo>
                  <a:lnTo>
                    <a:pt x="7363" y="2837"/>
                  </a:lnTo>
                  <a:cubicBezTo>
                    <a:pt x="7454" y="2837"/>
                    <a:pt x="7528" y="2762"/>
                    <a:pt x="7528" y="2670"/>
                  </a:cubicBezTo>
                  <a:lnTo>
                    <a:pt x="75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2669700" y="4598550"/>
              <a:ext cx="181575" cy="51775"/>
            </a:xfrm>
            <a:custGeom>
              <a:avLst/>
              <a:gdLst/>
              <a:ahLst/>
              <a:cxnLst/>
              <a:rect l="l" t="t" r="r" b="b"/>
              <a:pathLst>
                <a:path w="7263" h="2071" extrusionOk="0">
                  <a:moveTo>
                    <a:pt x="7263" y="0"/>
                  </a:moveTo>
                  <a:lnTo>
                    <a:pt x="7263" y="0"/>
                  </a:lnTo>
                  <a:cubicBezTo>
                    <a:pt x="6306" y="369"/>
                    <a:pt x="4261" y="625"/>
                    <a:pt x="1886" y="625"/>
                  </a:cubicBezTo>
                  <a:cubicBezTo>
                    <a:pt x="1226" y="625"/>
                    <a:pt x="594" y="604"/>
                    <a:pt x="1" y="567"/>
                  </a:cubicBezTo>
                  <a:lnTo>
                    <a:pt x="1" y="567"/>
                  </a:lnTo>
                  <a:cubicBezTo>
                    <a:pt x="396" y="1453"/>
                    <a:pt x="1282" y="2070"/>
                    <a:pt x="2314" y="2070"/>
                  </a:cubicBezTo>
                  <a:lnTo>
                    <a:pt x="4773" y="2070"/>
                  </a:lnTo>
                  <a:cubicBezTo>
                    <a:pt x="6013" y="2070"/>
                    <a:pt x="7044" y="1178"/>
                    <a:pt x="7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2680700" y="4023425"/>
              <a:ext cx="130500" cy="395850"/>
            </a:xfrm>
            <a:custGeom>
              <a:avLst/>
              <a:gdLst/>
              <a:ahLst/>
              <a:cxnLst/>
              <a:rect l="l" t="t" r="r" b="b"/>
              <a:pathLst>
                <a:path w="5220" h="15834" extrusionOk="0">
                  <a:moveTo>
                    <a:pt x="79" y="1"/>
                  </a:moveTo>
                  <a:cubicBezTo>
                    <a:pt x="36" y="1"/>
                    <a:pt x="1" y="36"/>
                    <a:pt x="1" y="79"/>
                  </a:cubicBezTo>
                  <a:lnTo>
                    <a:pt x="1" y="15755"/>
                  </a:lnTo>
                  <a:cubicBezTo>
                    <a:pt x="1" y="15798"/>
                    <a:pt x="36" y="15833"/>
                    <a:pt x="79" y="15833"/>
                  </a:cubicBezTo>
                  <a:lnTo>
                    <a:pt x="5141" y="15833"/>
                  </a:lnTo>
                  <a:cubicBezTo>
                    <a:pt x="5184" y="15833"/>
                    <a:pt x="5219" y="15798"/>
                    <a:pt x="5219" y="15755"/>
                  </a:cubicBezTo>
                  <a:lnTo>
                    <a:pt x="5219" y="79"/>
                  </a:lnTo>
                  <a:cubicBezTo>
                    <a:pt x="5219" y="36"/>
                    <a:pt x="5184" y="1"/>
                    <a:pt x="5141"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2692150" y="4226275"/>
              <a:ext cx="45875" cy="178075"/>
            </a:xfrm>
            <a:custGeom>
              <a:avLst/>
              <a:gdLst/>
              <a:ahLst/>
              <a:cxnLst/>
              <a:rect l="l" t="t" r="r" b="b"/>
              <a:pathLst>
                <a:path w="1835" h="7123" extrusionOk="0">
                  <a:moveTo>
                    <a:pt x="31" y="1"/>
                  </a:moveTo>
                  <a:cubicBezTo>
                    <a:pt x="15" y="1"/>
                    <a:pt x="0" y="14"/>
                    <a:pt x="0" y="32"/>
                  </a:cubicBezTo>
                  <a:lnTo>
                    <a:pt x="0" y="7092"/>
                  </a:lnTo>
                  <a:cubicBezTo>
                    <a:pt x="0" y="7109"/>
                    <a:pt x="15" y="7123"/>
                    <a:pt x="31" y="7123"/>
                  </a:cubicBezTo>
                  <a:lnTo>
                    <a:pt x="1803" y="7123"/>
                  </a:lnTo>
                  <a:cubicBezTo>
                    <a:pt x="1821" y="7123"/>
                    <a:pt x="1834" y="7109"/>
                    <a:pt x="1834" y="7092"/>
                  </a:cubicBezTo>
                  <a:lnTo>
                    <a:pt x="1834" y="32"/>
                  </a:lnTo>
                  <a:cubicBezTo>
                    <a:pt x="1834" y="14"/>
                    <a:pt x="1821" y="1"/>
                    <a:pt x="1803"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2692150" y="4046425"/>
              <a:ext cx="45875" cy="116400"/>
            </a:xfrm>
            <a:custGeom>
              <a:avLst/>
              <a:gdLst/>
              <a:ahLst/>
              <a:cxnLst/>
              <a:rect l="l" t="t" r="r" b="b"/>
              <a:pathLst>
                <a:path w="1835" h="4656" extrusionOk="0">
                  <a:moveTo>
                    <a:pt x="26" y="1"/>
                  </a:moveTo>
                  <a:cubicBezTo>
                    <a:pt x="12" y="1"/>
                    <a:pt x="0" y="13"/>
                    <a:pt x="0" y="26"/>
                  </a:cubicBezTo>
                  <a:lnTo>
                    <a:pt x="0" y="4630"/>
                  </a:lnTo>
                  <a:cubicBezTo>
                    <a:pt x="0" y="4645"/>
                    <a:pt x="12" y="4655"/>
                    <a:pt x="26" y="4655"/>
                  </a:cubicBezTo>
                  <a:lnTo>
                    <a:pt x="1809" y="4655"/>
                  </a:lnTo>
                  <a:cubicBezTo>
                    <a:pt x="1823" y="4655"/>
                    <a:pt x="1834" y="4645"/>
                    <a:pt x="1834" y="4630"/>
                  </a:cubicBezTo>
                  <a:lnTo>
                    <a:pt x="1834" y="26"/>
                  </a:lnTo>
                  <a:cubicBezTo>
                    <a:pt x="1834" y="13"/>
                    <a:pt x="1823" y="1"/>
                    <a:pt x="1809"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2663050" y="4317950"/>
              <a:ext cx="190450" cy="31950"/>
            </a:xfrm>
            <a:custGeom>
              <a:avLst/>
              <a:gdLst/>
              <a:ahLst/>
              <a:cxnLst/>
              <a:rect l="l" t="t" r="r" b="b"/>
              <a:pathLst>
                <a:path w="7618" h="1278" extrusionOk="0">
                  <a:moveTo>
                    <a:pt x="1" y="0"/>
                  </a:moveTo>
                  <a:lnTo>
                    <a:pt x="1" y="1278"/>
                  </a:lnTo>
                  <a:lnTo>
                    <a:pt x="7617" y="1278"/>
                  </a:lnTo>
                  <a:lnTo>
                    <a:pt x="76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2663050" y="4241675"/>
              <a:ext cx="190450" cy="16000"/>
            </a:xfrm>
            <a:custGeom>
              <a:avLst/>
              <a:gdLst/>
              <a:ahLst/>
              <a:cxnLst/>
              <a:rect l="l" t="t" r="r" b="b"/>
              <a:pathLst>
                <a:path w="7618" h="640" extrusionOk="0">
                  <a:moveTo>
                    <a:pt x="1" y="1"/>
                  </a:moveTo>
                  <a:lnTo>
                    <a:pt x="1" y="640"/>
                  </a:lnTo>
                  <a:lnTo>
                    <a:pt x="7617" y="640"/>
                  </a:lnTo>
                  <a:lnTo>
                    <a:pt x="76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2663050" y="4202025"/>
              <a:ext cx="190450" cy="15975"/>
            </a:xfrm>
            <a:custGeom>
              <a:avLst/>
              <a:gdLst/>
              <a:ahLst/>
              <a:cxnLst/>
              <a:rect l="l" t="t" r="r" b="b"/>
              <a:pathLst>
                <a:path w="7618" h="639" extrusionOk="0">
                  <a:moveTo>
                    <a:pt x="1" y="1"/>
                  </a:moveTo>
                  <a:lnTo>
                    <a:pt x="1" y="639"/>
                  </a:lnTo>
                  <a:lnTo>
                    <a:pt x="7617" y="639"/>
                  </a:lnTo>
                  <a:lnTo>
                    <a:pt x="76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2684650" y="3861000"/>
              <a:ext cx="119050" cy="128150"/>
            </a:xfrm>
            <a:custGeom>
              <a:avLst/>
              <a:gdLst/>
              <a:ahLst/>
              <a:cxnLst/>
              <a:rect l="l" t="t" r="r" b="b"/>
              <a:pathLst>
                <a:path w="4762" h="5126" extrusionOk="0">
                  <a:moveTo>
                    <a:pt x="76" y="1"/>
                  </a:moveTo>
                  <a:cubicBezTo>
                    <a:pt x="35" y="1"/>
                    <a:pt x="1" y="35"/>
                    <a:pt x="1" y="76"/>
                  </a:cubicBezTo>
                  <a:lnTo>
                    <a:pt x="1" y="5051"/>
                  </a:lnTo>
                  <a:cubicBezTo>
                    <a:pt x="1" y="5092"/>
                    <a:pt x="35" y="5126"/>
                    <a:pt x="76" y="5126"/>
                  </a:cubicBezTo>
                  <a:lnTo>
                    <a:pt x="4687" y="5126"/>
                  </a:lnTo>
                  <a:cubicBezTo>
                    <a:pt x="4729" y="5126"/>
                    <a:pt x="4761" y="5092"/>
                    <a:pt x="4761" y="5051"/>
                  </a:cubicBezTo>
                  <a:lnTo>
                    <a:pt x="4761" y="76"/>
                  </a:lnTo>
                  <a:cubicBezTo>
                    <a:pt x="4761" y="35"/>
                    <a:pt x="4729" y="1"/>
                    <a:pt x="4687"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2697900" y="3876725"/>
              <a:ext cx="43675" cy="76300"/>
            </a:xfrm>
            <a:custGeom>
              <a:avLst/>
              <a:gdLst/>
              <a:ahLst/>
              <a:cxnLst/>
              <a:rect l="l" t="t" r="r" b="b"/>
              <a:pathLst>
                <a:path w="1747" h="3052" extrusionOk="0">
                  <a:moveTo>
                    <a:pt x="35" y="1"/>
                  </a:moveTo>
                  <a:cubicBezTo>
                    <a:pt x="16" y="1"/>
                    <a:pt x="1" y="17"/>
                    <a:pt x="1" y="36"/>
                  </a:cubicBezTo>
                  <a:lnTo>
                    <a:pt x="1" y="3016"/>
                  </a:lnTo>
                  <a:cubicBezTo>
                    <a:pt x="1" y="3035"/>
                    <a:pt x="16" y="3051"/>
                    <a:pt x="35" y="3051"/>
                  </a:cubicBezTo>
                  <a:lnTo>
                    <a:pt x="1711" y="3051"/>
                  </a:lnTo>
                  <a:cubicBezTo>
                    <a:pt x="1730" y="3051"/>
                    <a:pt x="1746" y="3035"/>
                    <a:pt x="1746" y="3016"/>
                  </a:cubicBezTo>
                  <a:lnTo>
                    <a:pt x="1746" y="36"/>
                  </a:lnTo>
                  <a:cubicBezTo>
                    <a:pt x="1746" y="17"/>
                    <a:pt x="1730" y="1"/>
                    <a:pt x="1711"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2663050" y="3913325"/>
              <a:ext cx="190450" cy="23525"/>
            </a:xfrm>
            <a:custGeom>
              <a:avLst/>
              <a:gdLst/>
              <a:ahLst/>
              <a:cxnLst/>
              <a:rect l="l" t="t" r="r" b="b"/>
              <a:pathLst>
                <a:path w="7618" h="941" extrusionOk="0">
                  <a:moveTo>
                    <a:pt x="1" y="0"/>
                  </a:moveTo>
                  <a:lnTo>
                    <a:pt x="1" y="941"/>
                  </a:lnTo>
                  <a:lnTo>
                    <a:pt x="7617" y="941"/>
                  </a:lnTo>
                  <a:lnTo>
                    <a:pt x="76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2678925" y="3700875"/>
              <a:ext cx="123450" cy="128100"/>
            </a:xfrm>
            <a:custGeom>
              <a:avLst/>
              <a:gdLst/>
              <a:ahLst/>
              <a:cxnLst/>
              <a:rect l="l" t="t" r="r" b="b"/>
              <a:pathLst>
                <a:path w="4938" h="5124" extrusionOk="0">
                  <a:moveTo>
                    <a:pt x="78" y="0"/>
                  </a:moveTo>
                  <a:cubicBezTo>
                    <a:pt x="35" y="0"/>
                    <a:pt x="1" y="34"/>
                    <a:pt x="1" y="77"/>
                  </a:cubicBezTo>
                  <a:lnTo>
                    <a:pt x="1" y="5049"/>
                  </a:lnTo>
                  <a:cubicBezTo>
                    <a:pt x="1" y="5090"/>
                    <a:pt x="35" y="5124"/>
                    <a:pt x="78" y="5124"/>
                  </a:cubicBezTo>
                  <a:lnTo>
                    <a:pt x="4862" y="5124"/>
                  </a:lnTo>
                  <a:cubicBezTo>
                    <a:pt x="4903" y="5124"/>
                    <a:pt x="4937" y="5090"/>
                    <a:pt x="4937" y="5049"/>
                  </a:cubicBezTo>
                  <a:lnTo>
                    <a:pt x="4937" y="77"/>
                  </a:lnTo>
                  <a:cubicBezTo>
                    <a:pt x="4937" y="34"/>
                    <a:pt x="4903" y="0"/>
                    <a:pt x="4862"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2691250" y="3710575"/>
              <a:ext cx="45000" cy="72225"/>
            </a:xfrm>
            <a:custGeom>
              <a:avLst/>
              <a:gdLst/>
              <a:ahLst/>
              <a:cxnLst/>
              <a:rect l="l" t="t" r="r" b="b"/>
              <a:pathLst>
                <a:path w="1800" h="2889" extrusionOk="0">
                  <a:moveTo>
                    <a:pt x="36" y="0"/>
                  </a:moveTo>
                  <a:cubicBezTo>
                    <a:pt x="17" y="0"/>
                    <a:pt x="1" y="15"/>
                    <a:pt x="1" y="34"/>
                  </a:cubicBezTo>
                  <a:lnTo>
                    <a:pt x="1" y="2855"/>
                  </a:lnTo>
                  <a:cubicBezTo>
                    <a:pt x="1" y="2874"/>
                    <a:pt x="17" y="2889"/>
                    <a:pt x="36" y="2889"/>
                  </a:cubicBezTo>
                  <a:lnTo>
                    <a:pt x="1766" y="2889"/>
                  </a:lnTo>
                  <a:cubicBezTo>
                    <a:pt x="1785" y="2889"/>
                    <a:pt x="1800" y="2874"/>
                    <a:pt x="1800" y="2855"/>
                  </a:cubicBezTo>
                  <a:lnTo>
                    <a:pt x="1800" y="34"/>
                  </a:lnTo>
                  <a:cubicBezTo>
                    <a:pt x="1800" y="15"/>
                    <a:pt x="1785" y="0"/>
                    <a:pt x="1766"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2814700" y="3729325"/>
              <a:ext cx="30850" cy="77100"/>
            </a:xfrm>
            <a:custGeom>
              <a:avLst/>
              <a:gdLst/>
              <a:ahLst/>
              <a:cxnLst/>
              <a:rect l="l" t="t" r="r" b="b"/>
              <a:pathLst>
                <a:path w="1234" h="3084" extrusionOk="0">
                  <a:moveTo>
                    <a:pt x="617" y="1"/>
                  </a:moveTo>
                  <a:cubicBezTo>
                    <a:pt x="277" y="1"/>
                    <a:pt x="1" y="690"/>
                    <a:pt x="1" y="1542"/>
                  </a:cubicBezTo>
                  <a:cubicBezTo>
                    <a:pt x="1" y="2393"/>
                    <a:pt x="277" y="3084"/>
                    <a:pt x="617" y="3084"/>
                  </a:cubicBezTo>
                  <a:cubicBezTo>
                    <a:pt x="958" y="3084"/>
                    <a:pt x="1234" y="2394"/>
                    <a:pt x="1234" y="1542"/>
                  </a:cubicBezTo>
                  <a:cubicBezTo>
                    <a:pt x="1234" y="690"/>
                    <a:pt x="958"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2814700" y="3887100"/>
              <a:ext cx="30850" cy="77100"/>
            </a:xfrm>
            <a:custGeom>
              <a:avLst/>
              <a:gdLst/>
              <a:ahLst/>
              <a:cxnLst/>
              <a:rect l="l" t="t" r="r" b="b"/>
              <a:pathLst>
                <a:path w="1234" h="3084" extrusionOk="0">
                  <a:moveTo>
                    <a:pt x="617" y="1"/>
                  </a:moveTo>
                  <a:cubicBezTo>
                    <a:pt x="277" y="1"/>
                    <a:pt x="1" y="692"/>
                    <a:pt x="1" y="1542"/>
                  </a:cubicBezTo>
                  <a:cubicBezTo>
                    <a:pt x="1" y="2394"/>
                    <a:pt x="277" y="3084"/>
                    <a:pt x="617" y="3084"/>
                  </a:cubicBezTo>
                  <a:cubicBezTo>
                    <a:pt x="958" y="3084"/>
                    <a:pt x="1234" y="2394"/>
                    <a:pt x="1234" y="1542"/>
                  </a:cubicBezTo>
                  <a:cubicBezTo>
                    <a:pt x="1234" y="692"/>
                    <a:pt x="958"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2814700" y="4069625"/>
              <a:ext cx="30850" cy="77100"/>
            </a:xfrm>
            <a:custGeom>
              <a:avLst/>
              <a:gdLst/>
              <a:ahLst/>
              <a:cxnLst/>
              <a:rect l="l" t="t" r="r" b="b"/>
              <a:pathLst>
                <a:path w="1234" h="3084" extrusionOk="0">
                  <a:moveTo>
                    <a:pt x="617" y="0"/>
                  </a:moveTo>
                  <a:cubicBezTo>
                    <a:pt x="277" y="0"/>
                    <a:pt x="1" y="690"/>
                    <a:pt x="1" y="1542"/>
                  </a:cubicBezTo>
                  <a:cubicBezTo>
                    <a:pt x="1" y="2392"/>
                    <a:pt x="277" y="3083"/>
                    <a:pt x="617" y="3083"/>
                  </a:cubicBezTo>
                  <a:cubicBezTo>
                    <a:pt x="958" y="3083"/>
                    <a:pt x="1234" y="2392"/>
                    <a:pt x="1234" y="1542"/>
                  </a:cubicBezTo>
                  <a:cubicBezTo>
                    <a:pt x="1234" y="690"/>
                    <a:pt x="958"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2825350" y="3896550"/>
              <a:ext cx="208450" cy="63525"/>
            </a:xfrm>
            <a:custGeom>
              <a:avLst/>
              <a:gdLst/>
              <a:ahLst/>
              <a:cxnLst/>
              <a:rect l="l" t="t" r="r" b="b"/>
              <a:pathLst>
                <a:path w="8338" h="2541" extrusionOk="0">
                  <a:moveTo>
                    <a:pt x="38" y="1"/>
                  </a:moveTo>
                  <a:cubicBezTo>
                    <a:pt x="18" y="1"/>
                    <a:pt x="0" y="18"/>
                    <a:pt x="0" y="39"/>
                  </a:cubicBezTo>
                  <a:lnTo>
                    <a:pt x="0" y="2502"/>
                  </a:lnTo>
                  <a:cubicBezTo>
                    <a:pt x="0" y="2523"/>
                    <a:pt x="18" y="2540"/>
                    <a:pt x="38" y="2540"/>
                  </a:cubicBezTo>
                  <a:lnTo>
                    <a:pt x="8299" y="2540"/>
                  </a:lnTo>
                  <a:cubicBezTo>
                    <a:pt x="8321" y="2540"/>
                    <a:pt x="8337" y="2523"/>
                    <a:pt x="8337" y="2502"/>
                  </a:cubicBezTo>
                  <a:lnTo>
                    <a:pt x="8337" y="39"/>
                  </a:lnTo>
                  <a:cubicBezTo>
                    <a:pt x="8337" y="18"/>
                    <a:pt x="8319" y="1"/>
                    <a:pt x="8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2825350" y="3896550"/>
              <a:ext cx="119925" cy="63525"/>
            </a:xfrm>
            <a:custGeom>
              <a:avLst/>
              <a:gdLst/>
              <a:ahLst/>
              <a:cxnLst/>
              <a:rect l="l" t="t" r="r" b="b"/>
              <a:pathLst>
                <a:path w="4797" h="2541" extrusionOk="0">
                  <a:moveTo>
                    <a:pt x="663" y="1"/>
                  </a:moveTo>
                  <a:cubicBezTo>
                    <a:pt x="297" y="1"/>
                    <a:pt x="0" y="278"/>
                    <a:pt x="0" y="621"/>
                  </a:cubicBezTo>
                  <a:lnTo>
                    <a:pt x="0" y="1922"/>
                  </a:lnTo>
                  <a:cubicBezTo>
                    <a:pt x="0" y="2263"/>
                    <a:pt x="297" y="2540"/>
                    <a:pt x="663" y="2540"/>
                  </a:cubicBezTo>
                  <a:lnTo>
                    <a:pt x="2755" y="2540"/>
                  </a:lnTo>
                  <a:cubicBezTo>
                    <a:pt x="3122" y="2540"/>
                    <a:pt x="3587" y="2263"/>
                    <a:pt x="3795" y="1922"/>
                  </a:cubicBezTo>
                  <a:lnTo>
                    <a:pt x="4588" y="621"/>
                  </a:lnTo>
                  <a:cubicBezTo>
                    <a:pt x="4796" y="278"/>
                    <a:pt x="4668"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2825350" y="3737900"/>
              <a:ext cx="330625" cy="63475"/>
            </a:xfrm>
            <a:custGeom>
              <a:avLst/>
              <a:gdLst/>
              <a:ahLst/>
              <a:cxnLst/>
              <a:rect l="l" t="t" r="r" b="b"/>
              <a:pathLst>
                <a:path w="13225" h="2539" extrusionOk="0">
                  <a:moveTo>
                    <a:pt x="47" y="0"/>
                  </a:moveTo>
                  <a:cubicBezTo>
                    <a:pt x="22" y="0"/>
                    <a:pt x="0" y="21"/>
                    <a:pt x="0" y="47"/>
                  </a:cubicBezTo>
                  <a:lnTo>
                    <a:pt x="0" y="2491"/>
                  </a:lnTo>
                  <a:cubicBezTo>
                    <a:pt x="0" y="2518"/>
                    <a:pt x="22" y="2538"/>
                    <a:pt x="47" y="2538"/>
                  </a:cubicBezTo>
                  <a:lnTo>
                    <a:pt x="13177" y="2538"/>
                  </a:lnTo>
                  <a:cubicBezTo>
                    <a:pt x="13203" y="2538"/>
                    <a:pt x="13225" y="2518"/>
                    <a:pt x="13225" y="2491"/>
                  </a:cubicBezTo>
                  <a:lnTo>
                    <a:pt x="13225" y="47"/>
                  </a:lnTo>
                  <a:cubicBezTo>
                    <a:pt x="13225" y="21"/>
                    <a:pt x="13203" y="0"/>
                    <a:pt x="13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2825350" y="3737900"/>
              <a:ext cx="212400" cy="63475"/>
            </a:xfrm>
            <a:custGeom>
              <a:avLst/>
              <a:gdLst/>
              <a:ahLst/>
              <a:cxnLst/>
              <a:rect l="l" t="t" r="r" b="b"/>
              <a:pathLst>
                <a:path w="8496" h="2539" extrusionOk="0">
                  <a:moveTo>
                    <a:pt x="842" y="0"/>
                  </a:moveTo>
                  <a:cubicBezTo>
                    <a:pt x="377" y="0"/>
                    <a:pt x="0" y="278"/>
                    <a:pt x="0" y="619"/>
                  </a:cubicBezTo>
                  <a:lnTo>
                    <a:pt x="0" y="1920"/>
                  </a:lnTo>
                  <a:cubicBezTo>
                    <a:pt x="0" y="2262"/>
                    <a:pt x="377" y="2538"/>
                    <a:pt x="842" y="2538"/>
                  </a:cubicBezTo>
                  <a:lnTo>
                    <a:pt x="5907" y="2538"/>
                  </a:lnTo>
                  <a:cubicBezTo>
                    <a:pt x="6372" y="2538"/>
                    <a:pt x="6962" y="2262"/>
                    <a:pt x="7227" y="1920"/>
                  </a:cubicBezTo>
                  <a:lnTo>
                    <a:pt x="8231" y="619"/>
                  </a:lnTo>
                  <a:cubicBezTo>
                    <a:pt x="8495" y="278"/>
                    <a:pt x="8333" y="0"/>
                    <a:pt x="7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2825350" y="4076400"/>
              <a:ext cx="158200" cy="63500"/>
            </a:xfrm>
            <a:custGeom>
              <a:avLst/>
              <a:gdLst/>
              <a:ahLst/>
              <a:cxnLst/>
              <a:rect l="l" t="t" r="r" b="b"/>
              <a:pathLst>
                <a:path w="6328" h="2540" extrusionOk="0">
                  <a:moveTo>
                    <a:pt x="41" y="1"/>
                  </a:moveTo>
                  <a:cubicBezTo>
                    <a:pt x="19" y="1"/>
                    <a:pt x="0" y="18"/>
                    <a:pt x="0" y="41"/>
                  </a:cubicBezTo>
                  <a:lnTo>
                    <a:pt x="0" y="2499"/>
                  </a:lnTo>
                  <a:cubicBezTo>
                    <a:pt x="0" y="2521"/>
                    <a:pt x="19" y="2539"/>
                    <a:pt x="41" y="2539"/>
                  </a:cubicBezTo>
                  <a:lnTo>
                    <a:pt x="6286" y="2539"/>
                  </a:lnTo>
                  <a:cubicBezTo>
                    <a:pt x="6308" y="2539"/>
                    <a:pt x="6327" y="2521"/>
                    <a:pt x="6327" y="2499"/>
                  </a:cubicBezTo>
                  <a:lnTo>
                    <a:pt x="6327" y="41"/>
                  </a:lnTo>
                  <a:cubicBezTo>
                    <a:pt x="6327" y="18"/>
                    <a:pt x="6308" y="1"/>
                    <a:pt x="6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2825350" y="4076400"/>
              <a:ext cx="63100" cy="63500"/>
            </a:xfrm>
            <a:custGeom>
              <a:avLst/>
              <a:gdLst/>
              <a:ahLst/>
              <a:cxnLst/>
              <a:rect l="l" t="t" r="r" b="b"/>
              <a:pathLst>
                <a:path w="2524" h="2540" extrusionOk="0">
                  <a:moveTo>
                    <a:pt x="350" y="1"/>
                  </a:moveTo>
                  <a:cubicBezTo>
                    <a:pt x="157" y="1"/>
                    <a:pt x="0" y="278"/>
                    <a:pt x="0" y="619"/>
                  </a:cubicBezTo>
                  <a:lnTo>
                    <a:pt x="0" y="1920"/>
                  </a:lnTo>
                  <a:cubicBezTo>
                    <a:pt x="0" y="2263"/>
                    <a:pt x="157" y="2539"/>
                    <a:pt x="350" y="2539"/>
                  </a:cubicBezTo>
                  <a:lnTo>
                    <a:pt x="1450" y="2539"/>
                  </a:lnTo>
                  <a:cubicBezTo>
                    <a:pt x="1642" y="2539"/>
                    <a:pt x="1887" y="2263"/>
                    <a:pt x="1996" y="1920"/>
                  </a:cubicBezTo>
                  <a:lnTo>
                    <a:pt x="2413" y="619"/>
                  </a:lnTo>
                  <a:cubicBezTo>
                    <a:pt x="2524" y="278"/>
                    <a:pt x="2456" y="1"/>
                    <a:pt x="2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4637750" y="4550025"/>
              <a:ext cx="263150" cy="63500"/>
            </a:xfrm>
            <a:custGeom>
              <a:avLst/>
              <a:gdLst/>
              <a:ahLst/>
              <a:cxnLst/>
              <a:rect l="l" t="t" r="r" b="b"/>
              <a:pathLst>
                <a:path w="10526" h="2540" extrusionOk="0">
                  <a:moveTo>
                    <a:pt x="71" y="1"/>
                  </a:moveTo>
                  <a:cubicBezTo>
                    <a:pt x="31" y="1"/>
                    <a:pt x="0" y="32"/>
                    <a:pt x="0" y="72"/>
                  </a:cubicBezTo>
                  <a:lnTo>
                    <a:pt x="0" y="2468"/>
                  </a:lnTo>
                  <a:cubicBezTo>
                    <a:pt x="0" y="2507"/>
                    <a:pt x="31" y="2539"/>
                    <a:pt x="71" y="2539"/>
                  </a:cubicBezTo>
                  <a:lnTo>
                    <a:pt x="10455" y="2539"/>
                  </a:lnTo>
                  <a:cubicBezTo>
                    <a:pt x="10493" y="2539"/>
                    <a:pt x="10526" y="2507"/>
                    <a:pt x="10526" y="2468"/>
                  </a:cubicBezTo>
                  <a:lnTo>
                    <a:pt x="10526" y="72"/>
                  </a:lnTo>
                  <a:cubicBezTo>
                    <a:pt x="10526" y="32"/>
                    <a:pt x="10493" y="1"/>
                    <a:pt x="10455" y="1"/>
                  </a:cubicBezTo>
                  <a:close/>
                </a:path>
              </a:pathLst>
            </a:custGeom>
            <a:solidFill>
              <a:srgbClr val="3D3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3280150" y="4131075"/>
              <a:ext cx="357950" cy="285650"/>
            </a:xfrm>
            <a:custGeom>
              <a:avLst/>
              <a:gdLst/>
              <a:ahLst/>
              <a:cxnLst/>
              <a:rect l="l" t="t" r="r" b="b"/>
              <a:pathLst>
                <a:path w="14318" h="11426" extrusionOk="0">
                  <a:moveTo>
                    <a:pt x="149" y="1"/>
                  </a:moveTo>
                  <a:cubicBezTo>
                    <a:pt x="67" y="1"/>
                    <a:pt x="0" y="66"/>
                    <a:pt x="0" y="148"/>
                  </a:cubicBezTo>
                  <a:lnTo>
                    <a:pt x="0" y="11276"/>
                  </a:lnTo>
                  <a:cubicBezTo>
                    <a:pt x="0" y="11359"/>
                    <a:pt x="67" y="11425"/>
                    <a:pt x="149" y="11425"/>
                  </a:cubicBezTo>
                  <a:lnTo>
                    <a:pt x="14168" y="11425"/>
                  </a:lnTo>
                  <a:cubicBezTo>
                    <a:pt x="14251" y="11425"/>
                    <a:pt x="14317" y="11359"/>
                    <a:pt x="14317" y="11276"/>
                  </a:cubicBezTo>
                  <a:lnTo>
                    <a:pt x="14317" y="148"/>
                  </a:lnTo>
                  <a:cubicBezTo>
                    <a:pt x="14317" y="66"/>
                    <a:pt x="14251" y="1"/>
                    <a:pt x="14168"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3690575" y="4203900"/>
              <a:ext cx="175375" cy="139975"/>
            </a:xfrm>
            <a:custGeom>
              <a:avLst/>
              <a:gdLst/>
              <a:ahLst/>
              <a:cxnLst/>
              <a:rect l="l" t="t" r="r" b="b"/>
              <a:pathLst>
                <a:path w="7015" h="5599" extrusionOk="0">
                  <a:moveTo>
                    <a:pt x="72" y="1"/>
                  </a:moveTo>
                  <a:cubicBezTo>
                    <a:pt x="33" y="1"/>
                    <a:pt x="0" y="33"/>
                    <a:pt x="0" y="73"/>
                  </a:cubicBezTo>
                  <a:lnTo>
                    <a:pt x="0" y="5525"/>
                  </a:lnTo>
                  <a:cubicBezTo>
                    <a:pt x="0" y="5566"/>
                    <a:pt x="33" y="5599"/>
                    <a:pt x="72" y="5599"/>
                  </a:cubicBezTo>
                  <a:lnTo>
                    <a:pt x="6942" y="5599"/>
                  </a:lnTo>
                  <a:cubicBezTo>
                    <a:pt x="6982" y="5599"/>
                    <a:pt x="7014" y="5566"/>
                    <a:pt x="7014" y="5525"/>
                  </a:cubicBezTo>
                  <a:lnTo>
                    <a:pt x="7014" y="73"/>
                  </a:lnTo>
                  <a:cubicBezTo>
                    <a:pt x="7014" y="33"/>
                    <a:pt x="6982" y="1"/>
                    <a:pt x="6942"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3895975" y="4243300"/>
              <a:ext cx="63000" cy="61150"/>
            </a:xfrm>
            <a:custGeom>
              <a:avLst/>
              <a:gdLst/>
              <a:ahLst/>
              <a:cxnLst/>
              <a:rect l="l" t="t" r="r" b="b"/>
              <a:pathLst>
                <a:path w="2520" h="2446" extrusionOk="0">
                  <a:moveTo>
                    <a:pt x="28" y="1"/>
                  </a:moveTo>
                  <a:cubicBezTo>
                    <a:pt x="12" y="1"/>
                    <a:pt x="0" y="14"/>
                    <a:pt x="0" y="29"/>
                  </a:cubicBezTo>
                  <a:lnTo>
                    <a:pt x="0" y="2418"/>
                  </a:lnTo>
                  <a:cubicBezTo>
                    <a:pt x="0" y="2434"/>
                    <a:pt x="12" y="2446"/>
                    <a:pt x="28" y="2446"/>
                  </a:cubicBezTo>
                  <a:lnTo>
                    <a:pt x="2491" y="2446"/>
                  </a:lnTo>
                  <a:cubicBezTo>
                    <a:pt x="2506" y="2446"/>
                    <a:pt x="2519" y="2434"/>
                    <a:pt x="2519" y="2418"/>
                  </a:cubicBezTo>
                  <a:lnTo>
                    <a:pt x="2519" y="29"/>
                  </a:lnTo>
                  <a:cubicBezTo>
                    <a:pt x="2519" y="14"/>
                    <a:pt x="2506" y="1"/>
                    <a:pt x="249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2888750" y="3679700"/>
              <a:ext cx="836625" cy="1142525"/>
            </a:xfrm>
            <a:custGeom>
              <a:avLst/>
              <a:gdLst/>
              <a:ahLst/>
              <a:cxnLst/>
              <a:rect l="l" t="t" r="r" b="b"/>
              <a:pathLst>
                <a:path w="33465" h="45701" extrusionOk="0">
                  <a:moveTo>
                    <a:pt x="16538" y="2133"/>
                  </a:moveTo>
                  <a:cubicBezTo>
                    <a:pt x="23972" y="2790"/>
                    <a:pt x="29863" y="11812"/>
                    <a:pt x="29863" y="22850"/>
                  </a:cubicBezTo>
                  <a:cubicBezTo>
                    <a:pt x="29863" y="33888"/>
                    <a:pt x="23972" y="42910"/>
                    <a:pt x="16538" y="43569"/>
                  </a:cubicBezTo>
                  <a:cubicBezTo>
                    <a:pt x="9103" y="42910"/>
                    <a:pt x="3211" y="33888"/>
                    <a:pt x="3211" y="22850"/>
                  </a:cubicBezTo>
                  <a:cubicBezTo>
                    <a:pt x="3211" y="11812"/>
                    <a:pt x="9103" y="2790"/>
                    <a:pt x="16538" y="2133"/>
                  </a:cubicBezTo>
                  <a:close/>
                  <a:moveTo>
                    <a:pt x="16092" y="1"/>
                  </a:moveTo>
                  <a:cubicBezTo>
                    <a:pt x="7204" y="1"/>
                    <a:pt x="1" y="10231"/>
                    <a:pt x="1" y="22850"/>
                  </a:cubicBezTo>
                  <a:cubicBezTo>
                    <a:pt x="1" y="35469"/>
                    <a:pt x="7204" y="45701"/>
                    <a:pt x="16092" y="45701"/>
                  </a:cubicBezTo>
                  <a:cubicBezTo>
                    <a:pt x="16129" y="45701"/>
                    <a:pt x="16164" y="45696"/>
                    <a:pt x="16201" y="45696"/>
                  </a:cubicBezTo>
                  <a:cubicBezTo>
                    <a:pt x="16236" y="45696"/>
                    <a:pt x="16273" y="45701"/>
                    <a:pt x="16309" y="45701"/>
                  </a:cubicBezTo>
                  <a:cubicBezTo>
                    <a:pt x="16346" y="45701"/>
                    <a:pt x="16381" y="45696"/>
                    <a:pt x="16418" y="45696"/>
                  </a:cubicBezTo>
                  <a:cubicBezTo>
                    <a:pt x="16455" y="45696"/>
                    <a:pt x="16490" y="45701"/>
                    <a:pt x="16526" y="45701"/>
                  </a:cubicBezTo>
                  <a:cubicBezTo>
                    <a:pt x="16563" y="45701"/>
                    <a:pt x="16598" y="45696"/>
                    <a:pt x="16635" y="45696"/>
                  </a:cubicBezTo>
                  <a:cubicBezTo>
                    <a:pt x="16672" y="45696"/>
                    <a:pt x="16707" y="45701"/>
                    <a:pt x="16744" y="45701"/>
                  </a:cubicBezTo>
                  <a:cubicBezTo>
                    <a:pt x="16780" y="45701"/>
                    <a:pt x="16817" y="45696"/>
                    <a:pt x="16852" y="45696"/>
                  </a:cubicBezTo>
                  <a:cubicBezTo>
                    <a:pt x="16889" y="45696"/>
                    <a:pt x="16924" y="45701"/>
                    <a:pt x="16961" y="45701"/>
                  </a:cubicBezTo>
                  <a:cubicBezTo>
                    <a:pt x="16998" y="45701"/>
                    <a:pt x="17034" y="45696"/>
                    <a:pt x="17071" y="45696"/>
                  </a:cubicBezTo>
                  <a:cubicBezTo>
                    <a:pt x="17106" y="45696"/>
                    <a:pt x="17143" y="45701"/>
                    <a:pt x="17178" y="45701"/>
                  </a:cubicBezTo>
                  <a:cubicBezTo>
                    <a:pt x="17215" y="45701"/>
                    <a:pt x="17251" y="45696"/>
                    <a:pt x="17288" y="45696"/>
                  </a:cubicBezTo>
                  <a:cubicBezTo>
                    <a:pt x="17325" y="45696"/>
                    <a:pt x="17360" y="45701"/>
                    <a:pt x="17397" y="45701"/>
                  </a:cubicBezTo>
                  <a:cubicBezTo>
                    <a:pt x="17432" y="45701"/>
                    <a:pt x="17468" y="45696"/>
                    <a:pt x="17505" y="45696"/>
                  </a:cubicBezTo>
                  <a:cubicBezTo>
                    <a:pt x="17542" y="45696"/>
                    <a:pt x="17577" y="45701"/>
                    <a:pt x="17614" y="45701"/>
                  </a:cubicBezTo>
                  <a:cubicBezTo>
                    <a:pt x="17649" y="45701"/>
                    <a:pt x="17686" y="45696"/>
                    <a:pt x="17722" y="45696"/>
                  </a:cubicBezTo>
                  <a:cubicBezTo>
                    <a:pt x="17759" y="45696"/>
                    <a:pt x="17794" y="45701"/>
                    <a:pt x="17831" y="45701"/>
                  </a:cubicBezTo>
                  <a:cubicBezTo>
                    <a:pt x="26717" y="45701"/>
                    <a:pt x="33464" y="35469"/>
                    <a:pt x="33464" y="22850"/>
                  </a:cubicBezTo>
                  <a:cubicBezTo>
                    <a:pt x="33464" y="10231"/>
                    <a:pt x="26717" y="1"/>
                    <a:pt x="17831" y="1"/>
                  </a:cubicBezTo>
                  <a:cubicBezTo>
                    <a:pt x="17794" y="1"/>
                    <a:pt x="17759" y="4"/>
                    <a:pt x="17722" y="5"/>
                  </a:cubicBezTo>
                  <a:cubicBezTo>
                    <a:pt x="17686" y="4"/>
                    <a:pt x="17649" y="1"/>
                    <a:pt x="17614" y="1"/>
                  </a:cubicBezTo>
                  <a:cubicBezTo>
                    <a:pt x="17577" y="1"/>
                    <a:pt x="17542" y="4"/>
                    <a:pt x="17505" y="5"/>
                  </a:cubicBezTo>
                  <a:cubicBezTo>
                    <a:pt x="17468" y="4"/>
                    <a:pt x="17432" y="1"/>
                    <a:pt x="17397" y="1"/>
                  </a:cubicBezTo>
                  <a:cubicBezTo>
                    <a:pt x="17360" y="1"/>
                    <a:pt x="17325" y="4"/>
                    <a:pt x="17288" y="5"/>
                  </a:cubicBezTo>
                  <a:cubicBezTo>
                    <a:pt x="17251" y="4"/>
                    <a:pt x="17215" y="1"/>
                    <a:pt x="17178" y="1"/>
                  </a:cubicBezTo>
                  <a:cubicBezTo>
                    <a:pt x="17143" y="1"/>
                    <a:pt x="17106" y="4"/>
                    <a:pt x="17071" y="5"/>
                  </a:cubicBezTo>
                  <a:cubicBezTo>
                    <a:pt x="17034" y="4"/>
                    <a:pt x="16998" y="1"/>
                    <a:pt x="16961" y="1"/>
                  </a:cubicBezTo>
                  <a:cubicBezTo>
                    <a:pt x="16924" y="1"/>
                    <a:pt x="16889" y="4"/>
                    <a:pt x="16852" y="5"/>
                  </a:cubicBezTo>
                  <a:cubicBezTo>
                    <a:pt x="16817" y="4"/>
                    <a:pt x="16780" y="1"/>
                    <a:pt x="16744" y="1"/>
                  </a:cubicBezTo>
                  <a:cubicBezTo>
                    <a:pt x="16707" y="1"/>
                    <a:pt x="16672" y="4"/>
                    <a:pt x="16635" y="5"/>
                  </a:cubicBezTo>
                  <a:cubicBezTo>
                    <a:pt x="16598" y="4"/>
                    <a:pt x="16563" y="1"/>
                    <a:pt x="16526" y="1"/>
                  </a:cubicBezTo>
                  <a:cubicBezTo>
                    <a:pt x="16490" y="1"/>
                    <a:pt x="16455" y="4"/>
                    <a:pt x="16418" y="5"/>
                  </a:cubicBezTo>
                  <a:cubicBezTo>
                    <a:pt x="16381" y="4"/>
                    <a:pt x="16346" y="1"/>
                    <a:pt x="16309" y="1"/>
                  </a:cubicBezTo>
                  <a:cubicBezTo>
                    <a:pt x="16273" y="1"/>
                    <a:pt x="16236" y="4"/>
                    <a:pt x="16201" y="5"/>
                  </a:cubicBezTo>
                  <a:cubicBezTo>
                    <a:pt x="16164" y="4"/>
                    <a:pt x="16129" y="1"/>
                    <a:pt x="16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3202325" y="4111775"/>
              <a:ext cx="188850" cy="283825"/>
            </a:xfrm>
            <a:custGeom>
              <a:avLst/>
              <a:gdLst/>
              <a:ahLst/>
              <a:cxnLst/>
              <a:rect l="l" t="t" r="r" b="b"/>
              <a:pathLst>
                <a:path w="7554" h="11353" extrusionOk="0">
                  <a:moveTo>
                    <a:pt x="3776" y="0"/>
                  </a:moveTo>
                  <a:cubicBezTo>
                    <a:pt x="1691" y="0"/>
                    <a:pt x="0" y="2542"/>
                    <a:pt x="0" y="5676"/>
                  </a:cubicBezTo>
                  <a:cubicBezTo>
                    <a:pt x="0" y="8811"/>
                    <a:pt x="1691" y="11353"/>
                    <a:pt x="3776" y="11353"/>
                  </a:cubicBezTo>
                  <a:cubicBezTo>
                    <a:pt x="5863" y="11353"/>
                    <a:pt x="7553" y="8811"/>
                    <a:pt x="7553" y="5676"/>
                  </a:cubicBezTo>
                  <a:cubicBezTo>
                    <a:pt x="7553" y="2542"/>
                    <a:pt x="5863" y="0"/>
                    <a:pt x="3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2950125" y="3737475"/>
              <a:ext cx="679600" cy="1032450"/>
            </a:xfrm>
            <a:custGeom>
              <a:avLst/>
              <a:gdLst/>
              <a:ahLst/>
              <a:cxnLst/>
              <a:rect l="l" t="t" r="r" b="b"/>
              <a:pathLst>
                <a:path w="27184" h="41298" extrusionOk="0">
                  <a:moveTo>
                    <a:pt x="13400" y="2040"/>
                  </a:moveTo>
                  <a:cubicBezTo>
                    <a:pt x="20061" y="2040"/>
                    <a:pt x="25461" y="10371"/>
                    <a:pt x="25461" y="20648"/>
                  </a:cubicBezTo>
                  <a:cubicBezTo>
                    <a:pt x="25461" y="30926"/>
                    <a:pt x="20061" y="39257"/>
                    <a:pt x="13400" y="39257"/>
                  </a:cubicBezTo>
                  <a:cubicBezTo>
                    <a:pt x="6739" y="39257"/>
                    <a:pt x="1339" y="30926"/>
                    <a:pt x="1339" y="20648"/>
                  </a:cubicBezTo>
                  <a:cubicBezTo>
                    <a:pt x="1339" y="10371"/>
                    <a:pt x="6739" y="2040"/>
                    <a:pt x="13400" y="2040"/>
                  </a:cubicBezTo>
                  <a:close/>
                  <a:moveTo>
                    <a:pt x="13592" y="1"/>
                  </a:moveTo>
                  <a:cubicBezTo>
                    <a:pt x="6085" y="1"/>
                    <a:pt x="0" y="9245"/>
                    <a:pt x="0" y="20648"/>
                  </a:cubicBezTo>
                  <a:cubicBezTo>
                    <a:pt x="0" y="32052"/>
                    <a:pt x="6085" y="41298"/>
                    <a:pt x="13592" y="41298"/>
                  </a:cubicBezTo>
                  <a:cubicBezTo>
                    <a:pt x="21098" y="41298"/>
                    <a:pt x="27183" y="32052"/>
                    <a:pt x="27183" y="20648"/>
                  </a:cubicBezTo>
                  <a:cubicBezTo>
                    <a:pt x="27183" y="9245"/>
                    <a:pt x="21098" y="1"/>
                    <a:pt x="13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3081125" y="3812925"/>
              <a:ext cx="337550" cy="879850"/>
            </a:xfrm>
            <a:custGeom>
              <a:avLst/>
              <a:gdLst/>
              <a:ahLst/>
              <a:cxnLst/>
              <a:rect l="l" t="t" r="r" b="b"/>
              <a:pathLst>
                <a:path w="13502" h="35194" extrusionOk="0">
                  <a:moveTo>
                    <a:pt x="12353" y="0"/>
                  </a:moveTo>
                  <a:cubicBezTo>
                    <a:pt x="11915" y="0"/>
                    <a:pt x="11509" y="260"/>
                    <a:pt x="11374" y="663"/>
                  </a:cubicBezTo>
                  <a:lnTo>
                    <a:pt x="166" y="33980"/>
                  </a:lnTo>
                  <a:cubicBezTo>
                    <a:pt x="1" y="34474"/>
                    <a:pt x="303" y="34998"/>
                    <a:pt x="845" y="35152"/>
                  </a:cubicBezTo>
                  <a:cubicBezTo>
                    <a:pt x="946" y="35180"/>
                    <a:pt x="1048" y="35193"/>
                    <a:pt x="1146" y="35193"/>
                  </a:cubicBezTo>
                  <a:cubicBezTo>
                    <a:pt x="1585" y="35193"/>
                    <a:pt x="1991" y="34933"/>
                    <a:pt x="2127" y="34532"/>
                  </a:cubicBezTo>
                  <a:lnTo>
                    <a:pt x="13334" y="1213"/>
                  </a:lnTo>
                  <a:cubicBezTo>
                    <a:pt x="13501" y="719"/>
                    <a:pt x="13197" y="195"/>
                    <a:pt x="12655" y="42"/>
                  </a:cubicBezTo>
                  <a:cubicBezTo>
                    <a:pt x="12555" y="14"/>
                    <a:pt x="12453" y="0"/>
                    <a:pt x="1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2967325" y="4031675"/>
              <a:ext cx="621775" cy="478300"/>
            </a:xfrm>
            <a:custGeom>
              <a:avLst/>
              <a:gdLst/>
              <a:ahLst/>
              <a:cxnLst/>
              <a:rect l="l" t="t" r="r" b="b"/>
              <a:pathLst>
                <a:path w="24871" h="19132" extrusionOk="0">
                  <a:moveTo>
                    <a:pt x="1151" y="0"/>
                  </a:moveTo>
                  <a:cubicBezTo>
                    <a:pt x="857" y="0"/>
                    <a:pt x="566" y="114"/>
                    <a:pt x="363" y="335"/>
                  </a:cubicBezTo>
                  <a:cubicBezTo>
                    <a:pt x="0" y="732"/>
                    <a:pt x="58" y="1325"/>
                    <a:pt x="492" y="1657"/>
                  </a:cubicBezTo>
                  <a:lnTo>
                    <a:pt x="23064" y="18913"/>
                  </a:lnTo>
                  <a:cubicBezTo>
                    <a:pt x="23255" y="19059"/>
                    <a:pt x="23489" y="19131"/>
                    <a:pt x="23721" y="19131"/>
                  </a:cubicBezTo>
                  <a:cubicBezTo>
                    <a:pt x="24014" y="19131"/>
                    <a:pt x="24305" y="19016"/>
                    <a:pt x="24508" y="18794"/>
                  </a:cubicBezTo>
                  <a:cubicBezTo>
                    <a:pt x="24871" y="18397"/>
                    <a:pt x="24813" y="17807"/>
                    <a:pt x="24379" y="17474"/>
                  </a:cubicBezTo>
                  <a:lnTo>
                    <a:pt x="1809" y="219"/>
                  </a:lnTo>
                  <a:cubicBezTo>
                    <a:pt x="1617" y="72"/>
                    <a:pt x="1383" y="0"/>
                    <a:pt x="1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2954725" y="4065950"/>
              <a:ext cx="655275" cy="340175"/>
            </a:xfrm>
            <a:custGeom>
              <a:avLst/>
              <a:gdLst/>
              <a:ahLst/>
              <a:cxnLst/>
              <a:rect l="l" t="t" r="r" b="b"/>
              <a:pathLst>
                <a:path w="26211" h="13607" extrusionOk="0">
                  <a:moveTo>
                    <a:pt x="25038" y="1"/>
                  </a:moveTo>
                  <a:cubicBezTo>
                    <a:pt x="24874" y="1"/>
                    <a:pt x="24707" y="37"/>
                    <a:pt x="24552" y="113"/>
                  </a:cubicBezTo>
                  <a:lnTo>
                    <a:pt x="687" y="11843"/>
                  </a:lnTo>
                  <a:cubicBezTo>
                    <a:pt x="188" y="12088"/>
                    <a:pt x="1" y="12657"/>
                    <a:pt x="269" y="13113"/>
                  </a:cubicBezTo>
                  <a:cubicBezTo>
                    <a:pt x="455" y="13428"/>
                    <a:pt x="808" y="13606"/>
                    <a:pt x="1173" y="13606"/>
                  </a:cubicBezTo>
                  <a:cubicBezTo>
                    <a:pt x="1338" y="13606"/>
                    <a:pt x="1505" y="13570"/>
                    <a:pt x="1659" y="13494"/>
                  </a:cubicBezTo>
                  <a:lnTo>
                    <a:pt x="25526" y="1764"/>
                  </a:lnTo>
                  <a:cubicBezTo>
                    <a:pt x="26023" y="1519"/>
                    <a:pt x="26211" y="950"/>
                    <a:pt x="25942" y="494"/>
                  </a:cubicBezTo>
                  <a:cubicBezTo>
                    <a:pt x="25757" y="179"/>
                    <a:pt x="25403" y="1"/>
                    <a:pt x="25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3128375" y="3787275"/>
              <a:ext cx="259250" cy="981800"/>
            </a:xfrm>
            <a:custGeom>
              <a:avLst/>
              <a:gdLst/>
              <a:ahLst/>
              <a:cxnLst/>
              <a:rect l="l" t="t" r="r" b="b"/>
              <a:pathLst>
                <a:path w="10370" h="39272" extrusionOk="0">
                  <a:moveTo>
                    <a:pt x="1117" y="1"/>
                  </a:moveTo>
                  <a:cubicBezTo>
                    <a:pt x="1050" y="1"/>
                    <a:pt x="983" y="6"/>
                    <a:pt x="916" y="19"/>
                  </a:cubicBezTo>
                  <a:cubicBezTo>
                    <a:pt x="361" y="119"/>
                    <a:pt x="1" y="612"/>
                    <a:pt x="110" y="1120"/>
                  </a:cubicBezTo>
                  <a:lnTo>
                    <a:pt x="8248" y="38516"/>
                  </a:lnTo>
                  <a:cubicBezTo>
                    <a:pt x="8344" y="38961"/>
                    <a:pt x="8773" y="39272"/>
                    <a:pt x="9252" y="39272"/>
                  </a:cubicBezTo>
                  <a:cubicBezTo>
                    <a:pt x="9318" y="39272"/>
                    <a:pt x="9386" y="39266"/>
                    <a:pt x="9453" y="39254"/>
                  </a:cubicBezTo>
                  <a:cubicBezTo>
                    <a:pt x="10008" y="39152"/>
                    <a:pt x="10370" y="38659"/>
                    <a:pt x="10259" y="38151"/>
                  </a:cubicBezTo>
                  <a:lnTo>
                    <a:pt x="2123" y="755"/>
                  </a:lnTo>
                  <a:cubicBezTo>
                    <a:pt x="2025" y="309"/>
                    <a:pt x="1596"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2937350" y="3737475"/>
              <a:ext cx="679600" cy="1032450"/>
            </a:xfrm>
            <a:custGeom>
              <a:avLst/>
              <a:gdLst/>
              <a:ahLst/>
              <a:cxnLst/>
              <a:rect l="l" t="t" r="r" b="b"/>
              <a:pathLst>
                <a:path w="27184" h="41298" extrusionOk="0">
                  <a:moveTo>
                    <a:pt x="13400" y="2040"/>
                  </a:moveTo>
                  <a:cubicBezTo>
                    <a:pt x="20062" y="2040"/>
                    <a:pt x="25462" y="10371"/>
                    <a:pt x="25462" y="20648"/>
                  </a:cubicBezTo>
                  <a:cubicBezTo>
                    <a:pt x="25462" y="30926"/>
                    <a:pt x="20062" y="39257"/>
                    <a:pt x="13400" y="39257"/>
                  </a:cubicBezTo>
                  <a:cubicBezTo>
                    <a:pt x="6739" y="39257"/>
                    <a:pt x="1339" y="30926"/>
                    <a:pt x="1339" y="20648"/>
                  </a:cubicBezTo>
                  <a:cubicBezTo>
                    <a:pt x="1339" y="10371"/>
                    <a:pt x="6739" y="2040"/>
                    <a:pt x="13400" y="2040"/>
                  </a:cubicBezTo>
                  <a:close/>
                  <a:moveTo>
                    <a:pt x="13591" y="1"/>
                  </a:moveTo>
                  <a:cubicBezTo>
                    <a:pt x="6085" y="1"/>
                    <a:pt x="0" y="9245"/>
                    <a:pt x="0" y="20648"/>
                  </a:cubicBezTo>
                  <a:cubicBezTo>
                    <a:pt x="0" y="32052"/>
                    <a:pt x="6085" y="41298"/>
                    <a:pt x="13591" y="41298"/>
                  </a:cubicBezTo>
                  <a:cubicBezTo>
                    <a:pt x="21098" y="41298"/>
                    <a:pt x="27183" y="32052"/>
                    <a:pt x="27183" y="20648"/>
                  </a:cubicBezTo>
                  <a:cubicBezTo>
                    <a:pt x="27183" y="9245"/>
                    <a:pt x="21098" y="1"/>
                    <a:pt x="1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3231450" y="4186075"/>
              <a:ext cx="493950" cy="636150"/>
            </a:xfrm>
            <a:custGeom>
              <a:avLst/>
              <a:gdLst/>
              <a:ahLst/>
              <a:cxnLst/>
              <a:rect l="l" t="t" r="r" b="b"/>
              <a:pathLst>
                <a:path w="19758" h="25446" extrusionOk="0">
                  <a:moveTo>
                    <a:pt x="16041" y="1"/>
                  </a:moveTo>
                  <a:lnTo>
                    <a:pt x="16041" y="1"/>
                  </a:lnTo>
                  <a:cubicBezTo>
                    <a:pt x="16113" y="851"/>
                    <a:pt x="16155" y="1717"/>
                    <a:pt x="16155" y="2595"/>
                  </a:cubicBezTo>
                  <a:cubicBezTo>
                    <a:pt x="16155" y="13633"/>
                    <a:pt x="10264" y="22655"/>
                    <a:pt x="2830" y="23314"/>
                  </a:cubicBezTo>
                  <a:cubicBezTo>
                    <a:pt x="1857" y="23227"/>
                    <a:pt x="910" y="22995"/>
                    <a:pt x="0" y="22636"/>
                  </a:cubicBezTo>
                  <a:lnTo>
                    <a:pt x="0" y="22636"/>
                  </a:lnTo>
                  <a:cubicBezTo>
                    <a:pt x="222" y="23571"/>
                    <a:pt x="502" y="24474"/>
                    <a:pt x="841" y="25338"/>
                  </a:cubicBezTo>
                  <a:cubicBezTo>
                    <a:pt x="1349" y="25407"/>
                    <a:pt x="1862" y="25446"/>
                    <a:pt x="2384" y="25446"/>
                  </a:cubicBezTo>
                  <a:cubicBezTo>
                    <a:pt x="2421" y="25446"/>
                    <a:pt x="2456" y="25441"/>
                    <a:pt x="2493" y="25441"/>
                  </a:cubicBezTo>
                  <a:cubicBezTo>
                    <a:pt x="2528" y="25441"/>
                    <a:pt x="2565" y="25446"/>
                    <a:pt x="2601" y="25446"/>
                  </a:cubicBezTo>
                  <a:cubicBezTo>
                    <a:pt x="2638" y="25446"/>
                    <a:pt x="2673" y="25441"/>
                    <a:pt x="2710" y="25441"/>
                  </a:cubicBezTo>
                  <a:cubicBezTo>
                    <a:pt x="2745" y="25441"/>
                    <a:pt x="2782" y="25446"/>
                    <a:pt x="2818" y="25446"/>
                  </a:cubicBezTo>
                  <a:cubicBezTo>
                    <a:pt x="2855" y="25446"/>
                    <a:pt x="2890" y="25441"/>
                    <a:pt x="2927" y="25441"/>
                  </a:cubicBezTo>
                  <a:cubicBezTo>
                    <a:pt x="2964" y="25441"/>
                    <a:pt x="2999" y="25446"/>
                    <a:pt x="3036" y="25446"/>
                  </a:cubicBezTo>
                  <a:cubicBezTo>
                    <a:pt x="3072" y="25446"/>
                    <a:pt x="3109" y="25441"/>
                    <a:pt x="3144" y="25441"/>
                  </a:cubicBezTo>
                  <a:cubicBezTo>
                    <a:pt x="3181" y="25441"/>
                    <a:pt x="3216" y="25446"/>
                    <a:pt x="3253" y="25446"/>
                  </a:cubicBezTo>
                  <a:cubicBezTo>
                    <a:pt x="3290" y="25446"/>
                    <a:pt x="3326" y="25441"/>
                    <a:pt x="3363" y="25441"/>
                  </a:cubicBezTo>
                  <a:cubicBezTo>
                    <a:pt x="3398" y="25441"/>
                    <a:pt x="3435" y="25446"/>
                    <a:pt x="3470" y="25446"/>
                  </a:cubicBezTo>
                  <a:cubicBezTo>
                    <a:pt x="3507" y="25446"/>
                    <a:pt x="3543" y="25441"/>
                    <a:pt x="3580" y="25441"/>
                  </a:cubicBezTo>
                  <a:cubicBezTo>
                    <a:pt x="3617" y="25441"/>
                    <a:pt x="3652" y="25446"/>
                    <a:pt x="3689" y="25446"/>
                  </a:cubicBezTo>
                  <a:cubicBezTo>
                    <a:pt x="3724" y="25446"/>
                    <a:pt x="3760" y="25441"/>
                    <a:pt x="3797" y="25441"/>
                  </a:cubicBezTo>
                  <a:cubicBezTo>
                    <a:pt x="3834" y="25441"/>
                    <a:pt x="3869" y="25446"/>
                    <a:pt x="3906" y="25446"/>
                  </a:cubicBezTo>
                  <a:cubicBezTo>
                    <a:pt x="3941" y="25446"/>
                    <a:pt x="3978" y="25441"/>
                    <a:pt x="4014" y="25441"/>
                  </a:cubicBezTo>
                  <a:cubicBezTo>
                    <a:pt x="4051" y="25441"/>
                    <a:pt x="4086" y="25446"/>
                    <a:pt x="4123" y="25446"/>
                  </a:cubicBezTo>
                  <a:cubicBezTo>
                    <a:pt x="13009" y="25446"/>
                    <a:pt x="19758" y="15214"/>
                    <a:pt x="19758" y="2595"/>
                  </a:cubicBezTo>
                  <a:cubicBezTo>
                    <a:pt x="19758" y="2192"/>
                    <a:pt x="19750" y="1790"/>
                    <a:pt x="19735" y="1392"/>
                  </a:cubicBezTo>
                  <a:cubicBezTo>
                    <a:pt x="18578" y="733"/>
                    <a:pt x="17339" y="258"/>
                    <a:pt x="16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3011900" y="3679700"/>
              <a:ext cx="713475" cy="683050"/>
            </a:xfrm>
            <a:custGeom>
              <a:avLst/>
              <a:gdLst/>
              <a:ahLst/>
              <a:cxnLst/>
              <a:rect l="l" t="t" r="r" b="b"/>
              <a:pathLst>
                <a:path w="28539" h="27322" extrusionOk="0">
                  <a:moveTo>
                    <a:pt x="11166" y="1"/>
                  </a:moveTo>
                  <a:cubicBezTo>
                    <a:pt x="6827" y="1"/>
                    <a:pt x="2894" y="2442"/>
                    <a:pt x="1" y="6405"/>
                  </a:cubicBezTo>
                  <a:cubicBezTo>
                    <a:pt x="3608" y="3527"/>
                    <a:pt x="6421" y="1625"/>
                    <a:pt x="11225" y="1200"/>
                  </a:cubicBezTo>
                  <a:cubicBezTo>
                    <a:pt x="18660" y="1857"/>
                    <a:pt x="24937" y="11812"/>
                    <a:pt x="24937" y="22850"/>
                  </a:cubicBezTo>
                  <a:cubicBezTo>
                    <a:pt x="24937" y="24386"/>
                    <a:pt x="24820" y="25880"/>
                    <a:pt x="24603" y="27321"/>
                  </a:cubicBezTo>
                  <a:cubicBezTo>
                    <a:pt x="26134" y="26413"/>
                    <a:pt x="27448" y="25202"/>
                    <a:pt x="28523" y="23767"/>
                  </a:cubicBezTo>
                  <a:cubicBezTo>
                    <a:pt x="28531" y="23463"/>
                    <a:pt x="28538" y="23157"/>
                    <a:pt x="28538" y="22850"/>
                  </a:cubicBezTo>
                  <a:cubicBezTo>
                    <a:pt x="28538" y="10231"/>
                    <a:pt x="21791" y="1"/>
                    <a:pt x="12905" y="1"/>
                  </a:cubicBezTo>
                  <a:cubicBezTo>
                    <a:pt x="12868" y="1"/>
                    <a:pt x="12833" y="4"/>
                    <a:pt x="12796" y="5"/>
                  </a:cubicBezTo>
                  <a:cubicBezTo>
                    <a:pt x="12760" y="4"/>
                    <a:pt x="12723" y="1"/>
                    <a:pt x="12688" y="1"/>
                  </a:cubicBezTo>
                  <a:cubicBezTo>
                    <a:pt x="12651" y="1"/>
                    <a:pt x="12616" y="4"/>
                    <a:pt x="12579" y="5"/>
                  </a:cubicBezTo>
                  <a:cubicBezTo>
                    <a:pt x="12542" y="4"/>
                    <a:pt x="12506" y="1"/>
                    <a:pt x="12471" y="1"/>
                  </a:cubicBezTo>
                  <a:cubicBezTo>
                    <a:pt x="12434" y="1"/>
                    <a:pt x="12399" y="4"/>
                    <a:pt x="12362" y="5"/>
                  </a:cubicBezTo>
                  <a:cubicBezTo>
                    <a:pt x="12325" y="4"/>
                    <a:pt x="12289" y="1"/>
                    <a:pt x="12252" y="1"/>
                  </a:cubicBezTo>
                  <a:cubicBezTo>
                    <a:pt x="12217" y="1"/>
                    <a:pt x="12180" y="4"/>
                    <a:pt x="12145" y="5"/>
                  </a:cubicBezTo>
                  <a:cubicBezTo>
                    <a:pt x="12108" y="4"/>
                    <a:pt x="12072" y="1"/>
                    <a:pt x="12035" y="1"/>
                  </a:cubicBezTo>
                  <a:cubicBezTo>
                    <a:pt x="11998" y="1"/>
                    <a:pt x="11963" y="4"/>
                    <a:pt x="11926" y="5"/>
                  </a:cubicBezTo>
                  <a:cubicBezTo>
                    <a:pt x="11891" y="4"/>
                    <a:pt x="11854" y="1"/>
                    <a:pt x="11818" y="1"/>
                  </a:cubicBezTo>
                  <a:cubicBezTo>
                    <a:pt x="11781" y="1"/>
                    <a:pt x="11746" y="4"/>
                    <a:pt x="11709" y="5"/>
                  </a:cubicBezTo>
                  <a:cubicBezTo>
                    <a:pt x="11672" y="4"/>
                    <a:pt x="11637" y="1"/>
                    <a:pt x="11600" y="1"/>
                  </a:cubicBezTo>
                  <a:cubicBezTo>
                    <a:pt x="11564" y="1"/>
                    <a:pt x="11527" y="4"/>
                    <a:pt x="11492" y="5"/>
                  </a:cubicBezTo>
                  <a:cubicBezTo>
                    <a:pt x="11455" y="4"/>
                    <a:pt x="11420" y="1"/>
                    <a:pt x="11383" y="1"/>
                  </a:cubicBezTo>
                  <a:cubicBezTo>
                    <a:pt x="11346" y="1"/>
                    <a:pt x="11310" y="4"/>
                    <a:pt x="11275" y="5"/>
                  </a:cubicBezTo>
                  <a:cubicBezTo>
                    <a:pt x="11238" y="4"/>
                    <a:pt x="11203" y="1"/>
                    <a:pt x="11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2883450" y="3679700"/>
              <a:ext cx="782850" cy="1142525"/>
            </a:xfrm>
            <a:custGeom>
              <a:avLst/>
              <a:gdLst/>
              <a:ahLst/>
              <a:cxnLst/>
              <a:rect l="l" t="t" r="r" b="b"/>
              <a:pathLst>
                <a:path w="31314" h="45701" extrusionOk="0">
                  <a:moveTo>
                    <a:pt x="15245" y="2090"/>
                  </a:moveTo>
                  <a:cubicBezTo>
                    <a:pt x="22873" y="2090"/>
                    <a:pt x="29057" y="11386"/>
                    <a:pt x="29057" y="22850"/>
                  </a:cubicBezTo>
                  <a:cubicBezTo>
                    <a:pt x="29057" y="34316"/>
                    <a:pt x="22873" y="43610"/>
                    <a:pt x="15245" y="43610"/>
                  </a:cubicBezTo>
                  <a:cubicBezTo>
                    <a:pt x="7617" y="43610"/>
                    <a:pt x="1433" y="34316"/>
                    <a:pt x="1433" y="22850"/>
                  </a:cubicBezTo>
                  <a:cubicBezTo>
                    <a:pt x="1433" y="11386"/>
                    <a:pt x="7617" y="2090"/>
                    <a:pt x="15245" y="2090"/>
                  </a:cubicBezTo>
                  <a:close/>
                  <a:moveTo>
                    <a:pt x="15657" y="1"/>
                  </a:moveTo>
                  <a:cubicBezTo>
                    <a:pt x="7010" y="1"/>
                    <a:pt x="0" y="10231"/>
                    <a:pt x="0" y="22850"/>
                  </a:cubicBezTo>
                  <a:cubicBezTo>
                    <a:pt x="0" y="35469"/>
                    <a:pt x="7010" y="45701"/>
                    <a:pt x="15657" y="45701"/>
                  </a:cubicBezTo>
                  <a:cubicBezTo>
                    <a:pt x="24304" y="45701"/>
                    <a:pt x="31314" y="35469"/>
                    <a:pt x="31314" y="22850"/>
                  </a:cubicBezTo>
                  <a:cubicBezTo>
                    <a:pt x="31314" y="10231"/>
                    <a:pt x="24304" y="1"/>
                    <a:pt x="15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3155575" y="4111775"/>
              <a:ext cx="188850" cy="283825"/>
            </a:xfrm>
            <a:custGeom>
              <a:avLst/>
              <a:gdLst/>
              <a:ahLst/>
              <a:cxnLst/>
              <a:rect l="l" t="t" r="r" b="b"/>
              <a:pathLst>
                <a:path w="7554" h="11353" extrusionOk="0">
                  <a:moveTo>
                    <a:pt x="3778" y="0"/>
                  </a:moveTo>
                  <a:cubicBezTo>
                    <a:pt x="1692" y="0"/>
                    <a:pt x="1" y="2542"/>
                    <a:pt x="1" y="5676"/>
                  </a:cubicBezTo>
                  <a:cubicBezTo>
                    <a:pt x="1" y="8811"/>
                    <a:pt x="1692" y="11353"/>
                    <a:pt x="3778" y="11353"/>
                  </a:cubicBezTo>
                  <a:cubicBezTo>
                    <a:pt x="5863" y="11353"/>
                    <a:pt x="7554" y="8811"/>
                    <a:pt x="7554" y="5676"/>
                  </a:cubicBezTo>
                  <a:cubicBezTo>
                    <a:pt x="7554" y="2542"/>
                    <a:pt x="5863" y="0"/>
                    <a:pt x="3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3170025" y="4153350"/>
              <a:ext cx="133550" cy="200675"/>
            </a:xfrm>
            <a:custGeom>
              <a:avLst/>
              <a:gdLst/>
              <a:ahLst/>
              <a:cxnLst/>
              <a:rect l="l" t="t" r="r" b="b"/>
              <a:pathLst>
                <a:path w="5342" h="8027" extrusionOk="0">
                  <a:moveTo>
                    <a:pt x="2671" y="0"/>
                  </a:moveTo>
                  <a:cubicBezTo>
                    <a:pt x="1196" y="0"/>
                    <a:pt x="0" y="1797"/>
                    <a:pt x="0" y="4013"/>
                  </a:cubicBezTo>
                  <a:cubicBezTo>
                    <a:pt x="0" y="6230"/>
                    <a:pt x="1196" y="8027"/>
                    <a:pt x="2671" y="8027"/>
                  </a:cubicBezTo>
                  <a:cubicBezTo>
                    <a:pt x="4145" y="8027"/>
                    <a:pt x="5341" y="6230"/>
                    <a:pt x="5341" y="4013"/>
                  </a:cubicBezTo>
                  <a:cubicBezTo>
                    <a:pt x="5341" y="1797"/>
                    <a:pt x="4145"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3212925" y="4193975"/>
              <a:ext cx="79500" cy="119450"/>
            </a:xfrm>
            <a:custGeom>
              <a:avLst/>
              <a:gdLst/>
              <a:ahLst/>
              <a:cxnLst/>
              <a:rect l="l" t="t" r="r" b="b"/>
              <a:pathLst>
                <a:path w="3180" h="4778" extrusionOk="0">
                  <a:moveTo>
                    <a:pt x="1589" y="1"/>
                  </a:moveTo>
                  <a:cubicBezTo>
                    <a:pt x="712" y="1"/>
                    <a:pt x="0" y="1070"/>
                    <a:pt x="0" y="2388"/>
                  </a:cubicBezTo>
                  <a:cubicBezTo>
                    <a:pt x="0" y="3709"/>
                    <a:pt x="712" y="4778"/>
                    <a:pt x="1589" y="4778"/>
                  </a:cubicBezTo>
                  <a:cubicBezTo>
                    <a:pt x="2468" y="4778"/>
                    <a:pt x="3179" y="3709"/>
                    <a:pt x="3179" y="2388"/>
                  </a:cubicBezTo>
                  <a:cubicBezTo>
                    <a:pt x="3179" y="1070"/>
                    <a:pt x="2468"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1778000" y="3679700"/>
              <a:ext cx="836625" cy="1142525"/>
            </a:xfrm>
            <a:custGeom>
              <a:avLst/>
              <a:gdLst/>
              <a:ahLst/>
              <a:cxnLst/>
              <a:rect l="l" t="t" r="r" b="b"/>
              <a:pathLst>
                <a:path w="33465" h="45701" extrusionOk="0">
                  <a:moveTo>
                    <a:pt x="16538" y="2133"/>
                  </a:moveTo>
                  <a:cubicBezTo>
                    <a:pt x="23972" y="2790"/>
                    <a:pt x="29863" y="11812"/>
                    <a:pt x="29863" y="22850"/>
                  </a:cubicBezTo>
                  <a:cubicBezTo>
                    <a:pt x="29863" y="33888"/>
                    <a:pt x="23972" y="42910"/>
                    <a:pt x="16538" y="43569"/>
                  </a:cubicBezTo>
                  <a:cubicBezTo>
                    <a:pt x="9103" y="42910"/>
                    <a:pt x="3211" y="33888"/>
                    <a:pt x="3211" y="22850"/>
                  </a:cubicBezTo>
                  <a:cubicBezTo>
                    <a:pt x="3211" y="11812"/>
                    <a:pt x="9103" y="2790"/>
                    <a:pt x="16538" y="2133"/>
                  </a:cubicBezTo>
                  <a:close/>
                  <a:moveTo>
                    <a:pt x="16092" y="1"/>
                  </a:moveTo>
                  <a:cubicBezTo>
                    <a:pt x="7204" y="1"/>
                    <a:pt x="1" y="10231"/>
                    <a:pt x="1" y="22850"/>
                  </a:cubicBezTo>
                  <a:cubicBezTo>
                    <a:pt x="1" y="35469"/>
                    <a:pt x="7204" y="45701"/>
                    <a:pt x="16092" y="45701"/>
                  </a:cubicBezTo>
                  <a:cubicBezTo>
                    <a:pt x="16128" y="45701"/>
                    <a:pt x="16164" y="45696"/>
                    <a:pt x="16201" y="45696"/>
                  </a:cubicBezTo>
                  <a:cubicBezTo>
                    <a:pt x="16236" y="45696"/>
                    <a:pt x="16273" y="45701"/>
                    <a:pt x="16309" y="45701"/>
                  </a:cubicBezTo>
                  <a:cubicBezTo>
                    <a:pt x="16346" y="45701"/>
                    <a:pt x="16381" y="45696"/>
                    <a:pt x="16418" y="45696"/>
                  </a:cubicBezTo>
                  <a:cubicBezTo>
                    <a:pt x="16455" y="45696"/>
                    <a:pt x="16490" y="45701"/>
                    <a:pt x="16526" y="45701"/>
                  </a:cubicBezTo>
                  <a:cubicBezTo>
                    <a:pt x="16563" y="45701"/>
                    <a:pt x="16598" y="45696"/>
                    <a:pt x="16635" y="45696"/>
                  </a:cubicBezTo>
                  <a:cubicBezTo>
                    <a:pt x="16672" y="45696"/>
                    <a:pt x="16707" y="45701"/>
                    <a:pt x="16744" y="45701"/>
                  </a:cubicBezTo>
                  <a:cubicBezTo>
                    <a:pt x="16780" y="45701"/>
                    <a:pt x="16817" y="45696"/>
                    <a:pt x="16852" y="45696"/>
                  </a:cubicBezTo>
                  <a:cubicBezTo>
                    <a:pt x="16889" y="45696"/>
                    <a:pt x="16924" y="45701"/>
                    <a:pt x="16961" y="45701"/>
                  </a:cubicBezTo>
                  <a:cubicBezTo>
                    <a:pt x="16998" y="45701"/>
                    <a:pt x="17034" y="45696"/>
                    <a:pt x="17071" y="45696"/>
                  </a:cubicBezTo>
                  <a:cubicBezTo>
                    <a:pt x="17106" y="45696"/>
                    <a:pt x="17143" y="45701"/>
                    <a:pt x="17178" y="45701"/>
                  </a:cubicBezTo>
                  <a:cubicBezTo>
                    <a:pt x="17215" y="45701"/>
                    <a:pt x="17251" y="45696"/>
                    <a:pt x="17288" y="45696"/>
                  </a:cubicBezTo>
                  <a:cubicBezTo>
                    <a:pt x="17325" y="45696"/>
                    <a:pt x="17360" y="45701"/>
                    <a:pt x="17397" y="45701"/>
                  </a:cubicBezTo>
                  <a:cubicBezTo>
                    <a:pt x="17432" y="45701"/>
                    <a:pt x="17468" y="45696"/>
                    <a:pt x="17505" y="45696"/>
                  </a:cubicBezTo>
                  <a:cubicBezTo>
                    <a:pt x="17542" y="45696"/>
                    <a:pt x="17577" y="45701"/>
                    <a:pt x="17614" y="45701"/>
                  </a:cubicBezTo>
                  <a:cubicBezTo>
                    <a:pt x="17649" y="45701"/>
                    <a:pt x="17686" y="45696"/>
                    <a:pt x="17722" y="45696"/>
                  </a:cubicBezTo>
                  <a:cubicBezTo>
                    <a:pt x="17759" y="45696"/>
                    <a:pt x="17794" y="45701"/>
                    <a:pt x="17831" y="45701"/>
                  </a:cubicBezTo>
                  <a:cubicBezTo>
                    <a:pt x="26717" y="45701"/>
                    <a:pt x="33464" y="35469"/>
                    <a:pt x="33464" y="22850"/>
                  </a:cubicBezTo>
                  <a:cubicBezTo>
                    <a:pt x="33464" y="10231"/>
                    <a:pt x="26717" y="1"/>
                    <a:pt x="17831" y="1"/>
                  </a:cubicBezTo>
                  <a:cubicBezTo>
                    <a:pt x="17794" y="1"/>
                    <a:pt x="17759" y="4"/>
                    <a:pt x="17722" y="5"/>
                  </a:cubicBezTo>
                  <a:cubicBezTo>
                    <a:pt x="17686" y="4"/>
                    <a:pt x="17649" y="1"/>
                    <a:pt x="17614" y="1"/>
                  </a:cubicBezTo>
                  <a:cubicBezTo>
                    <a:pt x="17577" y="1"/>
                    <a:pt x="17542" y="4"/>
                    <a:pt x="17505" y="5"/>
                  </a:cubicBezTo>
                  <a:cubicBezTo>
                    <a:pt x="17469" y="4"/>
                    <a:pt x="17432" y="1"/>
                    <a:pt x="17397" y="1"/>
                  </a:cubicBezTo>
                  <a:cubicBezTo>
                    <a:pt x="17360" y="1"/>
                    <a:pt x="17325" y="4"/>
                    <a:pt x="17288" y="5"/>
                  </a:cubicBezTo>
                  <a:cubicBezTo>
                    <a:pt x="17251" y="4"/>
                    <a:pt x="17215" y="1"/>
                    <a:pt x="17178" y="1"/>
                  </a:cubicBezTo>
                  <a:cubicBezTo>
                    <a:pt x="17143" y="1"/>
                    <a:pt x="17106" y="4"/>
                    <a:pt x="17071" y="5"/>
                  </a:cubicBezTo>
                  <a:cubicBezTo>
                    <a:pt x="17034" y="4"/>
                    <a:pt x="16998" y="1"/>
                    <a:pt x="16961" y="1"/>
                  </a:cubicBezTo>
                  <a:cubicBezTo>
                    <a:pt x="16924" y="1"/>
                    <a:pt x="16889" y="4"/>
                    <a:pt x="16852" y="5"/>
                  </a:cubicBezTo>
                  <a:cubicBezTo>
                    <a:pt x="16817" y="4"/>
                    <a:pt x="16780" y="1"/>
                    <a:pt x="16744" y="1"/>
                  </a:cubicBezTo>
                  <a:cubicBezTo>
                    <a:pt x="16707" y="1"/>
                    <a:pt x="16672" y="4"/>
                    <a:pt x="16635" y="5"/>
                  </a:cubicBezTo>
                  <a:cubicBezTo>
                    <a:pt x="16598" y="4"/>
                    <a:pt x="16563" y="1"/>
                    <a:pt x="16526" y="1"/>
                  </a:cubicBezTo>
                  <a:cubicBezTo>
                    <a:pt x="16490" y="1"/>
                    <a:pt x="16455" y="4"/>
                    <a:pt x="16418" y="5"/>
                  </a:cubicBezTo>
                  <a:cubicBezTo>
                    <a:pt x="16381" y="4"/>
                    <a:pt x="16346" y="1"/>
                    <a:pt x="16309" y="1"/>
                  </a:cubicBezTo>
                  <a:cubicBezTo>
                    <a:pt x="16273" y="1"/>
                    <a:pt x="16236" y="4"/>
                    <a:pt x="16201" y="5"/>
                  </a:cubicBezTo>
                  <a:cubicBezTo>
                    <a:pt x="16164" y="4"/>
                    <a:pt x="16128" y="1"/>
                    <a:pt x="16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2130525" y="4186900"/>
              <a:ext cx="484125" cy="635325"/>
            </a:xfrm>
            <a:custGeom>
              <a:avLst/>
              <a:gdLst/>
              <a:ahLst/>
              <a:cxnLst/>
              <a:rect l="l" t="t" r="r" b="b"/>
              <a:pathLst>
                <a:path w="19365" h="25413" extrusionOk="0">
                  <a:moveTo>
                    <a:pt x="15651" y="0"/>
                  </a:moveTo>
                  <a:lnTo>
                    <a:pt x="15651" y="0"/>
                  </a:lnTo>
                  <a:cubicBezTo>
                    <a:pt x="15722" y="840"/>
                    <a:pt x="15762" y="1694"/>
                    <a:pt x="15762" y="2562"/>
                  </a:cubicBezTo>
                  <a:cubicBezTo>
                    <a:pt x="15762" y="13600"/>
                    <a:pt x="9871" y="22622"/>
                    <a:pt x="2437" y="23281"/>
                  </a:cubicBezTo>
                  <a:cubicBezTo>
                    <a:pt x="1602" y="23207"/>
                    <a:pt x="789" y="23022"/>
                    <a:pt x="0" y="22746"/>
                  </a:cubicBezTo>
                  <a:lnTo>
                    <a:pt x="0" y="22746"/>
                  </a:lnTo>
                  <a:cubicBezTo>
                    <a:pt x="257" y="23656"/>
                    <a:pt x="567" y="24528"/>
                    <a:pt x="929" y="25357"/>
                  </a:cubicBezTo>
                  <a:cubicBezTo>
                    <a:pt x="1280" y="25389"/>
                    <a:pt x="1633" y="25413"/>
                    <a:pt x="1991" y="25413"/>
                  </a:cubicBezTo>
                  <a:cubicBezTo>
                    <a:pt x="2027" y="25413"/>
                    <a:pt x="2063" y="25408"/>
                    <a:pt x="2100" y="25408"/>
                  </a:cubicBezTo>
                  <a:cubicBezTo>
                    <a:pt x="2135" y="25408"/>
                    <a:pt x="2172" y="25413"/>
                    <a:pt x="2208" y="25413"/>
                  </a:cubicBezTo>
                  <a:cubicBezTo>
                    <a:pt x="2245" y="25413"/>
                    <a:pt x="2280" y="25408"/>
                    <a:pt x="2317" y="25408"/>
                  </a:cubicBezTo>
                  <a:cubicBezTo>
                    <a:pt x="2354" y="25408"/>
                    <a:pt x="2389" y="25413"/>
                    <a:pt x="2425" y="25413"/>
                  </a:cubicBezTo>
                  <a:cubicBezTo>
                    <a:pt x="2462" y="25413"/>
                    <a:pt x="2497" y="25408"/>
                    <a:pt x="2534" y="25408"/>
                  </a:cubicBezTo>
                  <a:cubicBezTo>
                    <a:pt x="2571" y="25408"/>
                    <a:pt x="2606" y="25413"/>
                    <a:pt x="2643" y="25413"/>
                  </a:cubicBezTo>
                  <a:cubicBezTo>
                    <a:pt x="2679" y="25413"/>
                    <a:pt x="2716" y="25408"/>
                    <a:pt x="2751" y="25408"/>
                  </a:cubicBezTo>
                  <a:cubicBezTo>
                    <a:pt x="2788" y="25408"/>
                    <a:pt x="2823" y="25413"/>
                    <a:pt x="2860" y="25413"/>
                  </a:cubicBezTo>
                  <a:cubicBezTo>
                    <a:pt x="2897" y="25413"/>
                    <a:pt x="2933" y="25408"/>
                    <a:pt x="2970" y="25408"/>
                  </a:cubicBezTo>
                  <a:cubicBezTo>
                    <a:pt x="3005" y="25408"/>
                    <a:pt x="3042" y="25413"/>
                    <a:pt x="3077" y="25413"/>
                  </a:cubicBezTo>
                  <a:cubicBezTo>
                    <a:pt x="3114" y="25413"/>
                    <a:pt x="3150" y="25408"/>
                    <a:pt x="3187" y="25408"/>
                  </a:cubicBezTo>
                  <a:cubicBezTo>
                    <a:pt x="3224" y="25408"/>
                    <a:pt x="3259" y="25413"/>
                    <a:pt x="3296" y="25413"/>
                  </a:cubicBezTo>
                  <a:cubicBezTo>
                    <a:pt x="3331" y="25413"/>
                    <a:pt x="3368" y="25408"/>
                    <a:pt x="3404" y="25408"/>
                  </a:cubicBezTo>
                  <a:cubicBezTo>
                    <a:pt x="3441" y="25408"/>
                    <a:pt x="3476" y="25413"/>
                    <a:pt x="3513" y="25413"/>
                  </a:cubicBezTo>
                  <a:cubicBezTo>
                    <a:pt x="3550" y="25413"/>
                    <a:pt x="3585" y="25408"/>
                    <a:pt x="3621" y="25408"/>
                  </a:cubicBezTo>
                  <a:cubicBezTo>
                    <a:pt x="3658" y="25408"/>
                    <a:pt x="3693" y="25413"/>
                    <a:pt x="3730" y="25413"/>
                  </a:cubicBezTo>
                  <a:cubicBezTo>
                    <a:pt x="12616" y="25413"/>
                    <a:pt x="19365" y="15181"/>
                    <a:pt x="19365" y="2562"/>
                  </a:cubicBezTo>
                  <a:cubicBezTo>
                    <a:pt x="19365" y="2540"/>
                    <a:pt x="19363" y="2519"/>
                    <a:pt x="19363" y="2497"/>
                  </a:cubicBezTo>
                  <a:cubicBezTo>
                    <a:pt x="18247" y="1409"/>
                    <a:pt x="16996" y="557"/>
                    <a:pt x="15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2091575" y="4111775"/>
              <a:ext cx="188850" cy="283825"/>
            </a:xfrm>
            <a:custGeom>
              <a:avLst/>
              <a:gdLst/>
              <a:ahLst/>
              <a:cxnLst/>
              <a:rect l="l" t="t" r="r" b="b"/>
              <a:pathLst>
                <a:path w="7554" h="11353" extrusionOk="0">
                  <a:moveTo>
                    <a:pt x="3776" y="0"/>
                  </a:moveTo>
                  <a:cubicBezTo>
                    <a:pt x="1691" y="0"/>
                    <a:pt x="0" y="2542"/>
                    <a:pt x="0" y="5676"/>
                  </a:cubicBezTo>
                  <a:cubicBezTo>
                    <a:pt x="0" y="8811"/>
                    <a:pt x="1691" y="11353"/>
                    <a:pt x="3776" y="11353"/>
                  </a:cubicBezTo>
                  <a:cubicBezTo>
                    <a:pt x="5862" y="11353"/>
                    <a:pt x="7553" y="8811"/>
                    <a:pt x="7553" y="5676"/>
                  </a:cubicBezTo>
                  <a:cubicBezTo>
                    <a:pt x="7553" y="2542"/>
                    <a:pt x="5862" y="0"/>
                    <a:pt x="3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1839350" y="3737475"/>
              <a:ext cx="679625" cy="1032450"/>
            </a:xfrm>
            <a:custGeom>
              <a:avLst/>
              <a:gdLst/>
              <a:ahLst/>
              <a:cxnLst/>
              <a:rect l="l" t="t" r="r" b="b"/>
              <a:pathLst>
                <a:path w="27185" h="41298" extrusionOk="0">
                  <a:moveTo>
                    <a:pt x="13401" y="2040"/>
                  </a:moveTo>
                  <a:cubicBezTo>
                    <a:pt x="20062" y="2040"/>
                    <a:pt x="25462" y="10371"/>
                    <a:pt x="25462" y="20648"/>
                  </a:cubicBezTo>
                  <a:cubicBezTo>
                    <a:pt x="25462" y="30926"/>
                    <a:pt x="20062" y="39257"/>
                    <a:pt x="13401" y="39257"/>
                  </a:cubicBezTo>
                  <a:cubicBezTo>
                    <a:pt x="6740" y="39257"/>
                    <a:pt x="1340" y="30926"/>
                    <a:pt x="1340" y="20648"/>
                  </a:cubicBezTo>
                  <a:cubicBezTo>
                    <a:pt x="1340" y="10371"/>
                    <a:pt x="6740" y="2040"/>
                    <a:pt x="13401" y="2040"/>
                  </a:cubicBezTo>
                  <a:close/>
                  <a:moveTo>
                    <a:pt x="13593" y="1"/>
                  </a:moveTo>
                  <a:cubicBezTo>
                    <a:pt x="6086" y="1"/>
                    <a:pt x="1" y="9245"/>
                    <a:pt x="1" y="20648"/>
                  </a:cubicBezTo>
                  <a:cubicBezTo>
                    <a:pt x="1" y="32052"/>
                    <a:pt x="6086" y="41298"/>
                    <a:pt x="13593" y="41298"/>
                  </a:cubicBezTo>
                  <a:cubicBezTo>
                    <a:pt x="21099" y="41298"/>
                    <a:pt x="27184" y="32052"/>
                    <a:pt x="27184" y="20648"/>
                  </a:cubicBezTo>
                  <a:cubicBezTo>
                    <a:pt x="27184" y="9245"/>
                    <a:pt x="21099" y="1"/>
                    <a:pt x="13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1970375" y="3812925"/>
              <a:ext cx="337550" cy="879850"/>
            </a:xfrm>
            <a:custGeom>
              <a:avLst/>
              <a:gdLst/>
              <a:ahLst/>
              <a:cxnLst/>
              <a:rect l="l" t="t" r="r" b="b"/>
              <a:pathLst>
                <a:path w="13502" h="35194" extrusionOk="0">
                  <a:moveTo>
                    <a:pt x="12353" y="0"/>
                  </a:moveTo>
                  <a:cubicBezTo>
                    <a:pt x="11915" y="0"/>
                    <a:pt x="11509" y="260"/>
                    <a:pt x="11373" y="663"/>
                  </a:cubicBezTo>
                  <a:lnTo>
                    <a:pt x="166" y="33980"/>
                  </a:lnTo>
                  <a:cubicBezTo>
                    <a:pt x="1" y="34474"/>
                    <a:pt x="303" y="34998"/>
                    <a:pt x="845" y="35152"/>
                  </a:cubicBezTo>
                  <a:cubicBezTo>
                    <a:pt x="946" y="35180"/>
                    <a:pt x="1047" y="35193"/>
                    <a:pt x="1146" y="35193"/>
                  </a:cubicBezTo>
                  <a:cubicBezTo>
                    <a:pt x="1585" y="35193"/>
                    <a:pt x="1991" y="34933"/>
                    <a:pt x="2127" y="34532"/>
                  </a:cubicBezTo>
                  <a:lnTo>
                    <a:pt x="13334" y="1213"/>
                  </a:lnTo>
                  <a:cubicBezTo>
                    <a:pt x="13501" y="719"/>
                    <a:pt x="13197" y="195"/>
                    <a:pt x="12655" y="42"/>
                  </a:cubicBezTo>
                  <a:cubicBezTo>
                    <a:pt x="12555" y="14"/>
                    <a:pt x="12453" y="0"/>
                    <a:pt x="1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1856575" y="4031675"/>
              <a:ext cx="621775" cy="478300"/>
            </a:xfrm>
            <a:custGeom>
              <a:avLst/>
              <a:gdLst/>
              <a:ahLst/>
              <a:cxnLst/>
              <a:rect l="l" t="t" r="r" b="b"/>
              <a:pathLst>
                <a:path w="24871" h="19132" extrusionOk="0">
                  <a:moveTo>
                    <a:pt x="1150" y="0"/>
                  </a:moveTo>
                  <a:cubicBezTo>
                    <a:pt x="857" y="0"/>
                    <a:pt x="566" y="114"/>
                    <a:pt x="363" y="335"/>
                  </a:cubicBezTo>
                  <a:cubicBezTo>
                    <a:pt x="0" y="732"/>
                    <a:pt x="58" y="1325"/>
                    <a:pt x="492" y="1657"/>
                  </a:cubicBezTo>
                  <a:lnTo>
                    <a:pt x="23063" y="18913"/>
                  </a:lnTo>
                  <a:cubicBezTo>
                    <a:pt x="23255" y="19059"/>
                    <a:pt x="23489" y="19131"/>
                    <a:pt x="23721" y="19131"/>
                  </a:cubicBezTo>
                  <a:cubicBezTo>
                    <a:pt x="24014" y="19131"/>
                    <a:pt x="24305" y="19016"/>
                    <a:pt x="24508" y="18794"/>
                  </a:cubicBezTo>
                  <a:cubicBezTo>
                    <a:pt x="24871" y="18397"/>
                    <a:pt x="24813" y="17807"/>
                    <a:pt x="24379" y="17474"/>
                  </a:cubicBezTo>
                  <a:lnTo>
                    <a:pt x="1809" y="219"/>
                  </a:lnTo>
                  <a:cubicBezTo>
                    <a:pt x="1616" y="72"/>
                    <a:pt x="1383"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1843975" y="4065950"/>
              <a:ext cx="655275" cy="340175"/>
            </a:xfrm>
            <a:custGeom>
              <a:avLst/>
              <a:gdLst/>
              <a:ahLst/>
              <a:cxnLst/>
              <a:rect l="l" t="t" r="r" b="b"/>
              <a:pathLst>
                <a:path w="26211" h="13607" extrusionOk="0">
                  <a:moveTo>
                    <a:pt x="25038" y="1"/>
                  </a:moveTo>
                  <a:cubicBezTo>
                    <a:pt x="24874" y="1"/>
                    <a:pt x="24707" y="37"/>
                    <a:pt x="24552" y="113"/>
                  </a:cubicBezTo>
                  <a:lnTo>
                    <a:pt x="687" y="11843"/>
                  </a:lnTo>
                  <a:cubicBezTo>
                    <a:pt x="188" y="12088"/>
                    <a:pt x="1" y="12657"/>
                    <a:pt x="269" y="13113"/>
                  </a:cubicBezTo>
                  <a:cubicBezTo>
                    <a:pt x="455" y="13428"/>
                    <a:pt x="808" y="13606"/>
                    <a:pt x="1173" y="13606"/>
                  </a:cubicBezTo>
                  <a:cubicBezTo>
                    <a:pt x="1338" y="13606"/>
                    <a:pt x="1505" y="13570"/>
                    <a:pt x="1659" y="13494"/>
                  </a:cubicBezTo>
                  <a:lnTo>
                    <a:pt x="25525" y="1764"/>
                  </a:lnTo>
                  <a:cubicBezTo>
                    <a:pt x="26023" y="1519"/>
                    <a:pt x="26211" y="950"/>
                    <a:pt x="25942" y="494"/>
                  </a:cubicBezTo>
                  <a:cubicBezTo>
                    <a:pt x="25756" y="179"/>
                    <a:pt x="25403" y="1"/>
                    <a:pt x="25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2017625" y="3787275"/>
              <a:ext cx="259250" cy="981800"/>
            </a:xfrm>
            <a:custGeom>
              <a:avLst/>
              <a:gdLst/>
              <a:ahLst/>
              <a:cxnLst/>
              <a:rect l="l" t="t" r="r" b="b"/>
              <a:pathLst>
                <a:path w="10370" h="39272" extrusionOk="0">
                  <a:moveTo>
                    <a:pt x="1116" y="1"/>
                  </a:moveTo>
                  <a:cubicBezTo>
                    <a:pt x="1050" y="1"/>
                    <a:pt x="983" y="6"/>
                    <a:pt x="916" y="19"/>
                  </a:cubicBezTo>
                  <a:cubicBezTo>
                    <a:pt x="361" y="119"/>
                    <a:pt x="1" y="612"/>
                    <a:pt x="110" y="1120"/>
                  </a:cubicBezTo>
                  <a:lnTo>
                    <a:pt x="8248" y="38516"/>
                  </a:lnTo>
                  <a:cubicBezTo>
                    <a:pt x="8343" y="38961"/>
                    <a:pt x="8773" y="39272"/>
                    <a:pt x="9252" y="39272"/>
                  </a:cubicBezTo>
                  <a:cubicBezTo>
                    <a:pt x="9318" y="39272"/>
                    <a:pt x="9386" y="39266"/>
                    <a:pt x="9452" y="39254"/>
                  </a:cubicBezTo>
                  <a:cubicBezTo>
                    <a:pt x="10008" y="39152"/>
                    <a:pt x="10369" y="38659"/>
                    <a:pt x="10259" y="38151"/>
                  </a:cubicBezTo>
                  <a:lnTo>
                    <a:pt x="2122" y="755"/>
                  </a:lnTo>
                  <a:cubicBezTo>
                    <a:pt x="2025" y="309"/>
                    <a:pt x="1596"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1826600" y="3737475"/>
              <a:ext cx="679600" cy="1032450"/>
            </a:xfrm>
            <a:custGeom>
              <a:avLst/>
              <a:gdLst/>
              <a:ahLst/>
              <a:cxnLst/>
              <a:rect l="l" t="t" r="r" b="b"/>
              <a:pathLst>
                <a:path w="27184" h="41298" extrusionOk="0">
                  <a:moveTo>
                    <a:pt x="13400" y="2040"/>
                  </a:moveTo>
                  <a:cubicBezTo>
                    <a:pt x="20061" y="2040"/>
                    <a:pt x="25461" y="10371"/>
                    <a:pt x="25461" y="20648"/>
                  </a:cubicBezTo>
                  <a:cubicBezTo>
                    <a:pt x="25461" y="30926"/>
                    <a:pt x="20061" y="39257"/>
                    <a:pt x="13400" y="39257"/>
                  </a:cubicBezTo>
                  <a:cubicBezTo>
                    <a:pt x="6739" y="39257"/>
                    <a:pt x="1339" y="30926"/>
                    <a:pt x="1339" y="20648"/>
                  </a:cubicBezTo>
                  <a:cubicBezTo>
                    <a:pt x="1339" y="10371"/>
                    <a:pt x="6739" y="2040"/>
                    <a:pt x="13400" y="2040"/>
                  </a:cubicBezTo>
                  <a:close/>
                  <a:moveTo>
                    <a:pt x="13591" y="1"/>
                  </a:moveTo>
                  <a:cubicBezTo>
                    <a:pt x="6085" y="1"/>
                    <a:pt x="0" y="9245"/>
                    <a:pt x="0" y="20648"/>
                  </a:cubicBezTo>
                  <a:cubicBezTo>
                    <a:pt x="0" y="32052"/>
                    <a:pt x="6085" y="41298"/>
                    <a:pt x="13591" y="41298"/>
                  </a:cubicBezTo>
                  <a:cubicBezTo>
                    <a:pt x="21098" y="41298"/>
                    <a:pt x="27183" y="32052"/>
                    <a:pt x="27183" y="20648"/>
                  </a:cubicBezTo>
                  <a:cubicBezTo>
                    <a:pt x="27183" y="9245"/>
                    <a:pt x="21098" y="1"/>
                    <a:pt x="1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1901150" y="3679700"/>
              <a:ext cx="713475" cy="683050"/>
            </a:xfrm>
            <a:custGeom>
              <a:avLst/>
              <a:gdLst/>
              <a:ahLst/>
              <a:cxnLst/>
              <a:rect l="l" t="t" r="r" b="b"/>
              <a:pathLst>
                <a:path w="28539" h="27322" extrusionOk="0">
                  <a:moveTo>
                    <a:pt x="11166" y="1"/>
                  </a:moveTo>
                  <a:cubicBezTo>
                    <a:pt x="6827" y="1"/>
                    <a:pt x="2894" y="2442"/>
                    <a:pt x="1" y="6405"/>
                  </a:cubicBezTo>
                  <a:cubicBezTo>
                    <a:pt x="3608" y="3527"/>
                    <a:pt x="6420" y="1625"/>
                    <a:pt x="11225" y="1200"/>
                  </a:cubicBezTo>
                  <a:cubicBezTo>
                    <a:pt x="18659" y="1857"/>
                    <a:pt x="24937" y="11812"/>
                    <a:pt x="24937" y="22850"/>
                  </a:cubicBezTo>
                  <a:cubicBezTo>
                    <a:pt x="24937" y="24386"/>
                    <a:pt x="24820" y="25880"/>
                    <a:pt x="24603" y="27321"/>
                  </a:cubicBezTo>
                  <a:cubicBezTo>
                    <a:pt x="26134" y="26413"/>
                    <a:pt x="27448" y="25202"/>
                    <a:pt x="28523" y="23767"/>
                  </a:cubicBezTo>
                  <a:cubicBezTo>
                    <a:pt x="28531" y="23463"/>
                    <a:pt x="28538" y="23157"/>
                    <a:pt x="28538" y="22850"/>
                  </a:cubicBezTo>
                  <a:cubicBezTo>
                    <a:pt x="28538" y="10231"/>
                    <a:pt x="21791" y="1"/>
                    <a:pt x="12905" y="1"/>
                  </a:cubicBezTo>
                  <a:cubicBezTo>
                    <a:pt x="12868" y="1"/>
                    <a:pt x="12833" y="4"/>
                    <a:pt x="12796" y="5"/>
                  </a:cubicBezTo>
                  <a:cubicBezTo>
                    <a:pt x="12760" y="4"/>
                    <a:pt x="12723" y="1"/>
                    <a:pt x="12688" y="1"/>
                  </a:cubicBezTo>
                  <a:cubicBezTo>
                    <a:pt x="12651" y="1"/>
                    <a:pt x="12616" y="4"/>
                    <a:pt x="12579" y="5"/>
                  </a:cubicBezTo>
                  <a:cubicBezTo>
                    <a:pt x="12543" y="4"/>
                    <a:pt x="12506" y="1"/>
                    <a:pt x="12471" y="1"/>
                  </a:cubicBezTo>
                  <a:cubicBezTo>
                    <a:pt x="12434" y="1"/>
                    <a:pt x="12399" y="4"/>
                    <a:pt x="12362" y="5"/>
                  </a:cubicBezTo>
                  <a:cubicBezTo>
                    <a:pt x="12325" y="4"/>
                    <a:pt x="12289" y="1"/>
                    <a:pt x="12252" y="1"/>
                  </a:cubicBezTo>
                  <a:cubicBezTo>
                    <a:pt x="12217" y="1"/>
                    <a:pt x="12180" y="4"/>
                    <a:pt x="12145" y="5"/>
                  </a:cubicBezTo>
                  <a:cubicBezTo>
                    <a:pt x="12108" y="4"/>
                    <a:pt x="12072" y="1"/>
                    <a:pt x="12035" y="1"/>
                  </a:cubicBezTo>
                  <a:cubicBezTo>
                    <a:pt x="11998" y="1"/>
                    <a:pt x="11963" y="4"/>
                    <a:pt x="11926" y="5"/>
                  </a:cubicBezTo>
                  <a:cubicBezTo>
                    <a:pt x="11891" y="4"/>
                    <a:pt x="11854" y="1"/>
                    <a:pt x="11818" y="1"/>
                  </a:cubicBezTo>
                  <a:cubicBezTo>
                    <a:pt x="11781" y="1"/>
                    <a:pt x="11746" y="4"/>
                    <a:pt x="11709" y="5"/>
                  </a:cubicBezTo>
                  <a:cubicBezTo>
                    <a:pt x="11672" y="4"/>
                    <a:pt x="11637" y="1"/>
                    <a:pt x="11600" y="1"/>
                  </a:cubicBezTo>
                  <a:cubicBezTo>
                    <a:pt x="11564" y="1"/>
                    <a:pt x="11529" y="4"/>
                    <a:pt x="11492" y="5"/>
                  </a:cubicBezTo>
                  <a:cubicBezTo>
                    <a:pt x="11455" y="4"/>
                    <a:pt x="11420" y="1"/>
                    <a:pt x="11383" y="1"/>
                  </a:cubicBezTo>
                  <a:cubicBezTo>
                    <a:pt x="11347" y="1"/>
                    <a:pt x="11310" y="4"/>
                    <a:pt x="11275" y="5"/>
                  </a:cubicBezTo>
                  <a:cubicBezTo>
                    <a:pt x="11238" y="4"/>
                    <a:pt x="11202" y="1"/>
                    <a:pt x="11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1772700" y="3679700"/>
              <a:ext cx="782850" cy="1142525"/>
            </a:xfrm>
            <a:custGeom>
              <a:avLst/>
              <a:gdLst/>
              <a:ahLst/>
              <a:cxnLst/>
              <a:rect l="l" t="t" r="r" b="b"/>
              <a:pathLst>
                <a:path w="31314" h="45701" extrusionOk="0">
                  <a:moveTo>
                    <a:pt x="15245" y="2090"/>
                  </a:moveTo>
                  <a:cubicBezTo>
                    <a:pt x="22873" y="2090"/>
                    <a:pt x="29057" y="11386"/>
                    <a:pt x="29057" y="22850"/>
                  </a:cubicBezTo>
                  <a:cubicBezTo>
                    <a:pt x="29057" y="34316"/>
                    <a:pt x="22873" y="43610"/>
                    <a:pt x="15245" y="43610"/>
                  </a:cubicBezTo>
                  <a:cubicBezTo>
                    <a:pt x="7617" y="43610"/>
                    <a:pt x="1433" y="34316"/>
                    <a:pt x="1433" y="22850"/>
                  </a:cubicBezTo>
                  <a:cubicBezTo>
                    <a:pt x="1433" y="11386"/>
                    <a:pt x="7617" y="2090"/>
                    <a:pt x="15245" y="2090"/>
                  </a:cubicBezTo>
                  <a:close/>
                  <a:moveTo>
                    <a:pt x="15657" y="1"/>
                  </a:moveTo>
                  <a:cubicBezTo>
                    <a:pt x="7010" y="1"/>
                    <a:pt x="0" y="10231"/>
                    <a:pt x="0" y="22850"/>
                  </a:cubicBezTo>
                  <a:cubicBezTo>
                    <a:pt x="0" y="35469"/>
                    <a:pt x="7010" y="45701"/>
                    <a:pt x="15657" y="45701"/>
                  </a:cubicBezTo>
                  <a:cubicBezTo>
                    <a:pt x="24304" y="45701"/>
                    <a:pt x="31313" y="35469"/>
                    <a:pt x="31313" y="22850"/>
                  </a:cubicBezTo>
                  <a:cubicBezTo>
                    <a:pt x="31313" y="10231"/>
                    <a:pt x="24304" y="1"/>
                    <a:pt x="15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2044825" y="4111775"/>
              <a:ext cx="188850" cy="283825"/>
            </a:xfrm>
            <a:custGeom>
              <a:avLst/>
              <a:gdLst/>
              <a:ahLst/>
              <a:cxnLst/>
              <a:rect l="l" t="t" r="r" b="b"/>
              <a:pathLst>
                <a:path w="7554" h="11353" extrusionOk="0">
                  <a:moveTo>
                    <a:pt x="3778" y="0"/>
                  </a:moveTo>
                  <a:cubicBezTo>
                    <a:pt x="1692" y="0"/>
                    <a:pt x="1" y="2542"/>
                    <a:pt x="1" y="5676"/>
                  </a:cubicBezTo>
                  <a:cubicBezTo>
                    <a:pt x="1" y="8811"/>
                    <a:pt x="1692" y="11353"/>
                    <a:pt x="3778" y="11353"/>
                  </a:cubicBezTo>
                  <a:cubicBezTo>
                    <a:pt x="5863" y="11353"/>
                    <a:pt x="7554" y="8811"/>
                    <a:pt x="7554" y="5676"/>
                  </a:cubicBezTo>
                  <a:cubicBezTo>
                    <a:pt x="7554" y="2542"/>
                    <a:pt x="5863" y="0"/>
                    <a:pt x="3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2059275" y="4153350"/>
              <a:ext cx="133550" cy="200675"/>
            </a:xfrm>
            <a:custGeom>
              <a:avLst/>
              <a:gdLst/>
              <a:ahLst/>
              <a:cxnLst/>
              <a:rect l="l" t="t" r="r" b="b"/>
              <a:pathLst>
                <a:path w="5342" h="8027" extrusionOk="0">
                  <a:moveTo>
                    <a:pt x="2671" y="0"/>
                  </a:moveTo>
                  <a:cubicBezTo>
                    <a:pt x="1196" y="0"/>
                    <a:pt x="0" y="1797"/>
                    <a:pt x="0" y="4013"/>
                  </a:cubicBezTo>
                  <a:cubicBezTo>
                    <a:pt x="0" y="6230"/>
                    <a:pt x="1196" y="8027"/>
                    <a:pt x="2671" y="8027"/>
                  </a:cubicBezTo>
                  <a:cubicBezTo>
                    <a:pt x="4145" y="8027"/>
                    <a:pt x="5341" y="6230"/>
                    <a:pt x="5341" y="4013"/>
                  </a:cubicBezTo>
                  <a:cubicBezTo>
                    <a:pt x="5341" y="1797"/>
                    <a:pt x="4145"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2102175" y="4193975"/>
              <a:ext cx="79500" cy="119450"/>
            </a:xfrm>
            <a:custGeom>
              <a:avLst/>
              <a:gdLst/>
              <a:ahLst/>
              <a:cxnLst/>
              <a:rect l="l" t="t" r="r" b="b"/>
              <a:pathLst>
                <a:path w="3180" h="4778" extrusionOk="0">
                  <a:moveTo>
                    <a:pt x="1589" y="1"/>
                  </a:moveTo>
                  <a:cubicBezTo>
                    <a:pt x="712" y="1"/>
                    <a:pt x="0" y="1070"/>
                    <a:pt x="0" y="2388"/>
                  </a:cubicBezTo>
                  <a:cubicBezTo>
                    <a:pt x="0" y="3709"/>
                    <a:pt x="712" y="4778"/>
                    <a:pt x="1589" y="4778"/>
                  </a:cubicBezTo>
                  <a:cubicBezTo>
                    <a:pt x="2467" y="4778"/>
                    <a:pt x="3179" y="3709"/>
                    <a:pt x="3179" y="2388"/>
                  </a:cubicBezTo>
                  <a:cubicBezTo>
                    <a:pt x="3179" y="1070"/>
                    <a:pt x="2467"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300975" y="4355075"/>
              <a:ext cx="262825" cy="282025"/>
            </a:xfrm>
            <a:custGeom>
              <a:avLst/>
              <a:gdLst/>
              <a:ahLst/>
              <a:cxnLst/>
              <a:rect l="l" t="t" r="r" b="b"/>
              <a:pathLst>
                <a:path w="10513" h="11281" extrusionOk="0">
                  <a:moveTo>
                    <a:pt x="1223" y="1"/>
                  </a:moveTo>
                  <a:cubicBezTo>
                    <a:pt x="538" y="1"/>
                    <a:pt x="0" y="643"/>
                    <a:pt x="21" y="1435"/>
                  </a:cubicBezTo>
                  <a:lnTo>
                    <a:pt x="236" y="9845"/>
                  </a:lnTo>
                  <a:cubicBezTo>
                    <a:pt x="257" y="10638"/>
                    <a:pt x="828" y="11281"/>
                    <a:pt x="1512" y="11281"/>
                  </a:cubicBezTo>
                  <a:lnTo>
                    <a:pt x="9290" y="11281"/>
                  </a:lnTo>
                  <a:cubicBezTo>
                    <a:pt x="9973" y="11281"/>
                    <a:pt x="10512" y="10638"/>
                    <a:pt x="10491" y="9845"/>
                  </a:cubicBezTo>
                  <a:lnTo>
                    <a:pt x="10274" y="1435"/>
                  </a:lnTo>
                  <a:cubicBezTo>
                    <a:pt x="10255" y="643"/>
                    <a:pt x="9684"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303450" y="4467900"/>
              <a:ext cx="115600" cy="169200"/>
            </a:xfrm>
            <a:custGeom>
              <a:avLst/>
              <a:gdLst/>
              <a:ahLst/>
              <a:cxnLst/>
              <a:rect l="l" t="t" r="r" b="b"/>
              <a:pathLst>
                <a:path w="4624" h="6768" extrusionOk="0">
                  <a:moveTo>
                    <a:pt x="0" y="0"/>
                  </a:moveTo>
                  <a:lnTo>
                    <a:pt x="137" y="5332"/>
                  </a:lnTo>
                  <a:cubicBezTo>
                    <a:pt x="158" y="6125"/>
                    <a:pt x="729" y="6768"/>
                    <a:pt x="1413" y="6768"/>
                  </a:cubicBezTo>
                  <a:lnTo>
                    <a:pt x="4623" y="6768"/>
                  </a:lnTo>
                  <a:lnTo>
                    <a:pt x="4486" y="1436"/>
                  </a:lnTo>
                  <a:cubicBezTo>
                    <a:pt x="4465" y="643"/>
                    <a:pt x="3894" y="0"/>
                    <a:pt x="3210"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4142475" y="4355075"/>
              <a:ext cx="142900" cy="153300"/>
            </a:xfrm>
            <a:custGeom>
              <a:avLst/>
              <a:gdLst/>
              <a:ahLst/>
              <a:cxnLst/>
              <a:rect l="l" t="t" r="r" b="b"/>
              <a:pathLst>
                <a:path w="5716" h="6132" extrusionOk="0">
                  <a:moveTo>
                    <a:pt x="665" y="1"/>
                  </a:moveTo>
                  <a:cubicBezTo>
                    <a:pt x="295" y="1"/>
                    <a:pt x="1" y="349"/>
                    <a:pt x="13" y="780"/>
                  </a:cubicBezTo>
                  <a:lnTo>
                    <a:pt x="131" y="5352"/>
                  </a:lnTo>
                  <a:cubicBezTo>
                    <a:pt x="141" y="5782"/>
                    <a:pt x="451" y="6132"/>
                    <a:pt x="823" y="6132"/>
                  </a:cubicBezTo>
                  <a:lnTo>
                    <a:pt x="5051" y="6132"/>
                  </a:lnTo>
                  <a:cubicBezTo>
                    <a:pt x="5423" y="6132"/>
                    <a:pt x="5715" y="5782"/>
                    <a:pt x="5704" y="5352"/>
                  </a:cubicBezTo>
                  <a:lnTo>
                    <a:pt x="5587" y="780"/>
                  </a:lnTo>
                  <a:cubicBezTo>
                    <a:pt x="5575" y="349"/>
                    <a:pt x="5265" y="1"/>
                    <a:pt x="4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4455725" y="4341300"/>
              <a:ext cx="355725" cy="480925"/>
            </a:xfrm>
            <a:custGeom>
              <a:avLst/>
              <a:gdLst/>
              <a:ahLst/>
              <a:cxnLst/>
              <a:rect l="l" t="t" r="r" b="b"/>
              <a:pathLst>
                <a:path w="14229" h="19237" extrusionOk="0">
                  <a:moveTo>
                    <a:pt x="6937" y="899"/>
                  </a:moveTo>
                  <a:cubicBezTo>
                    <a:pt x="10056" y="1176"/>
                    <a:pt x="12526" y="4973"/>
                    <a:pt x="12526" y="9618"/>
                  </a:cubicBezTo>
                  <a:cubicBezTo>
                    <a:pt x="12526" y="14265"/>
                    <a:pt x="10056" y="18061"/>
                    <a:pt x="6937" y="18339"/>
                  </a:cubicBezTo>
                  <a:cubicBezTo>
                    <a:pt x="3819" y="18061"/>
                    <a:pt x="1347" y="14265"/>
                    <a:pt x="1347" y="9618"/>
                  </a:cubicBezTo>
                  <a:cubicBezTo>
                    <a:pt x="1347" y="4973"/>
                    <a:pt x="3819" y="1176"/>
                    <a:pt x="6937" y="899"/>
                  </a:cubicBezTo>
                  <a:close/>
                  <a:moveTo>
                    <a:pt x="6750" y="1"/>
                  </a:moveTo>
                  <a:cubicBezTo>
                    <a:pt x="3023" y="1"/>
                    <a:pt x="0" y="4307"/>
                    <a:pt x="0" y="9618"/>
                  </a:cubicBezTo>
                  <a:cubicBezTo>
                    <a:pt x="0" y="14931"/>
                    <a:pt x="3023" y="19237"/>
                    <a:pt x="6750" y="19237"/>
                  </a:cubicBezTo>
                  <a:cubicBezTo>
                    <a:pt x="6764" y="19237"/>
                    <a:pt x="6781" y="19235"/>
                    <a:pt x="6796" y="19234"/>
                  </a:cubicBezTo>
                  <a:cubicBezTo>
                    <a:pt x="6810" y="19235"/>
                    <a:pt x="6827" y="19237"/>
                    <a:pt x="6841" y="19237"/>
                  </a:cubicBezTo>
                  <a:cubicBezTo>
                    <a:pt x="6856" y="19237"/>
                    <a:pt x="6871" y="19235"/>
                    <a:pt x="6887" y="19234"/>
                  </a:cubicBezTo>
                  <a:cubicBezTo>
                    <a:pt x="6902" y="19235"/>
                    <a:pt x="6917" y="19237"/>
                    <a:pt x="6933" y="19237"/>
                  </a:cubicBezTo>
                  <a:cubicBezTo>
                    <a:pt x="6948" y="19237"/>
                    <a:pt x="6962" y="19235"/>
                    <a:pt x="6979" y="19234"/>
                  </a:cubicBezTo>
                  <a:cubicBezTo>
                    <a:pt x="6993" y="19235"/>
                    <a:pt x="7008" y="19237"/>
                    <a:pt x="7023" y="19237"/>
                  </a:cubicBezTo>
                  <a:cubicBezTo>
                    <a:pt x="7039" y="19237"/>
                    <a:pt x="7054" y="19235"/>
                    <a:pt x="7069" y="19234"/>
                  </a:cubicBezTo>
                  <a:cubicBezTo>
                    <a:pt x="7085" y="19235"/>
                    <a:pt x="7100" y="19237"/>
                    <a:pt x="7114" y="19237"/>
                  </a:cubicBezTo>
                  <a:cubicBezTo>
                    <a:pt x="7131" y="19237"/>
                    <a:pt x="7145" y="19235"/>
                    <a:pt x="7160" y="19234"/>
                  </a:cubicBezTo>
                  <a:cubicBezTo>
                    <a:pt x="7175" y="19235"/>
                    <a:pt x="7191" y="19237"/>
                    <a:pt x="7206" y="19237"/>
                  </a:cubicBezTo>
                  <a:cubicBezTo>
                    <a:pt x="7221" y="19237"/>
                    <a:pt x="7237" y="19235"/>
                    <a:pt x="7252" y="19234"/>
                  </a:cubicBezTo>
                  <a:cubicBezTo>
                    <a:pt x="7267" y="19235"/>
                    <a:pt x="7281" y="19237"/>
                    <a:pt x="7298" y="19237"/>
                  </a:cubicBezTo>
                  <a:cubicBezTo>
                    <a:pt x="7312" y="19237"/>
                    <a:pt x="7327" y="19235"/>
                    <a:pt x="7343" y="19234"/>
                  </a:cubicBezTo>
                  <a:cubicBezTo>
                    <a:pt x="7358" y="19235"/>
                    <a:pt x="7373" y="19237"/>
                    <a:pt x="7389" y="19237"/>
                  </a:cubicBezTo>
                  <a:cubicBezTo>
                    <a:pt x="7404" y="19237"/>
                    <a:pt x="7419" y="19235"/>
                    <a:pt x="7433" y="19234"/>
                  </a:cubicBezTo>
                  <a:cubicBezTo>
                    <a:pt x="7450" y="19235"/>
                    <a:pt x="7464" y="19237"/>
                    <a:pt x="7479" y="19237"/>
                  </a:cubicBezTo>
                  <a:cubicBezTo>
                    <a:pt x="11208" y="19237"/>
                    <a:pt x="14229" y="14931"/>
                    <a:pt x="14229" y="9618"/>
                  </a:cubicBezTo>
                  <a:cubicBezTo>
                    <a:pt x="14229" y="4307"/>
                    <a:pt x="11208" y="1"/>
                    <a:pt x="7479" y="1"/>
                  </a:cubicBezTo>
                  <a:cubicBezTo>
                    <a:pt x="7464" y="1"/>
                    <a:pt x="7450" y="2"/>
                    <a:pt x="7433" y="2"/>
                  </a:cubicBezTo>
                  <a:cubicBezTo>
                    <a:pt x="7419" y="2"/>
                    <a:pt x="7404" y="1"/>
                    <a:pt x="7389" y="1"/>
                  </a:cubicBezTo>
                  <a:cubicBezTo>
                    <a:pt x="7373" y="1"/>
                    <a:pt x="7358" y="2"/>
                    <a:pt x="7343" y="2"/>
                  </a:cubicBezTo>
                  <a:cubicBezTo>
                    <a:pt x="7327" y="2"/>
                    <a:pt x="7312" y="1"/>
                    <a:pt x="7298" y="1"/>
                  </a:cubicBezTo>
                  <a:cubicBezTo>
                    <a:pt x="7281" y="1"/>
                    <a:pt x="7267" y="2"/>
                    <a:pt x="7252" y="2"/>
                  </a:cubicBezTo>
                  <a:cubicBezTo>
                    <a:pt x="7237" y="2"/>
                    <a:pt x="7221" y="1"/>
                    <a:pt x="7206" y="1"/>
                  </a:cubicBezTo>
                  <a:cubicBezTo>
                    <a:pt x="7191" y="1"/>
                    <a:pt x="7175" y="2"/>
                    <a:pt x="7160" y="2"/>
                  </a:cubicBezTo>
                  <a:cubicBezTo>
                    <a:pt x="7145" y="2"/>
                    <a:pt x="7131" y="1"/>
                    <a:pt x="7114" y="1"/>
                  </a:cubicBezTo>
                  <a:cubicBezTo>
                    <a:pt x="7100" y="1"/>
                    <a:pt x="7085" y="2"/>
                    <a:pt x="7069" y="2"/>
                  </a:cubicBezTo>
                  <a:cubicBezTo>
                    <a:pt x="7054" y="2"/>
                    <a:pt x="7039" y="1"/>
                    <a:pt x="7023" y="1"/>
                  </a:cubicBezTo>
                  <a:cubicBezTo>
                    <a:pt x="7008" y="1"/>
                    <a:pt x="6993" y="2"/>
                    <a:pt x="6979" y="2"/>
                  </a:cubicBezTo>
                  <a:cubicBezTo>
                    <a:pt x="6962" y="2"/>
                    <a:pt x="6948" y="1"/>
                    <a:pt x="6933" y="1"/>
                  </a:cubicBezTo>
                  <a:cubicBezTo>
                    <a:pt x="6917" y="1"/>
                    <a:pt x="6902" y="2"/>
                    <a:pt x="6887" y="2"/>
                  </a:cubicBezTo>
                  <a:cubicBezTo>
                    <a:pt x="6871" y="2"/>
                    <a:pt x="6856" y="1"/>
                    <a:pt x="6841" y="1"/>
                  </a:cubicBezTo>
                  <a:cubicBezTo>
                    <a:pt x="6827" y="1"/>
                    <a:pt x="6810" y="2"/>
                    <a:pt x="6796" y="2"/>
                  </a:cubicBezTo>
                  <a:cubicBezTo>
                    <a:pt x="6781" y="2"/>
                    <a:pt x="6764" y="1"/>
                    <a:pt x="6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4596700" y="4522050"/>
              <a:ext cx="79200" cy="119450"/>
            </a:xfrm>
            <a:custGeom>
              <a:avLst/>
              <a:gdLst/>
              <a:ahLst/>
              <a:cxnLst/>
              <a:rect l="l" t="t" r="r" b="b"/>
              <a:pathLst>
                <a:path w="3168" h="4778" extrusionOk="0">
                  <a:moveTo>
                    <a:pt x="1583" y="0"/>
                  </a:moveTo>
                  <a:cubicBezTo>
                    <a:pt x="709" y="0"/>
                    <a:pt x="0" y="1070"/>
                    <a:pt x="0" y="2388"/>
                  </a:cubicBezTo>
                  <a:cubicBezTo>
                    <a:pt x="0" y="3708"/>
                    <a:pt x="709" y="4777"/>
                    <a:pt x="1583" y="4777"/>
                  </a:cubicBezTo>
                  <a:cubicBezTo>
                    <a:pt x="2459" y="4777"/>
                    <a:pt x="3168" y="3708"/>
                    <a:pt x="3168" y="2388"/>
                  </a:cubicBezTo>
                  <a:cubicBezTo>
                    <a:pt x="3168" y="1070"/>
                    <a:pt x="2459"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4492750" y="4365650"/>
              <a:ext cx="285075" cy="434550"/>
            </a:xfrm>
            <a:custGeom>
              <a:avLst/>
              <a:gdLst/>
              <a:ahLst/>
              <a:cxnLst/>
              <a:rect l="l" t="t" r="r" b="b"/>
              <a:pathLst>
                <a:path w="11403" h="17382" extrusionOk="0">
                  <a:moveTo>
                    <a:pt x="5622" y="858"/>
                  </a:moveTo>
                  <a:cubicBezTo>
                    <a:pt x="8415" y="858"/>
                    <a:pt x="10681" y="4365"/>
                    <a:pt x="10681" y="8691"/>
                  </a:cubicBezTo>
                  <a:cubicBezTo>
                    <a:pt x="10681" y="13016"/>
                    <a:pt x="8415" y="16523"/>
                    <a:pt x="5622" y="16523"/>
                  </a:cubicBezTo>
                  <a:cubicBezTo>
                    <a:pt x="2826" y="16523"/>
                    <a:pt x="561" y="13016"/>
                    <a:pt x="561" y="8691"/>
                  </a:cubicBezTo>
                  <a:cubicBezTo>
                    <a:pt x="561" y="4365"/>
                    <a:pt x="2826" y="858"/>
                    <a:pt x="5622" y="858"/>
                  </a:cubicBezTo>
                  <a:close/>
                  <a:moveTo>
                    <a:pt x="5701" y="0"/>
                  </a:moveTo>
                  <a:cubicBezTo>
                    <a:pt x="2553" y="0"/>
                    <a:pt x="0" y="3891"/>
                    <a:pt x="0" y="8691"/>
                  </a:cubicBezTo>
                  <a:cubicBezTo>
                    <a:pt x="0" y="13490"/>
                    <a:pt x="2553" y="17381"/>
                    <a:pt x="5701" y="17381"/>
                  </a:cubicBezTo>
                  <a:cubicBezTo>
                    <a:pt x="8850" y="17381"/>
                    <a:pt x="11403" y="13490"/>
                    <a:pt x="11403" y="8691"/>
                  </a:cubicBezTo>
                  <a:cubicBezTo>
                    <a:pt x="11403" y="3891"/>
                    <a:pt x="8850" y="0"/>
                    <a:pt x="5701" y="0"/>
                  </a:cubicBezTo>
                  <a:close/>
                </a:path>
              </a:pathLst>
            </a:custGeom>
            <a:solidFill>
              <a:srgbClr val="423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4486650" y="4365650"/>
              <a:ext cx="285075" cy="434550"/>
            </a:xfrm>
            <a:custGeom>
              <a:avLst/>
              <a:gdLst/>
              <a:ahLst/>
              <a:cxnLst/>
              <a:rect l="l" t="t" r="r" b="b"/>
              <a:pathLst>
                <a:path w="11403" h="17382" extrusionOk="0">
                  <a:moveTo>
                    <a:pt x="5621" y="858"/>
                  </a:moveTo>
                  <a:cubicBezTo>
                    <a:pt x="8414" y="858"/>
                    <a:pt x="10679" y="4365"/>
                    <a:pt x="10679" y="8691"/>
                  </a:cubicBezTo>
                  <a:cubicBezTo>
                    <a:pt x="10679" y="13016"/>
                    <a:pt x="8414" y="16523"/>
                    <a:pt x="5621" y="16523"/>
                  </a:cubicBezTo>
                  <a:cubicBezTo>
                    <a:pt x="2827" y="16523"/>
                    <a:pt x="562" y="13016"/>
                    <a:pt x="562" y="8691"/>
                  </a:cubicBezTo>
                  <a:cubicBezTo>
                    <a:pt x="562" y="4365"/>
                    <a:pt x="2827" y="858"/>
                    <a:pt x="5621" y="858"/>
                  </a:cubicBezTo>
                  <a:close/>
                  <a:moveTo>
                    <a:pt x="5702" y="0"/>
                  </a:moveTo>
                  <a:cubicBezTo>
                    <a:pt x="2552" y="0"/>
                    <a:pt x="0" y="3891"/>
                    <a:pt x="0" y="8691"/>
                  </a:cubicBezTo>
                  <a:cubicBezTo>
                    <a:pt x="0" y="13490"/>
                    <a:pt x="2552" y="17381"/>
                    <a:pt x="5702" y="17381"/>
                  </a:cubicBezTo>
                  <a:cubicBezTo>
                    <a:pt x="8850" y="17381"/>
                    <a:pt x="11403" y="13490"/>
                    <a:pt x="11403" y="8691"/>
                  </a:cubicBezTo>
                  <a:cubicBezTo>
                    <a:pt x="11403" y="3891"/>
                    <a:pt x="8850" y="0"/>
                    <a:pt x="5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4546525" y="4397375"/>
              <a:ext cx="143025" cy="370375"/>
            </a:xfrm>
            <a:custGeom>
              <a:avLst/>
              <a:gdLst/>
              <a:ahLst/>
              <a:cxnLst/>
              <a:rect l="l" t="t" r="r" b="b"/>
              <a:pathLst>
                <a:path w="5721" h="14815" extrusionOk="0">
                  <a:moveTo>
                    <a:pt x="5234" y="1"/>
                  </a:moveTo>
                  <a:cubicBezTo>
                    <a:pt x="5049" y="1"/>
                    <a:pt x="4876" y="111"/>
                    <a:pt x="4819" y="280"/>
                  </a:cubicBezTo>
                  <a:lnTo>
                    <a:pt x="71" y="14303"/>
                  </a:lnTo>
                  <a:cubicBezTo>
                    <a:pt x="1" y="14512"/>
                    <a:pt x="129" y="14732"/>
                    <a:pt x="358" y="14797"/>
                  </a:cubicBezTo>
                  <a:cubicBezTo>
                    <a:pt x="401" y="14808"/>
                    <a:pt x="444" y="14814"/>
                    <a:pt x="486" y="14814"/>
                  </a:cubicBezTo>
                  <a:cubicBezTo>
                    <a:pt x="672" y="14814"/>
                    <a:pt x="844" y="14705"/>
                    <a:pt x="901" y="14535"/>
                  </a:cubicBezTo>
                  <a:lnTo>
                    <a:pt x="5650" y="512"/>
                  </a:lnTo>
                  <a:cubicBezTo>
                    <a:pt x="5721" y="304"/>
                    <a:pt x="5591" y="82"/>
                    <a:pt x="5362" y="19"/>
                  </a:cubicBezTo>
                  <a:cubicBezTo>
                    <a:pt x="5320" y="7"/>
                    <a:pt x="5276" y="1"/>
                    <a:pt x="5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4498325" y="4489475"/>
              <a:ext cx="263450" cy="201300"/>
            </a:xfrm>
            <a:custGeom>
              <a:avLst/>
              <a:gdLst/>
              <a:ahLst/>
              <a:cxnLst/>
              <a:rect l="l" t="t" r="r" b="b"/>
              <a:pathLst>
                <a:path w="10538" h="8052" extrusionOk="0">
                  <a:moveTo>
                    <a:pt x="488" y="0"/>
                  </a:moveTo>
                  <a:cubicBezTo>
                    <a:pt x="364" y="0"/>
                    <a:pt x="240" y="48"/>
                    <a:pt x="154" y="141"/>
                  </a:cubicBezTo>
                  <a:cubicBezTo>
                    <a:pt x="0" y="308"/>
                    <a:pt x="24" y="558"/>
                    <a:pt x="208" y="697"/>
                  </a:cubicBezTo>
                  <a:lnTo>
                    <a:pt x="9771" y="7960"/>
                  </a:lnTo>
                  <a:cubicBezTo>
                    <a:pt x="9852" y="8022"/>
                    <a:pt x="9951" y="8052"/>
                    <a:pt x="10050" y="8052"/>
                  </a:cubicBezTo>
                  <a:cubicBezTo>
                    <a:pt x="10174" y="8052"/>
                    <a:pt x="10297" y="8004"/>
                    <a:pt x="10384" y="7910"/>
                  </a:cubicBezTo>
                  <a:cubicBezTo>
                    <a:pt x="10537" y="7743"/>
                    <a:pt x="10512" y="7495"/>
                    <a:pt x="10329" y="7355"/>
                  </a:cubicBezTo>
                  <a:lnTo>
                    <a:pt x="766" y="91"/>
                  </a:lnTo>
                  <a:cubicBezTo>
                    <a:pt x="685" y="30"/>
                    <a:pt x="586"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4493000" y="4503900"/>
              <a:ext cx="277600" cy="143175"/>
            </a:xfrm>
            <a:custGeom>
              <a:avLst/>
              <a:gdLst/>
              <a:ahLst/>
              <a:cxnLst/>
              <a:rect l="l" t="t" r="r" b="b"/>
              <a:pathLst>
                <a:path w="11104" h="5727" extrusionOk="0">
                  <a:moveTo>
                    <a:pt x="10607" y="0"/>
                  </a:moveTo>
                  <a:cubicBezTo>
                    <a:pt x="10537" y="0"/>
                    <a:pt x="10467" y="15"/>
                    <a:pt x="10402" y="47"/>
                  </a:cubicBezTo>
                  <a:lnTo>
                    <a:pt x="290" y="4985"/>
                  </a:lnTo>
                  <a:cubicBezTo>
                    <a:pt x="79" y="5088"/>
                    <a:pt x="0" y="5328"/>
                    <a:pt x="114" y="5520"/>
                  </a:cubicBezTo>
                  <a:cubicBezTo>
                    <a:pt x="192" y="5651"/>
                    <a:pt x="342" y="5726"/>
                    <a:pt x="497" y="5726"/>
                  </a:cubicBezTo>
                  <a:cubicBezTo>
                    <a:pt x="566" y="5726"/>
                    <a:pt x="637" y="5712"/>
                    <a:pt x="702" y="5679"/>
                  </a:cubicBezTo>
                  <a:lnTo>
                    <a:pt x="10814" y="743"/>
                  </a:lnTo>
                  <a:cubicBezTo>
                    <a:pt x="11025" y="639"/>
                    <a:pt x="11103" y="400"/>
                    <a:pt x="10989" y="208"/>
                  </a:cubicBezTo>
                  <a:cubicBezTo>
                    <a:pt x="10911" y="76"/>
                    <a:pt x="10761" y="0"/>
                    <a:pt x="10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4566525" y="4386600"/>
              <a:ext cx="109850" cy="413275"/>
            </a:xfrm>
            <a:custGeom>
              <a:avLst/>
              <a:gdLst/>
              <a:ahLst/>
              <a:cxnLst/>
              <a:rect l="l" t="t" r="r" b="b"/>
              <a:pathLst>
                <a:path w="4394" h="16531" extrusionOk="0">
                  <a:moveTo>
                    <a:pt x="475" y="0"/>
                  </a:moveTo>
                  <a:cubicBezTo>
                    <a:pt x="447" y="0"/>
                    <a:pt x="418" y="3"/>
                    <a:pt x="389" y="8"/>
                  </a:cubicBezTo>
                  <a:cubicBezTo>
                    <a:pt x="154" y="51"/>
                    <a:pt x="1" y="258"/>
                    <a:pt x="48" y="472"/>
                  </a:cubicBezTo>
                  <a:lnTo>
                    <a:pt x="3496" y="16211"/>
                  </a:lnTo>
                  <a:cubicBezTo>
                    <a:pt x="3536" y="16399"/>
                    <a:pt x="3718" y="16530"/>
                    <a:pt x="3921" y="16530"/>
                  </a:cubicBezTo>
                  <a:cubicBezTo>
                    <a:pt x="3949" y="16530"/>
                    <a:pt x="3977" y="16527"/>
                    <a:pt x="4006" y="16521"/>
                  </a:cubicBezTo>
                  <a:cubicBezTo>
                    <a:pt x="4242" y="16480"/>
                    <a:pt x="4394" y="16272"/>
                    <a:pt x="4348" y="16058"/>
                  </a:cubicBezTo>
                  <a:lnTo>
                    <a:pt x="900" y="318"/>
                  </a:lnTo>
                  <a:cubicBezTo>
                    <a:pt x="860" y="130"/>
                    <a:pt x="679" y="0"/>
                    <a:pt x="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4476100" y="4365650"/>
              <a:ext cx="285075" cy="434550"/>
            </a:xfrm>
            <a:custGeom>
              <a:avLst/>
              <a:gdLst/>
              <a:ahLst/>
              <a:cxnLst/>
              <a:rect l="l" t="t" r="r" b="b"/>
              <a:pathLst>
                <a:path w="11403" h="17382" extrusionOk="0">
                  <a:moveTo>
                    <a:pt x="5622" y="858"/>
                  </a:moveTo>
                  <a:cubicBezTo>
                    <a:pt x="8415" y="858"/>
                    <a:pt x="10681" y="4365"/>
                    <a:pt x="10681" y="8691"/>
                  </a:cubicBezTo>
                  <a:cubicBezTo>
                    <a:pt x="10681" y="13016"/>
                    <a:pt x="8415" y="16523"/>
                    <a:pt x="5622" y="16523"/>
                  </a:cubicBezTo>
                  <a:cubicBezTo>
                    <a:pt x="2826" y="16523"/>
                    <a:pt x="561" y="13016"/>
                    <a:pt x="561" y="8691"/>
                  </a:cubicBezTo>
                  <a:cubicBezTo>
                    <a:pt x="561" y="4365"/>
                    <a:pt x="2826" y="858"/>
                    <a:pt x="5622" y="858"/>
                  </a:cubicBezTo>
                  <a:close/>
                  <a:moveTo>
                    <a:pt x="5701" y="0"/>
                  </a:moveTo>
                  <a:cubicBezTo>
                    <a:pt x="2553" y="0"/>
                    <a:pt x="0" y="3891"/>
                    <a:pt x="0" y="8691"/>
                  </a:cubicBezTo>
                  <a:cubicBezTo>
                    <a:pt x="0" y="13490"/>
                    <a:pt x="2553" y="17381"/>
                    <a:pt x="5701" y="17381"/>
                  </a:cubicBezTo>
                  <a:cubicBezTo>
                    <a:pt x="8851" y="17381"/>
                    <a:pt x="11403" y="13490"/>
                    <a:pt x="11403" y="8691"/>
                  </a:cubicBezTo>
                  <a:cubicBezTo>
                    <a:pt x="11403" y="3891"/>
                    <a:pt x="8851" y="0"/>
                    <a:pt x="5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4453500" y="4341300"/>
              <a:ext cx="328400" cy="480925"/>
            </a:xfrm>
            <a:custGeom>
              <a:avLst/>
              <a:gdLst/>
              <a:ahLst/>
              <a:cxnLst/>
              <a:rect l="l" t="t" r="r" b="b"/>
              <a:pathLst>
                <a:path w="13136" h="19237" extrusionOk="0">
                  <a:moveTo>
                    <a:pt x="6394" y="881"/>
                  </a:moveTo>
                  <a:cubicBezTo>
                    <a:pt x="9594" y="881"/>
                    <a:pt x="12189" y="4793"/>
                    <a:pt x="12189" y="9618"/>
                  </a:cubicBezTo>
                  <a:cubicBezTo>
                    <a:pt x="12189" y="14445"/>
                    <a:pt x="9594" y="18357"/>
                    <a:pt x="6394" y="18357"/>
                  </a:cubicBezTo>
                  <a:cubicBezTo>
                    <a:pt x="3194" y="18357"/>
                    <a:pt x="601" y="14445"/>
                    <a:pt x="601" y="9618"/>
                  </a:cubicBezTo>
                  <a:cubicBezTo>
                    <a:pt x="601" y="4793"/>
                    <a:pt x="3194" y="881"/>
                    <a:pt x="6394" y="881"/>
                  </a:cubicBezTo>
                  <a:close/>
                  <a:moveTo>
                    <a:pt x="6567" y="1"/>
                  </a:moveTo>
                  <a:cubicBezTo>
                    <a:pt x="2940" y="1"/>
                    <a:pt x="0" y="4307"/>
                    <a:pt x="0" y="9618"/>
                  </a:cubicBezTo>
                  <a:cubicBezTo>
                    <a:pt x="0" y="14931"/>
                    <a:pt x="2940" y="19237"/>
                    <a:pt x="6567" y="19237"/>
                  </a:cubicBezTo>
                  <a:cubicBezTo>
                    <a:pt x="10195" y="19237"/>
                    <a:pt x="13135" y="14931"/>
                    <a:pt x="13135" y="9618"/>
                  </a:cubicBezTo>
                  <a:cubicBezTo>
                    <a:pt x="13135" y="4307"/>
                    <a:pt x="10195" y="1"/>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4573775" y="4522050"/>
              <a:ext cx="79200" cy="119450"/>
            </a:xfrm>
            <a:custGeom>
              <a:avLst/>
              <a:gdLst/>
              <a:ahLst/>
              <a:cxnLst/>
              <a:rect l="l" t="t" r="r" b="b"/>
              <a:pathLst>
                <a:path w="3168" h="4778" extrusionOk="0">
                  <a:moveTo>
                    <a:pt x="1583" y="0"/>
                  </a:moveTo>
                  <a:cubicBezTo>
                    <a:pt x="709" y="0"/>
                    <a:pt x="0" y="1070"/>
                    <a:pt x="0" y="2388"/>
                  </a:cubicBezTo>
                  <a:cubicBezTo>
                    <a:pt x="0" y="3708"/>
                    <a:pt x="709" y="4777"/>
                    <a:pt x="1583" y="4777"/>
                  </a:cubicBezTo>
                  <a:cubicBezTo>
                    <a:pt x="2459" y="4777"/>
                    <a:pt x="3168" y="3708"/>
                    <a:pt x="3168" y="2388"/>
                  </a:cubicBezTo>
                  <a:cubicBezTo>
                    <a:pt x="3168" y="1070"/>
                    <a:pt x="2459" y="0"/>
                    <a:pt x="1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4588350" y="4546675"/>
              <a:ext cx="46550" cy="70200"/>
            </a:xfrm>
            <a:custGeom>
              <a:avLst/>
              <a:gdLst/>
              <a:ahLst/>
              <a:cxnLst/>
              <a:rect l="l" t="t" r="r" b="b"/>
              <a:pathLst>
                <a:path w="1862" h="2808" extrusionOk="0">
                  <a:moveTo>
                    <a:pt x="931" y="0"/>
                  </a:moveTo>
                  <a:cubicBezTo>
                    <a:pt x="417" y="0"/>
                    <a:pt x="1" y="629"/>
                    <a:pt x="1" y="1403"/>
                  </a:cubicBezTo>
                  <a:cubicBezTo>
                    <a:pt x="1" y="2178"/>
                    <a:pt x="417" y="2807"/>
                    <a:pt x="931" y="2807"/>
                  </a:cubicBezTo>
                  <a:cubicBezTo>
                    <a:pt x="1445" y="2807"/>
                    <a:pt x="1861" y="2178"/>
                    <a:pt x="1861" y="1403"/>
                  </a:cubicBezTo>
                  <a:cubicBezTo>
                    <a:pt x="1861" y="629"/>
                    <a:pt x="1445"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4597800" y="4556975"/>
              <a:ext cx="32925" cy="49600"/>
            </a:xfrm>
            <a:custGeom>
              <a:avLst/>
              <a:gdLst/>
              <a:ahLst/>
              <a:cxnLst/>
              <a:rect l="l" t="t" r="r" b="b"/>
              <a:pathLst>
                <a:path w="1317" h="1984" extrusionOk="0">
                  <a:moveTo>
                    <a:pt x="658" y="0"/>
                  </a:moveTo>
                  <a:cubicBezTo>
                    <a:pt x="294" y="0"/>
                    <a:pt x="1" y="443"/>
                    <a:pt x="1" y="991"/>
                  </a:cubicBezTo>
                  <a:cubicBezTo>
                    <a:pt x="1" y="1539"/>
                    <a:pt x="294" y="1983"/>
                    <a:pt x="658" y="1983"/>
                  </a:cubicBezTo>
                  <a:cubicBezTo>
                    <a:pt x="1021" y="1983"/>
                    <a:pt x="1316" y="1539"/>
                    <a:pt x="1316" y="991"/>
                  </a:cubicBezTo>
                  <a:cubicBezTo>
                    <a:pt x="1316" y="443"/>
                    <a:pt x="1021" y="0"/>
                    <a:pt x="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740875" y="4355425"/>
              <a:ext cx="157375" cy="312100"/>
            </a:xfrm>
            <a:custGeom>
              <a:avLst/>
              <a:gdLst/>
              <a:ahLst/>
              <a:cxnLst/>
              <a:rect l="l" t="t" r="r" b="b"/>
              <a:pathLst>
                <a:path w="6295" h="12484" extrusionOk="0">
                  <a:moveTo>
                    <a:pt x="310" y="0"/>
                  </a:moveTo>
                  <a:cubicBezTo>
                    <a:pt x="101" y="0"/>
                    <a:pt x="1" y="248"/>
                    <a:pt x="149" y="396"/>
                  </a:cubicBezTo>
                  <a:cubicBezTo>
                    <a:pt x="2120" y="2351"/>
                    <a:pt x="3467" y="6223"/>
                    <a:pt x="3467" y="10692"/>
                  </a:cubicBezTo>
                  <a:cubicBezTo>
                    <a:pt x="3467" y="11301"/>
                    <a:pt x="3442" y="11899"/>
                    <a:pt x="3393" y="12483"/>
                  </a:cubicBezTo>
                  <a:lnTo>
                    <a:pt x="6223" y="12483"/>
                  </a:lnTo>
                  <a:cubicBezTo>
                    <a:pt x="6269" y="11897"/>
                    <a:pt x="6294" y="11301"/>
                    <a:pt x="6294" y="10692"/>
                  </a:cubicBezTo>
                  <a:cubicBezTo>
                    <a:pt x="6294" y="6230"/>
                    <a:pt x="5001" y="2301"/>
                    <a:pt x="3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4750350" y="4354975"/>
              <a:ext cx="164650" cy="312100"/>
            </a:xfrm>
            <a:custGeom>
              <a:avLst/>
              <a:gdLst/>
              <a:ahLst/>
              <a:cxnLst/>
              <a:rect l="l" t="t" r="r" b="b"/>
              <a:pathLst>
                <a:path w="6586" h="12484" extrusionOk="0">
                  <a:moveTo>
                    <a:pt x="0" y="0"/>
                  </a:moveTo>
                  <a:cubicBezTo>
                    <a:pt x="2209" y="1793"/>
                    <a:pt x="3758" y="5899"/>
                    <a:pt x="3758" y="10693"/>
                  </a:cubicBezTo>
                  <a:cubicBezTo>
                    <a:pt x="3758" y="11301"/>
                    <a:pt x="3733" y="11899"/>
                    <a:pt x="3684" y="12484"/>
                  </a:cubicBezTo>
                  <a:lnTo>
                    <a:pt x="6513" y="12484"/>
                  </a:lnTo>
                  <a:cubicBezTo>
                    <a:pt x="6561" y="11897"/>
                    <a:pt x="6586" y="11301"/>
                    <a:pt x="6586" y="10693"/>
                  </a:cubicBezTo>
                  <a:cubicBezTo>
                    <a:pt x="6586" y="6230"/>
                    <a:pt x="5291" y="2301"/>
                    <a:pt x="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522275" y="3567450"/>
              <a:ext cx="66950" cy="73775"/>
            </a:xfrm>
            <a:custGeom>
              <a:avLst/>
              <a:gdLst/>
              <a:ahLst/>
              <a:cxnLst/>
              <a:rect l="l" t="t" r="r" b="b"/>
              <a:pathLst>
                <a:path w="2678" h="2951" extrusionOk="0">
                  <a:moveTo>
                    <a:pt x="1339" y="1"/>
                  </a:moveTo>
                  <a:cubicBezTo>
                    <a:pt x="600" y="1"/>
                    <a:pt x="0" y="661"/>
                    <a:pt x="0" y="1476"/>
                  </a:cubicBezTo>
                  <a:cubicBezTo>
                    <a:pt x="0" y="2291"/>
                    <a:pt x="600" y="2951"/>
                    <a:pt x="1339" y="2951"/>
                  </a:cubicBezTo>
                  <a:cubicBezTo>
                    <a:pt x="2078" y="2951"/>
                    <a:pt x="2677" y="2291"/>
                    <a:pt x="2677" y="1476"/>
                  </a:cubicBezTo>
                  <a:cubicBezTo>
                    <a:pt x="2677" y="661"/>
                    <a:pt x="2078" y="1"/>
                    <a:pt x="1339"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520200" y="3582300"/>
              <a:ext cx="2566200" cy="475200"/>
            </a:xfrm>
            <a:custGeom>
              <a:avLst/>
              <a:gdLst/>
              <a:ahLst/>
              <a:cxnLst/>
              <a:rect l="l" t="t" r="r" b="b"/>
              <a:pathLst>
                <a:path w="102648" h="19008" extrusionOk="0">
                  <a:moveTo>
                    <a:pt x="903" y="0"/>
                  </a:moveTo>
                  <a:cubicBezTo>
                    <a:pt x="399" y="0"/>
                    <a:pt x="0" y="449"/>
                    <a:pt x="84" y="967"/>
                  </a:cubicBezTo>
                  <a:cubicBezTo>
                    <a:pt x="151" y="1375"/>
                    <a:pt x="533" y="1657"/>
                    <a:pt x="947" y="1657"/>
                  </a:cubicBezTo>
                  <a:lnTo>
                    <a:pt x="88367" y="1657"/>
                  </a:lnTo>
                  <a:cubicBezTo>
                    <a:pt x="89873" y="1657"/>
                    <a:pt x="91269" y="2445"/>
                    <a:pt x="92047" y="3735"/>
                  </a:cubicBezTo>
                  <a:lnTo>
                    <a:pt x="101023" y="18606"/>
                  </a:lnTo>
                  <a:cubicBezTo>
                    <a:pt x="101180" y="18864"/>
                    <a:pt x="101453" y="19007"/>
                    <a:pt x="101734" y="19007"/>
                  </a:cubicBezTo>
                  <a:cubicBezTo>
                    <a:pt x="101895" y="19007"/>
                    <a:pt x="102059" y="18960"/>
                    <a:pt x="102202" y="18861"/>
                  </a:cubicBezTo>
                  <a:cubicBezTo>
                    <a:pt x="102572" y="18609"/>
                    <a:pt x="102648" y="18089"/>
                    <a:pt x="102416" y="17705"/>
                  </a:cubicBezTo>
                  <a:lnTo>
                    <a:pt x="92982" y="2078"/>
                  </a:lnTo>
                  <a:cubicBezTo>
                    <a:pt x="92204" y="789"/>
                    <a:pt x="90808" y="0"/>
                    <a:pt x="89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988775" y="3930225"/>
              <a:ext cx="97625" cy="127275"/>
            </a:xfrm>
            <a:custGeom>
              <a:avLst/>
              <a:gdLst/>
              <a:ahLst/>
              <a:cxnLst/>
              <a:rect l="l" t="t" r="r" b="b"/>
              <a:pathLst>
                <a:path w="3905" h="5091" extrusionOk="0">
                  <a:moveTo>
                    <a:pt x="1387" y="0"/>
                  </a:moveTo>
                  <a:cubicBezTo>
                    <a:pt x="886" y="232"/>
                    <a:pt x="423" y="542"/>
                    <a:pt x="1" y="913"/>
                  </a:cubicBezTo>
                  <a:lnTo>
                    <a:pt x="2280" y="4689"/>
                  </a:lnTo>
                  <a:cubicBezTo>
                    <a:pt x="2437" y="4947"/>
                    <a:pt x="2710" y="5090"/>
                    <a:pt x="2991" y="5090"/>
                  </a:cubicBezTo>
                  <a:cubicBezTo>
                    <a:pt x="3152" y="5090"/>
                    <a:pt x="3316" y="5043"/>
                    <a:pt x="3459" y="4944"/>
                  </a:cubicBezTo>
                  <a:cubicBezTo>
                    <a:pt x="3829" y="4692"/>
                    <a:pt x="3905" y="4172"/>
                    <a:pt x="3673" y="3788"/>
                  </a:cubicBez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3521725" y="3582300"/>
              <a:ext cx="93450" cy="41425"/>
            </a:xfrm>
            <a:custGeom>
              <a:avLst/>
              <a:gdLst/>
              <a:ahLst/>
              <a:cxnLst/>
              <a:rect l="l" t="t" r="r" b="b"/>
              <a:pathLst>
                <a:path w="3738" h="1657" extrusionOk="0">
                  <a:moveTo>
                    <a:pt x="0" y="0"/>
                  </a:moveTo>
                  <a:lnTo>
                    <a:pt x="0" y="1657"/>
                  </a:lnTo>
                  <a:lnTo>
                    <a:pt x="3737" y="1657"/>
                  </a:lnTo>
                  <a:lnTo>
                    <a:pt x="3737"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4611275" y="3582300"/>
              <a:ext cx="93500" cy="41425"/>
            </a:xfrm>
            <a:custGeom>
              <a:avLst/>
              <a:gdLst/>
              <a:ahLst/>
              <a:cxnLst/>
              <a:rect l="l" t="t" r="r" b="b"/>
              <a:pathLst>
                <a:path w="3740" h="1657" extrusionOk="0">
                  <a:moveTo>
                    <a:pt x="1" y="0"/>
                  </a:moveTo>
                  <a:lnTo>
                    <a:pt x="1" y="1657"/>
                  </a:lnTo>
                  <a:lnTo>
                    <a:pt x="3739" y="1657"/>
                  </a:lnTo>
                  <a:lnTo>
                    <a:pt x="3739"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521475" y="3487800"/>
              <a:ext cx="69100" cy="76175"/>
            </a:xfrm>
            <a:custGeom>
              <a:avLst/>
              <a:gdLst/>
              <a:ahLst/>
              <a:cxnLst/>
              <a:rect l="l" t="t" r="r" b="b"/>
              <a:pathLst>
                <a:path w="2764" h="3047" extrusionOk="0">
                  <a:moveTo>
                    <a:pt x="1382" y="0"/>
                  </a:moveTo>
                  <a:cubicBezTo>
                    <a:pt x="620" y="0"/>
                    <a:pt x="1" y="682"/>
                    <a:pt x="1" y="1524"/>
                  </a:cubicBezTo>
                  <a:cubicBezTo>
                    <a:pt x="1" y="2364"/>
                    <a:pt x="620" y="3046"/>
                    <a:pt x="1382" y="3046"/>
                  </a:cubicBezTo>
                  <a:cubicBezTo>
                    <a:pt x="2145" y="3046"/>
                    <a:pt x="2764" y="2364"/>
                    <a:pt x="2764" y="1524"/>
                  </a:cubicBezTo>
                  <a:cubicBezTo>
                    <a:pt x="2764" y="682"/>
                    <a:pt x="2145" y="0"/>
                    <a:pt x="1382"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2503225" y="3487800"/>
              <a:ext cx="69125" cy="76175"/>
            </a:xfrm>
            <a:custGeom>
              <a:avLst/>
              <a:gdLst/>
              <a:ahLst/>
              <a:cxnLst/>
              <a:rect l="l" t="t" r="r" b="b"/>
              <a:pathLst>
                <a:path w="2765" h="3047" extrusionOk="0">
                  <a:moveTo>
                    <a:pt x="1382" y="0"/>
                  </a:moveTo>
                  <a:cubicBezTo>
                    <a:pt x="619" y="0"/>
                    <a:pt x="0" y="682"/>
                    <a:pt x="0" y="1524"/>
                  </a:cubicBezTo>
                  <a:cubicBezTo>
                    <a:pt x="0" y="2364"/>
                    <a:pt x="619" y="3046"/>
                    <a:pt x="1382" y="3046"/>
                  </a:cubicBezTo>
                  <a:cubicBezTo>
                    <a:pt x="2146" y="3046"/>
                    <a:pt x="2764" y="2364"/>
                    <a:pt x="2764" y="1524"/>
                  </a:cubicBezTo>
                  <a:cubicBezTo>
                    <a:pt x="2764" y="682"/>
                    <a:pt x="2146" y="0"/>
                    <a:pt x="1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2504575" y="3567450"/>
              <a:ext cx="66950" cy="73775"/>
            </a:xfrm>
            <a:custGeom>
              <a:avLst/>
              <a:gdLst/>
              <a:ahLst/>
              <a:cxnLst/>
              <a:rect l="l" t="t" r="r" b="b"/>
              <a:pathLst>
                <a:path w="2678" h="2951" extrusionOk="0">
                  <a:moveTo>
                    <a:pt x="1340" y="1"/>
                  </a:moveTo>
                  <a:cubicBezTo>
                    <a:pt x="600" y="1"/>
                    <a:pt x="1" y="661"/>
                    <a:pt x="1" y="1476"/>
                  </a:cubicBezTo>
                  <a:cubicBezTo>
                    <a:pt x="1" y="2291"/>
                    <a:pt x="600" y="2951"/>
                    <a:pt x="1340" y="2951"/>
                  </a:cubicBezTo>
                  <a:cubicBezTo>
                    <a:pt x="2078" y="2951"/>
                    <a:pt x="2678" y="2291"/>
                    <a:pt x="2678" y="1476"/>
                  </a:cubicBezTo>
                  <a:cubicBezTo>
                    <a:pt x="2678" y="661"/>
                    <a:pt x="2078" y="1"/>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2514950" y="3505625"/>
              <a:ext cx="2156750" cy="197475"/>
            </a:xfrm>
            <a:custGeom>
              <a:avLst/>
              <a:gdLst/>
              <a:ahLst/>
              <a:cxnLst/>
              <a:rect l="l" t="t" r="r" b="b"/>
              <a:pathLst>
                <a:path w="86270" h="7899" extrusionOk="0">
                  <a:moveTo>
                    <a:pt x="830" y="0"/>
                  </a:moveTo>
                  <a:cubicBezTo>
                    <a:pt x="373" y="0"/>
                    <a:pt x="1" y="371"/>
                    <a:pt x="1" y="829"/>
                  </a:cubicBezTo>
                  <a:cubicBezTo>
                    <a:pt x="1" y="1286"/>
                    <a:pt x="373" y="1657"/>
                    <a:pt x="830" y="1657"/>
                  </a:cubicBezTo>
                  <a:lnTo>
                    <a:pt x="40218" y="1657"/>
                  </a:lnTo>
                  <a:cubicBezTo>
                    <a:pt x="40606" y="1657"/>
                    <a:pt x="40922" y="1973"/>
                    <a:pt x="40922" y="2363"/>
                  </a:cubicBezTo>
                  <a:lnTo>
                    <a:pt x="40922" y="5536"/>
                  </a:lnTo>
                  <a:cubicBezTo>
                    <a:pt x="40922" y="6838"/>
                    <a:pt x="41982" y="7899"/>
                    <a:pt x="43285" y="7899"/>
                  </a:cubicBezTo>
                  <a:lnTo>
                    <a:pt x="83589" y="7899"/>
                  </a:lnTo>
                  <a:cubicBezTo>
                    <a:pt x="85067" y="7899"/>
                    <a:pt x="86269" y="6565"/>
                    <a:pt x="86269" y="4928"/>
                  </a:cubicBezTo>
                  <a:lnTo>
                    <a:pt x="86269" y="951"/>
                  </a:lnTo>
                  <a:cubicBezTo>
                    <a:pt x="86269" y="493"/>
                    <a:pt x="85899" y="121"/>
                    <a:pt x="85441" y="121"/>
                  </a:cubicBezTo>
                  <a:cubicBezTo>
                    <a:pt x="84983" y="121"/>
                    <a:pt x="84613" y="493"/>
                    <a:pt x="84613" y="951"/>
                  </a:cubicBezTo>
                  <a:lnTo>
                    <a:pt x="84613" y="4928"/>
                  </a:lnTo>
                  <a:cubicBezTo>
                    <a:pt x="84613" y="5639"/>
                    <a:pt x="84144" y="6240"/>
                    <a:pt x="83589" y="6240"/>
                  </a:cubicBezTo>
                  <a:lnTo>
                    <a:pt x="43285" y="6240"/>
                  </a:lnTo>
                  <a:cubicBezTo>
                    <a:pt x="42897" y="6240"/>
                    <a:pt x="42581" y="5924"/>
                    <a:pt x="42581" y="5536"/>
                  </a:cubicBezTo>
                  <a:lnTo>
                    <a:pt x="42581" y="2363"/>
                  </a:lnTo>
                  <a:cubicBezTo>
                    <a:pt x="42581" y="1059"/>
                    <a:pt x="41520" y="0"/>
                    <a:pt x="40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3821475" y="3661625"/>
              <a:ext cx="326125" cy="41475"/>
            </a:xfrm>
            <a:custGeom>
              <a:avLst/>
              <a:gdLst/>
              <a:ahLst/>
              <a:cxnLst/>
              <a:rect l="l" t="t" r="r" b="b"/>
              <a:pathLst>
                <a:path w="13045" h="1659" extrusionOk="0">
                  <a:moveTo>
                    <a:pt x="0" y="0"/>
                  </a:moveTo>
                  <a:cubicBezTo>
                    <a:pt x="237" y="594"/>
                    <a:pt x="530" y="1151"/>
                    <a:pt x="874" y="1659"/>
                  </a:cubicBezTo>
                  <a:lnTo>
                    <a:pt x="12169" y="1659"/>
                  </a:lnTo>
                  <a:cubicBezTo>
                    <a:pt x="12515" y="1151"/>
                    <a:pt x="12807" y="594"/>
                    <a:pt x="13045"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3013525" y="3505625"/>
              <a:ext cx="151175" cy="41425"/>
            </a:xfrm>
            <a:custGeom>
              <a:avLst/>
              <a:gdLst/>
              <a:ahLst/>
              <a:cxnLst/>
              <a:rect l="l" t="t" r="r" b="b"/>
              <a:pathLst>
                <a:path w="6047" h="1657" extrusionOk="0">
                  <a:moveTo>
                    <a:pt x="1" y="0"/>
                  </a:moveTo>
                  <a:cubicBezTo>
                    <a:pt x="110" y="592"/>
                    <a:pt x="246" y="1149"/>
                    <a:pt x="405" y="1657"/>
                  </a:cubicBezTo>
                  <a:lnTo>
                    <a:pt x="5642" y="1657"/>
                  </a:lnTo>
                  <a:cubicBezTo>
                    <a:pt x="5801" y="1149"/>
                    <a:pt x="5937" y="594"/>
                    <a:pt x="6046"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2727875" y="3505625"/>
              <a:ext cx="151200" cy="41425"/>
            </a:xfrm>
            <a:custGeom>
              <a:avLst/>
              <a:gdLst/>
              <a:ahLst/>
              <a:cxnLst/>
              <a:rect l="l" t="t" r="r" b="b"/>
              <a:pathLst>
                <a:path w="6048" h="1657" extrusionOk="0">
                  <a:moveTo>
                    <a:pt x="1" y="0"/>
                  </a:moveTo>
                  <a:cubicBezTo>
                    <a:pt x="112" y="592"/>
                    <a:pt x="247" y="1149"/>
                    <a:pt x="407" y="1657"/>
                  </a:cubicBezTo>
                  <a:lnTo>
                    <a:pt x="5641" y="1657"/>
                  </a:lnTo>
                  <a:cubicBezTo>
                    <a:pt x="5802" y="1149"/>
                    <a:pt x="5938" y="594"/>
                    <a:pt x="6048"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3855175" y="4550225"/>
              <a:ext cx="44275" cy="33525"/>
            </a:xfrm>
            <a:custGeom>
              <a:avLst/>
              <a:gdLst/>
              <a:ahLst/>
              <a:cxnLst/>
              <a:rect l="l" t="t" r="r" b="b"/>
              <a:pathLst>
                <a:path w="1771" h="1341" extrusionOk="0">
                  <a:moveTo>
                    <a:pt x="0" y="0"/>
                  </a:moveTo>
                  <a:lnTo>
                    <a:pt x="0" y="1341"/>
                  </a:lnTo>
                  <a:lnTo>
                    <a:pt x="1771" y="1341"/>
                  </a:lnTo>
                  <a:lnTo>
                    <a:pt x="1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3855175" y="4440900"/>
              <a:ext cx="44275" cy="33600"/>
            </a:xfrm>
            <a:custGeom>
              <a:avLst/>
              <a:gdLst/>
              <a:ahLst/>
              <a:cxnLst/>
              <a:rect l="l" t="t" r="r" b="b"/>
              <a:pathLst>
                <a:path w="1771" h="1344" extrusionOk="0">
                  <a:moveTo>
                    <a:pt x="0" y="1"/>
                  </a:moveTo>
                  <a:lnTo>
                    <a:pt x="0" y="1343"/>
                  </a:lnTo>
                  <a:lnTo>
                    <a:pt x="1771" y="1343"/>
                  </a:lnTo>
                  <a:lnTo>
                    <a:pt x="1771"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3836850" y="4440900"/>
              <a:ext cx="129600" cy="142850"/>
            </a:xfrm>
            <a:custGeom>
              <a:avLst/>
              <a:gdLst/>
              <a:ahLst/>
              <a:cxnLst/>
              <a:rect l="l" t="t" r="r" b="b"/>
              <a:pathLst>
                <a:path w="5184" h="5714" extrusionOk="0">
                  <a:moveTo>
                    <a:pt x="2592" y="1"/>
                  </a:moveTo>
                  <a:cubicBezTo>
                    <a:pt x="1162" y="1"/>
                    <a:pt x="1" y="1280"/>
                    <a:pt x="1" y="2858"/>
                  </a:cubicBezTo>
                  <a:cubicBezTo>
                    <a:pt x="1" y="4435"/>
                    <a:pt x="1162" y="5714"/>
                    <a:pt x="2592" y="5714"/>
                  </a:cubicBezTo>
                  <a:cubicBezTo>
                    <a:pt x="4023" y="5714"/>
                    <a:pt x="5184" y="4435"/>
                    <a:pt x="5184" y="2858"/>
                  </a:cubicBezTo>
                  <a:cubicBezTo>
                    <a:pt x="5184" y="1280"/>
                    <a:pt x="4023" y="1"/>
                    <a:pt x="2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4128675" y="4319375"/>
              <a:ext cx="37275" cy="28200"/>
            </a:xfrm>
            <a:custGeom>
              <a:avLst/>
              <a:gdLst/>
              <a:ahLst/>
              <a:cxnLst/>
              <a:rect l="l" t="t" r="r" b="b"/>
              <a:pathLst>
                <a:path w="1491" h="1128" extrusionOk="0">
                  <a:moveTo>
                    <a:pt x="1" y="1"/>
                  </a:moveTo>
                  <a:lnTo>
                    <a:pt x="1" y="1128"/>
                  </a:lnTo>
                  <a:lnTo>
                    <a:pt x="1491" y="1128"/>
                  </a:lnTo>
                  <a:lnTo>
                    <a:pt x="1491"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4128675" y="4227500"/>
              <a:ext cx="37275" cy="28225"/>
            </a:xfrm>
            <a:custGeom>
              <a:avLst/>
              <a:gdLst/>
              <a:ahLst/>
              <a:cxnLst/>
              <a:rect l="l" t="t" r="r" b="b"/>
              <a:pathLst>
                <a:path w="1491" h="1129" extrusionOk="0">
                  <a:moveTo>
                    <a:pt x="1" y="1"/>
                  </a:moveTo>
                  <a:lnTo>
                    <a:pt x="1" y="1129"/>
                  </a:lnTo>
                  <a:lnTo>
                    <a:pt x="1491" y="1129"/>
                  </a:lnTo>
                  <a:lnTo>
                    <a:pt x="1491"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4113275" y="4227500"/>
              <a:ext cx="109000" cy="120075"/>
            </a:xfrm>
            <a:custGeom>
              <a:avLst/>
              <a:gdLst/>
              <a:ahLst/>
              <a:cxnLst/>
              <a:rect l="l" t="t" r="r" b="b"/>
              <a:pathLst>
                <a:path w="4360" h="4803" extrusionOk="0">
                  <a:moveTo>
                    <a:pt x="2180" y="1"/>
                  </a:moveTo>
                  <a:cubicBezTo>
                    <a:pt x="977" y="1"/>
                    <a:pt x="1" y="1076"/>
                    <a:pt x="1" y="2402"/>
                  </a:cubicBezTo>
                  <a:cubicBezTo>
                    <a:pt x="1" y="3728"/>
                    <a:pt x="977" y="4803"/>
                    <a:pt x="2180" y="4803"/>
                  </a:cubicBezTo>
                  <a:cubicBezTo>
                    <a:pt x="3384" y="4803"/>
                    <a:pt x="4360" y="3728"/>
                    <a:pt x="4360" y="2402"/>
                  </a:cubicBezTo>
                  <a:cubicBezTo>
                    <a:pt x="4360" y="1076"/>
                    <a:pt x="3384" y="1"/>
                    <a:pt x="2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3925200" y="4256775"/>
              <a:ext cx="930625" cy="260950"/>
            </a:xfrm>
            <a:custGeom>
              <a:avLst/>
              <a:gdLst/>
              <a:ahLst/>
              <a:cxnLst/>
              <a:rect l="l" t="t" r="r" b="b"/>
              <a:pathLst>
                <a:path w="37225" h="10438" extrusionOk="0">
                  <a:moveTo>
                    <a:pt x="8317" y="1"/>
                  </a:moveTo>
                  <a:lnTo>
                    <a:pt x="1" y="8267"/>
                  </a:lnTo>
                  <a:cubicBezTo>
                    <a:pt x="333" y="8634"/>
                    <a:pt x="581" y="9092"/>
                    <a:pt x="695" y="9616"/>
                  </a:cubicBezTo>
                  <a:cubicBezTo>
                    <a:pt x="755" y="9894"/>
                    <a:pt x="773" y="10169"/>
                    <a:pt x="755" y="10437"/>
                  </a:cubicBezTo>
                  <a:lnTo>
                    <a:pt x="9172" y="2072"/>
                  </a:lnTo>
                  <a:lnTo>
                    <a:pt x="36190" y="2072"/>
                  </a:lnTo>
                  <a:cubicBezTo>
                    <a:pt x="36761" y="2072"/>
                    <a:pt x="37225" y="1609"/>
                    <a:pt x="37225" y="1037"/>
                  </a:cubicBezTo>
                  <a:cubicBezTo>
                    <a:pt x="37225" y="464"/>
                    <a:pt x="36761" y="1"/>
                    <a:pt x="36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3235000" y="4551500"/>
              <a:ext cx="44325" cy="33600"/>
            </a:xfrm>
            <a:custGeom>
              <a:avLst/>
              <a:gdLst/>
              <a:ahLst/>
              <a:cxnLst/>
              <a:rect l="l" t="t" r="r" b="b"/>
              <a:pathLst>
                <a:path w="1773" h="1344" extrusionOk="0">
                  <a:moveTo>
                    <a:pt x="0" y="1"/>
                  </a:moveTo>
                  <a:lnTo>
                    <a:pt x="0" y="1343"/>
                  </a:lnTo>
                  <a:lnTo>
                    <a:pt x="1772" y="1343"/>
                  </a:lnTo>
                  <a:lnTo>
                    <a:pt x="1772"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3235000" y="4442250"/>
              <a:ext cx="44325" cy="33575"/>
            </a:xfrm>
            <a:custGeom>
              <a:avLst/>
              <a:gdLst/>
              <a:ahLst/>
              <a:cxnLst/>
              <a:rect l="l" t="t" r="r" b="b"/>
              <a:pathLst>
                <a:path w="1773" h="1343" extrusionOk="0">
                  <a:moveTo>
                    <a:pt x="0" y="0"/>
                  </a:moveTo>
                  <a:lnTo>
                    <a:pt x="0" y="1342"/>
                  </a:lnTo>
                  <a:lnTo>
                    <a:pt x="1772" y="1342"/>
                  </a:lnTo>
                  <a:lnTo>
                    <a:pt x="1772" y="0"/>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3216675" y="4442250"/>
              <a:ext cx="129600" cy="142850"/>
            </a:xfrm>
            <a:custGeom>
              <a:avLst/>
              <a:gdLst/>
              <a:ahLst/>
              <a:cxnLst/>
              <a:rect l="l" t="t" r="r" b="b"/>
              <a:pathLst>
                <a:path w="5184" h="5714" extrusionOk="0">
                  <a:moveTo>
                    <a:pt x="2592" y="0"/>
                  </a:moveTo>
                  <a:cubicBezTo>
                    <a:pt x="1161" y="0"/>
                    <a:pt x="1" y="1279"/>
                    <a:pt x="1" y="2857"/>
                  </a:cubicBezTo>
                  <a:cubicBezTo>
                    <a:pt x="1" y="4434"/>
                    <a:pt x="1161" y="5713"/>
                    <a:pt x="2592" y="5713"/>
                  </a:cubicBezTo>
                  <a:cubicBezTo>
                    <a:pt x="4025" y="5713"/>
                    <a:pt x="5184" y="4434"/>
                    <a:pt x="5184" y="2857"/>
                  </a:cubicBezTo>
                  <a:cubicBezTo>
                    <a:pt x="5184" y="1279"/>
                    <a:pt x="4025" y="0"/>
                    <a:pt x="2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2124250" y="4551500"/>
              <a:ext cx="44325" cy="33600"/>
            </a:xfrm>
            <a:custGeom>
              <a:avLst/>
              <a:gdLst/>
              <a:ahLst/>
              <a:cxnLst/>
              <a:rect l="l" t="t" r="r" b="b"/>
              <a:pathLst>
                <a:path w="1773" h="1344" extrusionOk="0">
                  <a:moveTo>
                    <a:pt x="0" y="1"/>
                  </a:moveTo>
                  <a:lnTo>
                    <a:pt x="0" y="1343"/>
                  </a:lnTo>
                  <a:lnTo>
                    <a:pt x="1772" y="1343"/>
                  </a:lnTo>
                  <a:lnTo>
                    <a:pt x="1772"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2124250" y="4442250"/>
              <a:ext cx="44325" cy="33575"/>
            </a:xfrm>
            <a:custGeom>
              <a:avLst/>
              <a:gdLst/>
              <a:ahLst/>
              <a:cxnLst/>
              <a:rect l="l" t="t" r="r" b="b"/>
              <a:pathLst>
                <a:path w="1773" h="1343" extrusionOk="0">
                  <a:moveTo>
                    <a:pt x="0" y="0"/>
                  </a:moveTo>
                  <a:lnTo>
                    <a:pt x="0" y="1342"/>
                  </a:lnTo>
                  <a:lnTo>
                    <a:pt x="1772" y="1342"/>
                  </a:lnTo>
                  <a:lnTo>
                    <a:pt x="1772" y="0"/>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2105925" y="4442250"/>
              <a:ext cx="129600" cy="142850"/>
            </a:xfrm>
            <a:custGeom>
              <a:avLst/>
              <a:gdLst/>
              <a:ahLst/>
              <a:cxnLst/>
              <a:rect l="l" t="t" r="r" b="b"/>
              <a:pathLst>
                <a:path w="5184" h="5714" extrusionOk="0">
                  <a:moveTo>
                    <a:pt x="2592" y="0"/>
                  </a:moveTo>
                  <a:cubicBezTo>
                    <a:pt x="1161" y="0"/>
                    <a:pt x="1" y="1279"/>
                    <a:pt x="1" y="2857"/>
                  </a:cubicBezTo>
                  <a:cubicBezTo>
                    <a:pt x="1" y="4434"/>
                    <a:pt x="1161" y="5713"/>
                    <a:pt x="2592" y="5713"/>
                  </a:cubicBezTo>
                  <a:cubicBezTo>
                    <a:pt x="4024" y="5713"/>
                    <a:pt x="5184" y="4434"/>
                    <a:pt x="5184" y="2857"/>
                  </a:cubicBezTo>
                  <a:cubicBezTo>
                    <a:pt x="5184" y="1279"/>
                    <a:pt x="4024" y="0"/>
                    <a:pt x="2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1984075" y="4482575"/>
              <a:ext cx="1902825" cy="62175"/>
            </a:xfrm>
            <a:custGeom>
              <a:avLst/>
              <a:gdLst/>
              <a:ahLst/>
              <a:cxnLst/>
              <a:rect l="l" t="t" r="r" b="b"/>
              <a:pathLst>
                <a:path w="76113" h="2487" extrusionOk="0">
                  <a:moveTo>
                    <a:pt x="1242" y="1"/>
                  </a:moveTo>
                  <a:cubicBezTo>
                    <a:pt x="557" y="1"/>
                    <a:pt x="0" y="558"/>
                    <a:pt x="0" y="1244"/>
                  </a:cubicBezTo>
                  <a:cubicBezTo>
                    <a:pt x="0" y="1929"/>
                    <a:pt x="557" y="2486"/>
                    <a:pt x="1242" y="2486"/>
                  </a:cubicBezTo>
                  <a:lnTo>
                    <a:pt x="74870" y="2486"/>
                  </a:lnTo>
                  <a:cubicBezTo>
                    <a:pt x="75556" y="2486"/>
                    <a:pt x="76113" y="1929"/>
                    <a:pt x="76113" y="1244"/>
                  </a:cubicBezTo>
                  <a:cubicBezTo>
                    <a:pt x="76113" y="558"/>
                    <a:pt x="75556" y="1"/>
                    <a:pt x="74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984250" y="4486100"/>
              <a:ext cx="1902650" cy="62175"/>
            </a:xfrm>
            <a:custGeom>
              <a:avLst/>
              <a:gdLst/>
              <a:ahLst/>
              <a:cxnLst/>
              <a:rect l="l" t="t" r="r" b="b"/>
              <a:pathLst>
                <a:path w="76106" h="2487" extrusionOk="0">
                  <a:moveTo>
                    <a:pt x="74405" y="0"/>
                  </a:moveTo>
                  <a:cubicBezTo>
                    <a:pt x="74406" y="27"/>
                    <a:pt x="74414" y="53"/>
                    <a:pt x="74414" y="80"/>
                  </a:cubicBezTo>
                  <a:cubicBezTo>
                    <a:pt x="74414" y="767"/>
                    <a:pt x="73857" y="1323"/>
                    <a:pt x="73170" y="1323"/>
                  </a:cubicBezTo>
                  <a:lnTo>
                    <a:pt x="1" y="1323"/>
                  </a:lnTo>
                  <a:cubicBezTo>
                    <a:pt x="42" y="1972"/>
                    <a:pt x="577" y="2487"/>
                    <a:pt x="1235" y="2487"/>
                  </a:cubicBezTo>
                  <a:lnTo>
                    <a:pt x="74863" y="2487"/>
                  </a:lnTo>
                  <a:cubicBezTo>
                    <a:pt x="75549" y="2487"/>
                    <a:pt x="76106" y="1930"/>
                    <a:pt x="76106" y="1244"/>
                  </a:cubicBezTo>
                  <a:cubicBezTo>
                    <a:pt x="76106" y="557"/>
                    <a:pt x="75549" y="0"/>
                    <a:pt x="74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4128675" y="4140425"/>
              <a:ext cx="37275" cy="28225"/>
            </a:xfrm>
            <a:custGeom>
              <a:avLst/>
              <a:gdLst/>
              <a:ahLst/>
              <a:cxnLst/>
              <a:rect l="l" t="t" r="r" b="b"/>
              <a:pathLst>
                <a:path w="1491" h="1129" extrusionOk="0">
                  <a:moveTo>
                    <a:pt x="1" y="0"/>
                  </a:moveTo>
                  <a:lnTo>
                    <a:pt x="1" y="1128"/>
                  </a:lnTo>
                  <a:lnTo>
                    <a:pt x="1491" y="1128"/>
                  </a:lnTo>
                  <a:lnTo>
                    <a:pt x="1491" y="0"/>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4128675" y="4048525"/>
              <a:ext cx="37275" cy="28250"/>
            </a:xfrm>
            <a:custGeom>
              <a:avLst/>
              <a:gdLst/>
              <a:ahLst/>
              <a:cxnLst/>
              <a:rect l="l" t="t" r="r" b="b"/>
              <a:pathLst>
                <a:path w="1491" h="1130" extrusionOk="0">
                  <a:moveTo>
                    <a:pt x="1" y="1"/>
                  </a:moveTo>
                  <a:lnTo>
                    <a:pt x="1" y="1129"/>
                  </a:lnTo>
                  <a:lnTo>
                    <a:pt x="1491" y="1129"/>
                  </a:lnTo>
                  <a:lnTo>
                    <a:pt x="1491" y="1"/>
                  </a:ln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4113275" y="4048525"/>
              <a:ext cx="109000" cy="120125"/>
            </a:xfrm>
            <a:custGeom>
              <a:avLst/>
              <a:gdLst/>
              <a:ahLst/>
              <a:cxnLst/>
              <a:rect l="l" t="t" r="r" b="b"/>
              <a:pathLst>
                <a:path w="4360" h="4805" extrusionOk="0">
                  <a:moveTo>
                    <a:pt x="2180" y="1"/>
                  </a:moveTo>
                  <a:cubicBezTo>
                    <a:pt x="977" y="1"/>
                    <a:pt x="1" y="1076"/>
                    <a:pt x="1" y="2403"/>
                  </a:cubicBezTo>
                  <a:cubicBezTo>
                    <a:pt x="1" y="3729"/>
                    <a:pt x="977" y="4804"/>
                    <a:pt x="2180" y="4804"/>
                  </a:cubicBezTo>
                  <a:cubicBezTo>
                    <a:pt x="3384" y="4804"/>
                    <a:pt x="4360" y="3729"/>
                    <a:pt x="4360" y="2403"/>
                  </a:cubicBezTo>
                  <a:cubicBezTo>
                    <a:pt x="4360" y="1076"/>
                    <a:pt x="3384" y="1"/>
                    <a:pt x="2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130425" y="4085675"/>
              <a:ext cx="861300" cy="41450"/>
            </a:xfrm>
            <a:custGeom>
              <a:avLst/>
              <a:gdLst/>
              <a:ahLst/>
              <a:cxnLst/>
              <a:rect l="l" t="t" r="r" b="b"/>
              <a:pathLst>
                <a:path w="34452" h="1658" extrusionOk="0">
                  <a:moveTo>
                    <a:pt x="828" y="0"/>
                  </a:moveTo>
                  <a:cubicBezTo>
                    <a:pt x="371" y="0"/>
                    <a:pt x="0" y="371"/>
                    <a:pt x="0" y="829"/>
                  </a:cubicBezTo>
                  <a:cubicBezTo>
                    <a:pt x="0" y="1287"/>
                    <a:pt x="371" y="1657"/>
                    <a:pt x="828" y="1657"/>
                  </a:cubicBezTo>
                  <a:lnTo>
                    <a:pt x="33623" y="1657"/>
                  </a:lnTo>
                  <a:cubicBezTo>
                    <a:pt x="34079" y="1657"/>
                    <a:pt x="34451" y="1287"/>
                    <a:pt x="34451" y="829"/>
                  </a:cubicBezTo>
                  <a:cubicBezTo>
                    <a:pt x="34451" y="371"/>
                    <a:pt x="34079" y="0"/>
                    <a:pt x="3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929525" y="4085675"/>
              <a:ext cx="62200" cy="41450"/>
            </a:xfrm>
            <a:custGeom>
              <a:avLst/>
              <a:gdLst/>
              <a:ahLst/>
              <a:cxnLst/>
              <a:rect l="l" t="t" r="r" b="b"/>
              <a:pathLst>
                <a:path w="2488" h="1658" extrusionOk="0">
                  <a:moveTo>
                    <a:pt x="132" y="0"/>
                  </a:moveTo>
                  <a:cubicBezTo>
                    <a:pt x="48" y="328"/>
                    <a:pt x="1" y="691"/>
                    <a:pt x="1" y="1075"/>
                  </a:cubicBezTo>
                  <a:cubicBezTo>
                    <a:pt x="1" y="1276"/>
                    <a:pt x="15" y="1470"/>
                    <a:pt x="39" y="1657"/>
                  </a:cubicBezTo>
                  <a:lnTo>
                    <a:pt x="1659" y="1657"/>
                  </a:lnTo>
                  <a:cubicBezTo>
                    <a:pt x="2115" y="1657"/>
                    <a:pt x="2487" y="1287"/>
                    <a:pt x="2487" y="829"/>
                  </a:cubicBezTo>
                  <a:cubicBezTo>
                    <a:pt x="2487" y="371"/>
                    <a:pt x="2115"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3712575" y="3981650"/>
              <a:ext cx="446950" cy="214250"/>
            </a:xfrm>
            <a:custGeom>
              <a:avLst/>
              <a:gdLst/>
              <a:ahLst/>
              <a:cxnLst/>
              <a:rect l="l" t="t" r="r" b="b"/>
              <a:pathLst>
                <a:path w="17878" h="8570" extrusionOk="0">
                  <a:moveTo>
                    <a:pt x="829" y="0"/>
                  </a:moveTo>
                  <a:cubicBezTo>
                    <a:pt x="371" y="0"/>
                    <a:pt x="0" y="371"/>
                    <a:pt x="0" y="829"/>
                  </a:cubicBezTo>
                  <a:cubicBezTo>
                    <a:pt x="0" y="1286"/>
                    <a:pt x="371" y="1657"/>
                    <a:pt x="829" y="1657"/>
                  </a:cubicBezTo>
                  <a:lnTo>
                    <a:pt x="1886" y="1657"/>
                  </a:lnTo>
                  <a:cubicBezTo>
                    <a:pt x="2246" y="1657"/>
                    <a:pt x="2539" y="1949"/>
                    <a:pt x="2539" y="2310"/>
                  </a:cubicBezTo>
                  <a:lnTo>
                    <a:pt x="2539" y="6224"/>
                  </a:lnTo>
                  <a:cubicBezTo>
                    <a:pt x="2539" y="7516"/>
                    <a:pt x="3590" y="8569"/>
                    <a:pt x="4883" y="8569"/>
                  </a:cubicBezTo>
                  <a:lnTo>
                    <a:pt x="17049" y="8569"/>
                  </a:lnTo>
                  <a:cubicBezTo>
                    <a:pt x="17507" y="8569"/>
                    <a:pt x="17878" y="8197"/>
                    <a:pt x="17878" y="7741"/>
                  </a:cubicBezTo>
                  <a:cubicBezTo>
                    <a:pt x="17878" y="7283"/>
                    <a:pt x="17507" y="6911"/>
                    <a:pt x="17049" y="6911"/>
                  </a:cubicBezTo>
                  <a:lnTo>
                    <a:pt x="4883" y="6911"/>
                  </a:lnTo>
                  <a:cubicBezTo>
                    <a:pt x="4504" y="6911"/>
                    <a:pt x="4195" y="6602"/>
                    <a:pt x="4195" y="6224"/>
                  </a:cubicBezTo>
                  <a:lnTo>
                    <a:pt x="4195" y="2310"/>
                  </a:lnTo>
                  <a:cubicBezTo>
                    <a:pt x="4195" y="1037"/>
                    <a:pt x="3160" y="0"/>
                    <a:pt x="18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3712575" y="3981650"/>
              <a:ext cx="68875" cy="45875"/>
            </a:xfrm>
            <a:custGeom>
              <a:avLst/>
              <a:gdLst/>
              <a:ahLst/>
              <a:cxnLst/>
              <a:rect l="l" t="t" r="r" b="b"/>
              <a:pathLst>
                <a:path w="2755" h="1835" extrusionOk="0">
                  <a:moveTo>
                    <a:pt x="829" y="0"/>
                  </a:moveTo>
                  <a:cubicBezTo>
                    <a:pt x="371" y="0"/>
                    <a:pt x="0" y="371"/>
                    <a:pt x="0" y="829"/>
                  </a:cubicBezTo>
                  <a:cubicBezTo>
                    <a:pt x="0" y="1286"/>
                    <a:pt x="371" y="1657"/>
                    <a:pt x="829" y="1657"/>
                  </a:cubicBezTo>
                  <a:lnTo>
                    <a:pt x="1886" y="1657"/>
                  </a:lnTo>
                  <a:cubicBezTo>
                    <a:pt x="2059" y="1657"/>
                    <a:pt x="2214" y="1725"/>
                    <a:pt x="2330" y="1834"/>
                  </a:cubicBezTo>
                  <a:cubicBezTo>
                    <a:pt x="2435" y="1244"/>
                    <a:pt x="2577" y="685"/>
                    <a:pt x="2754" y="170"/>
                  </a:cubicBezTo>
                  <a:cubicBezTo>
                    <a:pt x="2485" y="61"/>
                    <a:pt x="2193" y="0"/>
                    <a:pt x="1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4072450" y="4154400"/>
              <a:ext cx="87075" cy="41500"/>
            </a:xfrm>
            <a:custGeom>
              <a:avLst/>
              <a:gdLst/>
              <a:ahLst/>
              <a:cxnLst/>
              <a:rect l="l" t="t" r="r" b="b"/>
              <a:pathLst>
                <a:path w="3483" h="1660" extrusionOk="0">
                  <a:moveTo>
                    <a:pt x="1" y="1"/>
                  </a:moveTo>
                  <a:cubicBezTo>
                    <a:pt x="89" y="563"/>
                    <a:pt x="148" y="1117"/>
                    <a:pt x="184" y="1659"/>
                  </a:cubicBezTo>
                  <a:lnTo>
                    <a:pt x="2654" y="1659"/>
                  </a:lnTo>
                  <a:cubicBezTo>
                    <a:pt x="3112" y="1659"/>
                    <a:pt x="3483" y="1287"/>
                    <a:pt x="3483" y="831"/>
                  </a:cubicBezTo>
                  <a:cubicBezTo>
                    <a:pt x="3483" y="373"/>
                    <a:pt x="3112" y="1"/>
                    <a:pt x="2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4127750" y="4076850"/>
              <a:ext cx="41500" cy="221300"/>
            </a:xfrm>
            <a:custGeom>
              <a:avLst/>
              <a:gdLst/>
              <a:ahLst/>
              <a:cxnLst/>
              <a:rect l="l" t="t" r="r" b="b"/>
              <a:pathLst>
                <a:path w="1660" h="8852" extrusionOk="0">
                  <a:moveTo>
                    <a:pt x="829" y="0"/>
                  </a:moveTo>
                  <a:cubicBezTo>
                    <a:pt x="371" y="0"/>
                    <a:pt x="1" y="371"/>
                    <a:pt x="1" y="829"/>
                  </a:cubicBezTo>
                  <a:lnTo>
                    <a:pt x="1" y="8023"/>
                  </a:lnTo>
                  <a:cubicBezTo>
                    <a:pt x="1" y="8479"/>
                    <a:pt x="371" y="8851"/>
                    <a:pt x="829" y="8851"/>
                  </a:cubicBezTo>
                  <a:cubicBezTo>
                    <a:pt x="1287" y="8851"/>
                    <a:pt x="1659" y="8479"/>
                    <a:pt x="1659" y="8023"/>
                  </a:cubicBezTo>
                  <a:lnTo>
                    <a:pt x="1659" y="829"/>
                  </a:lnTo>
                  <a:cubicBezTo>
                    <a:pt x="1659" y="371"/>
                    <a:pt x="1287"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246325" y="3581000"/>
              <a:ext cx="88775" cy="97850"/>
            </a:xfrm>
            <a:custGeom>
              <a:avLst/>
              <a:gdLst/>
              <a:ahLst/>
              <a:cxnLst/>
              <a:rect l="l" t="t" r="r" b="b"/>
              <a:pathLst>
                <a:path w="3551" h="3914" extrusionOk="0">
                  <a:moveTo>
                    <a:pt x="1776" y="0"/>
                  </a:moveTo>
                  <a:cubicBezTo>
                    <a:pt x="795" y="0"/>
                    <a:pt x="1" y="876"/>
                    <a:pt x="1" y="1957"/>
                  </a:cubicBezTo>
                  <a:cubicBezTo>
                    <a:pt x="1" y="3036"/>
                    <a:pt x="795" y="3914"/>
                    <a:pt x="1776" y="3914"/>
                  </a:cubicBezTo>
                  <a:cubicBezTo>
                    <a:pt x="2756" y="3914"/>
                    <a:pt x="3551" y="3036"/>
                    <a:pt x="3551" y="1957"/>
                  </a:cubicBezTo>
                  <a:cubicBezTo>
                    <a:pt x="3551" y="876"/>
                    <a:pt x="2756" y="0"/>
                    <a:pt x="1776"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260000" y="3614800"/>
              <a:ext cx="300000" cy="528300"/>
            </a:xfrm>
            <a:custGeom>
              <a:avLst/>
              <a:gdLst/>
              <a:ahLst/>
              <a:cxnLst/>
              <a:rect l="l" t="t" r="r" b="b"/>
              <a:pathLst>
                <a:path w="12000" h="21132" extrusionOk="0">
                  <a:moveTo>
                    <a:pt x="710" y="1"/>
                  </a:moveTo>
                  <a:cubicBezTo>
                    <a:pt x="611" y="1"/>
                    <a:pt x="511" y="24"/>
                    <a:pt x="418" y="73"/>
                  </a:cubicBezTo>
                  <a:cubicBezTo>
                    <a:pt x="115" y="234"/>
                    <a:pt x="0" y="611"/>
                    <a:pt x="161" y="914"/>
                  </a:cubicBezTo>
                  <a:lnTo>
                    <a:pt x="10740" y="20802"/>
                  </a:lnTo>
                  <a:cubicBezTo>
                    <a:pt x="10852" y="21012"/>
                    <a:pt x="11068" y="21132"/>
                    <a:pt x="11289" y="21132"/>
                  </a:cubicBezTo>
                  <a:cubicBezTo>
                    <a:pt x="11388" y="21132"/>
                    <a:pt x="11488" y="21108"/>
                    <a:pt x="11581" y="21059"/>
                  </a:cubicBezTo>
                  <a:cubicBezTo>
                    <a:pt x="11884" y="20897"/>
                    <a:pt x="11999" y="20522"/>
                    <a:pt x="11837" y="20217"/>
                  </a:cubicBezTo>
                  <a:lnTo>
                    <a:pt x="1258" y="330"/>
                  </a:lnTo>
                  <a:cubicBezTo>
                    <a:pt x="1148" y="120"/>
                    <a:pt x="933" y="1"/>
                    <a:pt x="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306200" y="3695450"/>
              <a:ext cx="183075" cy="346350"/>
            </a:xfrm>
            <a:custGeom>
              <a:avLst/>
              <a:gdLst/>
              <a:ahLst/>
              <a:cxnLst/>
              <a:rect l="l" t="t" r="r" b="b"/>
              <a:pathLst>
                <a:path w="7323" h="13854" extrusionOk="0">
                  <a:moveTo>
                    <a:pt x="952" y="0"/>
                  </a:moveTo>
                  <a:cubicBezTo>
                    <a:pt x="618" y="223"/>
                    <a:pt x="299" y="512"/>
                    <a:pt x="1" y="861"/>
                  </a:cubicBezTo>
                  <a:lnTo>
                    <a:pt x="6912" y="13854"/>
                  </a:lnTo>
                  <a:cubicBezTo>
                    <a:pt x="7081" y="13263"/>
                    <a:pt x="7219" y="12634"/>
                    <a:pt x="7322" y="11977"/>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813400" y="3069800"/>
              <a:ext cx="244425" cy="1037600"/>
            </a:xfrm>
            <a:custGeom>
              <a:avLst/>
              <a:gdLst/>
              <a:ahLst/>
              <a:cxnLst/>
              <a:rect l="l" t="t" r="r" b="b"/>
              <a:pathLst>
                <a:path w="9777" h="41504" extrusionOk="0">
                  <a:moveTo>
                    <a:pt x="207" y="0"/>
                  </a:moveTo>
                  <a:cubicBezTo>
                    <a:pt x="93" y="0"/>
                    <a:pt x="0" y="93"/>
                    <a:pt x="0" y="207"/>
                  </a:cubicBezTo>
                  <a:cubicBezTo>
                    <a:pt x="0" y="322"/>
                    <a:pt x="93" y="414"/>
                    <a:pt x="207" y="414"/>
                  </a:cubicBezTo>
                  <a:cubicBezTo>
                    <a:pt x="5256" y="414"/>
                    <a:pt x="9362" y="9538"/>
                    <a:pt x="9362" y="20751"/>
                  </a:cubicBezTo>
                  <a:cubicBezTo>
                    <a:pt x="9362" y="31966"/>
                    <a:pt x="5256" y="41089"/>
                    <a:pt x="207" y="41089"/>
                  </a:cubicBezTo>
                  <a:cubicBezTo>
                    <a:pt x="93" y="41089"/>
                    <a:pt x="0" y="41182"/>
                    <a:pt x="0" y="41295"/>
                  </a:cubicBezTo>
                  <a:cubicBezTo>
                    <a:pt x="0" y="41411"/>
                    <a:pt x="93" y="41504"/>
                    <a:pt x="207" y="41504"/>
                  </a:cubicBezTo>
                  <a:cubicBezTo>
                    <a:pt x="5484" y="41504"/>
                    <a:pt x="9777" y="32194"/>
                    <a:pt x="9777" y="20751"/>
                  </a:cubicBezTo>
                  <a:cubicBezTo>
                    <a:pt x="9777" y="9309"/>
                    <a:pt x="5484"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869800" y="3397975"/>
              <a:ext cx="285125" cy="382175"/>
            </a:xfrm>
            <a:custGeom>
              <a:avLst/>
              <a:gdLst/>
              <a:ahLst/>
              <a:cxnLst/>
              <a:rect l="l" t="t" r="r" b="b"/>
              <a:pathLst>
                <a:path w="11405" h="15287" extrusionOk="0">
                  <a:moveTo>
                    <a:pt x="5703" y="0"/>
                  </a:moveTo>
                  <a:cubicBezTo>
                    <a:pt x="4190" y="0"/>
                    <a:pt x="2740" y="805"/>
                    <a:pt x="1671" y="2239"/>
                  </a:cubicBezTo>
                  <a:cubicBezTo>
                    <a:pt x="602" y="3673"/>
                    <a:pt x="1" y="5616"/>
                    <a:pt x="1" y="7643"/>
                  </a:cubicBezTo>
                  <a:cubicBezTo>
                    <a:pt x="1" y="9671"/>
                    <a:pt x="602" y="11614"/>
                    <a:pt x="1671" y="13048"/>
                  </a:cubicBezTo>
                  <a:cubicBezTo>
                    <a:pt x="2740" y="14480"/>
                    <a:pt x="4190" y="15286"/>
                    <a:pt x="5703" y="15286"/>
                  </a:cubicBezTo>
                  <a:cubicBezTo>
                    <a:pt x="7215" y="15286"/>
                    <a:pt x="8665" y="14480"/>
                    <a:pt x="9734" y="13048"/>
                  </a:cubicBezTo>
                  <a:cubicBezTo>
                    <a:pt x="10804" y="11614"/>
                    <a:pt x="11405" y="9671"/>
                    <a:pt x="11405" y="7643"/>
                  </a:cubicBezTo>
                  <a:cubicBezTo>
                    <a:pt x="11405" y="5616"/>
                    <a:pt x="10804" y="3673"/>
                    <a:pt x="9734" y="2239"/>
                  </a:cubicBezTo>
                  <a:cubicBezTo>
                    <a:pt x="8665" y="805"/>
                    <a:pt x="7215" y="0"/>
                    <a:pt x="5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900700" y="3420500"/>
              <a:ext cx="251525" cy="337100"/>
            </a:xfrm>
            <a:custGeom>
              <a:avLst/>
              <a:gdLst/>
              <a:ahLst/>
              <a:cxnLst/>
              <a:rect l="l" t="t" r="r" b="b"/>
              <a:pathLst>
                <a:path w="10061" h="13484" extrusionOk="0">
                  <a:moveTo>
                    <a:pt x="5031" y="0"/>
                  </a:moveTo>
                  <a:cubicBezTo>
                    <a:pt x="2252" y="0"/>
                    <a:pt x="1" y="3018"/>
                    <a:pt x="1" y="6742"/>
                  </a:cubicBezTo>
                  <a:cubicBezTo>
                    <a:pt x="1" y="10465"/>
                    <a:pt x="2252" y="13483"/>
                    <a:pt x="5031" y="13483"/>
                  </a:cubicBezTo>
                  <a:cubicBezTo>
                    <a:pt x="7809" y="13483"/>
                    <a:pt x="10061" y="10465"/>
                    <a:pt x="10061" y="6742"/>
                  </a:cubicBezTo>
                  <a:cubicBezTo>
                    <a:pt x="10061" y="3018"/>
                    <a:pt x="7809" y="0"/>
                    <a:pt x="5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3785300" y="4440900"/>
              <a:ext cx="129600" cy="142850"/>
            </a:xfrm>
            <a:custGeom>
              <a:avLst/>
              <a:gdLst/>
              <a:ahLst/>
              <a:cxnLst/>
              <a:rect l="l" t="t" r="r" b="b"/>
              <a:pathLst>
                <a:path w="5184" h="5714" extrusionOk="0">
                  <a:moveTo>
                    <a:pt x="2592" y="1"/>
                  </a:moveTo>
                  <a:cubicBezTo>
                    <a:pt x="1161" y="1"/>
                    <a:pt x="0" y="1280"/>
                    <a:pt x="0" y="2858"/>
                  </a:cubicBezTo>
                  <a:cubicBezTo>
                    <a:pt x="0" y="4435"/>
                    <a:pt x="1161" y="5714"/>
                    <a:pt x="2592" y="5714"/>
                  </a:cubicBezTo>
                  <a:cubicBezTo>
                    <a:pt x="4022" y="5714"/>
                    <a:pt x="5183" y="4435"/>
                    <a:pt x="5183" y="2858"/>
                  </a:cubicBezTo>
                  <a:cubicBezTo>
                    <a:pt x="5183" y="1280"/>
                    <a:pt x="4022" y="1"/>
                    <a:pt x="2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3165100" y="4442250"/>
              <a:ext cx="129600" cy="142850"/>
            </a:xfrm>
            <a:custGeom>
              <a:avLst/>
              <a:gdLst/>
              <a:ahLst/>
              <a:cxnLst/>
              <a:rect l="l" t="t" r="r" b="b"/>
              <a:pathLst>
                <a:path w="5184" h="5714" extrusionOk="0">
                  <a:moveTo>
                    <a:pt x="2592" y="0"/>
                  </a:moveTo>
                  <a:cubicBezTo>
                    <a:pt x="1162" y="0"/>
                    <a:pt x="1" y="1279"/>
                    <a:pt x="1" y="2857"/>
                  </a:cubicBezTo>
                  <a:cubicBezTo>
                    <a:pt x="1" y="4434"/>
                    <a:pt x="1162" y="5713"/>
                    <a:pt x="2592" y="5713"/>
                  </a:cubicBezTo>
                  <a:cubicBezTo>
                    <a:pt x="4025" y="5713"/>
                    <a:pt x="5184" y="4434"/>
                    <a:pt x="5184" y="2857"/>
                  </a:cubicBezTo>
                  <a:cubicBezTo>
                    <a:pt x="5184" y="1279"/>
                    <a:pt x="4025" y="0"/>
                    <a:pt x="2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3184675" y="4473975"/>
              <a:ext cx="71975" cy="79375"/>
            </a:xfrm>
            <a:custGeom>
              <a:avLst/>
              <a:gdLst/>
              <a:ahLst/>
              <a:cxnLst/>
              <a:rect l="l" t="t" r="r" b="b"/>
              <a:pathLst>
                <a:path w="2879" h="3175" extrusionOk="0">
                  <a:moveTo>
                    <a:pt x="1440" y="1"/>
                  </a:moveTo>
                  <a:cubicBezTo>
                    <a:pt x="644" y="1"/>
                    <a:pt x="1" y="711"/>
                    <a:pt x="1" y="1588"/>
                  </a:cubicBezTo>
                  <a:cubicBezTo>
                    <a:pt x="1" y="2464"/>
                    <a:pt x="644" y="3174"/>
                    <a:pt x="1440" y="3174"/>
                  </a:cubicBezTo>
                  <a:cubicBezTo>
                    <a:pt x="2235" y="3174"/>
                    <a:pt x="2878" y="2464"/>
                    <a:pt x="2878" y="1588"/>
                  </a:cubicBezTo>
                  <a:cubicBezTo>
                    <a:pt x="2878" y="711"/>
                    <a:pt x="2235" y="1"/>
                    <a:pt x="1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2054350" y="4442250"/>
              <a:ext cx="129600" cy="142850"/>
            </a:xfrm>
            <a:custGeom>
              <a:avLst/>
              <a:gdLst/>
              <a:ahLst/>
              <a:cxnLst/>
              <a:rect l="l" t="t" r="r" b="b"/>
              <a:pathLst>
                <a:path w="5184" h="5714" extrusionOk="0">
                  <a:moveTo>
                    <a:pt x="2592" y="0"/>
                  </a:moveTo>
                  <a:cubicBezTo>
                    <a:pt x="1161" y="0"/>
                    <a:pt x="1" y="1279"/>
                    <a:pt x="1" y="2857"/>
                  </a:cubicBezTo>
                  <a:cubicBezTo>
                    <a:pt x="1" y="4434"/>
                    <a:pt x="1161" y="5713"/>
                    <a:pt x="2592" y="5713"/>
                  </a:cubicBezTo>
                  <a:cubicBezTo>
                    <a:pt x="4025" y="5713"/>
                    <a:pt x="5184" y="4434"/>
                    <a:pt x="5184" y="2857"/>
                  </a:cubicBezTo>
                  <a:cubicBezTo>
                    <a:pt x="5184" y="1279"/>
                    <a:pt x="4025" y="0"/>
                    <a:pt x="2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069950" y="4227500"/>
              <a:ext cx="108950" cy="120075"/>
            </a:xfrm>
            <a:custGeom>
              <a:avLst/>
              <a:gdLst/>
              <a:ahLst/>
              <a:cxnLst/>
              <a:rect l="l" t="t" r="r" b="b"/>
              <a:pathLst>
                <a:path w="4358" h="4803" extrusionOk="0">
                  <a:moveTo>
                    <a:pt x="2180" y="1"/>
                  </a:moveTo>
                  <a:cubicBezTo>
                    <a:pt x="976" y="1"/>
                    <a:pt x="0" y="1076"/>
                    <a:pt x="0" y="2402"/>
                  </a:cubicBezTo>
                  <a:cubicBezTo>
                    <a:pt x="0" y="3728"/>
                    <a:pt x="976" y="4803"/>
                    <a:pt x="2180" y="4803"/>
                  </a:cubicBezTo>
                  <a:cubicBezTo>
                    <a:pt x="3383" y="4803"/>
                    <a:pt x="4358" y="3728"/>
                    <a:pt x="4358" y="2402"/>
                  </a:cubicBezTo>
                  <a:cubicBezTo>
                    <a:pt x="4358" y="1076"/>
                    <a:pt x="3383"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4069950" y="4048525"/>
              <a:ext cx="108950" cy="120125"/>
            </a:xfrm>
            <a:custGeom>
              <a:avLst/>
              <a:gdLst/>
              <a:ahLst/>
              <a:cxnLst/>
              <a:rect l="l" t="t" r="r" b="b"/>
              <a:pathLst>
                <a:path w="4358" h="4805" extrusionOk="0">
                  <a:moveTo>
                    <a:pt x="2180" y="1"/>
                  </a:moveTo>
                  <a:cubicBezTo>
                    <a:pt x="976" y="1"/>
                    <a:pt x="0" y="1076"/>
                    <a:pt x="0" y="2403"/>
                  </a:cubicBezTo>
                  <a:cubicBezTo>
                    <a:pt x="0" y="3729"/>
                    <a:pt x="976" y="4804"/>
                    <a:pt x="2180" y="4804"/>
                  </a:cubicBezTo>
                  <a:cubicBezTo>
                    <a:pt x="3383" y="4804"/>
                    <a:pt x="4358" y="3729"/>
                    <a:pt x="4358" y="2403"/>
                  </a:cubicBezTo>
                  <a:cubicBezTo>
                    <a:pt x="4358" y="1076"/>
                    <a:pt x="3383"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1582275" y="2821100"/>
              <a:ext cx="932700" cy="111100"/>
            </a:xfrm>
            <a:custGeom>
              <a:avLst/>
              <a:gdLst/>
              <a:ahLst/>
              <a:cxnLst/>
              <a:rect l="l" t="t" r="r" b="b"/>
              <a:pathLst>
                <a:path w="37308" h="4444" extrusionOk="0">
                  <a:moveTo>
                    <a:pt x="1" y="0"/>
                  </a:moveTo>
                  <a:lnTo>
                    <a:pt x="1" y="2186"/>
                  </a:lnTo>
                  <a:lnTo>
                    <a:pt x="562" y="2186"/>
                  </a:lnTo>
                  <a:cubicBezTo>
                    <a:pt x="1387" y="2186"/>
                    <a:pt x="2056" y="3196"/>
                    <a:pt x="2056" y="4443"/>
                  </a:cubicBezTo>
                  <a:lnTo>
                    <a:pt x="35793" y="4443"/>
                  </a:lnTo>
                  <a:cubicBezTo>
                    <a:pt x="36630" y="4443"/>
                    <a:pt x="37308" y="3764"/>
                    <a:pt x="37308" y="2927"/>
                  </a:cubicBezTo>
                  <a:lnTo>
                    <a:pt x="37308" y="1515"/>
                  </a:lnTo>
                  <a:cubicBezTo>
                    <a:pt x="37308" y="678"/>
                    <a:pt x="36630" y="0"/>
                    <a:pt x="35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1887475" y="2821100"/>
              <a:ext cx="251000" cy="111100"/>
            </a:xfrm>
            <a:custGeom>
              <a:avLst/>
              <a:gdLst/>
              <a:ahLst/>
              <a:cxnLst/>
              <a:rect l="l" t="t" r="r" b="b"/>
              <a:pathLst>
                <a:path w="10040" h="4444" extrusionOk="0">
                  <a:moveTo>
                    <a:pt x="0" y="0"/>
                  </a:moveTo>
                  <a:lnTo>
                    <a:pt x="645" y="4443"/>
                  </a:lnTo>
                  <a:lnTo>
                    <a:pt x="10040" y="4443"/>
                  </a:lnTo>
                  <a:lnTo>
                    <a:pt x="9394"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2514375" y="3509350"/>
              <a:ext cx="30050" cy="33100"/>
            </a:xfrm>
            <a:custGeom>
              <a:avLst/>
              <a:gdLst/>
              <a:ahLst/>
              <a:cxnLst/>
              <a:rect l="l" t="t" r="r" b="b"/>
              <a:pathLst>
                <a:path w="1202" h="1324" extrusionOk="0">
                  <a:moveTo>
                    <a:pt x="601" y="0"/>
                  </a:moveTo>
                  <a:cubicBezTo>
                    <a:pt x="269" y="0"/>
                    <a:pt x="0" y="296"/>
                    <a:pt x="0" y="662"/>
                  </a:cubicBezTo>
                  <a:cubicBezTo>
                    <a:pt x="0" y="1027"/>
                    <a:pt x="269" y="1323"/>
                    <a:pt x="601" y="1323"/>
                  </a:cubicBezTo>
                  <a:cubicBezTo>
                    <a:pt x="933" y="1323"/>
                    <a:pt x="1202" y="1027"/>
                    <a:pt x="1202" y="662"/>
                  </a:cubicBezTo>
                  <a:cubicBezTo>
                    <a:pt x="1202" y="296"/>
                    <a:pt x="93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2514375" y="3587800"/>
              <a:ext cx="30050" cy="33100"/>
            </a:xfrm>
            <a:custGeom>
              <a:avLst/>
              <a:gdLst/>
              <a:ahLst/>
              <a:cxnLst/>
              <a:rect l="l" t="t" r="r" b="b"/>
              <a:pathLst>
                <a:path w="1202" h="1324" extrusionOk="0">
                  <a:moveTo>
                    <a:pt x="601" y="0"/>
                  </a:moveTo>
                  <a:cubicBezTo>
                    <a:pt x="269" y="0"/>
                    <a:pt x="0" y="297"/>
                    <a:pt x="0" y="662"/>
                  </a:cubicBezTo>
                  <a:cubicBezTo>
                    <a:pt x="0" y="1028"/>
                    <a:pt x="269" y="1323"/>
                    <a:pt x="601" y="1323"/>
                  </a:cubicBezTo>
                  <a:cubicBezTo>
                    <a:pt x="933" y="1323"/>
                    <a:pt x="1202" y="1028"/>
                    <a:pt x="1202" y="662"/>
                  </a:cubicBezTo>
                  <a:cubicBezTo>
                    <a:pt x="1202" y="297"/>
                    <a:pt x="93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4965675" y="4023500"/>
              <a:ext cx="190425" cy="179875"/>
            </a:xfrm>
            <a:custGeom>
              <a:avLst/>
              <a:gdLst/>
              <a:ahLst/>
              <a:cxnLst/>
              <a:rect l="l" t="t" r="r" b="b"/>
              <a:pathLst>
                <a:path w="7617" h="7195" extrusionOk="0">
                  <a:moveTo>
                    <a:pt x="92" y="1"/>
                  </a:moveTo>
                  <a:cubicBezTo>
                    <a:pt x="41" y="1"/>
                    <a:pt x="0" y="42"/>
                    <a:pt x="0" y="91"/>
                  </a:cubicBezTo>
                  <a:lnTo>
                    <a:pt x="0" y="7195"/>
                  </a:lnTo>
                  <a:lnTo>
                    <a:pt x="7617" y="7195"/>
                  </a:lnTo>
                  <a:lnTo>
                    <a:pt x="7617" y="91"/>
                  </a:lnTo>
                  <a:cubicBezTo>
                    <a:pt x="7617" y="42"/>
                    <a:pt x="7577" y="1"/>
                    <a:pt x="7526" y="1"/>
                  </a:cubicBezTo>
                  <a:close/>
                </a:path>
              </a:pathLst>
            </a:custGeom>
            <a:solidFill>
              <a:srgbClr val="EFB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4965675" y="4123150"/>
              <a:ext cx="190425" cy="89900"/>
            </a:xfrm>
            <a:custGeom>
              <a:avLst/>
              <a:gdLst/>
              <a:ahLst/>
              <a:cxnLst/>
              <a:rect l="l" t="t" r="r" b="b"/>
              <a:pathLst>
                <a:path w="7617" h="3596" extrusionOk="0">
                  <a:moveTo>
                    <a:pt x="0" y="0"/>
                  </a:moveTo>
                  <a:lnTo>
                    <a:pt x="0" y="3596"/>
                  </a:lnTo>
                  <a:lnTo>
                    <a:pt x="7617" y="3596"/>
                  </a:lnTo>
                  <a:lnTo>
                    <a:pt x="7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4976750" y="4023500"/>
              <a:ext cx="179350" cy="179875"/>
            </a:xfrm>
            <a:custGeom>
              <a:avLst/>
              <a:gdLst/>
              <a:ahLst/>
              <a:cxnLst/>
              <a:rect l="l" t="t" r="r" b="b"/>
              <a:pathLst>
                <a:path w="7174" h="7195" extrusionOk="0">
                  <a:moveTo>
                    <a:pt x="933" y="1"/>
                  </a:moveTo>
                  <a:cubicBezTo>
                    <a:pt x="572" y="1"/>
                    <a:pt x="245" y="144"/>
                    <a:pt x="0" y="371"/>
                  </a:cubicBezTo>
                  <a:lnTo>
                    <a:pt x="3261" y="371"/>
                  </a:lnTo>
                  <a:cubicBezTo>
                    <a:pt x="4019" y="371"/>
                    <a:pt x="4635" y="987"/>
                    <a:pt x="4635" y="1746"/>
                  </a:cubicBezTo>
                  <a:lnTo>
                    <a:pt x="4635" y="7195"/>
                  </a:lnTo>
                  <a:lnTo>
                    <a:pt x="7174" y="7195"/>
                  </a:lnTo>
                  <a:lnTo>
                    <a:pt x="7174" y="1375"/>
                  </a:lnTo>
                  <a:cubicBezTo>
                    <a:pt x="7174" y="616"/>
                    <a:pt x="6558" y="1"/>
                    <a:pt x="5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4792125" y="4143525"/>
              <a:ext cx="251925" cy="354700"/>
            </a:xfrm>
            <a:custGeom>
              <a:avLst/>
              <a:gdLst/>
              <a:ahLst/>
              <a:cxnLst/>
              <a:rect l="l" t="t" r="r" b="b"/>
              <a:pathLst>
                <a:path w="10077" h="14188" extrusionOk="0">
                  <a:moveTo>
                    <a:pt x="6010" y="414"/>
                  </a:moveTo>
                  <a:cubicBezTo>
                    <a:pt x="8025" y="414"/>
                    <a:pt x="9662" y="2053"/>
                    <a:pt x="9662" y="4065"/>
                  </a:cubicBezTo>
                  <a:lnTo>
                    <a:pt x="9662" y="10122"/>
                  </a:lnTo>
                  <a:cubicBezTo>
                    <a:pt x="9662" y="12135"/>
                    <a:pt x="8025" y="13774"/>
                    <a:pt x="6010" y="13774"/>
                  </a:cubicBezTo>
                  <a:lnTo>
                    <a:pt x="4066" y="13774"/>
                  </a:lnTo>
                  <a:cubicBezTo>
                    <a:pt x="2053" y="13774"/>
                    <a:pt x="414" y="12135"/>
                    <a:pt x="414" y="10122"/>
                  </a:cubicBezTo>
                  <a:lnTo>
                    <a:pt x="414" y="4065"/>
                  </a:lnTo>
                  <a:cubicBezTo>
                    <a:pt x="414" y="2053"/>
                    <a:pt x="2053" y="414"/>
                    <a:pt x="4066" y="414"/>
                  </a:cubicBezTo>
                  <a:close/>
                  <a:moveTo>
                    <a:pt x="4066" y="0"/>
                  </a:moveTo>
                  <a:cubicBezTo>
                    <a:pt x="1824" y="0"/>
                    <a:pt x="1" y="1824"/>
                    <a:pt x="1" y="4065"/>
                  </a:cubicBezTo>
                  <a:lnTo>
                    <a:pt x="1" y="10122"/>
                  </a:lnTo>
                  <a:cubicBezTo>
                    <a:pt x="1" y="12364"/>
                    <a:pt x="1824" y="14188"/>
                    <a:pt x="4066" y="14188"/>
                  </a:cubicBezTo>
                  <a:lnTo>
                    <a:pt x="6010" y="14188"/>
                  </a:lnTo>
                  <a:cubicBezTo>
                    <a:pt x="8253" y="14188"/>
                    <a:pt x="10077" y="12364"/>
                    <a:pt x="10077" y="10122"/>
                  </a:cubicBezTo>
                  <a:lnTo>
                    <a:pt x="10077" y="4065"/>
                  </a:lnTo>
                  <a:cubicBezTo>
                    <a:pt x="10077" y="1824"/>
                    <a:pt x="8253" y="0"/>
                    <a:pt x="6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4800850" y="4148675"/>
              <a:ext cx="406825" cy="344375"/>
            </a:xfrm>
            <a:custGeom>
              <a:avLst/>
              <a:gdLst/>
              <a:ahLst/>
              <a:cxnLst/>
              <a:rect l="l" t="t" r="r" b="b"/>
              <a:pathLst>
                <a:path w="16273" h="13775" extrusionOk="0">
                  <a:moveTo>
                    <a:pt x="253" y="1"/>
                  </a:moveTo>
                  <a:cubicBezTo>
                    <a:pt x="114" y="1"/>
                    <a:pt x="0" y="115"/>
                    <a:pt x="0" y="255"/>
                  </a:cubicBezTo>
                  <a:lnTo>
                    <a:pt x="0" y="13521"/>
                  </a:lnTo>
                  <a:cubicBezTo>
                    <a:pt x="0" y="13661"/>
                    <a:pt x="114" y="13775"/>
                    <a:pt x="253" y="13775"/>
                  </a:cubicBezTo>
                  <a:lnTo>
                    <a:pt x="16020" y="13775"/>
                  </a:lnTo>
                  <a:cubicBezTo>
                    <a:pt x="16159" y="13775"/>
                    <a:pt x="16272" y="13661"/>
                    <a:pt x="16272" y="13521"/>
                  </a:cubicBezTo>
                  <a:lnTo>
                    <a:pt x="16272" y="255"/>
                  </a:lnTo>
                  <a:cubicBezTo>
                    <a:pt x="16272" y="115"/>
                    <a:pt x="16159" y="1"/>
                    <a:pt x="160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4800850" y="4148675"/>
              <a:ext cx="312950" cy="221425"/>
            </a:xfrm>
            <a:custGeom>
              <a:avLst/>
              <a:gdLst/>
              <a:ahLst/>
              <a:cxnLst/>
              <a:rect l="l" t="t" r="r" b="b"/>
              <a:pathLst>
                <a:path w="12518" h="8857" extrusionOk="0">
                  <a:moveTo>
                    <a:pt x="3858" y="1"/>
                  </a:moveTo>
                  <a:cubicBezTo>
                    <a:pt x="1728" y="1"/>
                    <a:pt x="0" y="1729"/>
                    <a:pt x="0" y="3859"/>
                  </a:cubicBezTo>
                  <a:lnTo>
                    <a:pt x="0" y="8856"/>
                  </a:lnTo>
                  <a:lnTo>
                    <a:pt x="8659" y="8856"/>
                  </a:lnTo>
                  <a:cubicBezTo>
                    <a:pt x="10790" y="8856"/>
                    <a:pt x="12517" y="7129"/>
                    <a:pt x="12517" y="4998"/>
                  </a:cubicBezTo>
                  <a:lnTo>
                    <a:pt x="125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797300" y="4367300"/>
              <a:ext cx="199250" cy="13275"/>
            </a:xfrm>
            <a:custGeom>
              <a:avLst/>
              <a:gdLst/>
              <a:ahLst/>
              <a:cxnLst/>
              <a:rect l="l" t="t" r="r" b="b"/>
              <a:pathLst>
                <a:path w="7970" h="531" extrusionOk="0">
                  <a:moveTo>
                    <a:pt x="0" y="1"/>
                  </a:moveTo>
                  <a:lnTo>
                    <a:pt x="0" y="531"/>
                  </a:lnTo>
                  <a:lnTo>
                    <a:pt x="7970" y="531"/>
                  </a:lnTo>
                  <a:lnTo>
                    <a:pt x="7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808400" y="4344200"/>
              <a:ext cx="9400" cy="14550"/>
            </a:xfrm>
            <a:custGeom>
              <a:avLst/>
              <a:gdLst/>
              <a:ahLst/>
              <a:cxnLst/>
              <a:rect l="l" t="t" r="r" b="b"/>
              <a:pathLst>
                <a:path w="376" h="582" extrusionOk="0">
                  <a:moveTo>
                    <a:pt x="188" y="0"/>
                  </a:moveTo>
                  <a:cubicBezTo>
                    <a:pt x="85" y="0"/>
                    <a:pt x="1" y="130"/>
                    <a:pt x="1" y="291"/>
                  </a:cubicBezTo>
                  <a:cubicBezTo>
                    <a:pt x="1" y="451"/>
                    <a:pt x="85" y="582"/>
                    <a:pt x="188" y="582"/>
                  </a:cubicBezTo>
                  <a:cubicBezTo>
                    <a:pt x="292" y="582"/>
                    <a:pt x="376" y="451"/>
                    <a:pt x="376" y="291"/>
                  </a:cubicBezTo>
                  <a:cubicBezTo>
                    <a:pt x="376"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4863075" y="4344200"/>
              <a:ext cx="9400" cy="14550"/>
            </a:xfrm>
            <a:custGeom>
              <a:avLst/>
              <a:gdLst/>
              <a:ahLst/>
              <a:cxnLst/>
              <a:rect l="l" t="t" r="r" b="b"/>
              <a:pathLst>
                <a:path w="376" h="582" extrusionOk="0">
                  <a:moveTo>
                    <a:pt x="188" y="0"/>
                  </a:moveTo>
                  <a:cubicBezTo>
                    <a:pt x="85" y="0"/>
                    <a:pt x="1" y="130"/>
                    <a:pt x="1" y="291"/>
                  </a:cubicBezTo>
                  <a:cubicBezTo>
                    <a:pt x="1" y="451"/>
                    <a:pt x="85" y="582"/>
                    <a:pt x="188" y="582"/>
                  </a:cubicBezTo>
                  <a:cubicBezTo>
                    <a:pt x="292" y="582"/>
                    <a:pt x="376" y="451"/>
                    <a:pt x="376" y="291"/>
                  </a:cubicBezTo>
                  <a:cubicBezTo>
                    <a:pt x="376"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917775" y="4344200"/>
              <a:ext cx="9375" cy="14550"/>
            </a:xfrm>
            <a:custGeom>
              <a:avLst/>
              <a:gdLst/>
              <a:ahLst/>
              <a:cxnLst/>
              <a:rect l="l" t="t" r="r" b="b"/>
              <a:pathLst>
                <a:path w="375" h="582" extrusionOk="0">
                  <a:moveTo>
                    <a:pt x="187" y="0"/>
                  </a:moveTo>
                  <a:cubicBezTo>
                    <a:pt x="84" y="0"/>
                    <a:pt x="1" y="130"/>
                    <a:pt x="1" y="291"/>
                  </a:cubicBezTo>
                  <a:cubicBezTo>
                    <a:pt x="1" y="451"/>
                    <a:pt x="84" y="582"/>
                    <a:pt x="187" y="582"/>
                  </a:cubicBezTo>
                  <a:cubicBezTo>
                    <a:pt x="290" y="582"/>
                    <a:pt x="375" y="451"/>
                    <a:pt x="375" y="291"/>
                  </a:cubicBezTo>
                  <a:cubicBezTo>
                    <a:pt x="375" y="130"/>
                    <a:pt x="290" y="0"/>
                    <a:pt x="187"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972450" y="4344200"/>
              <a:ext cx="9375" cy="14550"/>
            </a:xfrm>
            <a:custGeom>
              <a:avLst/>
              <a:gdLst/>
              <a:ahLst/>
              <a:cxnLst/>
              <a:rect l="l" t="t" r="r" b="b"/>
              <a:pathLst>
                <a:path w="375" h="582" extrusionOk="0">
                  <a:moveTo>
                    <a:pt x="188" y="0"/>
                  </a:moveTo>
                  <a:cubicBezTo>
                    <a:pt x="85" y="0"/>
                    <a:pt x="1" y="130"/>
                    <a:pt x="1" y="291"/>
                  </a:cubicBezTo>
                  <a:cubicBezTo>
                    <a:pt x="1" y="451"/>
                    <a:pt x="85" y="582"/>
                    <a:pt x="188" y="582"/>
                  </a:cubicBezTo>
                  <a:cubicBezTo>
                    <a:pt x="292" y="582"/>
                    <a:pt x="374" y="451"/>
                    <a:pt x="374" y="291"/>
                  </a:cubicBezTo>
                  <a:cubicBezTo>
                    <a:pt x="374"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808400" y="4298350"/>
              <a:ext cx="9400" cy="14550"/>
            </a:xfrm>
            <a:custGeom>
              <a:avLst/>
              <a:gdLst/>
              <a:ahLst/>
              <a:cxnLst/>
              <a:rect l="l" t="t" r="r" b="b"/>
              <a:pathLst>
                <a:path w="376" h="582" extrusionOk="0">
                  <a:moveTo>
                    <a:pt x="188" y="0"/>
                  </a:moveTo>
                  <a:cubicBezTo>
                    <a:pt x="85" y="0"/>
                    <a:pt x="1" y="130"/>
                    <a:pt x="1" y="291"/>
                  </a:cubicBezTo>
                  <a:cubicBezTo>
                    <a:pt x="1" y="452"/>
                    <a:pt x="85" y="582"/>
                    <a:pt x="188" y="582"/>
                  </a:cubicBezTo>
                  <a:cubicBezTo>
                    <a:pt x="292" y="582"/>
                    <a:pt x="376" y="452"/>
                    <a:pt x="376" y="291"/>
                  </a:cubicBezTo>
                  <a:cubicBezTo>
                    <a:pt x="376"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4972450" y="4298350"/>
              <a:ext cx="9375" cy="14550"/>
            </a:xfrm>
            <a:custGeom>
              <a:avLst/>
              <a:gdLst/>
              <a:ahLst/>
              <a:cxnLst/>
              <a:rect l="l" t="t" r="r" b="b"/>
              <a:pathLst>
                <a:path w="375" h="582" extrusionOk="0">
                  <a:moveTo>
                    <a:pt x="188" y="0"/>
                  </a:moveTo>
                  <a:cubicBezTo>
                    <a:pt x="85" y="0"/>
                    <a:pt x="1" y="130"/>
                    <a:pt x="1" y="291"/>
                  </a:cubicBezTo>
                  <a:cubicBezTo>
                    <a:pt x="1" y="452"/>
                    <a:pt x="85" y="582"/>
                    <a:pt x="188" y="582"/>
                  </a:cubicBezTo>
                  <a:cubicBezTo>
                    <a:pt x="292" y="582"/>
                    <a:pt x="374" y="452"/>
                    <a:pt x="374" y="291"/>
                  </a:cubicBezTo>
                  <a:cubicBezTo>
                    <a:pt x="374"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4808400" y="4252500"/>
              <a:ext cx="9400" cy="14550"/>
            </a:xfrm>
            <a:custGeom>
              <a:avLst/>
              <a:gdLst/>
              <a:ahLst/>
              <a:cxnLst/>
              <a:rect l="l" t="t" r="r" b="b"/>
              <a:pathLst>
                <a:path w="376" h="582" extrusionOk="0">
                  <a:moveTo>
                    <a:pt x="188" y="0"/>
                  </a:moveTo>
                  <a:cubicBezTo>
                    <a:pt x="85" y="0"/>
                    <a:pt x="1" y="130"/>
                    <a:pt x="1" y="291"/>
                  </a:cubicBezTo>
                  <a:cubicBezTo>
                    <a:pt x="1" y="452"/>
                    <a:pt x="85" y="582"/>
                    <a:pt x="188" y="582"/>
                  </a:cubicBezTo>
                  <a:cubicBezTo>
                    <a:pt x="292" y="582"/>
                    <a:pt x="376" y="452"/>
                    <a:pt x="376" y="291"/>
                  </a:cubicBezTo>
                  <a:cubicBezTo>
                    <a:pt x="376"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4972450" y="4252500"/>
              <a:ext cx="9375" cy="14550"/>
            </a:xfrm>
            <a:custGeom>
              <a:avLst/>
              <a:gdLst/>
              <a:ahLst/>
              <a:cxnLst/>
              <a:rect l="l" t="t" r="r" b="b"/>
              <a:pathLst>
                <a:path w="375" h="582" extrusionOk="0">
                  <a:moveTo>
                    <a:pt x="188" y="0"/>
                  </a:moveTo>
                  <a:cubicBezTo>
                    <a:pt x="85" y="0"/>
                    <a:pt x="1" y="130"/>
                    <a:pt x="1" y="291"/>
                  </a:cubicBezTo>
                  <a:cubicBezTo>
                    <a:pt x="1" y="452"/>
                    <a:pt x="85" y="582"/>
                    <a:pt x="188" y="582"/>
                  </a:cubicBezTo>
                  <a:cubicBezTo>
                    <a:pt x="292" y="582"/>
                    <a:pt x="374" y="452"/>
                    <a:pt x="374" y="291"/>
                  </a:cubicBezTo>
                  <a:cubicBezTo>
                    <a:pt x="374" y="130"/>
                    <a:pt x="292" y="0"/>
                    <a:pt x="188"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4812825" y="4206650"/>
              <a:ext cx="11600" cy="14575"/>
            </a:xfrm>
            <a:custGeom>
              <a:avLst/>
              <a:gdLst/>
              <a:ahLst/>
              <a:cxnLst/>
              <a:rect l="l" t="t" r="r" b="b"/>
              <a:pathLst>
                <a:path w="464" h="583" extrusionOk="0">
                  <a:moveTo>
                    <a:pt x="312" y="0"/>
                  </a:moveTo>
                  <a:cubicBezTo>
                    <a:pt x="209" y="0"/>
                    <a:pt x="90" y="130"/>
                    <a:pt x="45" y="291"/>
                  </a:cubicBezTo>
                  <a:cubicBezTo>
                    <a:pt x="1" y="452"/>
                    <a:pt x="48" y="582"/>
                    <a:pt x="152" y="582"/>
                  </a:cubicBezTo>
                  <a:cubicBezTo>
                    <a:pt x="255" y="582"/>
                    <a:pt x="375" y="452"/>
                    <a:pt x="419" y="291"/>
                  </a:cubicBezTo>
                  <a:cubicBezTo>
                    <a:pt x="463" y="130"/>
                    <a:pt x="416" y="0"/>
                    <a:pt x="312"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4976900" y="4206650"/>
              <a:ext cx="11575" cy="14575"/>
            </a:xfrm>
            <a:custGeom>
              <a:avLst/>
              <a:gdLst/>
              <a:ahLst/>
              <a:cxnLst/>
              <a:rect l="l" t="t" r="r" b="b"/>
              <a:pathLst>
                <a:path w="463" h="583" extrusionOk="0">
                  <a:moveTo>
                    <a:pt x="312" y="0"/>
                  </a:moveTo>
                  <a:cubicBezTo>
                    <a:pt x="208" y="0"/>
                    <a:pt x="89" y="130"/>
                    <a:pt x="44" y="291"/>
                  </a:cubicBezTo>
                  <a:cubicBezTo>
                    <a:pt x="0" y="452"/>
                    <a:pt x="47" y="582"/>
                    <a:pt x="151" y="582"/>
                  </a:cubicBezTo>
                  <a:cubicBezTo>
                    <a:pt x="254" y="582"/>
                    <a:pt x="374" y="452"/>
                    <a:pt x="418" y="291"/>
                  </a:cubicBezTo>
                  <a:cubicBezTo>
                    <a:pt x="462" y="130"/>
                    <a:pt x="415" y="0"/>
                    <a:pt x="312"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4840450" y="4168300"/>
              <a:ext cx="15450" cy="8625"/>
            </a:xfrm>
            <a:custGeom>
              <a:avLst/>
              <a:gdLst/>
              <a:ahLst/>
              <a:cxnLst/>
              <a:rect l="l" t="t" r="r" b="b"/>
              <a:pathLst>
                <a:path w="618" h="345" extrusionOk="0">
                  <a:moveTo>
                    <a:pt x="517" y="0"/>
                  </a:moveTo>
                  <a:cubicBezTo>
                    <a:pt x="418" y="0"/>
                    <a:pt x="244" y="78"/>
                    <a:pt x="129" y="173"/>
                  </a:cubicBezTo>
                  <a:cubicBezTo>
                    <a:pt x="14" y="267"/>
                    <a:pt x="0" y="344"/>
                    <a:pt x="99" y="344"/>
                  </a:cubicBezTo>
                  <a:cubicBezTo>
                    <a:pt x="200" y="344"/>
                    <a:pt x="374" y="267"/>
                    <a:pt x="489" y="173"/>
                  </a:cubicBezTo>
                  <a:cubicBezTo>
                    <a:pt x="604" y="78"/>
                    <a:pt x="618" y="0"/>
                    <a:pt x="517"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4998450" y="4168300"/>
              <a:ext cx="15425" cy="8625"/>
            </a:xfrm>
            <a:custGeom>
              <a:avLst/>
              <a:gdLst/>
              <a:ahLst/>
              <a:cxnLst/>
              <a:rect l="l" t="t" r="r" b="b"/>
              <a:pathLst>
                <a:path w="617" h="345" extrusionOk="0">
                  <a:moveTo>
                    <a:pt x="517" y="0"/>
                  </a:moveTo>
                  <a:cubicBezTo>
                    <a:pt x="418" y="0"/>
                    <a:pt x="244" y="78"/>
                    <a:pt x="129" y="173"/>
                  </a:cubicBezTo>
                  <a:cubicBezTo>
                    <a:pt x="12" y="267"/>
                    <a:pt x="0" y="344"/>
                    <a:pt x="99" y="344"/>
                  </a:cubicBezTo>
                  <a:cubicBezTo>
                    <a:pt x="198" y="344"/>
                    <a:pt x="372" y="267"/>
                    <a:pt x="489" y="173"/>
                  </a:cubicBezTo>
                  <a:cubicBezTo>
                    <a:pt x="604" y="78"/>
                    <a:pt x="616" y="0"/>
                    <a:pt x="517" y="0"/>
                  </a:cubicBezTo>
                  <a:close/>
                </a:path>
              </a:pathLst>
            </a:custGeom>
            <a:solidFill>
              <a:srgbClr val="D38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4807925" y="4392450"/>
              <a:ext cx="10500" cy="13775"/>
            </a:xfrm>
            <a:custGeom>
              <a:avLst/>
              <a:gdLst/>
              <a:ahLst/>
              <a:cxnLst/>
              <a:rect l="l" t="t" r="r" b="b"/>
              <a:pathLst>
                <a:path w="420" h="551" extrusionOk="0">
                  <a:moveTo>
                    <a:pt x="173" y="0"/>
                  </a:moveTo>
                  <a:cubicBezTo>
                    <a:pt x="68" y="0"/>
                    <a:pt x="1" y="123"/>
                    <a:pt x="21" y="275"/>
                  </a:cubicBezTo>
                  <a:cubicBezTo>
                    <a:pt x="42" y="427"/>
                    <a:pt x="142" y="551"/>
                    <a:pt x="247" y="551"/>
                  </a:cubicBezTo>
                  <a:cubicBezTo>
                    <a:pt x="352" y="551"/>
                    <a:pt x="420" y="427"/>
                    <a:pt x="399" y="275"/>
                  </a:cubicBezTo>
                  <a:cubicBezTo>
                    <a:pt x="379" y="123"/>
                    <a:pt x="277" y="0"/>
                    <a:pt x="173" y="0"/>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4973425" y="4392450"/>
              <a:ext cx="10475" cy="13775"/>
            </a:xfrm>
            <a:custGeom>
              <a:avLst/>
              <a:gdLst/>
              <a:ahLst/>
              <a:cxnLst/>
              <a:rect l="l" t="t" r="r" b="b"/>
              <a:pathLst>
                <a:path w="419" h="551" extrusionOk="0">
                  <a:moveTo>
                    <a:pt x="173" y="0"/>
                  </a:moveTo>
                  <a:cubicBezTo>
                    <a:pt x="68" y="0"/>
                    <a:pt x="0" y="123"/>
                    <a:pt x="21" y="275"/>
                  </a:cubicBezTo>
                  <a:cubicBezTo>
                    <a:pt x="42" y="427"/>
                    <a:pt x="142" y="551"/>
                    <a:pt x="247" y="551"/>
                  </a:cubicBezTo>
                  <a:cubicBezTo>
                    <a:pt x="352" y="551"/>
                    <a:pt x="418" y="427"/>
                    <a:pt x="399" y="275"/>
                  </a:cubicBezTo>
                  <a:cubicBezTo>
                    <a:pt x="378" y="123"/>
                    <a:pt x="276" y="0"/>
                    <a:pt x="173" y="0"/>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4818250" y="4435825"/>
              <a:ext cx="12725" cy="13775"/>
            </a:xfrm>
            <a:custGeom>
              <a:avLst/>
              <a:gdLst/>
              <a:ahLst/>
              <a:cxnLst/>
              <a:rect l="l" t="t" r="r" b="b"/>
              <a:pathLst>
                <a:path w="509" h="551" extrusionOk="0">
                  <a:moveTo>
                    <a:pt x="137" y="0"/>
                  </a:moveTo>
                  <a:cubicBezTo>
                    <a:pt x="32" y="0"/>
                    <a:pt x="1" y="124"/>
                    <a:pt x="66" y="276"/>
                  </a:cubicBezTo>
                  <a:cubicBezTo>
                    <a:pt x="131" y="428"/>
                    <a:pt x="268" y="551"/>
                    <a:pt x="373" y="551"/>
                  </a:cubicBezTo>
                  <a:cubicBezTo>
                    <a:pt x="476" y="551"/>
                    <a:pt x="509" y="428"/>
                    <a:pt x="444" y="276"/>
                  </a:cubicBezTo>
                  <a:cubicBezTo>
                    <a:pt x="378" y="124"/>
                    <a:pt x="240" y="0"/>
                    <a:pt x="137" y="0"/>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4983750" y="4435825"/>
              <a:ext cx="12725" cy="13775"/>
            </a:xfrm>
            <a:custGeom>
              <a:avLst/>
              <a:gdLst/>
              <a:ahLst/>
              <a:cxnLst/>
              <a:rect l="l" t="t" r="r" b="b"/>
              <a:pathLst>
                <a:path w="509" h="551" extrusionOk="0">
                  <a:moveTo>
                    <a:pt x="137" y="0"/>
                  </a:moveTo>
                  <a:cubicBezTo>
                    <a:pt x="32" y="0"/>
                    <a:pt x="1" y="124"/>
                    <a:pt x="66" y="276"/>
                  </a:cubicBezTo>
                  <a:cubicBezTo>
                    <a:pt x="131" y="428"/>
                    <a:pt x="268" y="551"/>
                    <a:pt x="373" y="551"/>
                  </a:cubicBezTo>
                  <a:cubicBezTo>
                    <a:pt x="476" y="551"/>
                    <a:pt x="509" y="428"/>
                    <a:pt x="442" y="276"/>
                  </a:cubicBezTo>
                  <a:cubicBezTo>
                    <a:pt x="377" y="124"/>
                    <a:pt x="240" y="0"/>
                    <a:pt x="137" y="0"/>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4851375" y="4477750"/>
              <a:ext cx="16675" cy="8150"/>
            </a:xfrm>
            <a:custGeom>
              <a:avLst/>
              <a:gdLst/>
              <a:ahLst/>
              <a:cxnLst/>
              <a:rect l="l" t="t" r="r" b="b"/>
              <a:pathLst>
                <a:path w="667" h="326" extrusionOk="0">
                  <a:moveTo>
                    <a:pt x="101" y="1"/>
                  </a:moveTo>
                  <a:cubicBezTo>
                    <a:pt x="1" y="1"/>
                    <a:pt x="23" y="73"/>
                    <a:pt x="151" y="163"/>
                  </a:cubicBezTo>
                  <a:cubicBezTo>
                    <a:pt x="280" y="253"/>
                    <a:pt x="466" y="325"/>
                    <a:pt x="566" y="325"/>
                  </a:cubicBezTo>
                  <a:cubicBezTo>
                    <a:pt x="666" y="325"/>
                    <a:pt x="643" y="253"/>
                    <a:pt x="514" y="163"/>
                  </a:cubicBezTo>
                  <a:cubicBezTo>
                    <a:pt x="386" y="73"/>
                    <a:pt x="201" y="1"/>
                    <a:pt x="101" y="1"/>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5010750" y="4477750"/>
              <a:ext cx="16675" cy="8150"/>
            </a:xfrm>
            <a:custGeom>
              <a:avLst/>
              <a:gdLst/>
              <a:ahLst/>
              <a:cxnLst/>
              <a:rect l="l" t="t" r="r" b="b"/>
              <a:pathLst>
                <a:path w="667" h="326" extrusionOk="0">
                  <a:moveTo>
                    <a:pt x="101" y="1"/>
                  </a:moveTo>
                  <a:cubicBezTo>
                    <a:pt x="0" y="1"/>
                    <a:pt x="22" y="73"/>
                    <a:pt x="152" y="163"/>
                  </a:cubicBezTo>
                  <a:cubicBezTo>
                    <a:pt x="281" y="253"/>
                    <a:pt x="465" y="325"/>
                    <a:pt x="566" y="325"/>
                  </a:cubicBezTo>
                  <a:cubicBezTo>
                    <a:pt x="666" y="325"/>
                    <a:pt x="644" y="253"/>
                    <a:pt x="515" y="163"/>
                  </a:cubicBezTo>
                  <a:cubicBezTo>
                    <a:pt x="387" y="73"/>
                    <a:pt x="201" y="1"/>
                    <a:pt x="101" y="1"/>
                  </a:cubicBezTo>
                  <a:close/>
                </a:path>
              </a:pathLst>
            </a:custGeom>
            <a:solidFill>
              <a:srgbClr val="B56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4998300" y="4148675"/>
              <a:ext cx="241575" cy="344375"/>
            </a:xfrm>
            <a:custGeom>
              <a:avLst/>
              <a:gdLst/>
              <a:ahLst/>
              <a:cxnLst/>
              <a:rect l="l" t="t" r="r" b="b"/>
              <a:pathLst>
                <a:path w="9663" h="13775" extrusionOk="0">
                  <a:moveTo>
                    <a:pt x="254" y="1"/>
                  </a:moveTo>
                  <a:cubicBezTo>
                    <a:pt x="114" y="1"/>
                    <a:pt x="0" y="115"/>
                    <a:pt x="0" y="255"/>
                  </a:cubicBezTo>
                  <a:lnTo>
                    <a:pt x="0" y="13521"/>
                  </a:lnTo>
                  <a:cubicBezTo>
                    <a:pt x="0" y="13661"/>
                    <a:pt x="114" y="13775"/>
                    <a:pt x="254" y="13775"/>
                  </a:cubicBezTo>
                  <a:lnTo>
                    <a:pt x="9408" y="13775"/>
                  </a:lnTo>
                  <a:cubicBezTo>
                    <a:pt x="9548" y="13775"/>
                    <a:pt x="9662" y="13661"/>
                    <a:pt x="9662" y="13521"/>
                  </a:cubicBezTo>
                  <a:lnTo>
                    <a:pt x="9662" y="255"/>
                  </a:lnTo>
                  <a:cubicBezTo>
                    <a:pt x="9662" y="115"/>
                    <a:pt x="9548" y="1"/>
                    <a:pt x="9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998300" y="4148675"/>
              <a:ext cx="241575" cy="222700"/>
            </a:xfrm>
            <a:custGeom>
              <a:avLst/>
              <a:gdLst/>
              <a:ahLst/>
              <a:cxnLst/>
              <a:rect l="l" t="t" r="r" b="b"/>
              <a:pathLst>
                <a:path w="9663" h="8908" extrusionOk="0">
                  <a:moveTo>
                    <a:pt x="3859" y="1"/>
                  </a:moveTo>
                  <a:cubicBezTo>
                    <a:pt x="1728" y="1"/>
                    <a:pt x="0" y="1729"/>
                    <a:pt x="0" y="3859"/>
                  </a:cubicBezTo>
                  <a:lnTo>
                    <a:pt x="0" y="8908"/>
                  </a:lnTo>
                  <a:cubicBezTo>
                    <a:pt x="1067" y="5764"/>
                    <a:pt x="3763" y="3527"/>
                    <a:pt x="6929" y="3527"/>
                  </a:cubicBezTo>
                  <a:cubicBezTo>
                    <a:pt x="7896" y="3527"/>
                    <a:pt x="8816" y="3741"/>
                    <a:pt x="9662" y="4119"/>
                  </a:cubicBezTo>
                  <a:lnTo>
                    <a:pt x="9662" y="3859"/>
                  </a:lnTo>
                  <a:cubicBezTo>
                    <a:pt x="9662" y="1729"/>
                    <a:pt x="7934" y="1"/>
                    <a:pt x="5804"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4993125" y="4143525"/>
              <a:ext cx="251900" cy="354700"/>
            </a:xfrm>
            <a:custGeom>
              <a:avLst/>
              <a:gdLst/>
              <a:ahLst/>
              <a:cxnLst/>
              <a:rect l="l" t="t" r="r" b="b"/>
              <a:pathLst>
                <a:path w="10076" h="14188" extrusionOk="0">
                  <a:moveTo>
                    <a:pt x="6011" y="414"/>
                  </a:moveTo>
                  <a:cubicBezTo>
                    <a:pt x="8023" y="414"/>
                    <a:pt x="9662" y="2053"/>
                    <a:pt x="9662" y="4065"/>
                  </a:cubicBezTo>
                  <a:lnTo>
                    <a:pt x="9662" y="10122"/>
                  </a:lnTo>
                  <a:cubicBezTo>
                    <a:pt x="9662" y="12135"/>
                    <a:pt x="8023" y="13774"/>
                    <a:pt x="6011" y="13774"/>
                  </a:cubicBezTo>
                  <a:lnTo>
                    <a:pt x="4066" y="13774"/>
                  </a:lnTo>
                  <a:cubicBezTo>
                    <a:pt x="2052" y="13774"/>
                    <a:pt x="414" y="12135"/>
                    <a:pt x="414" y="10122"/>
                  </a:cubicBezTo>
                  <a:lnTo>
                    <a:pt x="414" y="4065"/>
                  </a:lnTo>
                  <a:cubicBezTo>
                    <a:pt x="414" y="2053"/>
                    <a:pt x="2052" y="414"/>
                    <a:pt x="4066" y="414"/>
                  </a:cubicBezTo>
                  <a:close/>
                  <a:moveTo>
                    <a:pt x="4066" y="0"/>
                  </a:moveTo>
                  <a:cubicBezTo>
                    <a:pt x="1824" y="0"/>
                    <a:pt x="1" y="1824"/>
                    <a:pt x="1" y="4065"/>
                  </a:cubicBezTo>
                  <a:lnTo>
                    <a:pt x="1" y="10122"/>
                  </a:lnTo>
                  <a:cubicBezTo>
                    <a:pt x="1" y="12364"/>
                    <a:pt x="1824" y="14188"/>
                    <a:pt x="4066" y="14188"/>
                  </a:cubicBezTo>
                  <a:lnTo>
                    <a:pt x="6011" y="14188"/>
                  </a:lnTo>
                  <a:cubicBezTo>
                    <a:pt x="8252" y="14188"/>
                    <a:pt x="10076" y="12364"/>
                    <a:pt x="10076" y="10122"/>
                  </a:cubicBezTo>
                  <a:lnTo>
                    <a:pt x="10076" y="4065"/>
                  </a:lnTo>
                  <a:cubicBezTo>
                    <a:pt x="10076" y="1824"/>
                    <a:pt x="8252" y="0"/>
                    <a:pt x="6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5107600" y="4355425"/>
              <a:ext cx="168575" cy="312100"/>
            </a:xfrm>
            <a:custGeom>
              <a:avLst/>
              <a:gdLst/>
              <a:ahLst/>
              <a:cxnLst/>
              <a:rect l="l" t="t" r="r" b="b"/>
              <a:pathLst>
                <a:path w="6743" h="12484" extrusionOk="0">
                  <a:moveTo>
                    <a:pt x="3336" y="0"/>
                  </a:moveTo>
                  <a:cubicBezTo>
                    <a:pt x="1327" y="2301"/>
                    <a:pt x="1" y="6230"/>
                    <a:pt x="1" y="10692"/>
                  </a:cubicBezTo>
                  <a:cubicBezTo>
                    <a:pt x="1" y="11301"/>
                    <a:pt x="27" y="11897"/>
                    <a:pt x="75" y="12483"/>
                  </a:cubicBezTo>
                  <a:lnTo>
                    <a:pt x="2972" y="12483"/>
                  </a:lnTo>
                  <a:cubicBezTo>
                    <a:pt x="2923" y="11899"/>
                    <a:pt x="2896" y="11301"/>
                    <a:pt x="2896" y="10692"/>
                  </a:cubicBezTo>
                  <a:cubicBezTo>
                    <a:pt x="2896" y="5898"/>
                    <a:pt x="4482" y="1793"/>
                    <a:pt x="6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5124375" y="4355425"/>
              <a:ext cx="168575" cy="312100"/>
            </a:xfrm>
            <a:custGeom>
              <a:avLst/>
              <a:gdLst/>
              <a:ahLst/>
              <a:cxnLst/>
              <a:rect l="l" t="t" r="r" b="b"/>
              <a:pathLst>
                <a:path w="6743" h="12484" extrusionOk="0">
                  <a:moveTo>
                    <a:pt x="3336" y="0"/>
                  </a:moveTo>
                  <a:cubicBezTo>
                    <a:pt x="1325" y="2301"/>
                    <a:pt x="0" y="6230"/>
                    <a:pt x="0" y="10692"/>
                  </a:cubicBezTo>
                  <a:cubicBezTo>
                    <a:pt x="0" y="11301"/>
                    <a:pt x="27" y="11897"/>
                    <a:pt x="74" y="12483"/>
                  </a:cubicBezTo>
                  <a:lnTo>
                    <a:pt x="2971" y="12483"/>
                  </a:lnTo>
                  <a:cubicBezTo>
                    <a:pt x="2921" y="11899"/>
                    <a:pt x="2896" y="11301"/>
                    <a:pt x="2896" y="10692"/>
                  </a:cubicBezTo>
                  <a:cubicBezTo>
                    <a:pt x="2896" y="5898"/>
                    <a:pt x="4482" y="1793"/>
                    <a:pt x="6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5184250" y="4355425"/>
              <a:ext cx="122800" cy="21175"/>
            </a:xfrm>
            <a:custGeom>
              <a:avLst/>
              <a:gdLst/>
              <a:ahLst/>
              <a:cxnLst/>
              <a:rect l="l" t="t" r="r" b="b"/>
              <a:pathLst>
                <a:path w="4912" h="847" extrusionOk="0">
                  <a:moveTo>
                    <a:pt x="332" y="0"/>
                  </a:moveTo>
                  <a:cubicBezTo>
                    <a:pt x="99" y="0"/>
                    <a:pt x="0" y="189"/>
                    <a:pt x="111" y="424"/>
                  </a:cubicBezTo>
                  <a:cubicBezTo>
                    <a:pt x="222" y="657"/>
                    <a:pt x="501" y="846"/>
                    <a:pt x="734" y="846"/>
                  </a:cubicBezTo>
                  <a:lnTo>
                    <a:pt x="4578" y="846"/>
                  </a:lnTo>
                  <a:cubicBezTo>
                    <a:pt x="4811" y="846"/>
                    <a:pt x="4911" y="657"/>
                    <a:pt x="4801" y="424"/>
                  </a:cubicBezTo>
                  <a:cubicBezTo>
                    <a:pt x="4690" y="189"/>
                    <a:pt x="4411" y="0"/>
                    <a:pt x="4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5194325" y="4341300"/>
              <a:ext cx="355775" cy="480925"/>
            </a:xfrm>
            <a:custGeom>
              <a:avLst/>
              <a:gdLst/>
              <a:ahLst/>
              <a:cxnLst/>
              <a:rect l="l" t="t" r="r" b="b"/>
              <a:pathLst>
                <a:path w="14231" h="19237" extrusionOk="0">
                  <a:moveTo>
                    <a:pt x="6938" y="899"/>
                  </a:moveTo>
                  <a:cubicBezTo>
                    <a:pt x="10056" y="1176"/>
                    <a:pt x="12527" y="4973"/>
                    <a:pt x="12527" y="9618"/>
                  </a:cubicBezTo>
                  <a:cubicBezTo>
                    <a:pt x="12527" y="14265"/>
                    <a:pt x="10056" y="18061"/>
                    <a:pt x="6938" y="18339"/>
                  </a:cubicBezTo>
                  <a:cubicBezTo>
                    <a:pt x="3819" y="18061"/>
                    <a:pt x="1347" y="14265"/>
                    <a:pt x="1347" y="9618"/>
                  </a:cubicBezTo>
                  <a:cubicBezTo>
                    <a:pt x="1347" y="4973"/>
                    <a:pt x="3819" y="1176"/>
                    <a:pt x="6938" y="899"/>
                  </a:cubicBezTo>
                  <a:close/>
                  <a:moveTo>
                    <a:pt x="6750" y="1"/>
                  </a:moveTo>
                  <a:cubicBezTo>
                    <a:pt x="3023" y="1"/>
                    <a:pt x="0" y="4307"/>
                    <a:pt x="0" y="9618"/>
                  </a:cubicBezTo>
                  <a:cubicBezTo>
                    <a:pt x="0" y="14931"/>
                    <a:pt x="3023" y="19237"/>
                    <a:pt x="6750" y="19237"/>
                  </a:cubicBezTo>
                  <a:cubicBezTo>
                    <a:pt x="6766" y="19237"/>
                    <a:pt x="6781" y="19235"/>
                    <a:pt x="6796" y="19234"/>
                  </a:cubicBezTo>
                  <a:cubicBezTo>
                    <a:pt x="6811" y="19235"/>
                    <a:pt x="6827" y="19237"/>
                    <a:pt x="6842" y="19237"/>
                  </a:cubicBezTo>
                  <a:cubicBezTo>
                    <a:pt x="6856" y="19237"/>
                    <a:pt x="6871" y="19235"/>
                    <a:pt x="6887" y="19234"/>
                  </a:cubicBezTo>
                  <a:cubicBezTo>
                    <a:pt x="6902" y="19235"/>
                    <a:pt x="6917" y="19237"/>
                    <a:pt x="6933" y="19237"/>
                  </a:cubicBezTo>
                  <a:cubicBezTo>
                    <a:pt x="6948" y="19237"/>
                    <a:pt x="6963" y="19235"/>
                    <a:pt x="6979" y="19234"/>
                  </a:cubicBezTo>
                  <a:cubicBezTo>
                    <a:pt x="6994" y="19235"/>
                    <a:pt x="7008" y="19237"/>
                    <a:pt x="7025" y="19237"/>
                  </a:cubicBezTo>
                  <a:cubicBezTo>
                    <a:pt x="7039" y="19237"/>
                    <a:pt x="7054" y="19235"/>
                    <a:pt x="7069" y="19234"/>
                  </a:cubicBezTo>
                  <a:cubicBezTo>
                    <a:pt x="7085" y="19235"/>
                    <a:pt x="7100" y="19237"/>
                    <a:pt x="7115" y="19237"/>
                  </a:cubicBezTo>
                  <a:cubicBezTo>
                    <a:pt x="7131" y="19237"/>
                    <a:pt x="7146" y="19235"/>
                    <a:pt x="7160" y="19234"/>
                  </a:cubicBezTo>
                  <a:cubicBezTo>
                    <a:pt x="7177" y="19235"/>
                    <a:pt x="7191" y="19237"/>
                    <a:pt x="7206" y="19237"/>
                  </a:cubicBezTo>
                  <a:cubicBezTo>
                    <a:pt x="7221" y="19237"/>
                    <a:pt x="7237" y="19235"/>
                    <a:pt x="7252" y="19234"/>
                  </a:cubicBezTo>
                  <a:cubicBezTo>
                    <a:pt x="7267" y="19235"/>
                    <a:pt x="7282" y="19237"/>
                    <a:pt x="7298" y="19237"/>
                  </a:cubicBezTo>
                  <a:cubicBezTo>
                    <a:pt x="7313" y="19237"/>
                    <a:pt x="7327" y="19235"/>
                    <a:pt x="7344" y="19234"/>
                  </a:cubicBezTo>
                  <a:cubicBezTo>
                    <a:pt x="7358" y="19235"/>
                    <a:pt x="7373" y="19237"/>
                    <a:pt x="7389" y="19237"/>
                  </a:cubicBezTo>
                  <a:cubicBezTo>
                    <a:pt x="7404" y="19237"/>
                    <a:pt x="7419" y="19235"/>
                    <a:pt x="7435" y="19234"/>
                  </a:cubicBezTo>
                  <a:cubicBezTo>
                    <a:pt x="7450" y="19235"/>
                    <a:pt x="7465" y="19237"/>
                    <a:pt x="7479" y="19237"/>
                  </a:cubicBezTo>
                  <a:cubicBezTo>
                    <a:pt x="11208" y="19237"/>
                    <a:pt x="14231" y="14931"/>
                    <a:pt x="14231" y="9618"/>
                  </a:cubicBezTo>
                  <a:cubicBezTo>
                    <a:pt x="14231" y="4307"/>
                    <a:pt x="11208" y="1"/>
                    <a:pt x="7479" y="1"/>
                  </a:cubicBezTo>
                  <a:cubicBezTo>
                    <a:pt x="7465" y="1"/>
                    <a:pt x="7450" y="2"/>
                    <a:pt x="7435" y="2"/>
                  </a:cubicBezTo>
                  <a:cubicBezTo>
                    <a:pt x="7419" y="2"/>
                    <a:pt x="7404" y="1"/>
                    <a:pt x="7389" y="1"/>
                  </a:cubicBezTo>
                  <a:cubicBezTo>
                    <a:pt x="7373" y="1"/>
                    <a:pt x="7358" y="2"/>
                    <a:pt x="7344" y="2"/>
                  </a:cubicBezTo>
                  <a:cubicBezTo>
                    <a:pt x="7327" y="2"/>
                    <a:pt x="7313" y="1"/>
                    <a:pt x="7298" y="1"/>
                  </a:cubicBezTo>
                  <a:cubicBezTo>
                    <a:pt x="7282" y="1"/>
                    <a:pt x="7267" y="2"/>
                    <a:pt x="7252" y="2"/>
                  </a:cubicBezTo>
                  <a:cubicBezTo>
                    <a:pt x="7237" y="2"/>
                    <a:pt x="7221" y="1"/>
                    <a:pt x="7206" y="1"/>
                  </a:cubicBezTo>
                  <a:cubicBezTo>
                    <a:pt x="7191" y="1"/>
                    <a:pt x="7177" y="2"/>
                    <a:pt x="7160" y="2"/>
                  </a:cubicBezTo>
                  <a:cubicBezTo>
                    <a:pt x="7146" y="2"/>
                    <a:pt x="7131" y="1"/>
                    <a:pt x="7115" y="1"/>
                  </a:cubicBezTo>
                  <a:cubicBezTo>
                    <a:pt x="7100" y="1"/>
                    <a:pt x="7085" y="2"/>
                    <a:pt x="7069" y="2"/>
                  </a:cubicBezTo>
                  <a:cubicBezTo>
                    <a:pt x="7054" y="2"/>
                    <a:pt x="7039" y="1"/>
                    <a:pt x="7025" y="1"/>
                  </a:cubicBezTo>
                  <a:cubicBezTo>
                    <a:pt x="7008" y="1"/>
                    <a:pt x="6994" y="2"/>
                    <a:pt x="6979" y="2"/>
                  </a:cubicBezTo>
                  <a:cubicBezTo>
                    <a:pt x="6963" y="2"/>
                    <a:pt x="6948" y="1"/>
                    <a:pt x="6933" y="1"/>
                  </a:cubicBezTo>
                  <a:cubicBezTo>
                    <a:pt x="6917" y="1"/>
                    <a:pt x="6902" y="2"/>
                    <a:pt x="6887" y="2"/>
                  </a:cubicBezTo>
                  <a:cubicBezTo>
                    <a:pt x="6871" y="2"/>
                    <a:pt x="6856" y="1"/>
                    <a:pt x="6842" y="1"/>
                  </a:cubicBezTo>
                  <a:cubicBezTo>
                    <a:pt x="6827" y="1"/>
                    <a:pt x="6811" y="2"/>
                    <a:pt x="6796" y="2"/>
                  </a:cubicBezTo>
                  <a:cubicBezTo>
                    <a:pt x="6781" y="2"/>
                    <a:pt x="6766" y="1"/>
                    <a:pt x="6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5335300" y="4522050"/>
              <a:ext cx="79200" cy="119450"/>
            </a:xfrm>
            <a:custGeom>
              <a:avLst/>
              <a:gdLst/>
              <a:ahLst/>
              <a:cxnLst/>
              <a:rect l="l" t="t" r="r" b="b"/>
              <a:pathLst>
                <a:path w="3168" h="4778" extrusionOk="0">
                  <a:moveTo>
                    <a:pt x="1584" y="0"/>
                  </a:moveTo>
                  <a:cubicBezTo>
                    <a:pt x="709" y="0"/>
                    <a:pt x="1" y="1070"/>
                    <a:pt x="1" y="2388"/>
                  </a:cubicBezTo>
                  <a:cubicBezTo>
                    <a:pt x="1" y="3708"/>
                    <a:pt x="709" y="4777"/>
                    <a:pt x="1584" y="4777"/>
                  </a:cubicBezTo>
                  <a:cubicBezTo>
                    <a:pt x="2459" y="4777"/>
                    <a:pt x="3168" y="3708"/>
                    <a:pt x="3168" y="2388"/>
                  </a:cubicBezTo>
                  <a:cubicBezTo>
                    <a:pt x="3168" y="1070"/>
                    <a:pt x="2459" y="0"/>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5231350" y="4365650"/>
              <a:ext cx="285075" cy="434550"/>
            </a:xfrm>
            <a:custGeom>
              <a:avLst/>
              <a:gdLst/>
              <a:ahLst/>
              <a:cxnLst/>
              <a:rect l="l" t="t" r="r" b="b"/>
              <a:pathLst>
                <a:path w="11403" h="17382" extrusionOk="0">
                  <a:moveTo>
                    <a:pt x="5622" y="858"/>
                  </a:moveTo>
                  <a:cubicBezTo>
                    <a:pt x="8416" y="858"/>
                    <a:pt x="10681" y="4365"/>
                    <a:pt x="10681" y="8691"/>
                  </a:cubicBezTo>
                  <a:cubicBezTo>
                    <a:pt x="10681" y="13016"/>
                    <a:pt x="8416" y="16523"/>
                    <a:pt x="5622" y="16523"/>
                  </a:cubicBezTo>
                  <a:cubicBezTo>
                    <a:pt x="2827" y="16523"/>
                    <a:pt x="562" y="13016"/>
                    <a:pt x="562" y="8691"/>
                  </a:cubicBezTo>
                  <a:cubicBezTo>
                    <a:pt x="562" y="4365"/>
                    <a:pt x="2827" y="858"/>
                    <a:pt x="5622" y="858"/>
                  </a:cubicBezTo>
                  <a:close/>
                  <a:moveTo>
                    <a:pt x="5702" y="0"/>
                  </a:moveTo>
                  <a:cubicBezTo>
                    <a:pt x="2553" y="0"/>
                    <a:pt x="0" y="3891"/>
                    <a:pt x="0" y="8691"/>
                  </a:cubicBezTo>
                  <a:cubicBezTo>
                    <a:pt x="0" y="13490"/>
                    <a:pt x="2553" y="17381"/>
                    <a:pt x="5702" y="17381"/>
                  </a:cubicBezTo>
                  <a:cubicBezTo>
                    <a:pt x="8850" y="17381"/>
                    <a:pt x="11403" y="13490"/>
                    <a:pt x="11403" y="8691"/>
                  </a:cubicBezTo>
                  <a:cubicBezTo>
                    <a:pt x="11403" y="3891"/>
                    <a:pt x="8850" y="0"/>
                    <a:pt x="5702" y="0"/>
                  </a:cubicBezTo>
                  <a:close/>
                </a:path>
              </a:pathLst>
            </a:custGeom>
            <a:solidFill>
              <a:srgbClr val="423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5225250" y="4365650"/>
              <a:ext cx="285100" cy="434550"/>
            </a:xfrm>
            <a:custGeom>
              <a:avLst/>
              <a:gdLst/>
              <a:ahLst/>
              <a:cxnLst/>
              <a:rect l="l" t="t" r="r" b="b"/>
              <a:pathLst>
                <a:path w="11404" h="17382" extrusionOk="0">
                  <a:moveTo>
                    <a:pt x="5621" y="858"/>
                  </a:moveTo>
                  <a:cubicBezTo>
                    <a:pt x="8416" y="858"/>
                    <a:pt x="10681" y="4365"/>
                    <a:pt x="10681" y="8691"/>
                  </a:cubicBezTo>
                  <a:cubicBezTo>
                    <a:pt x="10681" y="13016"/>
                    <a:pt x="8416" y="16523"/>
                    <a:pt x="5621" y="16523"/>
                  </a:cubicBezTo>
                  <a:cubicBezTo>
                    <a:pt x="2827" y="16523"/>
                    <a:pt x="562" y="13016"/>
                    <a:pt x="562" y="8691"/>
                  </a:cubicBezTo>
                  <a:cubicBezTo>
                    <a:pt x="562" y="4365"/>
                    <a:pt x="2827" y="858"/>
                    <a:pt x="5621" y="858"/>
                  </a:cubicBezTo>
                  <a:close/>
                  <a:moveTo>
                    <a:pt x="5702" y="0"/>
                  </a:moveTo>
                  <a:cubicBezTo>
                    <a:pt x="2552" y="0"/>
                    <a:pt x="1" y="3891"/>
                    <a:pt x="1" y="8691"/>
                  </a:cubicBezTo>
                  <a:cubicBezTo>
                    <a:pt x="1" y="13490"/>
                    <a:pt x="2552" y="17381"/>
                    <a:pt x="5702" y="17381"/>
                  </a:cubicBezTo>
                  <a:cubicBezTo>
                    <a:pt x="8850" y="17381"/>
                    <a:pt x="11403" y="13490"/>
                    <a:pt x="11403" y="8691"/>
                  </a:cubicBezTo>
                  <a:cubicBezTo>
                    <a:pt x="11403" y="3891"/>
                    <a:pt x="8850" y="0"/>
                    <a:pt x="5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5285125" y="4397375"/>
              <a:ext cx="143050" cy="370375"/>
            </a:xfrm>
            <a:custGeom>
              <a:avLst/>
              <a:gdLst/>
              <a:ahLst/>
              <a:cxnLst/>
              <a:rect l="l" t="t" r="r" b="b"/>
              <a:pathLst>
                <a:path w="5722" h="14815" extrusionOk="0">
                  <a:moveTo>
                    <a:pt x="5234" y="1"/>
                  </a:moveTo>
                  <a:cubicBezTo>
                    <a:pt x="5049" y="1"/>
                    <a:pt x="4877" y="111"/>
                    <a:pt x="4819" y="280"/>
                  </a:cubicBezTo>
                  <a:lnTo>
                    <a:pt x="72" y="14303"/>
                  </a:lnTo>
                  <a:cubicBezTo>
                    <a:pt x="1" y="14512"/>
                    <a:pt x="129" y="14732"/>
                    <a:pt x="360" y="14797"/>
                  </a:cubicBezTo>
                  <a:cubicBezTo>
                    <a:pt x="401" y="14808"/>
                    <a:pt x="445" y="14814"/>
                    <a:pt x="487" y="14814"/>
                  </a:cubicBezTo>
                  <a:cubicBezTo>
                    <a:pt x="673" y="14814"/>
                    <a:pt x="844" y="14705"/>
                    <a:pt x="902" y="14535"/>
                  </a:cubicBezTo>
                  <a:lnTo>
                    <a:pt x="5650" y="512"/>
                  </a:lnTo>
                  <a:cubicBezTo>
                    <a:pt x="5721" y="304"/>
                    <a:pt x="5593" y="82"/>
                    <a:pt x="5362" y="19"/>
                  </a:cubicBezTo>
                  <a:cubicBezTo>
                    <a:pt x="5320" y="7"/>
                    <a:pt x="5277" y="1"/>
                    <a:pt x="5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5236925" y="4489475"/>
              <a:ext cx="263450" cy="201300"/>
            </a:xfrm>
            <a:custGeom>
              <a:avLst/>
              <a:gdLst/>
              <a:ahLst/>
              <a:cxnLst/>
              <a:rect l="l" t="t" r="r" b="b"/>
              <a:pathLst>
                <a:path w="10538" h="8052" extrusionOk="0">
                  <a:moveTo>
                    <a:pt x="489" y="0"/>
                  </a:moveTo>
                  <a:cubicBezTo>
                    <a:pt x="364" y="0"/>
                    <a:pt x="241" y="48"/>
                    <a:pt x="154" y="141"/>
                  </a:cubicBezTo>
                  <a:cubicBezTo>
                    <a:pt x="0" y="308"/>
                    <a:pt x="25" y="558"/>
                    <a:pt x="209" y="697"/>
                  </a:cubicBezTo>
                  <a:lnTo>
                    <a:pt x="9771" y="7960"/>
                  </a:lnTo>
                  <a:cubicBezTo>
                    <a:pt x="9852" y="8022"/>
                    <a:pt x="9951" y="8052"/>
                    <a:pt x="10050" y="8052"/>
                  </a:cubicBezTo>
                  <a:cubicBezTo>
                    <a:pt x="10174" y="8052"/>
                    <a:pt x="10297" y="8004"/>
                    <a:pt x="10384" y="7910"/>
                  </a:cubicBezTo>
                  <a:cubicBezTo>
                    <a:pt x="10538" y="7743"/>
                    <a:pt x="10514" y="7495"/>
                    <a:pt x="10329" y="7355"/>
                  </a:cubicBezTo>
                  <a:lnTo>
                    <a:pt x="767" y="91"/>
                  </a:lnTo>
                  <a:cubicBezTo>
                    <a:pt x="685" y="30"/>
                    <a:pt x="587"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5231600" y="4503900"/>
              <a:ext cx="277625" cy="143175"/>
            </a:xfrm>
            <a:custGeom>
              <a:avLst/>
              <a:gdLst/>
              <a:ahLst/>
              <a:cxnLst/>
              <a:rect l="l" t="t" r="r" b="b"/>
              <a:pathLst>
                <a:path w="11105" h="5727" extrusionOk="0">
                  <a:moveTo>
                    <a:pt x="10607" y="0"/>
                  </a:moveTo>
                  <a:cubicBezTo>
                    <a:pt x="10538" y="0"/>
                    <a:pt x="10467" y="15"/>
                    <a:pt x="10402" y="47"/>
                  </a:cubicBezTo>
                  <a:lnTo>
                    <a:pt x="292" y="4985"/>
                  </a:lnTo>
                  <a:cubicBezTo>
                    <a:pt x="79" y="5088"/>
                    <a:pt x="1" y="5328"/>
                    <a:pt x="114" y="5520"/>
                  </a:cubicBezTo>
                  <a:cubicBezTo>
                    <a:pt x="193" y="5651"/>
                    <a:pt x="342" y="5726"/>
                    <a:pt x="497" y="5726"/>
                  </a:cubicBezTo>
                  <a:cubicBezTo>
                    <a:pt x="566" y="5726"/>
                    <a:pt x="637" y="5712"/>
                    <a:pt x="704" y="5679"/>
                  </a:cubicBezTo>
                  <a:lnTo>
                    <a:pt x="10814" y="743"/>
                  </a:lnTo>
                  <a:cubicBezTo>
                    <a:pt x="11025" y="639"/>
                    <a:pt x="11105" y="400"/>
                    <a:pt x="10991" y="208"/>
                  </a:cubicBezTo>
                  <a:cubicBezTo>
                    <a:pt x="10912" y="76"/>
                    <a:pt x="10762" y="0"/>
                    <a:pt x="10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5305150" y="4386600"/>
              <a:ext cx="109875" cy="413275"/>
            </a:xfrm>
            <a:custGeom>
              <a:avLst/>
              <a:gdLst/>
              <a:ahLst/>
              <a:cxnLst/>
              <a:rect l="l" t="t" r="r" b="b"/>
              <a:pathLst>
                <a:path w="4395" h="16531" extrusionOk="0">
                  <a:moveTo>
                    <a:pt x="475" y="0"/>
                  </a:moveTo>
                  <a:cubicBezTo>
                    <a:pt x="446" y="0"/>
                    <a:pt x="417" y="3"/>
                    <a:pt x="389" y="8"/>
                  </a:cubicBezTo>
                  <a:cubicBezTo>
                    <a:pt x="154" y="51"/>
                    <a:pt x="0" y="258"/>
                    <a:pt x="47" y="472"/>
                  </a:cubicBezTo>
                  <a:lnTo>
                    <a:pt x="3495" y="16211"/>
                  </a:lnTo>
                  <a:cubicBezTo>
                    <a:pt x="3535" y="16399"/>
                    <a:pt x="3717" y="16530"/>
                    <a:pt x="3921" y="16530"/>
                  </a:cubicBezTo>
                  <a:cubicBezTo>
                    <a:pt x="3949" y="16530"/>
                    <a:pt x="3977" y="16527"/>
                    <a:pt x="4006" y="16521"/>
                  </a:cubicBezTo>
                  <a:cubicBezTo>
                    <a:pt x="4241" y="16480"/>
                    <a:pt x="4395" y="16272"/>
                    <a:pt x="4347" y="16058"/>
                  </a:cubicBezTo>
                  <a:lnTo>
                    <a:pt x="899" y="318"/>
                  </a:lnTo>
                  <a:cubicBezTo>
                    <a:pt x="859" y="130"/>
                    <a:pt x="678" y="0"/>
                    <a:pt x="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5214700" y="4365650"/>
              <a:ext cx="285075" cy="434550"/>
            </a:xfrm>
            <a:custGeom>
              <a:avLst/>
              <a:gdLst/>
              <a:ahLst/>
              <a:cxnLst/>
              <a:rect l="l" t="t" r="r" b="b"/>
              <a:pathLst>
                <a:path w="11403" h="17382" extrusionOk="0">
                  <a:moveTo>
                    <a:pt x="5622" y="858"/>
                  </a:moveTo>
                  <a:cubicBezTo>
                    <a:pt x="8416" y="858"/>
                    <a:pt x="10681" y="4365"/>
                    <a:pt x="10681" y="8691"/>
                  </a:cubicBezTo>
                  <a:cubicBezTo>
                    <a:pt x="10681" y="13016"/>
                    <a:pt x="8416" y="16523"/>
                    <a:pt x="5622" y="16523"/>
                  </a:cubicBezTo>
                  <a:cubicBezTo>
                    <a:pt x="2828" y="16523"/>
                    <a:pt x="563" y="13016"/>
                    <a:pt x="563" y="8691"/>
                  </a:cubicBezTo>
                  <a:cubicBezTo>
                    <a:pt x="563" y="4365"/>
                    <a:pt x="2828" y="858"/>
                    <a:pt x="5622" y="858"/>
                  </a:cubicBezTo>
                  <a:close/>
                  <a:moveTo>
                    <a:pt x="5702" y="0"/>
                  </a:moveTo>
                  <a:cubicBezTo>
                    <a:pt x="2554" y="0"/>
                    <a:pt x="0" y="3891"/>
                    <a:pt x="0" y="8691"/>
                  </a:cubicBezTo>
                  <a:cubicBezTo>
                    <a:pt x="0" y="13490"/>
                    <a:pt x="2554" y="17381"/>
                    <a:pt x="5702" y="17381"/>
                  </a:cubicBezTo>
                  <a:cubicBezTo>
                    <a:pt x="8851" y="17381"/>
                    <a:pt x="11403" y="13490"/>
                    <a:pt x="11403" y="8691"/>
                  </a:cubicBezTo>
                  <a:cubicBezTo>
                    <a:pt x="11403" y="3891"/>
                    <a:pt x="8851" y="0"/>
                    <a:pt x="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5192100" y="4341300"/>
              <a:ext cx="328400" cy="480925"/>
            </a:xfrm>
            <a:custGeom>
              <a:avLst/>
              <a:gdLst/>
              <a:ahLst/>
              <a:cxnLst/>
              <a:rect l="l" t="t" r="r" b="b"/>
              <a:pathLst>
                <a:path w="13136" h="19237" extrusionOk="0">
                  <a:moveTo>
                    <a:pt x="6395" y="881"/>
                  </a:moveTo>
                  <a:cubicBezTo>
                    <a:pt x="9594" y="881"/>
                    <a:pt x="12189" y="4793"/>
                    <a:pt x="12189" y="9618"/>
                  </a:cubicBezTo>
                  <a:cubicBezTo>
                    <a:pt x="12189" y="14445"/>
                    <a:pt x="9594" y="18357"/>
                    <a:pt x="6395" y="18357"/>
                  </a:cubicBezTo>
                  <a:cubicBezTo>
                    <a:pt x="3195" y="18357"/>
                    <a:pt x="602" y="14445"/>
                    <a:pt x="602" y="9618"/>
                  </a:cubicBezTo>
                  <a:cubicBezTo>
                    <a:pt x="602" y="4793"/>
                    <a:pt x="3195" y="881"/>
                    <a:pt x="6395" y="881"/>
                  </a:cubicBezTo>
                  <a:close/>
                  <a:moveTo>
                    <a:pt x="6569" y="1"/>
                  </a:moveTo>
                  <a:cubicBezTo>
                    <a:pt x="2941" y="1"/>
                    <a:pt x="1" y="4307"/>
                    <a:pt x="1" y="9618"/>
                  </a:cubicBezTo>
                  <a:cubicBezTo>
                    <a:pt x="1" y="14931"/>
                    <a:pt x="2941" y="19237"/>
                    <a:pt x="6569" y="19237"/>
                  </a:cubicBezTo>
                  <a:cubicBezTo>
                    <a:pt x="10195" y="19237"/>
                    <a:pt x="13135" y="14931"/>
                    <a:pt x="13135" y="9618"/>
                  </a:cubicBezTo>
                  <a:cubicBezTo>
                    <a:pt x="13135" y="4307"/>
                    <a:pt x="10195" y="1"/>
                    <a:pt x="6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5312375" y="4522050"/>
              <a:ext cx="79200" cy="119450"/>
            </a:xfrm>
            <a:custGeom>
              <a:avLst/>
              <a:gdLst/>
              <a:ahLst/>
              <a:cxnLst/>
              <a:rect l="l" t="t" r="r" b="b"/>
              <a:pathLst>
                <a:path w="3168" h="4778" extrusionOk="0">
                  <a:moveTo>
                    <a:pt x="1584" y="0"/>
                  </a:moveTo>
                  <a:cubicBezTo>
                    <a:pt x="709" y="0"/>
                    <a:pt x="1" y="1070"/>
                    <a:pt x="1" y="2388"/>
                  </a:cubicBezTo>
                  <a:cubicBezTo>
                    <a:pt x="1" y="3708"/>
                    <a:pt x="709" y="4777"/>
                    <a:pt x="1584" y="4777"/>
                  </a:cubicBezTo>
                  <a:cubicBezTo>
                    <a:pt x="2459" y="4777"/>
                    <a:pt x="3168" y="3708"/>
                    <a:pt x="3168" y="2388"/>
                  </a:cubicBezTo>
                  <a:cubicBezTo>
                    <a:pt x="3168" y="1070"/>
                    <a:pt x="2459" y="0"/>
                    <a:pt x="15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5328700" y="4546675"/>
              <a:ext cx="46525" cy="70200"/>
            </a:xfrm>
            <a:custGeom>
              <a:avLst/>
              <a:gdLst/>
              <a:ahLst/>
              <a:cxnLst/>
              <a:rect l="l" t="t" r="r" b="b"/>
              <a:pathLst>
                <a:path w="1861" h="2808" extrusionOk="0">
                  <a:moveTo>
                    <a:pt x="931" y="0"/>
                  </a:moveTo>
                  <a:cubicBezTo>
                    <a:pt x="417" y="0"/>
                    <a:pt x="0" y="629"/>
                    <a:pt x="0" y="1403"/>
                  </a:cubicBezTo>
                  <a:cubicBezTo>
                    <a:pt x="0" y="2178"/>
                    <a:pt x="417" y="2807"/>
                    <a:pt x="931" y="2807"/>
                  </a:cubicBezTo>
                  <a:cubicBezTo>
                    <a:pt x="1444" y="2807"/>
                    <a:pt x="1861" y="2178"/>
                    <a:pt x="1861" y="1403"/>
                  </a:cubicBezTo>
                  <a:cubicBezTo>
                    <a:pt x="1861" y="629"/>
                    <a:pt x="1444"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5335525" y="4556975"/>
              <a:ext cx="32925" cy="49600"/>
            </a:xfrm>
            <a:custGeom>
              <a:avLst/>
              <a:gdLst/>
              <a:ahLst/>
              <a:cxnLst/>
              <a:rect l="l" t="t" r="r" b="b"/>
              <a:pathLst>
                <a:path w="1317" h="1984" extrusionOk="0">
                  <a:moveTo>
                    <a:pt x="658" y="0"/>
                  </a:moveTo>
                  <a:cubicBezTo>
                    <a:pt x="294" y="0"/>
                    <a:pt x="0" y="443"/>
                    <a:pt x="0" y="991"/>
                  </a:cubicBezTo>
                  <a:cubicBezTo>
                    <a:pt x="0" y="1539"/>
                    <a:pt x="294" y="1983"/>
                    <a:pt x="658" y="1983"/>
                  </a:cubicBezTo>
                  <a:cubicBezTo>
                    <a:pt x="1021" y="1983"/>
                    <a:pt x="1316" y="1539"/>
                    <a:pt x="1316" y="991"/>
                  </a:cubicBezTo>
                  <a:cubicBezTo>
                    <a:pt x="1316" y="443"/>
                    <a:pt x="1021" y="0"/>
                    <a:pt x="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1571950" y="2810725"/>
              <a:ext cx="953400" cy="131800"/>
            </a:xfrm>
            <a:custGeom>
              <a:avLst/>
              <a:gdLst/>
              <a:ahLst/>
              <a:cxnLst/>
              <a:rect l="l" t="t" r="r" b="b"/>
              <a:pathLst>
                <a:path w="38136" h="5272" extrusionOk="0">
                  <a:moveTo>
                    <a:pt x="36206" y="829"/>
                  </a:moveTo>
                  <a:cubicBezTo>
                    <a:pt x="36813" y="829"/>
                    <a:pt x="37307" y="1323"/>
                    <a:pt x="37307" y="1930"/>
                  </a:cubicBezTo>
                  <a:lnTo>
                    <a:pt x="37307" y="3342"/>
                  </a:lnTo>
                  <a:cubicBezTo>
                    <a:pt x="37307" y="3949"/>
                    <a:pt x="36813" y="4443"/>
                    <a:pt x="36206" y="4443"/>
                  </a:cubicBezTo>
                  <a:lnTo>
                    <a:pt x="2861" y="4443"/>
                  </a:lnTo>
                  <a:cubicBezTo>
                    <a:pt x="2723" y="3149"/>
                    <a:pt x="1944" y="2187"/>
                    <a:pt x="975" y="2187"/>
                  </a:cubicBezTo>
                  <a:lnTo>
                    <a:pt x="829" y="2187"/>
                  </a:lnTo>
                  <a:lnTo>
                    <a:pt x="829" y="829"/>
                  </a:lnTo>
                  <a:close/>
                  <a:moveTo>
                    <a:pt x="0" y="0"/>
                  </a:moveTo>
                  <a:lnTo>
                    <a:pt x="0" y="3016"/>
                  </a:lnTo>
                  <a:lnTo>
                    <a:pt x="975" y="3016"/>
                  </a:lnTo>
                  <a:cubicBezTo>
                    <a:pt x="1560" y="3016"/>
                    <a:pt x="2054" y="3859"/>
                    <a:pt x="2054" y="4858"/>
                  </a:cubicBezTo>
                  <a:lnTo>
                    <a:pt x="2054" y="5272"/>
                  </a:lnTo>
                  <a:lnTo>
                    <a:pt x="36206" y="5272"/>
                  </a:lnTo>
                  <a:cubicBezTo>
                    <a:pt x="37269" y="5272"/>
                    <a:pt x="38136" y="4407"/>
                    <a:pt x="38136" y="3342"/>
                  </a:cubicBezTo>
                  <a:lnTo>
                    <a:pt x="38136" y="1930"/>
                  </a:lnTo>
                  <a:cubicBezTo>
                    <a:pt x="38136" y="866"/>
                    <a:pt x="37269" y="0"/>
                    <a:pt x="36206" y="0"/>
                  </a:cubicBezTo>
                  <a:close/>
                </a:path>
              </a:pathLst>
            </a:custGeom>
            <a:solidFill>
              <a:srgbClr val="D8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4630100" y="3483125"/>
              <a:ext cx="88800" cy="97875"/>
            </a:xfrm>
            <a:custGeom>
              <a:avLst/>
              <a:gdLst/>
              <a:ahLst/>
              <a:cxnLst/>
              <a:rect l="l" t="t" r="r" b="b"/>
              <a:pathLst>
                <a:path w="3552" h="3915" extrusionOk="0">
                  <a:moveTo>
                    <a:pt x="1777" y="1"/>
                  </a:moveTo>
                  <a:cubicBezTo>
                    <a:pt x="797" y="1"/>
                    <a:pt x="1" y="877"/>
                    <a:pt x="1" y="1957"/>
                  </a:cubicBezTo>
                  <a:cubicBezTo>
                    <a:pt x="1" y="3038"/>
                    <a:pt x="797" y="3914"/>
                    <a:pt x="1777" y="3914"/>
                  </a:cubicBezTo>
                  <a:cubicBezTo>
                    <a:pt x="2758" y="3914"/>
                    <a:pt x="3552" y="3038"/>
                    <a:pt x="3552" y="1957"/>
                  </a:cubicBezTo>
                  <a:cubicBezTo>
                    <a:pt x="3552" y="877"/>
                    <a:pt x="2758" y="1"/>
                    <a:pt x="177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4610275" y="3483125"/>
              <a:ext cx="88800" cy="97875"/>
            </a:xfrm>
            <a:custGeom>
              <a:avLst/>
              <a:gdLst/>
              <a:ahLst/>
              <a:cxnLst/>
              <a:rect l="l" t="t" r="r" b="b"/>
              <a:pathLst>
                <a:path w="3552" h="3915" extrusionOk="0">
                  <a:moveTo>
                    <a:pt x="1776" y="1"/>
                  </a:moveTo>
                  <a:cubicBezTo>
                    <a:pt x="795" y="1"/>
                    <a:pt x="1" y="877"/>
                    <a:pt x="1" y="1957"/>
                  </a:cubicBezTo>
                  <a:cubicBezTo>
                    <a:pt x="1" y="3038"/>
                    <a:pt x="795" y="3914"/>
                    <a:pt x="1776" y="3914"/>
                  </a:cubicBezTo>
                  <a:cubicBezTo>
                    <a:pt x="2758" y="3914"/>
                    <a:pt x="3552" y="3038"/>
                    <a:pt x="3552" y="1957"/>
                  </a:cubicBezTo>
                  <a:cubicBezTo>
                    <a:pt x="3552" y="877"/>
                    <a:pt x="2758" y="1"/>
                    <a:pt x="1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4616075" y="3501200"/>
              <a:ext cx="56075" cy="61725"/>
            </a:xfrm>
            <a:custGeom>
              <a:avLst/>
              <a:gdLst/>
              <a:ahLst/>
              <a:cxnLst/>
              <a:rect l="l" t="t" r="r" b="b"/>
              <a:pathLst>
                <a:path w="2243" h="2469" extrusionOk="0">
                  <a:moveTo>
                    <a:pt x="1121" y="0"/>
                  </a:moveTo>
                  <a:cubicBezTo>
                    <a:pt x="503" y="0"/>
                    <a:pt x="1" y="552"/>
                    <a:pt x="1" y="1234"/>
                  </a:cubicBezTo>
                  <a:cubicBezTo>
                    <a:pt x="1" y="1917"/>
                    <a:pt x="503" y="2469"/>
                    <a:pt x="1121" y="2469"/>
                  </a:cubicBezTo>
                  <a:cubicBezTo>
                    <a:pt x="1740" y="2469"/>
                    <a:pt x="2242" y="1917"/>
                    <a:pt x="2242" y="1234"/>
                  </a:cubicBezTo>
                  <a:cubicBezTo>
                    <a:pt x="2242" y="552"/>
                    <a:pt x="1740"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4620775" y="3510225"/>
              <a:ext cx="39625" cy="43675"/>
            </a:xfrm>
            <a:custGeom>
              <a:avLst/>
              <a:gdLst/>
              <a:ahLst/>
              <a:cxnLst/>
              <a:rect l="l" t="t" r="r" b="b"/>
              <a:pathLst>
                <a:path w="1585" h="1747" extrusionOk="0">
                  <a:moveTo>
                    <a:pt x="792" y="1"/>
                  </a:moveTo>
                  <a:cubicBezTo>
                    <a:pt x="354" y="1"/>
                    <a:pt x="0" y="391"/>
                    <a:pt x="0" y="873"/>
                  </a:cubicBezTo>
                  <a:cubicBezTo>
                    <a:pt x="0" y="1355"/>
                    <a:pt x="354" y="1746"/>
                    <a:pt x="792" y="1746"/>
                  </a:cubicBezTo>
                  <a:cubicBezTo>
                    <a:pt x="1230" y="1746"/>
                    <a:pt x="1584" y="1356"/>
                    <a:pt x="1584" y="873"/>
                  </a:cubicBezTo>
                  <a:cubicBezTo>
                    <a:pt x="1584" y="391"/>
                    <a:pt x="1230" y="1"/>
                    <a:pt x="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5226475" y="3581000"/>
              <a:ext cx="88800" cy="97850"/>
            </a:xfrm>
            <a:custGeom>
              <a:avLst/>
              <a:gdLst/>
              <a:ahLst/>
              <a:cxnLst/>
              <a:rect l="l" t="t" r="r" b="b"/>
              <a:pathLst>
                <a:path w="3552" h="3914" extrusionOk="0">
                  <a:moveTo>
                    <a:pt x="1777" y="0"/>
                  </a:moveTo>
                  <a:cubicBezTo>
                    <a:pt x="796" y="0"/>
                    <a:pt x="0" y="876"/>
                    <a:pt x="0" y="1957"/>
                  </a:cubicBezTo>
                  <a:cubicBezTo>
                    <a:pt x="0" y="3036"/>
                    <a:pt x="796" y="3914"/>
                    <a:pt x="1777" y="3914"/>
                  </a:cubicBezTo>
                  <a:cubicBezTo>
                    <a:pt x="2757" y="3914"/>
                    <a:pt x="3552" y="3036"/>
                    <a:pt x="3552" y="1957"/>
                  </a:cubicBezTo>
                  <a:cubicBezTo>
                    <a:pt x="3552" y="876"/>
                    <a:pt x="2757" y="0"/>
                    <a:pt x="1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5232275" y="3599025"/>
              <a:ext cx="56050" cy="61775"/>
            </a:xfrm>
            <a:custGeom>
              <a:avLst/>
              <a:gdLst/>
              <a:ahLst/>
              <a:cxnLst/>
              <a:rect l="l" t="t" r="r" b="b"/>
              <a:pathLst>
                <a:path w="2242" h="2471" extrusionOk="0">
                  <a:moveTo>
                    <a:pt x="1121" y="0"/>
                  </a:moveTo>
                  <a:cubicBezTo>
                    <a:pt x="502" y="0"/>
                    <a:pt x="0" y="554"/>
                    <a:pt x="0" y="1236"/>
                  </a:cubicBezTo>
                  <a:cubicBezTo>
                    <a:pt x="0" y="1917"/>
                    <a:pt x="502" y="2470"/>
                    <a:pt x="1121" y="2470"/>
                  </a:cubicBezTo>
                  <a:cubicBezTo>
                    <a:pt x="1740" y="2470"/>
                    <a:pt x="2242" y="1917"/>
                    <a:pt x="2242" y="1236"/>
                  </a:cubicBezTo>
                  <a:cubicBezTo>
                    <a:pt x="2242" y="554"/>
                    <a:pt x="1740"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5236950" y="3608050"/>
              <a:ext cx="39650" cy="43700"/>
            </a:xfrm>
            <a:custGeom>
              <a:avLst/>
              <a:gdLst/>
              <a:ahLst/>
              <a:cxnLst/>
              <a:rect l="l" t="t" r="r" b="b"/>
              <a:pathLst>
                <a:path w="1586" h="1748" extrusionOk="0">
                  <a:moveTo>
                    <a:pt x="794" y="1"/>
                  </a:moveTo>
                  <a:cubicBezTo>
                    <a:pt x="355" y="1"/>
                    <a:pt x="1" y="392"/>
                    <a:pt x="1" y="875"/>
                  </a:cubicBezTo>
                  <a:cubicBezTo>
                    <a:pt x="1" y="1356"/>
                    <a:pt x="355" y="1748"/>
                    <a:pt x="794" y="1748"/>
                  </a:cubicBezTo>
                  <a:cubicBezTo>
                    <a:pt x="1231" y="1748"/>
                    <a:pt x="1585" y="1356"/>
                    <a:pt x="1585" y="875"/>
                  </a:cubicBezTo>
                  <a:cubicBezTo>
                    <a:pt x="1585" y="392"/>
                    <a:pt x="1231"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6125100" y="4315150"/>
              <a:ext cx="315800" cy="379425"/>
            </a:xfrm>
            <a:custGeom>
              <a:avLst/>
              <a:gdLst/>
              <a:ahLst/>
              <a:cxnLst/>
              <a:rect l="l" t="t" r="r" b="b"/>
              <a:pathLst>
                <a:path w="12632" h="15177" extrusionOk="0">
                  <a:moveTo>
                    <a:pt x="1325" y="0"/>
                  </a:moveTo>
                  <a:cubicBezTo>
                    <a:pt x="519" y="0"/>
                    <a:pt x="1" y="856"/>
                    <a:pt x="380" y="1568"/>
                  </a:cubicBezTo>
                  <a:cubicBezTo>
                    <a:pt x="2143" y="4877"/>
                    <a:pt x="6157" y="12441"/>
                    <a:pt x="7272" y="14599"/>
                  </a:cubicBezTo>
                  <a:cubicBezTo>
                    <a:pt x="7455" y="14954"/>
                    <a:pt x="7821" y="15177"/>
                    <a:pt x="8221" y="15177"/>
                  </a:cubicBezTo>
                  <a:lnTo>
                    <a:pt x="11228" y="15177"/>
                  </a:lnTo>
                  <a:cubicBezTo>
                    <a:pt x="12114" y="15177"/>
                    <a:pt x="12632" y="14179"/>
                    <a:pt x="12122" y="13454"/>
                  </a:cubicBezTo>
                  <a:lnTo>
                    <a:pt x="3360" y="973"/>
                  </a:lnTo>
                  <a:cubicBezTo>
                    <a:pt x="2932" y="363"/>
                    <a:pt x="2232"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5990300" y="4315150"/>
              <a:ext cx="231300" cy="379425"/>
            </a:xfrm>
            <a:custGeom>
              <a:avLst/>
              <a:gdLst/>
              <a:ahLst/>
              <a:cxnLst/>
              <a:rect l="l" t="t" r="r" b="b"/>
              <a:pathLst>
                <a:path w="9252" h="15177" extrusionOk="0">
                  <a:moveTo>
                    <a:pt x="1221" y="0"/>
                  </a:moveTo>
                  <a:cubicBezTo>
                    <a:pt x="514" y="0"/>
                    <a:pt x="0" y="672"/>
                    <a:pt x="191" y="1353"/>
                  </a:cubicBezTo>
                  <a:cubicBezTo>
                    <a:pt x="1047" y="4440"/>
                    <a:pt x="3110" y="11921"/>
                    <a:pt x="3761" y="14384"/>
                  </a:cubicBezTo>
                  <a:cubicBezTo>
                    <a:pt x="3885" y="14852"/>
                    <a:pt x="4309" y="15177"/>
                    <a:pt x="4795" y="15177"/>
                  </a:cubicBezTo>
                  <a:lnTo>
                    <a:pt x="7952" y="15177"/>
                  </a:lnTo>
                  <a:cubicBezTo>
                    <a:pt x="8733" y="15177"/>
                    <a:pt x="9251" y="14366"/>
                    <a:pt x="8922" y="13657"/>
                  </a:cubicBezTo>
                  <a:cubicBezTo>
                    <a:pt x="7407" y="10398"/>
                    <a:pt x="3940" y="2860"/>
                    <a:pt x="2936" y="628"/>
                  </a:cubicBezTo>
                  <a:cubicBezTo>
                    <a:pt x="2763" y="244"/>
                    <a:pt x="2382" y="0"/>
                    <a:pt x="1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5843475" y="4315150"/>
              <a:ext cx="159475" cy="379425"/>
            </a:xfrm>
            <a:custGeom>
              <a:avLst/>
              <a:gdLst/>
              <a:ahLst/>
              <a:cxnLst/>
              <a:rect l="l" t="t" r="r" b="b"/>
              <a:pathLst>
                <a:path w="6379" h="15177" extrusionOk="0">
                  <a:moveTo>
                    <a:pt x="1111" y="0"/>
                  </a:moveTo>
                  <a:cubicBezTo>
                    <a:pt x="491" y="0"/>
                    <a:pt x="1" y="526"/>
                    <a:pt x="45" y="1146"/>
                  </a:cubicBezTo>
                  <a:cubicBezTo>
                    <a:pt x="252" y="4013"/>
                    <a:pt x="773" y="11457"/>
                    <a:pt x="937" y="14173"/>
                  </a:cubicBezTo>
                  <a:cubicBezTo>
                    <a:pt x="971" y="14737"/>
                    <a:pt x="1437" y="15177"/>
                    <a:pt x="2003" y="15177"/>
                  </a:cubicBezTo>
                  <a:lnTo>
                    <a:pt x="5193" y="15177"/>
                  </a:lnTo>
                  <a:cubicBezTo>
                    <a:pt x="5870" y="15177"/>
                    <a:pt x="6378" y="14555"/>
                    <a:pt x="6239" y="13891"/>
                  </a:cubicBezTo>
                  <a:cubicBezTo>
                    <a:pt x="5603" y="10868"/>
                    <a:pt x="4073" y="3404"/>
                    <a:pt x="3571" y="859"/>
                  </a:cubicBezTo>
                  <a:cubicBezTo>
                    <a:pt x="3472" y="357"/>
                    <a:pt x="3034" y="0"/>
                    <a:pt x="2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5666475" y="4315150"/>
              <a:ext cx="118775" cy="379425"/>
            </a:xfrm>
            <a:custGeom>
              <a:avLst/>
              <a:gdLst/>
              <a:ahLst/>
              <a:cxnLst/>
              <a:rect l="l" t="t" r="r" b="b"/>
              <a:pathLst>
                <a:path w="4751" h="15177" extrusionOk="0">
                  <a:moveTo>
                    <a:pt x="1768" y="0"/>
                  </a:moveTo>
                  <a:cubicBezTo>
                    <a:pt x="792" y="0"/>
                    <a:pt x="0" y="790"/>
                    <a:pt x="0" y="1766"/>
                  </a:cubicBezTo>
                  <a:lnTo>
                    <a:pt x="0" y="13620"/>
                  </a:lnTo>
                  <a:cubicBezTo>
                    <a:pt x="0" y="14480"/>
                    <a:pt x="697" y="15177"/>
                    <a:pt x="1557" y="15177"/>
                  </a:cubicBezTo>
                  <a:lnTo>
                    <a:pt x="3239" y="15177"/>
                  </a:lnTo>
                  <a:cubicBezTo>
                    <a:pt x="4067" y="15177"/>
                    <a:pt x="4737" y="14505"/>
                    <a:pt x="4733" y="13676"/>
                  </a:cubicBezTo>
                  <a:cubicBezTo>
                    <a:pt x="4723" y="10771"/>
                    <a:pt x="4727" y="4414"/>
                    <a:pt x="4745" y="1503"/>
                  </a:cubicBezTo>
                  <a:cubicBezTo>
                    <a:pt x="4751" y="673"/>
                    <a:pt x="407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5425850" y="4125750"/>
              <a:ext cx="809300" cy="140200"/>
            </a:xfrm>
            <a:custGeom>
              <a:avLst/>
              <a:gdLst/>
              <a:ahLst/>
              <a:cxnLst/>
              <a:rect l="l" t="t" r="r" b="b"/>
              <a:pathLst>
                <a:path w="32372" h="5608" extrusionOk="0">
                  <a:moveTo>
                    <a:pt x="92" y="1"/>
                  </a:moveTo>
                  <a:cubicBezTo>
                    <a:pt x="41" y="1"/>
                    <a:pt x="1" y="42"/>
                    <a:pt x="1" y="93"/>
                  </a:cubicBezTo>
                  <a:lnTo>
                    <a:pt x="1" y="5516"/>
                  </a:lnTo>
                  <a:cubicBezTo>
                    <a:pt x="1" y="5566"/>
                    <a:pt x="41" y="5608"/>
                    <a:pt x="92" y="5608"/>
                  </a:cubicBezTo>
                  <a:lnTo>
                    <a:pt x="32280" y="5608"/>
                  </a:lnTo>
                  <a:cubicBezTo>
                    <a:pt x="32330" y="5608"/>
                    <a:pt x="32371" y="5566"/>
                    <a:pt x="32371" y="5516"/>
                  </a:cubicBezTo>
                  <a:lnTo>
                    <a:pt x="32371" y="93"/>
                  </a:lnTo>
                  <a:cubicBezTo>
                    <a:pt x="32371" y="42"/>
                    <a:pt x="32330" y="1"/>
                    <a:pt x="32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5699575" y="4125750"/>
              <a:ext cx="535575" cy="140200"/>
            </a:xfrm>
            <a:custGeom>
              <a:avLst/>
              <a:gdLst/>
              <a:ahLst/>
              <a:cxnLst/>
              <a:rect l="l" t="t" r="r" b="b"/>
              <a:pathLst>
                <a:path w="21423" h="5608" extrusionOk="0">
                  <a:moveTo>
                    <a:pt x="1" y="1"/>
                  </a:moveTo>
                  <a:cubicBezTo>
                    <a:pt x="770" y="1"/>
                    <a:pt x="1393" y="624"/>
                    <a:pt x="1393" y="1393"/>
                  </a:cubicBezTo>
                  <a:lnTo>
                    <a:pt x="1393" y="4217"/>
                  </a:lnTo>
                  <a:cubicBezTo>
                    <a:pt x="1393" y="4985"/>
                    <a:pt x="770" y="5608"/>
                    <a:pt x="1" y="5608"/>
                  </a:cubicBezTo>
                  <a:lnTo>
                    <a:pt x="20030" y="5608"/>
                  </a:lnTo>
                  <a:cubicBezTo>
                    <a:pt x="20799" y="5608"/>
                    <a:pt x="21422" y="4985"/>
                    <a:pt x="21422" y="4217"/>
                  </a:cubicBezTo>
                  <a:lnTo>
                    <a:pt x="21422" y="1393"/>
                  </a:lnTo>
                  <a:cubicBezTo>
                    <a:pt x="21422" y="624"/>
                    <a:pt x="20799" y="1"/>
                    <a:pt x="20030"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6012950" y="4125750"/>
              <a:ext cx="222200" cy="125075"/>
            </a:xfrm>
            <a:custGeom>
              <a:avLst/>
              <a:gdLst/>
              <a:ahLst/>
              <a:cxnLst/>
              <a:rect l="l" t="t" r="r" b="b"/>
              <a:pathLst>
                <a:path w="8888" h="5003" extrusionOk="0">
                  <a:moveTo>
                    <a:pt x="35" y="1"/>
                  </a:moveTo>
                  <a:cubicBezTo>
                    <a:pt x="14" y="118"/>
                    <a:pt x="1" y="236"/>
                    <a:pt x="1" y="354"/>
                  </a:cubicBezTo>
                  <a:cubicBezTo>
                    <a:pt x="1" y="2595"/>
                    <a:pt x="3676" y="4477"/>
                    <a:pt x="8642" y="5002"/>
                  </a:cubicBezTo>
                  <a:cubicBezTo>
                    <a:pt x="8796" y="4779"/>
                    <a:pt x="8887" y="4509"/>
                    <a:pt x="8887" y="4217"/>
                  </a:cubicBezTo>
                  <a:lnTo>
                    <a:pt x="8887" y="1393"/>
                  </a:lnTo>
                  <a:cubicBezTo>
                    <a:pt x="8887" y="624"/>
                    <a:pt x="8264" y="1"/>
                    <a:pt x="7495"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5444350" y="4144300"/>
              <a:ext cx="15000" cy="15000"/>
            </a:xfrm>
            <a:custGeom>
              <a:avLst/>
              <a:gdLst/>
              <a:ahLst/>
              <a:cxnLst/>
              <a:rect l="l" t="t" r="r" b="b"/>
              <a:pathLst>
                <a:path w="600" h="600" extrusionOk="0">
                  <a:moveTo>
                    <a:pt x="300" y="0"/>
                  </a:moveTo>
                  <a:cubicBezTo>
                    <a:pt x="135" y="0"/>
                    <a:pt x="1" y="135"/>
                    <a:pt x="1" y="300"/>
                  </a:cubicBezTo>
                  <a:cubicBezTo>
                    <a:pt x="1" y="465"/>
                    <a:pt x="135"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5444350" y="4233325"/>
              <a:ext cx="15000" cy="15025"/>
            </a:xfrm>
            <a:custGeom>
              <a:avLst/>
              <a:gdLst/>
              <a:ahLst/>
              <a:cxnLst/>
              <a:rect l="l" t="t" r="r" b="b"/>
              <a:pathLst>
                <a:path w="600" h="601" extrusionOk="0">
                  <a:moveTo>
                    <a:pt x="300" y="1"/>
                  </a:moveTo>
                  <a:cubicBezTo>
                    <a:pt x="135" y="1"/>
                    <a:pt x="1" y="134"/>
                    <a:pt x="1" y="301"/>
                  </a:cubicBezTo>
                  <a:cubicBezTo>
                    <a:pt x="1" y="466"/>
                    <a:pt x="135"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5502075" y="4144300"/>
              <a:ext cx="15025" cy="15000"/>
            </a:xfrm>
            <a:custGeom>
              <a:avLst/>
              <a:gdLst/>
              <a:ahLst/>
              <a:cxnLst/>
              <a:rect l="l" t="t" r="r" b="b"/>
              <a:pathLst>
                <a:path w="601" h="600" extrusionOk="0">
                  <a:moveTo>
                    <a:pt x="301" y="0"/>
                  </a:moveTo>
                  <a:cubicBezTo>
                    <a:pt x="135" y="0"/>
                    <a:pt x="1" y="135"/>
                    <a:pt x="1" y="300"/>
                  </a:cubicBezTo>
                  <a:cubicBezTo>
                    <a:pt x="1" y="465"/>
                    <a:pt x="135" y="600"/>
                    <a:pt x="301" y="600"/>
                  </a:cubicBezTo>
                  <a:cubicBezTo>
                    <a:pt x="466" y="600"/>
                    <a:pt x="600" y="465"/>
                    <a:pt x="600" y="300"/>
                  </a:cubicBezTo>
                  <a:cubicBezTo>
                    <a:pt x="600" y="135"/>
                    <a:pt x="466"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5502075" y="4233325"/>
              <a:ext cx="15025" cy="15025"/>
            </a:xfrm>
            <a:custGeom>
              <a:avLst/>
              <a:gdLst/>
              <a:ahLst/>
              <a:cxnLst/>
              <a:rect l="l" t="t" r="r" b="b"/>
              <a:pathLst>
                <a:path w="601" h="601" extrusionOk="0">
                  <a:moveTo>
                    <a:pt x="301" y="1"/>
                  </a:moveTo>
                  <a:cubicBezTo>
                    <a:pt x="135" y="1"/>
                    <a:pt x="1" y="134"/>
                    <a:pt x="1" y="301"/>
                  </a:cubicBezTo>
                  <a:cubicBezTo>
                    <a:pt x="1" y="466"/>
                    <a:pt x="135" y="600"/>
                    <a:pt x="301" y="600"/>
                  </a:cubicBezTo>
                  <a:cubicBezTo>
                    <a:pt x="466" y="600"/>
                    <a:pt x="600" y="466"/>
                    <a:pt x="600" y="301"/>
                  </a:cubicBezTo>
                  <a:cubicBezTo>
                    <a:pt x="600" y="134"/>
                    <a:pt x="466"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5559850" y="4144300"/>
              <a:ext cx="14975" cy="15000"/>
            </a:xfrm>
            <a:custGeom>
              <a:avLst/>
              <a:gdLst/>
              <a:ahLst/>
              <a:cxnLst/>
              <a:rect l="l" t="t" r="r" b="b"/>
              <a:pathLst>
                <a:path w="599" h="600" extrusionOk="0">
                  <a:moveTo>
                    <a:pt x="299" y="0"/>
                  </a:moveTo>
                  <a:cubicBezTo>
                    <a:pt x="134" y="0"/>
                    <a:pt x="1" y="135"/>
                    <a:pt x="1" y="300"/>
                  </a:cubicBezTo>
                  <a:cubicBezTo>
                    <a:pt x="1" y="465"/>
                    <a:pt x="134" y="600"/>
                    <a:pt x="299" y="600"/>
                  </a:cubicBezTo>
                  <a:cubicBezTo>
                    <a:pt x="466" y="600"/>
                    <a:pt x="599" y="465"/>
                    <a:pt x="599" y="300"/>
                  </a:cubicBezTo>
                  <a:cubicBezTo>
                    <a:pt x="599" y="135"/>
                    <a:pt x="466"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5559850" y="4233325"/>
              <a:ext cx="14975" cy="15025"/>
            </a:xfrm>
            <a:custGeom>
              <a:avLst/>
              <a:gdLst/>
              <a:ahLst/>
              <a:cxnLst/>
              <a:rect l="l" t="t" r="r" b="b"/>
              <a:pathLst>
                <a:path w="599" h="601" extrusionOk="0">
                  <a:moveTo>
                    <a:pt x="299" y="1"/>
                  </a:moveTo>
                  <a:cubicBezTo>
                    <a:pt x="134" y="1"/>
                    <a:pt x="1" y="134"/>
                    <a:pt x="1" y="301"/>
                  </a:cubicBezTo>
                  <a:cubicBezTo>
                    <a:pt x="1" y="466"/>
                    <a:pt x="134" y="600"/>
                    <a:pt x="299" y="600"/>
                  </a:cubicBezTo>
                  <a:cubicBezTo>
                    <a:pt x="466" y="600"/>
                    <a:pt x="599" y="466"/>
                    <a:pt x="599" y="301"/>
                  </a:cubicBezTo>
                  <a:cubicBezTo>
                    <a:pt x="599" y="134"/>
                    <a:pt x="46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5617600" y="4144300"/>
              <a:ext cx="15000" cy="15000"/>
            </a:xfrm>
            <a:custGeom>
              <a:avLst/>
              <a:gdLst/>
              <a:ahLst/>
              <a:cxnLst/>
              <a:rect l="l" t="t" r="r" b="b"/>
              <a:pathLst>
                <a:path w="600" h="600" extrusionOk="0">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5617600" y="4233325"/>
              <a:ext cx="15000" cy="15025"/>
            </a:xfrm>
            <a:custGeom>
              <a:avLst/>
              <a:gdLst/>
              <a:ahLst/>
              <a:cxnLst/>
              <a:rect l="l" t="t" r="r" b="b"/>
              <a:pathLst>
                <a:path w="600" h="601" extrusionOk="0">
                  <a:moveTo>
                    <a:pt x="300" y="1"/>
                  </a:moveTo>
                  <a:cubicBezTo>
                    <a:pt x="135" y="1"/>
                    <a:pt x="0" y="134"/>
                    <a:pt x="0" y="301"/>
                  </a:cubicBezTo>
                  <a:cubicBezTo>
                    <a:pt x="0" y="466"/>
                    <a:pt x="135" y="600"/>
                    <a:pt x="300" y="600"/>
                  </a:cubicBezTo>
                  <a:cubicBezTo>
                    <a:pt x="465" y="600"/>
                    <a:pt x="600" y="466"/>
                    <a:pt x="600" y="301"/>
                  </a:cubicBezTo>
                  <a:cubicBezTo>
                    <a:pt x="600" y="134"/>
                    <a:pt x="465"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5675325" y="4144300"/>
              <a:ext cx="15025" cy="15000"/>
            </a:xfrm>
            <a:custGeom>
              <a:avLst/>
              <a:gdLst/>
              <a:ahLst/>
              <a:cxnLst/>
              <a:rect l="l" t="t" r="r" b="b"/>
              <a:pathLst>
                <a:path w="601" h="600" extrusionOk="0">
                  <a:moveTo>
                    <a:pt x="300" y="0"/>
                  </a:moveTo>
                  <a:cubicBezTo>
                    <a:pt x="135" y="0"/>
                    <a:pt x="1" y="135"/>
                    <a:pt x="1" y="300"/>
                  </a:cubicBezTo>
                  <a:cubicBezTo>
                    <a:pt x="1" y="465"/>
                    <a:pt x="135"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5675325" y="4233325"/>
              <a:ext cx="15025" cy="15025"/>
            </a:xfrm>
            <a:custGeom>
              <a:avLst/>
              <a:gdLst/>
              <a:ahLst/>
              <a:cxnLst/>
              <a:rect l="l" t="t" r="r" b="b"/>
              <a:pathLst>
                <a:path w="601" h="601" extrusionOk="0">
                  <a:moveTo>
                    <a:pt x="300" y="1"/>
                  </a:moveTo>
                  <a:cubicBezTo>
                    <a:pt x="135" y="1"/>
                    <a:pt x="1" y="134"/>
                    <a:pt x="1" y="301"/>
                  </a:cubicBezTo>
                  <a:cubicBezTo>
                    <a:pt x="1" y="466"/>
                    <a:pt x="135"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5733075" y="4144300"/>
              <a:ext cx="15000" cy="15000"/>
            </a:xfrm>
            <a:custGeom>
              <a:avLst/>
              <a:gdLst/>
              <a:ahLst/>
              <a:cxnLst/>
              <a:rect l="l" t="t" r="r" b="b"/>
              <a:pathLst>
                <a:path w="600" h="600" extrusionOk="0">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5733075" y="4233325"/>
              <a:ext cx="15000" cy="15025"/>
            </a:xfrm>
            <a:custGeom>
              <a:avLst/>
              <a:gdLst/>
              <a:ahLst/>
              <a:cxnLst/>
              <a:rect l="l" t="t" r="r" b="b"/>
              <a:pathLst>
                <a:path w="600" h="601" extrusionOk="0">
                  <a:moveTo>
                    <a:pt x="300" y="1"/>
                  </a:moveTo>
                  <a:cubicBezTo>
                    <a:pt x="135" y="1"/>
                    <a:pt x="0" y="134"/>
                    <a:pt x="0" y="301"/>
                  </a:cubicBezTo>
                  <a:cubicBezTo>
                    <a:pt x="0" y="466"/>
                    <a:pt x="135" y="600"/>
                    <a:pt x="300" y="600"/>
                  </a:cubicBezTo>
                  <a:cubicBezTo>
                    <a:pt x="465" y="600"/>
                    <a:pt x="600" y="466"/>
                    <a:pt x="600" y="301"/>
                  </a:cubicBezTo>
                  <a:cubicBezTo>
                    <a:pt x="600" y="134"/>
                    <a:pt x="465"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5790800" y="4144300"/>
              <a:ext cx="15025" cy="15000"/>
            </a:xfrm>
            <a:custGeom>
              <a:avLst/>
              <a:gdLst/>
              <a:ahLst/>
              <a:cxnLst/>
              <a:rect l="l" t="t" r="r" b="b"/>
              <a:pathLst>
                <a:path w="601" h="600" extrusionOk="0">
                  <a:moveTo>
                    <a:pt x="300" y="0"/>
                  </a:moveTo>
                  <a:cubicBezTo>
                    <a:pt x="135" y="0"/>
                    <a:pt x="1" y="135"/>
                    <a:pt x="1" y="300"/>
                  </a:cubicBezTo>
                  <a:cubicBezTo>
                    <a:pt x="1" y="465"/>
                    <a:pt x="135"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5790800" y="4233325"/>
              <a:ext cx="15025" cy="15025"/>
            </a:xfrm>
            <a:custGeom>
              <a:avLst/>
              <a:gdLst/>
              <a:ahLst/>
              <a:cxnLst/>
              <a:rect l="l" t="t" r="r" b="b"/>
              <a:pathLst>
                <a:path w="601" h="601" extrusionOk="0">
                  <a:moveTo>
                    <a:pt x="300" y="1"/>
                  </a:moveTo>
                  <a:cubicBezTo>
                    <a:pt x="135" y="1"/>
                    <a:pt x="1" y="134"/>
                    <a:pt x="1" y="301"/>
                  </a:cubicBezTo>
                  <a:cubicBezTo>
                    <a:pt x="1" y="466"/>
                    <a:pt x="135"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5848550" y="4144300"/>
              <a:ext cx="15000" cy="15000"/>
            </a:xfrm>
            <a:custGeom>
              <a:avLst/>
              <a:gdLst/>
              <a:ahLst/>
              <a:cxnLst/>
              <a:rect l="l" t="t" r="r" b="b"/>
              <a:pathLst>
                <a:path w="600" h="600" extrusionOk="0">
                  <a:moveTo>
                    <a:pt x="300" y="0"/>
                  </a:move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5848550" y="4233325"/>
              <a:ext cx="15000" cy="15025"/>
            </a:xfrm>
            <a:custGeom>
              <a:avLst/>
              <a:gdLst/>
              <a:ahLst/>
              <a:cxnLst/>
              <a:rect l="l" t="t" r="r" b="b"/>
              <a:pathLst>
                <a:path w="600" h="601" extrusionOk="0">
                  <a:moveTo>
                    <a:pt x="300" y="1"/>
                  </a:moveTo>
                  <a:cubicBezTo>
                    <a:pt x="134" y="1"/>
                    <a:pt x="0" y="134"/>
                    <a:pt x="0" y="301"/>
                  </a:cubicBezTo>
                  <a:cubicBezTo>
                    <a:pt x="0" y="466"/>
                    <a:pt x="134" y="600"/>
                    <a:pt x="300" y="600"/>
                  </a:cubicBezTo>
                  <a:cubicBezTo>
                    <a:pt x="465" y="600"/>
                    <a:pt x="600" y="466"/>
                    <a:pt x="600" y="301"/>
                  </a:cubicBezTo>
                  <a:cubicBezTo>
                    <a:pt x="600" y="134"/>
                    <a:pt x="465"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5906275" y="4144300"/>
              <a:ext cx="15000" cy="15000"/>
            </a:xfrm>
            <a:custGeom>
              <a:avLst/>
              <a:gdLst/>
              <a:ahLst/>
              <a:cxnLst/>
              <a:rect l="l" t="t" r="r" b="b"/>
              <a:pathLst>
                <a:path w="600" h="600" extrusionOk="0">
                  <a:moveTo>
                    <a:pt x="300" y="0"/>
                  </a:move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906275" y="4233325"/>
              <a:ext cx="15000" cy="15025"/>
            </a:xfrm>
            <a:custGeom>
              <a:avLst/>
              <a:gdLst/>
              <a:ahLst/>
              <a:cxnLst/>
              <a:rect l="l" t="t" r="r" b="b"/>
              <a:pathLst>
                <a:path w="600" h="601" extrusionOk="0">
                  <a:moveTo>
                    <a:pt x="300" y="1"/>
                  </a:moveTo>
                  <a:cubicBezTo>
                    <a:pt x="135" y="1"/>
                    <a:pt x="0" y="134"/>
                    <a:pt x="0" y="301"/>
                  </a:cubicBezTo>
                  <a:cubicBezTo>
                    <a:pt x="0" y="466"/>
                    <a:pt x="135"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5964050" y="4144300"/>
              <a:ext cx="15000" cy="15000"/>
            </a:xfrm>
            <a:custGeom>
              <a:avLst/>
              <a:gdLst/>
              <a:ahLst/>
              <a:cxnLst/>
              <a:rect l="l" t="t" r="r" b="b"/>
              <a:pathLst>
                <a:path w="600" h="600" extrusionOk="0">
                  <a:moveTo>
                    <a:pt x="300" y="0"/>
                  </a:moveTo>
                  <a:cubicBezTo>
                    <a:pt x="133" y="0"/>
                    <a:pt x="0" y="135"/>
                    <a:pt x="0" y="300"/>
                  </a:cubicBezTo>
                  <a:cubicBezTo>
                    <a:pt x="0" y="465"/>
                    <a:pt x="133"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5964050" y="4233325"/>
              <a:ext cx="15000" cy="15025"/>
            </a:xfrm>
            <a:custGeom>
              <a:avLst/>
              <a:gdLst/>
              <a:ahLst/>
              <a:cxnLst/>
              <a:rect l="l" t="t" r="r" b="b"/>
              <a:pathLst>
                <a:path w="600" h="601" extrusionOk="0">
                  <a:moveTo>
                    <a:pt x="300" y="1"/>
                  </a:moveTo>
                  <a:cubicBezTo>
                    <a:pt x="133" y="1"/>
                    <a:pt x="0" y="134"/>
                    <a:pt x="0" y="301"/>
                  </a:cubicBezTo>
                  <a:cubicBezTo>
                    <a:pt x="0" y="466"/>
                    <a:pt x="133"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021775" y="4144300"/>
              <a:ext cx="15025" cy="15000"/>
            </a:xfrm>
            <a:custGeom>
              <a:avLst/>
              <a:gdLst/>
              <a:ahLst/>
              <a:cxnLst/>
              <a:rect l="l" t="t" r="r" b="b"/>
              <a:pathLst>
                <a:path w="601" h="600" extrusionOk="0">
                  <a:moveTo>
                    <a:pt x="301" y="0"/>
                  </a:moveTo>
                  <a:cubicBezTo>
                    <a:pt x="135" y="0"/>
                    <a:pt x="1" y="135"/>
                    <a:pt x="1" y="300"/>
                  </a:cubicBezTo>
                  <a:cubicBezTo>
                    <a:pt x="1" y="465"/>
                    <a:pt x="135" y="600"/>
                    <a:pt x="301" y="600"/>
                  </a:cubicBezTo>
                  <a:cubicBezTo>
                    <a:pt x="466" y="600"/>
                    <a:pt x="600" y="465"/>
                    <a:pt x="600" y="300"/>
                  </a:cubicBezTo>
                  <a:cubicBezTo>
                    <a:pt x="600" y="135"/>
                    <a:pt x="466"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6021775" y="4233325"/>
              <a:ext cx="15025" cy="15025"/>
            </a:xfrm>
            <a:custGeom>
              <a:avLst/>
              <a:gdLst/>
              <a:ahLst/>
              <a:cxnLst/>
              <a:rect l="l" t="t" r="r" b="b"/>
              <a:pathLst>
                <a:path w="601" h="601" extrusionOk="0">
                  <a:moveTo>
                    <a:pt x="301" y="1"/>
                  </a:moveTo>
                  <a:cubicBezTo>
                    <a:pt x="135" y="1"/>
                    <a:pt x="1" y="134"/>
                    <a:pt x="1" y="301"/>
                  </a:cubicBezTo>
                  <a:cubicBezTo>
                    <a:pt x="1" y="466"/>
                    <a:pt x="135" y="600"/>
                    <a:pt x="301" y="600"/>
                  </a:cubicBezTo>
                  <a:cubicBezTo>
                    <a:pt x="466" y="600"/>
                    <a:pt x="600" y="466"/>
                    <a:pt x="600" y="301"/>
                  </a:cubicBezTo>
                  <a:cubicBezTo>
                    <a:pt x="600" y="134"/>
                    <a:pt x="466"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6079525" y="4144300"/>
              <a:ext cx="15000" cy="15000"/>
            </a:xfrm>
            <a:custGeom>
              <a:avLst/>
              <a:gdLst/>
              <a:ahLst/>
              <a:cxnLst/>
              <a:rect l="l" t="t" r="r" b="b"/>
              <a:pathLst>
                <a:path w="600" h="600" extrusionOk="0">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6079525" y="4233325"/>
              <a:ext cx="15000" cy="15025"/>
            </a:xfrm>
            <a:custGeom>
              <a:avLst/>
              <a:gdLst/>
              <a:ahLst/>
              <a:cxnLst/>
              <a:rect l="l" t="t" r="r" b="b"/>
              <a:pathLst>
                <a:path w="600" h="601" extrusionOk="0">
                  <a:moveTo>
                    <a:pt x="300" y="1"/>
                  </a:moveTo>
                  <a:cubicBezTo>
                    <a:pt x="135" y="1"/>
                    <a:pt x="0" y="134"/>
                    <a:pt x="0" y="301"/>
                  </a:cubicBezTo>
                  <a:cubicBezTo>
                    <a:pt x="0" y="466"/>
                    <a:pt x="135" y="600"/>
                    <a:pt x="300" y="600"/>
                  </a:cubicBezTo>
                  <a:cubicBezTo>
                    <a:pt x="465" y="600"/>
                    <a:pt x="600" y="466"/>
                    <a:pt x="600" y="301"/>
                  </a:cubicBezTo>
                  <a:cubicBezTo>
                    <a:pt x="600" y="134"/>
                    <a:pt x="465"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6137250" y="4144300"/>
              <a:ext cx="15025" cy="15000"/>
            </a:xfrm>
            <a:custGeom>
              <a:avLst/>
              <a:gdLst/>
              <a:ahLst/>
              <a:cxnLst/>
              <a:rect l="l" t="t" r="r" b="b"/>
              <a:pathLst>
                <a:path w="601" h="600" extrusionOk="0">
                  <a:moveTo>
                    <a:pt x="300" y="0"/>
                  </a:moveTo>
                  <a:cubicBezTo>
                    <a:pt x="135" y="0"/>
                    <a:pt x="1" y="135"/>
                    <a:pt x="1" y="300"/>
                  </a:cubicBezTo>
                  <a:cubicBezTo>
                    <a:pt x="1" y="465"/>
                    <a:pt x="135" y="600"/>
                    <a:pt x="300" y="600"/>
                  </a:cubicBezTo>
                  <a:cubicBezTo>
                    <a:pt x="466" y="600"/>
                    <a:pt x="600" y="465"/>
                    <a:pt x="600" y="300"/>
                  </a:cubicBezTo>
                  <a:cubicBezTo>
                    <a:pt x="600" y="135"/>
                    <a:pt x="46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6137250" y="4233325"/>
              <a:ext cx="15025" cy="15025"/>
            </a:xfrm>
            <a:custGeom>
              <a:avLst/>
              <a:gdLst/>
              <a:ahLst/>
              <a:cxnLst/>
              <a:rect l="l" t="t" r="r" b="b"/>
              <a:pathLst>
                <a:path w="601" h="601" extrusionOk="0">
                  <a:moveTo>
                    <a:pt x="300" y="1"/>
                  </a:moveTo>
                  <a:cubicBezTo>
                    <a:pt x="135" y="1"/>
                    <a:pt x="1" y="134"/>
                    <a:pt x="1" y="301"/>
                  </a:cubicBezTo>
                  <a:cubicBezTo>
                    <a:pt x="1" y="466"/>
                    <a:pt x="135" y="600"/>
                    <a:pt x="300" y="600"/>
                  </a:cubicBezTo>
                  <a:cubicBezTo>
                    <a:pt x="466" y="600"/>
                    <a:pt x="600" y="466"/>
                    <a:pt x="600" y="301"/>
                  </a:cubicBezTo>
                  <a:cubicBezTo>
                    <a:pt x="600" y="134"/>
                    <a:pt x="46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6195000" y="4144300"/>
              <a:ext cx="15000" cy="15000"/>
            </a:xfrm>
            <a:custGeom>
              <a:avLst/>
              <a:gdLst/>
              <a:ahLst/>
              <a:cxnLst/>
              <a:rect l="l" t="t" r="r" b="b"/>
              <a:pathLst>
                <a:path w="600" h="600" extrusionOk="0">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6195000" y="4233325"/>
              <a:ext cx="15000" cy="15025"/>
            </a:xfrm>
            <a:custGeom>
              <a:avLst/>
              <a:gdLst/>
              <a:ahLst/>
              <a:cxnLst/>
              <a:rect l="l" t="t" r="r" b="b"/>
              <a:pathLst>
                <a:path w="600" h="601" extrusionOk="0">
                  <a:moveTo>
                    <a:pt x="300" y="1"/>
                  </a:moveTo>
                  <a:cubicBezTo>
                    <a:pt x="135" y="1"/>
                    <a:pt x="0" y="134"/>
                    <a:pt x="0" y="301"/>
                  </a:cubicBezTo>
                  <a:cubicBezTo>
                    <a:pt x="0" y="466"/>
                    <a:pt x="135" y="600"/>
                    <a:pt x="300" y="600"/>
                  </a:cubicBezTo>
                  <a:cubicBezTo>
                    <a:pt x="465" y="600"/>
                    <a:pt x="600" y="466"/>
                    <a:pt x="600" y="301"/>
                  </a:cubicBezTo>
                  <a:cubicBezTo>
                    <a:pt x="600" y="134"/>
                    <a:pt x="465"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5782200" y="2840500"/>
              <a:ext cx="93900" cy="151675"/>
            </a:xfrm>
            <a:custGeom>
              <a:avLst/>
              <a:gdLst/>
              <a:ahLst/>
              <a:cxnLst/>
              <a:rect l="l" t="t" r="r" b="b"/>
              <a:pathLst>
                <a:path w="3756" h="6067" extrusionOk="0">
                  <a:moveTo>
                    <a:pt x="1879" y="1"/>
                  </a:moveTo>
                  <a:cubicBezTo>
                    <a:pt x="842" y="1"/>
                    <a:pt x="1" y="1359"/>
                    <a:pt x="1" y="3034"/>
                  </a:cubicBezTo>
                  <a:cubicBezTo>
                    <a:pt x="1" y="4708"/>
                    <a:pt x="842" y="6067"/>
                    <a:pt x="1879" y="6067"/>
                  </a:cubicBezTo>
                  <a:cubicBezTo>
                    <a:pt x="2915" y="6067"/>
                    <a:pt x="3756" y="4708"/>
                    <a:pt x="3756" y="3034"/>
                  </a:cubicBezTo>
                  <a:cubicBezTo>
                    <a:pt x="3756" y="1359"/>
                    <a:pt x="2915" y="1"/>
                    <a:pt x="1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5599700" y="2818875"/>
              <a:ext cx="135600" cy="194950"/>
            </a:xfrm>
            <a:custGeom>
              <a:avLst/>
              <a:gdLst/>
              <a:ahLst/>
              <a:cxnLst/>
              <a:rect l="l" t="t" r="r" b="b"/>
              <a:pathLst>
                <a:path w="5424" h="7798" extrusionOk="0">
                  <a:moveTo>
                    <a:pt x="4524" y="581"/>
                  </a:moveTo>
                  <a:cubicBezTo>
                    <a:pt x="4798" y="581"/>
                    <a:pt x="5019" y="804"/>
                    <a:pt x="5019" y="1077"/>
                  </a:cubicBezTo>
                  <a:lnTo>
                    <a:pt x="5019" y="6721"/>
                  </a:lnTo>
                  <a:cubicBezTo>
                    <a:pt x="5019" y="6994"/>
                    <a:pt x="4798" y="7215"/>
                    <a:pt x="4524" y="7215"/>
                  </a:cubicBezTo>
                  <a:lnTo>
                    <a:pt x="899" y="7215"/>
                  </a:lnTo>
                  <a:cubicBezTo>
                    <a:pt x="626" y="7215"/>
                    <a:pt x="405" y="6994"/>
                    <a:pt x="405" y="6721"/>
                  </a:cubicBezTo>
                  <a:lnTo>
                    <a:pt x="405" y="1077"/>
                  </a:lnTo>
                  <a:cubicBezTo>
                    <a:pt x="405" y="804"/>
                    <a:pt x="626" y="581"/>
                    <a:pt x="899" y="581"/>
                  </a:cubicBezTo>
                  <a:close/>
                  <a:moveTo>
                    <a:pt x="582" y="1"/>
                  </a:moveTo>
                  <a:cubicBezTo>
                    <a:pt x="260" y="1"/>
                    <a:pt x="0" y="261"/>
                    <a:pt x="0" y="582"/>
                  </a:cubicBezTo>
                  <a:lnTo>
                    <a:pt x="0" y="7215"/>
                  </a:lnTo>
                  <a:cubicBezTo>
                    <a:pt x="0" y="7537"/>
                    <a:pt x="260" y="7797"/>
                    <a:pt x="582" y="7797"/>
                  </a:cubicBezTo>
                  <a:lnTo>
                    <a:pt x="4842" y="7797"/>
                  </a:lnTo>
                  <a:cubicBezTo>
                    <a:pt x="5162" y="7797"/>
                    <a:pt x="5424" y="7537"/>
                    <a:pt x="5424" y="7215"/>
                  </a:cubicBezTo>
                  <a:lnTo>
                    <a:pt x="5424" y="582"/>
                  </a:lnTo>
                  <a:cubicBezTo>
                    <a:pt x="5424" y="261"/>
                    <a:pt x="5162" y="1"/>
                    <a:pt x="4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4094375" y="4263150"/>
              <a:ext cx="44225" cy="48775"/>
            </a:xfrm>
            <a:custGeom>
              <a:avLst/>
              <a:gdLst/>
              <a:ahLst/>
              <a:cxnLst/>
              <a:rect l="l" t="t" r="r" b="b"/>
              <a:pathLst>
                <a:path w="1769" h="1951" extrusionOk="0">
                  <a:moveTo>
                    <a:pt x="885" y="1"/>
                  </a:moveTo>
                  <a:cubicBezTo>
                    <a:pt x="397" y="1"/>
                    <a:pt x="1" y="438"/>
                    <a:pt x="1" y="976"/>
                  </a:cubicBezTo>
                  <a:cubicBezTo>
                    <a:pt x="1" y="1514"/>
                    <a:pt x="397" y="1950"/>
                    <a:pt x="885" y="1950"/>
                  </a:cubicBezTo>
                  <a:cubicBezTo>
                    <a:pt x="1373" y="1950"/>
                    <a:pt x="1768" y="1514"/>
                    <a:pt x="1768" y="976"/>
                  </a:cubicBezTo>
                  <a:cubicBezTo>
                    <a:pt x="1768" y="438"/>
                    <a:pt x="1373" y="1"/>
                    <a:pt x="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3816850" y="4475675"/>
              <a:ext cx="66475" cy="73300"/>
            </a:xfrm>
            <a:custGeom>
              <a:avLst/>
              <a:gdLst/>
              <a:ahLst/>
              <a:cxnLst/>
              <a:rect l="l" t="t" r="r" b="b"/>
              <a:pathLst>
                <a:path w="2659" h="2932" extrusionOk="0">
                  <a:moveTo>
                    <a:pt x="1330" y="1"/>
                  </a:moveTo>
                  <a:cubicBezTo>
                    <a:pt x="596" y="1"/>
                    <a:pt x="1" y="658"/>
                    <a:pt x="1" y="1467"/>
                  </a:cubicBezTo>
                  <a:cubicBezTo>
                    <a:pt x="1" y="2276"/>
                    <a:pt x="596" y="2932"/>
                    <a:pt x="1330" y="2932"/>
                  </a:cubicBezTo>
                  <a:cubicBezTo>
                    <a:pt x="2064" y="2932"/>
                    <a:pt x="2659" y="2276"/>
                    <a:pt x="2659" y="1467"/>
                  </a:cubicBezTo>
                  <a:cubicBezTo>
                    <a:pt x="2659" y="658"/>
                    <a:pt x="2064" y="1"/>
                    <a:pt x="1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4085225" y="4075600"/>
              <a:ext cx="59875" cy="65975"/>
            </a:xfrm>
            <a:custGeom>
              <a:avLst/>
              <a:gdLst/>
              <a:ahLst/>
              <a:cxnLst/>
              <a:rect l="l" t="t" r="r" b="b"/>
              <a:pathLst>
                <a:path w="2395" h="2639" extrusionOk="0">
                  <a:moveTo>
                    <a:pt x="1198" y="0"/>
                  </a:moveTo>
                  <a:cubicBezTo>
                    <a:pt x="537" y="0"/>
                    <a:pt x="1" y="591"/>
                    <a:pt x="1" y="1320"/>
                  </a:cubicBezTo>
                  <a:cubicBezTo>
                    <a:pt x="1" y="2048"/>
                    <a:pt x="537" y="2639"/>
                    <a:pt x="1198" y="2639"/>
                  </a:cubicBezTo>
                  <a:cubicBezTo>
                    <a:pt x="1860" y="2639"/>
                    <a:pt x="2394" y="2048"/>
                    <a:pt x="2394" y="1320"/>
                  </a:cubicBezTo>
                  <a:cubicBezTo>
                    <a:pt x="2394" y="591"/>
                    <a:pt x="1860"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5551525" y="2761725"/>
              <a:ext cx="226300" cy="44525"/>
            </a:xfrm>
            <a:custGeom>
              <a:avLst/>
              <a:gdLst/>
              <a:ahLst/>
              <a:cxnLst/>
              <a:rect l="l" t="t" r="r" b="b"/>
              <a:pathLst>
                <a:path w="9052" h="1781" extrusionOk="0">
                  <a:moveTo>
                    <a:pt x="25" y="1"/>
                  </a:moveTo>
                  <a:cubicBezTo>
                    <a:pt x="12" y="1"/>
                    <a:pt x="0" y="11"/>
                    <a:pt x="0" y="24"/>
                  </a:cubicBezTo>
                  <a:lnTo>
                    <a:pt x="0" y="1755"/>
                  </a:lnTo>
                  <a:cubicBezTo>
                    <a:pt x="0" y="1770"/>
                    <a:pt x="12" y="1780"/>
                    <a:pt x="25" y="1780"/>
                  </a:cubicBezTo>
                  <a:lnTo>
                    <a:pt x="9027" y="1780"/>
                  </a:lnTo>
                  <a:cubicBezTo>
                    <a:pt x="9040" y="1780"/>
                    <a:pt x="9052" y="1770"/>
                    <a:pt x="9052" y="1755"/>
                  </a:cubicBezTo>
                  <a:lnTo>
                    <a:pt x="9052" y="24"/>
                  </a:lnTo>
                  <a:cubicBezTo>
                    <a:pt x="9052" y="11"/>
                    <a:pt x="9040" y="1"/>
                    <a:pt x="90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5580950" y="2761725"/>
              <a:ext cx="125900" cy="44525"/>
            </a:xfrm>
            <a:custGeom>
              <a:avLst/>
              <a:gdLst/>
              <a:ahLst/>
              <a:cxnLst/>
              <a:rect l="l" t="t" r="r" b="b"/>
              <a:pathLst>
                <a:path w="5036" h="1781" extrusionOk="0">
                  <a:moveTo>
                    <a:pt x="821" y="1"/>
                  </a:moveTo>
                  <a:cubicBezTo>
                    <a:pt x="673" y="1"/>
                    <a:pt x="515" y="119"/>
                    <a:pt x="465" y="267"/>
                  </a:cubicBezTo>
                  <a:lnTo>
                    <a:pt x="50" y="1514"/>
                  </a:lnTo>
                  <a:cubicBezTo>
                    <a:pt x="0" y="1661"/>
                    <a:pt x="80" y="1780"/>
                    <a:pt x="227" y="1780"/>
                  </a:cubicBezTo>
                  <a:lnTo>
                    <a:pt x="4214" y="1780"/>
                  </a:lnTo>
                  <a:cubicBezTo>
                    <a:pt x="4362" y="1780"/>
                    <a:pt x="4520" y="1661"/>
                    <a:pt x="4570" y="1514"/>
                  </a:cubicBezTo>
                  <a:lnTo>
                    <a:pt x="4985" y="267"/>
                  </a:lnTo>
                  <a:cubicBezTo>
                    <a:pt x="5035" y="119"/>
                    <a:pt x="4956" y="1"/>
                    <a:pt x="4808"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5740050" y="2761150"/>
              <a:ext cx="188425" cy="45500"/>
            </a:xfrm>
            <a:custGeom>
              <a:avLst/>
              <a:gdLst/>
              <a:ahLst/>
              <a:cxnLst/>
              <a:rect l="l" t="t" r="r" b="b"/>
              <a:pathLst>
                <a:path w="7537" h="1820" extrusionOk="0">
                  <a:moveTo>
                    <a:pt x="33" y="0"/>
                  </a:moveTo>
                  <a:cubicBezTo>
                    <a:pt x="21" y="0"/>
                    <a:pt x="11" y="9"/>
                    <a:pt x="11" y="22"/>
                  </a:cubicBezTo>
                  <a:lnTo>
                    <a:pt x="2" y="1757"/>
                  </a:lnTo>
                  <a:cubicBezTo>
                    <a:pt x="0" y="1769"/>
                    <a:pt x="11" y="1780"/>
                    <a:pt x="24" y="1780"/>
                  </a:cubicBezTo>
                  <a:lnTo>
                    <a:pt x="7504" y="1819"/>
                  </a:lnTo>
                  <a:cubicBezTo>
                    <a:pt x="7516" y="1819"/>
                    <a:pt x="7527" y="1809"/>
                    <a:pt x="7527" y="1796"/>
                  </a:cubicBezTo>
                  <a:lnTo>
                    <a:pt x="7537" y="62"/>
                  </a:lnTo>
                  <a:cubicBezTo>
                    <a:pt x="7537" y="49"/>
                    <a:pt x="7527" y="39"/>
                    <a:pt x="7513" y="39"/>
                  </a:cubicBezTo>
                  <a:lnTo>
                    <a:pt x="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5786900" y="2856875"/>
              <a:ext cx="73625" cy="118950"/>
            </a:xfrm>
            <a:custGeom>
              <a:avLst/>
              <a:gdLst/>
              <a:ahLst/>
              <a:cxnLst/>
              <a:rect l="l" t="t" r="r" b="b"/>
              <a:pathLst>
                <a:path w="2945" h="4758" extrusionOk="0">
                  <a:moveTo>
                    <a:pt x="1472" y="0"/>
                  </a:moveTo>
                  <a:cubicBezTo>
                    <a:pt x="659" y="0"/>
                    <a:pt x="0" y="1065"/>
                    <a:pt x="0" y="2379"/>
                  </a:cubicBezTo>
                  <a:cubicBezTo>
                    <a:pt x="0" y="3692"/>
                    <a:pt x="659" y="4758"/>
                    <a:pt x="1472" y="4758"/>
                  </a:cubicBezTo>
                  <a:cubicBezTo>
                    <a:pt x="2286" y="4758"/>
                    <a:pt x="2944" y="3692"/>
                    <a:pt x="2944" y="2379"/>
                  </a:cubicBezTo>
                  <a:cubicBezTo>
                    <a:pt x="2944" y="1065"/>
                    <a:pt x="2286" y="0"/>
                    <a:pt x="1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5813350" y="2888950"/>
              <a:ext cx="33925" cy="54800"/>
            </a:xfrm>
            <a:custGeom>
              <a:avLst/>
              <a:gdLst/>
              <a:ahLst/>
              <a:cxnLst/>
              <a:rect l="l" t="t" r="r" b="b"/>
              <a:pathLst>
                <a:path w="1357" h="2192" extrusionOk="0">
                  <a:moveTo>
                    <a:pt x="679" y="0"/>
                  </a:moveTo>
                  <a:cubicBezTo>
                    <a:pt x="305" y="0"/>
                    <a:pt x="1" y="491"/>
                    <a:pt x="1" y="1096"/>
                  </a:cubicBezTo>
                  <a:cubicBezTo>
                    <a:pt x="1" y="1701"/>
                    <a:pt x="305" y="2192"/>
                    <a:pt x="679" y="2192"/>
                  </a:cubicBezTo>
                  <a:cubicBezTo>
                    <a:pt x="1054" y="2192"/>
                    <a:pt x="1356" y="1701"/>
                    <a:pt x="1356" y="1096"/>
                  </a:cubicBezTo>
                  <a:cubicBezTo>
                    <a:pt x="1356" y="491"/>
                    <a:pt x="1054"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6"/>
          <p:cNvSpPr/>
          <p:nvPr/>
        </p:nvSpPr>
        <p:spPr>
          <a:xfrm>
            <a:off x="-146000" y="4871400"/>
            <a:ext cx="9437475" cy="152650"/>
          </a:xfrm>
          <a:custGeom>
            <a:avLst/>
            <a:gdLst/>
            <a:ahLst/>
            <a:cxnLst/>
            <a:rect l="l" t="t" r="r" b="b"/>
            <a:pathLst>
              <a:path w="377499" h="6106" extrusionOk="0">
                <a:moveTo>
                  <a:pt x="531" y="531"/>
                </a:moveTo>
                <a:lnTo>
                  <a:pt x="377499" y="0"/>
                </a:lnTo>
                <a:lnTo>
                  <a:pt x="376968" y="6106"/>
                </a:lnTo>
                <a:lnTo>
                  <a:pt x="0" y="1858"/>
                </a:lnTo>
                <a:close/>
              </a:path>
            </a:pathLst>
          </a:custGeom>
          <a:solidFill>
            <a:schemeClr val="dk2"/>
          </a:solidFill>
          <a:ln>
            <a:noFill/>
          </a:ln>
        </p:spPr>
      </p:sp>
      <p:sp>
        <p:nvSpPr>
          <p:cNvPr id="734" name="Google Shape;734;p26"/>
          <p:cNvSpPr txBox="1">
            <a:spLocks noGrp="1"/>
          </p:cNvSpPr>
          <p:nvPr>
            <p:ph type="ctrTitle"/>
          </p:nvPr>
        </p:nvSpPr>
        <p:spPr>
          <a:xfrm>
            <a:off x="726638" y="542250"/>
            <a:ext cx="7798200" cy="1773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600" b="1" u="sng">
                <a:latin typeface="Questrial"/>
                <a:ea typeface="Questrial"/>
                <a:cs typeface="Questrial"/>
                <a:sym typeface="Questrial"/>
              </a:rPr>
              <a:t>Bài 3</a:t>
            </a:r>
            <a:r>
              <a:rPr lang="en" sz="3600">
                <a:latin typeface="Questrial"/>
                <a:ea typeface="Questrial"/>
                <a:cs typeface="Questrial"/>
                <a:sym typeface="Questrial"/>
              </a:rPr>
              <a:t>: Cách mạng công nghiệp</a:t>
            </a:r>
            <a:endParaRPr sz="3600">
              <a:latin typeface="Questrial"/>
              <a:ea typeface="Questrial"/>
              <a:cs typeface="Questrial"/>
              <a:sym typeface="Questrial"/>
            </a:endParaRPr>
          </a:p>
          <a:p>
            <a:pPr marL="0" lvl="0" indent="0" algn="ctr" rtl="0">
              <a:lnSpc>
                <a:spcPct val="115000"/>
              </a:lnSpc>
              <a:spcBef>
                <a:spcPts val="0"/>
              </a:spcBef>
              <a:spcAft>
                <a:spcPts val="0"/>
              </a:spcAft>
              <a:buNone/>
            </a:pPr>
            <a:r>
              <a:rPr lang="en" sz="3600">
                <a:latin typeface="Questrial"/>
                <a:ea typeface="Questrial"/>
                <a:cs typeface="Questrial"/>
                <a:sym typeface="Questrial"/>
              </a:rPr>
              <a:t>(nửa sau thế kỉ XVIII - giữa thế kỉ XIX)</a:t>
            </a:r>
            <a:endParaRPr sz="3600">
              <a:latin typeface="Questrial"/>
              <a:ea typeface="Questrial"/>
              <a:cs typeface="Questrial"/>
              <a:sym typeface="Questria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35"/>
          <p:cNvSpPr txBox="1">
            <a:spLocks noGrp="1"/>
          </p:cNvSpPr>
          <p:nvPr>
            <p:ph type="title"/>
          </p:nvPr>
        </p:nvSpPr>
        <p:spPr>
          <a:xfrm>
            <a:off x="713250" y="78700"/>
            <a:ext cx="77175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Questrial"/>
                <a:ea typeface="Questrial"/>
                <a:cs typeface="Questrial"/>
                <a:sym typeface="Questrial"/>
              </a:rPr>
              <a:t>03. Những tác động của cách mạng</a:t>
            </a:r>
            <a:endParaRPr sz="3000">
              <a:latin typeface="Questrial"/>
              <a:ea typeface="Questrial"/>
              <a:cs typeface="Questrial"/>
              <a:sym typeface="Questrial"/>
            </a:endParaRPr>
          </a:p>
          <a:p>
            <a:pPr marL="0" lvl="0" indent="0" algn="l" rtl="0">
              <a:lnSpc>
                <a:spcPct val="115000"/>
              </a:lnSpc>
              <a:spcBef>
                <a:spcPts val="0"/>
              </a:spcBef>
              <a:spcAft>
                <a:spcPts val="0"/>
              </a:spcAft>
              <a:buNone/>
            </a:pPr>
            <a:r>
              <a:rPr lang="en" sz="3000">
                <a:latin typeface="Questrial"/>
                <a:ea typeface="Questrial"/>
                <a:cs typeface="Questrial"/>
                <a:sym typeface="Questrial"/>
              </a:rPr>
              <a:t>công nghiệp đối với sản xuất xã hội</a:t>
            </a:r>
            <a:endParaRPr sz="3000">
              <a:latin typeface="Questrial"/>
              <a:ea typeface="Questrial"/>
              <a:cs typeface="Questrial"/>
              <a:sym typeface="Questrial"/>
            </a:endParaRPr>
          </a:p>
        </p:txBody>
      </p:sp>
      <p:sp>
        <p:nvSpPr>
          <p:cNvPr id="992" name="Google Shape;992;p35"/>
          <p:cNvSpPr txBox="1">
            <a:spLocks noGrp="1"/>
          </p:cNvSpPr>
          <p:nvPr>
            <p:ph type="body" idx="1"/>
          </p:nvPr>
        </p:nvSpPr>
        <p:spPr>
          <a:xfrm>
            <a:off x="713250" y="2245275"/>
            <a:ext cx="1408500" cy="8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Questrial"/>
                <a:ea typeface="Questrial"/>
                <a:cs typeface="Questrial"/>
                <a:sym typeface="Questrial"/>
              </a:rPr>
              <a:t>a) Tác động tích cực:</a:t>
            </a:r>
            <a:endParaRPr sz="1800" b="1">
              <a:latin typeface="Questrial"/>
              <a:ea typeface="Questrial"/>
              <a:cs typeface="Questrial"/>
              <a:sym typeface="Questrial"/>
            </a:endParaRPr>
          </a:p>
        </p:txBody>
      </p:sp>
      <p:sp>
        <p:nvSpPr>
          <p:cNvPr id="993" name="Google Shape;993;p35"/>
          <p:cNvSpPr/>
          <p:nvPr/>
        </p:nvSpPr>
        <p:spPr>
          <a:xfrm>
            <a:off x="-1068525" y="3683400"/>
            <a:ext cx="10426375" cy="1284100"/>
          </a:xfrm>
          <a:custGeom>
            <a:avLst/>
            <a:gdLst/>
            <a:ahLst/>
            <a:cxnLst/>
            <a:rect l="l" t="t" r="r" b="b"/>
            <a:pathLst>
              <a:path w="417055" h="51364" extrusionOk="0">
                <a:moveTo>
                  <a:pt x="0" y="0"/>
                </a:moveTo>
                <a:lnTo>
                  <a:pt x="11366" y="394"/>
                </a:lnTo>
                <a:lnTo>
                  <a:pt x="91804" y="39152"/>
                </a:lnTo>
                <a:lnTo>
                  <a:pt x="415197" y="38759"/>
                </a:lnTo>
                <a:lnTo>
                  <a:pt x="417055" y="50174"/>
                </a:lnTo>
                <a:lnTo>
                  <a:pt x="75876" y="51364"/>
                </a:lnTo>
                <a:lnTo>
                  <a:pt x="7119" y="13136"/>
                </a:lnTo>
                <a:lnTo>
                  <a:pt x="1858" y="11416"/>
                </a:lnTo>
                <a:close/>
              </a:path>
            </a:pathLst>
          </a:custGeom>
          <a:solidFill>
            <a:schemeClr val="accent1"/>
          </a:solidFill>
          <a:ln>
            <a:noFill/>
          </a:ln>
        </p:spPr>
      </p:sp>
      <p:sp>
        <p:nvSpPr>
          <p:cNvPr id="994" name="Google Shape;994;p35"/>
          <p:cNvSpPr/>
          <p:nvPr/>
        </p:nvSpPr>
        <p:spPr>
          <a:xfrm>
            <a:off x="8008625" y="78700"/>
            <a:ext cx="450300" cy="450300"/>
          </a:xfrm>
          <a:prstGeom prst="ellipse">
            <a:avLst/>
          </a:prstGeom>
          <a:solidFill>
            <a:srgbClr val="FFFFFF">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7738600" y="-191325"/>
            <a:ext cx="990300" cy="990300"/>
          </a:xfrm>
          <a:prstGeom prst="ellipse">
            <a:avLst/>
          </a:prstGeom>
          <a:gradFill>
            <a:gsLst>
              <a:gs pos="0">
                <a:srgbClr val="FFFFFF">
                  <a:alpha val="70440"/>
                </a:srgbClr>
              </a:gs>
              <a:gs pos="100000">
                <a:srgbClr val="FFFFFF">
                  <a:alpha val="0"/>
                  <a:alpha val="704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2680171" y="2901825"/>
            <a:ext cx="1408578" cy="230093"/>
          </a:xfrm>
          <a:custGeom>
            <a:avLst/>
            <a:gdLst/>
            <a:ahLst/>
            <a:cxnLst/>
            <a:rect l="l" t="t" r="r" b="b"/>
            <a:pathLst>
              <a:path w="84701" h="13836" extrusionOk="0">
                <a:moveTo>
                  <a:pt x="75172" y="1120"/>
                </a:moveTo>
                <a:cubicBezTo>
                  <a:pt x="68226" y="-650"/>
                  <a:pt x="45173" y="14"/>
                  <a:pt x="37740" y="1120"/>
                </a:cubicBezTo>
                <a:cubicBezTo>
                  <a:pt x="30307" y="2226"/>
                  <a:pt x="36502" y="6518"/>
                  <a:pt x="30573" y="7757"/>
                </a:cubicBezTo>
                <a:cubicBezTo>
                  <a:pt x="24644" y="8996"/>
                  <a:pt x="5486" y="7580"/>
                  <a:pt x="2167" y="8553"/>
                </a:cubicBezTo>
                <a:cubicBezTo>
                  <a:pt x="-1151" y="9526"/>
                  <a:pt x="-2213" y="13066"/>
                  <a:pt x="10662" y="13597"/>
                </a:cubicBezTo>
                <a:cubicBezTo>
                  <a:pt x="23537" y="14128"/>
                  <a:pt x="68667" y="13819"/>
                  <a:pt x="79419" y="11739"/>
                </a:cubicBezTo>
                <a:cubicBezTo>
                  <a:pt x="90171" y="9660"/>
                  <a:pt x="82119" y="2890"/>
                  <a:pt x="75172" y="1120"/>
                </a:cubicBezTo>
                <a:close/>
              </a:path>
            </a:pathLst>
          </a:custGeom>
          <a:solidFill>
            <a:srgbClr val="FFFFFF">
              <a:alpha val="70440"/>
            </a:srgbClr>
          </a:solidFill>
          <a:ln>
            <a:noFill/>
          </a:ln>
        </p:spPr>
      </p:sp>
      <p:sp>
        <p:nvSpPr>
          <p:cNvPr id="997" name="Google Shape;997;p35"/>
          <p:cNvSpPr txBox="1">
            <a:spLocks noGrp="1"/>
          </p:cNvSpPr>
          <p:nvPr>
            <p:ph type="body" idx="2"/>
          </p:nvPr>
        </p:nvSpPr>
        <p:spPr>
          <a:xfrm>
            <a:off x="2680175" y="1436175"/>
            <a:ext cx="5750700" cy="2428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a:latin typeface="Questrial"/>
                <a:ea typeface="Questrial"/>
                <a:cs typeface="Questrial"/>
                <a:sym typeface="Questrial"/>
              </a:rPr>
              <a:t>- </a:t>
            </a:r>
            <a:r>
              <a:rPr lang="en" sz="1600" b="1" u="sng">
                <a:latin typeface="Questrial"/>
                <a:ea typeface="Questrial"/>
                <a:cs typeface="Questrial"/>
                <a:sym typeface="Questrial"/>
              </a:rPr>
              <a:t>Đối với sản xuất</a:t>
            </a:r>
            <a:r>
              <a:rPr lang="en" sz="1600">
                <a:latin typeface="Questrial"/>
                <a:ea typeface="Questrial"/>
                <a:cs typeface="Questrial"/>
                <a:sym typeface="Questrial"/>
              </a:rPr>
              <a:t>:</a:t>
            </a:r>
            <a:endParaRPr sz="1600">
              <a:latin typeface="Questrial"/>
              <a:ea typeface="Questrial"/>
              <a:cs typeface="Questrial"/>
              <a:sym typeface="Questrial"/>
            </a:endParaRPr>
          </a:p>
          <a:p>
            <a:pPr marL="0" lvl="0" indent="0" algn="just" rtl="0">
              <a:spcBef>
                <a:spcPts val="0"/>
              </a:spcBef>
              <a:spcAft>
                <a:spcPts val="0"/>
              </a:spcAft>
              <a:buNone/>
            </a:pPr>
            <a:r>
              <a:rPr lang="en" sz="1600">
                <a:latin typeface="Questrial"/>
                <a:ea typeface="Questrial"/>
                <a:cs typeface="Questrial"/>
                <a:sym typeface="Questrial"/>
              </a:rPr>
              <a:t>+ Làm thay đổi căn bản quá trình sản xuất, nâng cao năng suất lao động, thúc đẩy nhiều ngành kinh tế khác phát triển, tạo ra nguồn của cải dồi dào cho xã hội.</a:t>
            </a:r>
            <a:endParaRPr sz="1600">
              <a:latin typeface="Questrial"/>
              <a:ea typeface="Questrial"/>
              <a:cs typeface="Questrial"/>
              <a:sym typeface="Questrial"/>
            </a:endParaRPr>
          </a:p>
          <a:p>
            <a:pPr marL="0" lvl="0" indent="0" algn="just" rtl="0">
              <a:spcBef>
                <a:spcPts val="0"/>
              </a:spcBef>
              <a:spcAft>
                <a:spcPts val="0"/>
              </a:spcAft>
              <a:buNone/>
            </a:pPr>
            <a:r>
              <a:rPr lang="en" sz="1600">
                <a:latin typeface="Questrial"/>
                <a:ea typeface="Questrial"/>
                <a:cs typeface="Questrial"/>
                <a:sym typeface="Questrial"/>
              </a:rPr>
              <a:t>+ Bộ mặt của các nước tư bản thay đổi với nhiều khu công nghiệp lớn và thành phố đông dân mọc lên,...</a:t>
            </a:r>
            <a:endParaRPr sz="1600">
              <a:latin typeface="Questrial"/>
              <a:ea typeface="Questrial"/>
              <a:cs typeface="Questrial"/>
              <a:sym typeface="Questrial"/>
            </a:endParaRPr>
          </a:p>
          <a:p>
            <a:pPr marL="0" lvl="0" indent="0" algn="just" rtl="0">
              <a:spcBef>
                <a:spcPts val="0"/>
              </a:spcBef>
              <a:spcAft>
                <a:spcPts val="0"/>
              </a:spcAft>
              <a:buNone/>
            </a:pPr>
            <a:r>
              <a:rPr lang="en" sz="1600">
                <a:latin typeface="Questrial"/>
                <a:ea typeface="Questrial"/>
                <a:cs typeface="Questrial"/>
                <a:sym typeface="Questrial"/>
              </a:rPr>
              <a:t>+ Chuyển xã hội loài người từ văn minh nông nghiệp sang văn minh công nghiệp.</a:t>
            </a:r>
            <a:endParaRPr sz="1600">
              <a:latin typeface="Questrial"/>
              <a:ea typeface="Questrial"/>
              <a:cs typeface="Questrial"/>
              <a:sym typeface="Questrial"/>
            </a:endParaRPr>
          </a:p>
        </p:txBody>
      </p:sp>
      <p:sp>
        <p:nvSpPr>
          <p:cNvPr id="998" name="Google Shape;998;p35"/>
          <p:cNvSpPr/>
          <p:nvPr/>
        </p:nvSpPr>
        <p:spPr>
          <a:xfrm>
            <a:off x="7523478" y="3570740"/>
            <a:ext cx="1862525" cy="810425"/>
          </a:xfrm>
          <a:custGeom>
            <a:avLst/>
            <a:gdLst/>
            <a:ahLst/>
            <a:cxnLst/>
            <a:rect l="l" t="t" r="r" b="b"/>
            <a:pathLst>
              <a:path w="74501" h="32417" extrusionOk="0">
                <a:moveTo>
                  <a:pt x="67535" y="2117"/>
                </a:moveTo>
                <a:cubicBezTo>
                  <a:pt x="65279" y="-2396"/>
                  <a:pt x="58376" y="1587"/>
                  <a:pt x="56385" y="2914"/>
                </a:cubicBezTo>
                <a:cubicBezTo>
                  <a:pt x="54394" y="4241"/>
                  <a:pt x="54571" y="8842"/>
                  <a:pt x="55589" y="10081"/>
                </a:cubicBezTo>
                <a:cubicBezTo>
                  <a:pt x="56607" y="11320"/>
                  <a:pt x="61474" y="9374"/>
                  <a:pt x="62491" y="10347"/>
                </a:cubicBezTo>
                <a:cubicBezTo>
                  <a:pt x="63509" y="11321"/>
                  <a:pt x="66163" y="14860"/>
                  <a:pt x="61694" y="15922"/>
                </a:cubicBezTo>
                <a:cubicBezTo>
                  <a:pt x="57225" y="16984"/>
                  <a:pt x="39926" y="15612"/>
                  <a:pt x="35678" y="16718"/>
                </a:cubicBezTo>
                <a:cubicBezTo>
                  <a:pt x="31431" y="17824"/>
                  <a:pt x="40766" y="21363"/>
                  <a:pt x="36209" y="22558"/>
                </a:cubicBezTo>
                <a:cubicBezTo>
                  <a:pt x="31652" y="23753"/>
                  <a:pt x="13556" y="22603"/>
                  <a:pt x="8335" y="23886"/>
                </a:cubicBezTo>
                <a:cubicBezTo>
                  <a:pt x="3114" y="25169"/>
                  <a:pt x="-5381" y="29239"/>
                  <a:pt x="4884" y="30257"/>
                </a:cubicBezTo>
                <a:cubicBezTo>
                  <a:pt x="15149" y="31275"/>
                  <a:pt x="59482" y="34682"/>
                  <a:pt x="69924" y="29992"/>
                </a:cubicBezTo>
                <a:cubicBezTo>
                  <a:pt x="80366" y="25302"/>
                  <a:pt x="69792" y="6630"/>
                  <a:pt x="67535" y="2117"/>
                </a:cubicBezTo>
                <a:close/>
              </a:path>
            </a:pathLst>
          </a:custGeom>
          <a:solidFill>
            <a:srgbClr val="FFFFFF">
              <a:alpha val="70440"/>
            </a:srgbClr>
          </a:solidFill>
          <a:ln>
            <a:noFill/>
          </a:ln>
        </p:spPr>
      </p:sp>
      <p:sp>
        <p:nvSpPr>
          <p:cNvPr id="999" name="Google Shape;999;p35"/>
          <p:cNvSpPr/>
          <p:nvPr/>
        </p:nvSpPr>
        <p:spPr>
          <a:xfrm>
            <a:off x="-1796550" y="3404637"/>
            <a:ext cx="11699500" cy="1900575"/>
          </a:xfrm>
          <a:custGeom>
            <a:avLst/>
            <a:gdLst/>
            <a:ahLst/>
            <a:cxnLst/>
            <a:rect l="l" t="t" r="r" b="b"/>
            <a:pathLst>
              <a:path w="467980" h="76023" extrusionOk="0">
                <a:moveTo>
                  <a:pt x="56996" y="53361"/>
                </a:moveTo>
                <a:cubicBezTo>
                  <a:pt x="60109" y="46370"/>
                  <a:pt x="39306" y="41813"/>
                  <a:pt x="35758" y="32920"/>
                </a:cubicBezTo>
                <a:cubicBezTo>
                  <a:pt x="32210" y="24027"/>
                  <a:pt x="20939" y="-219"/>
                  <a:pt x="35709" y="2"/>
                </a:cubicBezTo>
                <a:cubicBezTo>
                  <a:pt x="50479" y="223"/>
                  <a:pt x="98581" y="26725"/>
                  <a:pt x="124376" y="34247"/>
                </a:cubicBezTo>
                <a:cubicBezTo>
                  <a:pt x="150171" y="41769"/>
                  <a:pt x="162546" y="43185"/>
                  <a:pt x="190478" y="45132"/>
                </a:cubicBezTo>
                <a:cubicBezTo>
                  <a:pt x="218410" y="47079"/>
                  <a:pt x="248776" y="45574"/>
                  <a:pt x="291967" y="45928"/>
                </a:cubicBezTo>
                <a:cubicBezTo>
                  <a:pt x="335159" y="46282"/>
                  <a:pt x="422112" y="43760"/>
                  <a:pt x="449627" y="47255"/>
                </a:cubicBezTo>
                <a:cubicBezTo>
                  <a:pt x="477143" y="50750"/>
                  <a:pt x="468568" y="62697"/>
                  <a:pt x="457060" y="66900"/>
                </a:cubicBezTo>
                <a:cubicBezTo>
                  <a:pt x="445552" y="71103"/>
                  <a:pt x="453908" y="71148"/>
                  <a:pt x="380578" y="72475"/>
                </a:cubicBezTo>
                <a:cubicBezTo>
                  <a:pt x="307248" y="73802"/>
                  <a:pt x="71011" y="78050"/>
                  <a:pt x="17081" y="74864"/>
                </a:cubicBezTo>
                <a:cubicBezTo>
                  <a:pt x="-36849" y="71678"/>
                  <a:pt x="53883" y="60352"/>
                  <a:pt x="56996" y="53361"/>
                </a:cubicBezTo>
                <a:close/>
              </a:path>
            </a:pathLst>
          </a:custGeom>
          <a:solidFill>
            <a:schemeClr val="accent3"/>
          </a:solidFill>
          <a:ln>
            <a:noFill/>
          </a:ln>
        </p:spPr>
      </p:sp>
      <p:sp>
        <p:nvSpPr>
          <p:cNvPr id="1000" name="Google Shape;1000;p35"/>
          <p:cNvSpPr txBox="1">
            <a:spLocks noGrp="1"/>
          </p:cNvSpPr>
          <p:nvPr>
            <p:ph type="body" idx="2"/>
          </p:nvPr>
        </p:nvSpPr>
        <p:spPr>
          <a:xfrm>
            <a:off x="2680175" y="3924350"/>
            <a:ext cx="5750700" cy="69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a:latin typeface="Questrial"/>
                <a:ea typeface="Questrial"/>
                <a:cs typeface="Questrial"/>
                <a:sym typeface="Questrial"/>
              </a:rPr>
              <a:t>- </a:t>
            </a:r>
            <a:r>
              <a:rPr lang="en" sz="1600" b="1" u="sng">
                <a:latin typeface="Questrial"/>
                <a:ea typeface="Questrial"/>
                <a:cs typeface="Questrial"/>
                <a:sym typeface="Questrial"/>
              </a:rPr>
              <a:t>Đối với xã hội</a:t>
            </a:r>
            <a:r>
              <a:rPr lang="en" sz="1600">
                <a:latin typeface="Questrial"/>
                <a:ea typeface="Questrial"/>
                <a:cs typeface="Questrial"/>
                <a:sym typeface="Questrial"/>
              </a:rPr>
              <a:t>: Đưa đến sự hình thành hai giai cấp cơ bản của xã hội tư bản - giai cấp tư sản và vô sản.</a:t>
            </a:r>
            <a:endParaRPr sz="1600">
              <a:latin typeface="Questrial"/>
              <a:ea typeface="Questrial"/>
              <a:cs typeface="Questrial"/>
              <a:sym typeface="Questrial"/>
            </a:endParaRPr>
          </a:p>
        </p:txBody>
      </p:sp>
      <p:cxnSp>
        <p:nvCxnSpPr>
          <p:cNvPr id="1001" name="Google Shape;1001;p35"/>
          <p:cNvCxnSpPr>
            <a:stCxn id="992" idx="3"/>
            <a:endCxn id="997" idx="1"/>
          </p:cNvCxnSpPr>
          <p:nvPr/>
        </p:nvCxnSpPr>
        <p:spPr>
          <a:xfrm>
            <a:off x="2121750" y="2650425"/>
            <a:ext cx="558300" cy="0"/>
          </a:xfrm>
          <a:prstGeom prst="straightConnector1">
            <a:avLst/>
          </a:prstGeom>
          <a:noFill/>
          <a:ln w="9525" cap="flat" cmpd="sng">
            <a:solidFill>
              <a:schemeClr val="dk2"/>
            </a:solidFill>
            <a:prstDash val="solid"/>
            <a:round/>
            <a:headEnd type="none" w="med" len="med"/>
            <a:tailEnd type="triangle" w="med" len="med"/>
          </a:ln>
        </p:spPr>
      </p:cxnSp>
      <p:cxnSp>
        <p:nvCxnSpPr>
          <p:cNvPr id="1002" name="Google Shape;1002;p35"/>
          <p:cNvCxnSpPr>
            <a:stCxn id="992" idx="3"/>
            <a:endCxn id="1000" idx="1"/>
          </p:cNvCxnSpPr>
          <p:nvPr/>
        </p:nvCxnSpPr>
        <p:spPr>
          <a:xfrm>
            <a:off x="2121750" y="2650425"/>
            <a:ext cx="558300" cy="1622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01"/>
                                        </p:tgtEl>
                                        <p:attrNameLst>
                                          <p:attrName>style.visibility</p:attrName>
                                        </p:attrNameLst>
                                      </p:cBhvr>
                                      <p:to>
                                        <p:strVal val="visible"/>
                                      </p:to>
                                    </p:set>
                                    <p:anim calcmode="lin" valueType="num">
                                      <p:cBhvr>
                                        <p:cTn id="7" dur="1000" fill="hold"/>
                                        <p:tgtEl>
                                          <p:spTgt spid="1001"/>
                                        </p:tgtEl>
                                        <p:attrNameLst>
                                          <p:attrName>ppt_w</p:attrName>
                                        </p:attrNameLst>
                                      </p:cBhvr>
                                      <p:tavLst>
                                        <p:tav tm="0">
                                          <p:val>
                                            <p:fltVal val="0"/>
                                          </p:val>
                                        </p:tav>
                                        <p:tav tm="100000">
                                          <p:val>
                                            <p:strVal val="#ppt_w"/>
                                          </p:val>
                                        </p:tav>
                                      </p:tavLst>
                                    </p:anim>
                                    <p:anim calcmode="lin" valueType="num">
                                      <p:cBhvr>
                                        <p:cTn id="8" dur="1000" fill="hold"/>
                                        <p:tgtEl>
                                          <p:spTgt spid="1001"/>
                                        </p:tgtEl>
                                        <p:attrNameLst>
                                          <p:attrName>ppt_h</p:attrName>
                                        </p:attrNameLst>
                                      </p:cBhvr>
                                      <p:tavLst>
                                        <p:tav tm="0">
                                          <p:val>
                                            <p:fltVal val="0"/>
                                          </p:val>
                                        </p:tav>
                                        <p:tav tm="100000">
                                          <p:val>
                                            <p:strVal val="#ppt_h"/>
                                          </p:val>
                                        </p:tav>
                                      </p:tavLst>
                                    </p:anim>
                                    <p:anim calcmode="lin" valueType="num">
                                      <p:cBhvr>
                                        <p:cTn id="9" dur="1000" fill="hold"/>
                                        <p:tgtEl>
                                          <p:spTgt spid="1001"/>
                                        </p:tgtEl>
                                        <p:attrNameLst>
                                          <p:attrName>style.rotation</p:attrName>
                                        </p:attrNameLst>
                                      </p:cBhvr>
                                      <p:tavLst>
                                        <p:tav tm="0">
                                          <p:val>
                                            <p:fltVal val="90"/>
                                          </p:val>
                                        </p:tav>
                                        <p:tav tm="100000">
                                          <p:val>
                                            <p:fltVal val="0"/>
                                          </p:val>
                                        </p:tav>
                                      </p:tavLst>
                                    </p:anim>
                                    <p:animEffect transition="in" filter="fade">
                                      <p:cBhvr>
                                        <p:cTn id="10" dur="1000"/>
                                        <p:tgtEl>
                                          <p:spTgt spid="100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97">
                                            <p:txEl>
                                              <p:pRg st="0" end="0"/>
                                            </p:txEl>
                                          </p:spTgt>
                                        </p:tgtEl>
                                        <p:attrNameLst>
                                          <p:attrName>style.visibility</p:attrName>
                                        </p:attrNameLst>
                                      </p:cBhvr>
                                      <p:to>
                                        <p:strVal val="visible"/>
                                      </p:to>
                                    </p:set>
                                    <p:anim calcmode="lin" valueType="num">
                                      <p:cBhvr>
                                        <p:cTn id="13" dur="1000" fill="hold"/>
                                        <p:tgtEl>
                                          <p:spTgt spid="99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9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9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99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97">
                                            <p:txEl>
                                              <p:pRg st="1" end="1"/>
                                            </p:txEl>
                                          </p:spTgt>
                                        </p:tgtEl>
                                        <p:attrNameLst>
                                          <p:attrName>style.visibility</p:attrName>
                                        </p:attrNameLst>
                                      </p:cBhvr>
                                      <p:to>
                                        <p:strVal val="visible"/>
                                      </p:to>
                                    </p:set>
                                    <p:anim calcmode="lin" valueType="num">
                                      <p:cBhvr>
                                        <p:cTn id="21" dur="1000" fill="hold"/>
                                        <p:tgtEl>
                                          <p:spTgt spid="99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9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997">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99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97">
                                            <p:txEl>
                                              <p:pRg st="2" end="2"/>
                                            </p:txEl>
                                          </p:spTgt>
                                        </p:tgtEl>
                                        <p:attrNameLst>
                                          <p:attrName>style.visibility</p:attrName>
                                        </p:attrNameLst>
                                      </p:cBhvr>
                                      <p:to>
                                        <p:strVal val="visible"/>
                                      </p:to>
                                    </p:set>
                                    <p:anim calcmode="lin" valueType="num">
                                      <p:cBhvr>
                                        <p:cTn id="29" dur="1000" fill="hold"/>
                                        <p:tgtEl>
                                          <p:spTgt spid="99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99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99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99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97">
                                            <p:txEl>
                                              <p:pRg st="3" end="3"/>
                                            </p:txEl>
                                          </p:spTgt>
                                        </p:tgtEl>
                                        <p:attrNameLst>
                                          <p:attrName>style.visibility</p:attrName>
                                        </p:attrNameLst>
                                      </p:cBhvr>
                                      <p:to>
                                        <p:strVal val="visible"/>
                                      </p:to>
                                    </p:set>
                                    <p:anim calcmode="lin" valueType="num">
                                      <p:cBhvr>
                                        <p:cTn id="37" dur="1000" fill="hold"/>
                                        <p:tgtEl>
                                          <p:spTgt spid="997">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997">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997">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99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02"/>
                                        </p:tgtEl>
                                        <p:attrNameLst>
                                          <p:attrName>style.visibility</p:attrName>
                                        </p:attrNameLst>
                                      </p:cBhvr>
                                      <p:to>
                                        <p:strVal val="visible"/>
                                      </p:to>
                                    </p:set>
                                    <p:anim calcmode="lin" valueType="num">
                                      <p:cBhvr>
                                        <p:cTn id="45" dur="1000" fill="hold"/>
                                        <p:tgtEl>
                                          <p:spTgt spid="1002"/>
                                        </p:tgtEl>
                                        <p:attrNameLst>
                                          <p:attrName>ppt_w</p:attrName>
                                        </p:attrNameLst>
                                      </p:cBhvr>
                                      <p:tavLst>
                                        <p:tav tm="0">
                                          <p:val>
                                            <p:fltVal val="0"/>
                                          </p:val>
                                        </p:tav>
                                        <p:tav tm="100000">
                                          <p:val>
                                            <p:strVal val="#ppt_w"/>
                                          </p:val>
                                        </p:tav>
                                      </p:tavLst>
                                    </p:anim>
                                    <p:anim calcmode="lin" valueType="num">
                                      <p:cBhvr>
                                        <p:cTn id="46" dur="1000" fill="hold"/>
                                        <p:tgtEl>
                                          <p:spTgt spid="1002"/>
                                        </p:tgtEl>
                                        <p:attrNameLst>
                                          <p:attrName>ppt_h</p:attrName>
                                        </p:attrNameLst>
                                      </p:cBhvr>
                                      <p:tavLst>
                                        <p:tav tm="0">
                                          <p:val>
                                            <p:fltVal val="0"/>
                                          </p:val>
                                        </p:tav>
                                        <p:tav tm="100000">
                                          <p:val>
                                            <p:strVal val="#ppt_h"/>
                                          </p:val>
                                        </p:tav>
                                      </p:tavLst>
                                    </p:anim>
                                    <p:anim calcmode="lin" valueType="num">
                                      <p:cBhvr>
                                        <p:cTn id="47" dur="1000" fill="hold"/>
                                        <p:tgtEl>
                                          <p:spTgt spid="1002"/>
                                        </p:tgtEl>
                                        <p:attrNameLst>
                                          <p:attrName>style.rotation</p:attrName>
                                        </p:attrNameLst>
                                      </p:cBhvr>
                                      <p:tavLst>
                                        <p:tav tm="0">
                                          <p:val>
                                            <p:fltVal val="90"/>
                                          </p:val>
                                        </p:tav>
                                        <p:tav tm="100000">
                                          <p:val>
                                            <p:fltVal val="0"/>
                                          </p:val>
                                        </p:tav>
                                      </p:tavLst>
                                    </p:anim>
                                    <p:animEffect transition="in" filter="fade">
                                      <p:cBhvr>
                                        <p:cTn id="48" dur="1000"/>
                                        <p:tgtEl>
                                          <p:spTgt spid="1002"/>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00">
                                            <p:txEl>
                                              <p:pRg st="0" end="0"/>
                                            </p:txEl>
                                          </p:spTgt>
                                        </p:tgtEl>
                                        <p:attrNameLst>
                                          <p:attrName>style.visibility</p:attrName>
                                        </p:attrNameLst>
                                      </p:cBhvr>
                                      <p:to>
                                        <p:strVal val="visible"/>
                                      </p:to>
                                    </p:set>
                                    <p:anim calcmode="lin" valueType="num">
                                      <p:cBhvr>
                                        <p:cTn id="51" dur="1000" fill="hold"/>
                                        <p:tgtEl>
                                          <p:spTgt spid="1000">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000">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000">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1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build="p"/>
      <p:bldP spid="10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36"/>
          <p:cNvSpPr/>
          <p:nvPr/>
        </p:nvSpPr>
        <p:spPr>
          <a:xfrm flipH="1">
            <a:off x="3304537" y="3535450"/>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sp>
        <p:nvSpPr>
          <p:cNvPr id="1008" name="Google Shape;1008;p36"/>
          <p:cNvSpPr txBox="1">
            <a:spLocks noGrp="1"/>
          </p:cNvSpPr>
          <p:nvPr>
            <p:ph type="title"/>
          </p:nvPr>
        </p:nvSpPr>
        <p:spPr>
          <a:xfrm>
            <a:off x="504400" y="451100"/>
            <a:ext cx="43719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Questrial"/>
                <a:ea typeface="Questrial"/>
                <a:cs typeface="Questrial"/>
                <a:sym typeface="Questrial"/>
              </a:rPr>
              <a:t>03. Những tác động của</a:t>
            </a:r>
            <a:endParaRPr sz="2400">
              <a:latin typeface="Questrial"/>
              <a:ea typeface="Questrial"/>
              <a:cs typeface="Questrial"/>
              <a:sym typeface="Questrial"/>
            </a:endParaRPr>
          </a:p>
          <a:p>
            <a:pPr marL="0" lvl="0" indent="0" algn="l" rtl="0">
              <a:lnSpc>
                <a:spcPct val="115000"/>
              </a:lnSpc>
              <a:spcBef>
                <a:spcPts val="0"/>
              </a:spcBef>
              <a:spcAft>
                <a:spcPts val="0"/>
              </a:spcAft>
              <a:buNone/>
            </a:pPr>
            <a:r>
              <a:rPr lang="en" sz="2400">
                <a:latin typeface="Questrial"/>
                <a:ea typeface="Questrial"/>
                <a:cs typeface="Questrial"/>
                <a:sym typeface="Questrial"/>
              </a:rPr>
              <a:t>cách mạng công nghiệp</a:t>
            </a:r>
            <a:endParaRPr sz="2400">
              <a:latin typeface="Questrial"/>
              <a:ea typeface="Questrial"/>
              <a:cs typeface="Questrial"/>
              <a:sym typeface="Questrial"/>
            </a:endParaRPr>
          </a:p>
          <a:p>
            <a:pPr marL="0" lvl="0" indent="0" algn="l" rtl="0">
              <a:lnSpc>
                <a:spcPct val="115000"/>
              </a:lnSpc>
              <a:spcBef>
                <a:spcPts val="0"/>
              </a:spcBef>
              <a:spcAft>
                <a:spcPts val="0"/>
              </a:spcAft>
              <a:buNone/>
            </a:pPr>
            <a:r>
              <a:rPr lang="en" sz="2400">
                <a:latin typeface="Questrial"/>
                <a:ea typeface="Questrial"/>
                <a:cs typeface="Questrial"/>
                <a:sym typeface="Questrial"/>
              </a:rPr>
              <a:t>đối với sản xuất xã hội</a:t>
            </a:r>
            <a:endParaRPr sz="2400"/>
          </a:p>
        </p:txBody>
      </p:sp>
      <p:sp>
        <p:nvSpPr>
          <p:cNvPr id="1009" name="Google Shape;1009;p36"/>
          <p:cNvSpPr txBox="1">
            <a:spLocks noGrp="1"/>
          </p:cNvSpPr>
          <p:nvPr>
            <p:ph type="body" idx="1"/>
          </p:nvPr>
        </p:nvSpPr>
        <p:spPr>
          <a:xfrm>
            <a:off x="504400" y="2101738"/>
            <a:ext cx="4371900" cy="142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a:latin typeface="Questrial"/>
                <a:ea typeface="Questrial"/>
                <a:cs typeface="Questrial"/>
                <a:sym typeface="Questrial"/>
              </a:rPr>
              <a:t>- </a:t>
            </a:r>
            <a:r>
              <a:rPr lang="en" sz="1800" b="1" u="sng">
                <a:latin typeface="Questrial"/>
                <a:ea typeface="Questrial"/>
                <a:cs typeface="Questrial"/>
                <a:sym typeface="Questrial"/>
              </a:rPr>
              <a:t>Tác động tiêu cực</a:t>
            </a:r>
            <a:r>
              <a:rPr lang="en" sz="1800">
                <a:latin typeface="Questrial"/>
                <a:ea typeface="Questrial"/>
                <a:cs typeface="Questrial"/>
                <a:sym typeface="Questrial"/>
              </a:rPr>
              <a:t>: Gây ra tình trạng ô nhiễm môi trường, sự bóc lột sức lao động của phụ nữ và trẻ em, sự xâm chiếm và tranh giành thuộc địa,...</a:t>
            </a:r>
            <a:endParaRPr sz="1800">
              <a:latin typeface="Questrial"/>
              <a:ea typeface="Questrial"/>
              <a:cs typeface="Questrial"/>
              <a:sym typeface="Questrial"/>
            </a:endParaRPr>
          </a:p>
        </p:txBody>
      </p:sp>
      <p:sp>
        <p:nvSpPr>
          <p:cNvPr id="1010" name="Google Shape;1010;p36"/>
          <p:cNvSpPr/>
          <p:nvPr/>
        </p:nvSpPr>
        <p:spPr>
          <a:xfrm flipH="1">
            <a:off x="-535490" y="4273896"/>
            <a:ext cx="6451700" cy="652050"/>
          </a:xfrm>
          <a:custGeom>
            <a:avLst/>
            <a:gdLst/>
            <a:ahLst/>
            <a:cxnLst/>
            <a:rect l="l" t="t" r="r" b="b"/>
            <a:pathLst>
              <a:path w="258068" h="26082" extrusionOk="0">
                <a:moveTo>
                  <a:pt x="257887" y="9033"/>
                </a:moveTo>
                <a:cubicBezTo>
                  <a:pt x="260055" y="4830"/>
                  <a:pt x="242180" y="273"/>
                  <a:pt x="236384" y="7"/>
                </a:cubicBezTo>
                <a:cubicBezTo>
                  <a:pt x="230588" y="-258"/>
                  <a:pt x="229128" y="6953"/>
                  <a:pt x="223110" y="7440"/>
                </a:cubicBezTo>
                <a:cubicBezTo>
                  <a:pt x="217093" y="7927"/>
                  <a:pt x="208420" y="2883"/>
                  <a:pt x="200279" y="2927"/>
                </a:cubicBezTo>
                <a:cubicBezTo>
                  <a:pt x="192138" y="2971"/>
                  <a:pt x="184572" y="7485"/>
                  <a:pt x="174263" y="7706"/>
                </a:cubicBezTo>
                <a:cubicBezTo>
                  <a:pt x="163954" y="7927"/>
                  <a:pt x="147761" y="4211"/>
                  <a:pt x="138425" y="4255"/>
                </a:cubicBezTo>
                <a:cubicBezTo>
                  <a:pt x="129089" y="4299"/>
                  <a:pt x="129399" y="7661"/>
                  <a:pt x="118249" y="7971"/>
                </a:cubicBezTo>
                <a:cubicBezTo>
                  <a:pt x="107099" y="8281"/>
                  <a:pt x="87764" y="5892"/>
                  <a:pt x="71526" y="6113"/>
                </a:cubicBezTo>
                <a:cubicBezTo>
                  <a:pt x="55288" y="6334"/>
                  <a:pt x="30113" y="6600"/>
                  <a:pt x="20821" y="9299"/>
                </a:cubicBezTo>
                <a:cubicBezTo>
                  <a:pt x="11530" y="11998"/>
                  <a:pt x="-17982" y="19652"/>
                  <a:pt x="15777" y="22307"/>
                </a:cubicBezTo>
                <a:cubicBezTo>
                  <a:pt x="49536" y="24962"/>
                  <a:pt x="183023" y="27439"/>
                  <a:pt x="223375" y="25227"/>
                </a:cubicBezTo>
                <a:cubicBezTo>
                  <a:pt x="263727" y="23015"/>
                  <a:pt x="255719" y="13236"/>
                  <a:pt x="257887" y="9033"/>
                </a:cubicBezTo>
                <a:close/>
              </a:path>
            </a:pathLst>
          </a:custGeom>
          <a:solidFill>
            <a:schemeClr val="accent1"/>
          </a:solidFill>
          <a:ln>
            <a:noFill/>
          </a:ln>
        </p:spPr>
      </p:sp>
      <p:sp>
        <p:nvSpPr>
          <p:cNvPr id="1011" name="Google Shape;1011;p36"/>
          <p:cNvSpPr/>
          <p:nvPr/>
        </p:nvSpPr>
        <p:spPr>
          <a:xfrm flipH="1">
            <a:off x="-224333" y="4608575"/>
            <a:ext cx="5480700" cy="550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36"/>
          <p:cNvGrpSpPr/>
          <p:nvPr/>
        </p:nvGrpSpPr>
        <p:grpSpPr>
          <a:xfrm flipH="1">
            <a:off x="5249159" y="0"/>
            <a:ext cx="4371822" cy="5143469"/>
            <a:chOff x="-4739714" y="0"/>
            <a:chExt cx="4371822" cy="5143469"/>
          </a:xfrm>
        </p:grpSpPr>
        <p:sp>
          <p:nvSpPr>
            <p:cNvPr id="1013" name="Google Shape;1013;p36"/>
            <p:cNvSpPr/>
            <p:nvPr/>
          </p:nvSpPr>
          <p:spPr>
            <a:xfrm>
              <a:off x="-4267197" y="0"/>
              <a:ext cx="3899305" cy="5143469"/>
            </a:xfrm>
            <a:custGeom>
              <a:avLst/>
              <a:gdLst/>
              <a:ahLst/>
              <a:cxnLst/>
              <a:rect l="l" t="t" r="r" b="b"/>
              <a:pathLst>
                <a:path w="156019" h="87111" extrusionOk="0">
                  <a:moveTo>
                    <a:pt x="1" y="0"/>
                  </a:moveTo>
                  <a:lnTo>
                    <a:pt x="1" y="87111"/>
                  </a:lnTo>
                  <a:lnTo>
                    <a:pt x="156018" y="87111"/>
                  </a:lnTo>
                  <a:lnTo>
                    <a:pt x="1560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301522" y="79063"/>
              <a:ext cx="615898" cy="286427"/>
            </a:xfrm>
            <a:custGeom>
              <a:avLst/>
              <a:gdLst/>
              <a:ahLst/>
              <a:cxnLst/>
              <a:rect l="l" t="t" r="r" b="b"/>
              <a:pathLst>
                <a:path w="10431" h="4851" extrusionOk="0">
                  <a:moveTo>
                    <a:pt x="0" y="0"/>
                  </a:moveTo>
                  <a:lnTo>
                    <a:pt x="0"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3649401" y="79063"/>
              <a:ext cx="615780" cy="286427"/>
            </a:xfrm>
            <a:custGeom>
              <a:avLst/>
              <a:gdLst/>
              <a:ahLst/>
              <a:cxnLst/>
              <a:rect l="l" t="t" r="r" b="b"/>
              <a:pathLst>
                <a:path w="10429" h="4851"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2997398" y="79063"/>
              <a:ext cx="615898" cy="286427"/>
            </a:xfrm>
            <a:custGeom>
              <a:avLst/>
              <a:gdLst/>
              <a:ahLst/>
              <a:cxnLst/>
              <a:rect l="l" t="t" r="r" b="b"/>
              <a:pathLst>
                <a:path w="10431" h="4851"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2345336" y="79063"/>
              <a:ext cx="615898" cy="286427"/>
            </a:xfrm>
            <a:custGeom>
              <a:avLst/>
              <a:gdLst/>
              <a:ahLst/>
              <a:cxnLst/>
              <a:rect l="l" t="t" r="r" b="b"/>
              <a:pathLst>
                <a:path w="10431" h="4851"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1693216" y="79063"/>
              <a:ext cx="615839" cy="286427"/>
            </a:xfrm>
            <a:custGeom>
              <a:avLst/>
              <a:gdLst/>
              <a:ahLst/>
              <a:cxnLst/>
              <a:rect l="l" t="t" r="r" b="b"/>
              <a:pathLst>
                <a:path w="10430" h="4851"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1041213" y="79063"/>
              <a:ext cx="615898" cy="286427"/>
            </a:xfrm>
            <a:custGeom>
              <a:avLst/>
              <a:gdLst/>
              <a:ahLst/>
              <a:cxnLst/>
              <a:rect l="l" t="t" r="r" b="b"/>
              <a:pathLst>
                <a:path w="10431" h="4851"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4592331" y="422660"/>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3940210" y="422660"/>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3288148" y="422660"/>
              <a:ext cx="615839" cy="286427"/>
            </a:xfrm>
            <a:custGeom>
              <a:avLst/>
              <a:gdLst/>
              <a:ahLst/>
              <a:cxnLst/>
              <a:rect l="l" t="t" r="r" b="b"/>
              <a:pathLst>
                <a:path w="10430" h="4851" extrusionOk="0">
                  <a:moveTo>
                    <a:pt x="1" y="1"/>
                  </a:moveTo>
                  <a:lnTo>
                    <a:pt x="1"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2636086" y="422660"/>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1984025" y="422660"/>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1331904" y="422660"/>
              <a:ext cx="615839" cy="286427"/>
            </a:xfrm>
            <a:custGeom>
              <a:avLst/>
              <a:gdLst/>
              <a:ahLst/>
              <a:cxnLst/>
              <a:rect l="l" t="t" r="r" b="b"/>
              <a:pathLst>
                <a:path w="10430" h="4851" extrusionOk="0">
                  <a:moveTo>
                    <a:pt x="0" y="1"/>
                  </a:moveTo>
                  <a:lnTo>
                    <a:pt x="0" y="4851"/>
                  </a:lnTo>
                  <a:lnTo>
                    <a:pt x="10429" y="4851"/>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679901" y="422660"/>
              <a:ext cx="251532" cy="286427"/>
            </a:xfrm>
            <a:custGeom>
              <a:avLst/>
              <a:gdLst/>
              <a:ahLst/>
              <a:cxnLst/>
              <a:rect l="l" t="t" r="r" b="b"/>
              <a:pathLst>
                <a:path w="4260" h="4851" extrusionOk="0">
                  <a:moveTo>
                    <a:pt x="1" y="1"/>
                  </a:moveTo>
                  <a:lnTo>
                    <a:pt x="1" y="4851"/>
                  </a:lnTo>
                  <a:lnTo>
                    <a:pt x="4260" y="4851"/>
                  </a:lnTo>
                  <a:lnTo>
                    <a:pt x="426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4448905" y="749133"/>
              <a:ext cx="615898" cy="286427"/>
            </a:xfrm>
            <a:custGeom>
              <a:avLst/>
              <a:gdLst/>
              <a:ahLst/>
              <a:cxnLst/>
              <a:rect l="l" t="t" r="r" b="b"/>
              <a:pathLst>
                <a:path w="10431" h="4851"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796843" y="749133"/>
              <a:ext cx="615839" cy="286427"/>
            </a:xfrm>
            <a:custGeom>
              <a:avLst/>
              <a:gdLst/>
              <a:ahLst/>
              <a:cxnLst/>
              <a:rect l="l" t="t" r="r" b="b"/>
              <a:pathLst>
                <a:path w="10430" h="4851" extrusionOk="0">
                  <a:moveTo>
                    <a:pt x="1" y="0"/>
                  </a:moveTo>
                  <a:lnTo>
                    <a:pt x="1"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3144781" y="749133"/>
              <a:ext cx="615898" cy="286427"/>
            </a:xfrm>
            <a:custGeom>
              <a:avLst/>
              <a:gdLst/>
              <a:ahLst/>
              <a:cxnLst/>
              <a:rect l="l" t="t" r="r" b="b"/>
              <a:pathLst>
                <a:path w="10431" h="4851"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492719" y="749133"/>
              <a:ext cx="615898" cy="286427"/>
            </a:xfrm>
            <a:custGeom>
              <a:avLst/>
              <a:gdLst/>
              <a:ahLst/>
              <a:cxnLst/>
              <a:rect l="l" t="t" r="r" b="b"/>
              <a:pathLst>
                <a:path w="10431" h="4851"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1840598" y="749133"/>
              <a:ext cx="615839" cy="286427"/>
            </a:xfrm>
            <a:custGeom>
              <a:avLst/>
              <a:gdLst/>
              <a:ahLst/>
              <a:cxnLst/>
              <a:rect l="l" t="t" r="r" b="b"/>
              <a:pathLst>
                <a:path w="10430" h="4851"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1188595" y="749133"/>
              <a:ext cx="754123" cy="286427"/>
            </a:xfrm>
            <a:custGeom>
              <a:avLst/>
              <a:gdLst/>
              <a:ahLst/>
              <a:cxnLst/>
              <a:rect l="l" t="t" r="r" b="b"/>
              <a:pathLst>
                <a:path w="12772" h="4851" extrusionOk="0">
                  <a:moveTo>
                    <a:pt x="1" y="0"/>
                  </a:moveTo>
                  <a:lnTo>
                    <a:pt x="1" y="4850"/>
                  </a:lnTo>
                  <a:lnTo>
                    <a:pt x="12771" y="4850"/>
                  </a:lnTo>
                  <a:lnTo>
                    <a:pt x="1277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4739714" y="1092730"/>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4087593" y="1092730"/>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3435531" y="1092730"/>
              <a:ext cx="615839" cy="286427"/>
            </a:xfrm>
            <a:custGeom>
              <a:avLst/>
              <a:gdLst/>
              <a:ahLst/>
              <a:cxnLst/>
              <a:rect l="l" t="t" r="r" b="b"/>
              <a:pathLst>
                <a:path w="10430" h="4851" extrusionOk="0">
                  <a:moveTo>
                    <a:pt x="1" y="1"/>
                  </a:moveTo>
                  <a:lnTo>
                    <a:pt x="1"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2783469" y="1092730"/>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2131407" y="1092730"/>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1479286" y="1092730"/>
              <a:ext cx="615839" cy="286427"/>
            </a:xfrm>
            <a:custGeom>
              <a:avLst/>
              <a:gdLst/>
              <a:ahLst/>
              <a:cxnLst/>
              <a:rect l="l" t="t" r="r" b="b"/>
              <a:pathLst>
                <a:path w="10430" h="4851" extrusionOk="0">
                  <a:moveTo>
                    <a:pt x="0" y="1"/>
                  </a:moveTo>
                  <a:lnTo>
                    <a:pt x="0" y="4851"/>
                  </a:lnTo>
                  <a:lnTo>
                    <a:pt x="10429" y="4851"/>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827283" y="1092730"/>
              <a:ext cx="388162" cy="286427"/>
            </a:xfrm>
            <a:custGeom>
              <a:avLst/>
              <a:gdLst/>
              <a:ahLst/>
              <a:cxnLst/>
              <a:rect l="l" t="t" r="r" b="b"/>
              <a:pathLst>
                <a:path w="6574" h="4851" extrusionOk="0">
                  <a:moveTo>
                    <a:pt x="1" y="1"/>
                  </a:moveTo>
                  <a:lnTo>
                    <a:pt x="1" y="4851"/>
                  </a:lnTo>
                  <a:lnTo>
                    <a:pt x="6574" y="4851"/>
                  </a:lnTo>
                  <a:lnTo>
                    <a:pt x="6574"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4301522" y="1427824"/>
              <a:ext cx="615898" cy="286427"/>
            </a:xfrm>
            <a:custGeom>
              <a:avLst/>
              <a:gdLst/>
              <a:ahLst/>
              <a:cxnLst/>
              <a:rect l="l" t="t" r="r" b="b"/>
              <a:pathLst>
                <a:path w="10431" h="4851" extrusionOk="0">
                  <a:moveTo>
                    <a:pt x="0" y="0"/>
                  </a:moveTo>
                  <a:lnTo>
                    <a:pt x="0"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3649401" y="1427824"/>
              <a:ext cx="615780" cy="286427"/>
            </a:xfrm>
            <a:custGeom>
              <a:avLst/>
              <a:gdLst/>
              <a:ahLst/>
              <a:cxnLst/>
              <a:rect l="l" t="t" r="r" b="b"/>
              <a:pathLst>
                <a:path w="10429" h="4851"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2997398" y="1427824"/>
              <a:ext cx="615898" cy="286427"/>
            </a:xfrm>
            <a:custGeom>
              <a:avLst/>
              <a:gdLst/>
              <a:ahLst/>
              <a:cxnLst/>
              <a:rect l="l" t="t" r="r" b="b"/>
              <a:pathLst>
                <a:path w="10431" h="4851"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2345336" y="1427824"/>
              <a:ext cx="615898" cy="286427"/>
            </a:xfrm>
            <a:custGeom>
              <a:avLst/>
              <a:gdLst/>
              <a:ahLst/>
              <a:cxnLst/>
              <a:rect l="l" t="t" r="r" b="b"/>
              <a:pathLst>
                <a:path w="10431" h="4851"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1693216" y="1427824"/>
              <a:ext cx="615839" cy="286427"/>
            </a:xfrm>
            <a:custGeom>
              <a:avLst/>
              <a:gdLst/>
              <a:ahLst/>
              <a:cxnLst/>
              <a:rect l="l" t="t" r="r" b="b"/>
              <a:pathLst>
                <a:path w="10430" h="4851"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1041213" y="1427824"/>
              <a:ext cx="615898" cy="286427"/>
            </a:xfrm>
            <a:custGeom>
              <a:avLst/>
              <a:gdLst/>
              <a:ahLst/>
              <a:cxnLst/>
              <a:rect l="l" t="t" r="r" b="b"/>
              <a:pathLst>
                <a:path w="10431" h="4851"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4592331" y="1771421"/>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3940210" y="1771421"/>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3288148" y="1771421"/>
              <a:ext cx="615839" cy="286427"/>
            </a:xfrm>
            <a:custGeom>
              <a:avLst/>
              <a:gdLst/>
              <a:ahLst/>
              <a:cxnLst/>
              <a:rect l="l" t="t" r="r" b="b"/>
              <a:pathLst>
                <a:path w="10430" h="4851" extrusionOk="0">
                  <a:moveTo>
                    <a:pt x="1" y="1"/>
                  </a:moveTo>
                  <a:lnTo>
                    <a:pt x="1"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2636086" y="1771421"/>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1984025" y="1771421"/>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1331904" y="1771421"/>
              <a:ext cx="615839" cy="286427"/>
            </a:xfrm>
            <a:custGeom>
              <a:avLst/>
              <a:gdLst/>
              <a:ahLst/>
              <a:cxnLst/>
              <a:rect l="l" t="t" r="r" b="b"/>
              <a:pathLst>
                <a:path w="10430" h="4851" extrusionOk="0">
                  <a:moveTo>
                    <a:pt x="0" y="1"/>
                  </a:moveTo>
                  <a:lnTo>
                    <a:pt x="0" y="4851"/>
                  </a:lnTo>
                  <a:lnTo>
                    <a:pt x="10429" y="4851"/>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679901" y="1771421"/>
              <a:ext cx="251532" cy="286427"/>
            </a:xfrm>
            <a:custGeom>
              <a:avLst/>
              <a:gdLst/>
              <a:ahLst/>
              <a:cxnLst/>
              <a:rect l="l" t="t" r="r" b="b"/>
              <a:pathLst>
                <a:path w="4260" h="4851" extrusionOk="0">
                  <a:moveTo>
                    <a:pt x="1" y="1"/>
                  </a:moveTo>
                  <a:lnTo>
                    <a:pt x="1" y="4851"/>
                  </a:lnTo>
                  <a:lnTo>
                    <a:pt x="4260" y="4851"/>
                  </a:lnTo>
                  <a:lnTo>
                    <a:pt x="426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4448905" y="2097894"/>
              <a:ext cx="615898" cy="286368"/>
            </a:xfrm>
            <a:custGeom>
              <a:avLst/>
              <a:gdLst/>
              <a:ahLst/>
              <a:cxnLst/>
              <a:rect l="l" t="t" r="r" b="b"/>
              <a:pathLst>
                <a:path w="10431" h="4850"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3796843" y="2097894"/>
              <a:ext cx="615839" cy="286368"/>
            </a:xfrm>
            <a:custGeom>
              <a:avLst/>
              <a:gdLst/>
              <a:ahLst/>
              <a:cxnLst/>
              <a:rect l="l" t="t" r="r" b="b"/>
              <a:pathLst>
                <a:path w="10430" h="4850" extrusionOk="0">
                  <a:moveTo>
                    <a:pt x="1" y="0"/>
                  </a:moveTo>
                  <a:lnTo>
                    <a:pt x="1"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3144781" y="2097894"/>
              <a:ext cx="615898" cy="286368"/>
            </a:xfrm>
            <a:custGeom>
              <a:avLst/>
              <a:gdLst/>
              <a:ahLst/>
              <a:cxnLst/>
              <a:rect l="l" t="t" r="r" b="b"/>
              <a:pathLst>
                <a:path w="10431" h="4850"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2492719" y="2097894"/>
              <a:ext cx="615898" cy="286368"/>
            </a:xfrm>
            <a:custGeom>
              <a:avLst/>
              <a:gdLst/>
              <a:ahLst/>
              <a:cxnLst/>
              <a:rect l="l" t="t" r="r" b="b"/>
              <a:pathLst>
                <a:path w="10431" h="4850"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1840598" y="2097894"/>
              <a:ext cx="615839" cy="286368"/>
            </a:xfrm>
            <a:custGeom>
              <a:avLst/>
              <a:gdLst/>
              <a:ahLst/>
              <a:cxnLst/>
              <a:rect l="l" t="t" r="r" b="b"/>
              <a:pathLst>
                <a:path w="10430" h="4850"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1188595" y="2097894"/>
              <a:ext cx="754123" cy="286368"/>
            </a:xfrm>
            <a:custGeom>
              <a:avLst/>
              <a:gdLst/>
              <a:ahLst/>
              <a:cxnLst/>
              <a:rect l="l" t="t" r="r" b="b"/>
              <a:pathLst>
                <a:path w="12772" h="4850" extrusionOk="0">
                  <a:moveTo>
                    <a:pt x="1" y="0"/>
                  </a:moveTo>
                  <a:lnTo>
                    <a:pt x="1" y="4850"/>
                  </a:lnTo>
                  <a:lnTo>
                    <a:pt x="12771" y="4850"/>
                  </a:lnTo>
                  <a:lnTo>
                    <a:pt x="1277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4739714" y="2441491"/>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4087593" y="2441491"/>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435531" y="2441491"/>
              <a:ext cx="615839" cy="286427"/>
            </a:xfrm>
            <a:custGeom>
              <a:avLst/>
              <a:gdLst/>
              <a:ahLst/>
              <a:cxnLst/>
              <a:rect l="l" t="t" r="r" b="b"/>
              <a:pathLst>
                <a:path w="10430" h="4851" extrusionOk="0">
                  <a:moveTo>
                    <a:pt x="1" y="1"/>
                  </a:moveTo>
                  <a:lnTo>
                    <a:pt x="1"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2783469" y="2441491"/>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2131407" y="2441491"/>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1479286" y="2441491"/>
              <a:ext cx="615839" cy="286427"/>
            </a:xfrm>
            <a:custGeom>
              <a:avLst/>
              <a:gdLst/>
              <a:ahLst/>
              <a:cxnLst/>
              <a:rect l="l" t="t" r="r" b="b"/>
              <a:pathLst>
                <a:path w="10430" h="4851" extrusionOk="0">
                  <a:moveTo>
                    <a:pt x="0" y="1"/>
                  </a:moveTo>
                  <a:lnTo>
                    <a:pt x="0" y="4850"/>
                  </a:lnTo>
                  <a:lnTo>
                    <a:pt x="10429" y="4850"/>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827283" y="2441491"/>
              <a:ext cx="388162" cy="286427"/>
            </a:xfrm>
            <a:custGeom>
              <a:avLst/>
              <a:gdLst/>
              <a:ahLst/>
              <a:cxnLst/>
              <a:rect l="l" t="t" r="r" b="b"/>
              <a:pathLst>
                <a:path w="6574" h="4851" extrusionOk="0">
                  <a:moveTo>
                    <a:pt x="1" y="1"/>
                  </a:moveTo>
                  <a:lnTo>
                    <a:pt x="1" y="4850"/>
                  </a:lnTo>
                  <a:lnTo>
                    <a:pt x="6574" y="4850"/>
                  </a:lnTo>
                  <a:lnTo>
                    <a:pt x="6574"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4301522" y="2767964"/>
              <a:ext cx="615898" cy="286368"/>
            </a:xfrm>
            <a:custGeom>
              <a:avLst/>
              <a:gdLst/>
              <a:ahLst/>
              <a:cxnLst/>
              <a:rect l="l" t="t" r="r" b="b"/>
              <a:pathLst>
                <a:path w="10431" h="4850" extrusionOk="0">
                  <a:moveTo>
                    <a:pt x="0" y="0"/>
                  </a:moveTo>
                  <a:lnTo>
                    <a:pt x="0"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649401" y="2767964"/>
              <a:ext cx="615780" cy="286368"/>
            </a:xfrm>
            <a:custGeom>
              <a:avLst/>
              <a:gdLst/>
              <a:ahLst/>
              <a:cxnLst/>
              <a:rect l="l" t="t" r="r" b="b"/>
              <a:pathLst>
                <a:path w="10429" h="4850"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2997398" y="2767964"/>
              <a:ext cx="615898" cy="286368"/>
            </a:xfrm>
            <a:custGeom>
              <a:avLst/>
              <a:gdLst/>
              <a:ahLst/>
              <a:cxnLst/>
              <a:rect l="l" t="t" r="r" b="b"/>
              <a:pathLst>
                <a:path w="10431" h="4850"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2345336" y="2767964"/>
              <a:ext cx="615898" cy="286368"/>
            </a:xfrm>
            <a:custGeom>
              <a:avLst/>
              <a:gdLst/>
              <a:ahLst/>
              <a:cxnLst/>
              <a:rect l="l" t="t" r="r" b="b"/>
              <a:pathLst>
                <a:path w="10431" h="4850"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1693216" y="2767964"/>
              <a:ext cx="615839" cy="286368"/>
            </a:xfrm>
            <a:custGeom>
              <a:avLst/>
              <a:gdLst/>
              <a:ahLst/>
              <a:cxnLst/>
              <a:rect l="l" t="t" r="r" b="b"/>
              <a:pathLst>
                <a:path w="10430" h="4850"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1041213" y="2767964"/>
              <a:ext cx="615898" cy="286368"/>
            </a:xfrm>
            <a:custGeom>
              <a:avLst/>
              <a:gdLst/>
              <a:ahLst/>
              <a:cxnLst/>
              <a:rect l="l" t="t" r="r" b="b"/>
              <a:pathLst>
                <a:path w="10431" h="4850"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592331" y="3111561"/>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3940210" y="3111561"/>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3288148" y="3111561"/>
              <a:ext cx="615839" cy="286427"/>
            </a:xfrm>
            <a:custGeom>
              <a:avLst/>
              <a:gdLst/>
              <a:ahLst/>
              <a:cxnLst/>
              <a:rect l="l" t="t" r="r" b="b"/>
              <a:pathLst>
                <a:path w="10430" h="4851" extrusionOk="0">
                  <a:moveTo>
                    <a:pt x="1" y="1"/>
                  </a:moveTo>
                  <a:lnTo>
                    <a:pt x="1"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2636086" y="3111561"/>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984025" y="3111561"/>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1331904" y="3111561"/>
              <a:ext cx="615839" cy="286427"/>
            </a:xfrm>
            <a:custGeom>
              <a:avLst/>
              <a:gdLst/>
              <a:ahLst/>
              <a:cxnLst/>
              <a:rect l="l" t="t" r="r" b="b"/>
              <a:pathLst>
                <a:path w="10430" h="4851" extrusionOk="0">
                  <a:moveTo>
                    <a:pt x="0" y="1"/>
                  </a:moveTo>
                  <a:lnTo>
                    <a:pt x="0" y="4850"/>
                  </a:lnTo>
                  <a:lnTo>
                    <a:pt x="10429" y="4850"/>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679901" y="3111561"/>
              <a:ext cx="251532" cy="286427"/>
            </a:xfrm>
            <a:custGeom>
              <a:avLst/>
              <a:gdLst/>
              <a:ahLst/>
              <a:cxnLst/>
              <a:rect l="l" t="t" r="r" b="b"/>
              <a:pathLst>
                <a:path w="4260" h="4851" extrusionOk="0">
                  <a:moveTo>
                    <a:pt x="1" y="1"/>
                  </a:moveTo>
                  <a:lnTo>
                    <a:pt x="1" y="4850"/>
                  </a:lnTo>
                  <a:lnTo>
                    <a:pt x="4260" y="4850"/>
                  </a:lnTo>
                  <a:lnTo>
                    <a:pt x="426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4448905" y="3437975"/>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3796843" y="3437975"/>
              <a:ext cx="615839" cy="286427"/>
            </a:xfrm>
            <a:custGeom>
              <a:avLst/>
              <a:gdLst/>
              <a:ahLst/>
              <a:cxnLst/>
              <a:rect l="l" t="t" r="r" b="b"/>
              <a:pathLst>
                <a:path w="10430" h="4851" extrusionOk="0">
                  <a:moveTo>
                    <a:pt x="1" y="1"/>
                  </a:moveTo>
                  <a:lnTo>
                    <a:pt x="1"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3144781" y="3437975"/>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2492719" y="3437975"/>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1840598" y="3437975"/>
              <a:ext cx="615839" cy="286427"/>
            </a:xfrm>
            <a:custGeom>
              <a:avLst/>
              <a:gdLst/>
              <a:ahLst/>
              <a:cxnLst/>
              <a:rect l="l" t="t" r="r" b="b"/>
              <a:pathLst>
                <a:path w="10430" h="4851" extrusionOk="0">
                  <a:moveTo>
                    <a:pt x="0" y="1"/>
                  </a:moveTo>
                  <a:lnTo>
                    <a:pt x="0" y="4851"/>
                  </a:lnTo>
                  <a:lnTo>
                    <a:pt x="10429" y="4851"/>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1188595" y="3437975"/>
              <a:ext cx="754123" cy="286427"/>
            </a:xfrm>
            <a:custGeom>
              <a:avLst/>
              <a:gdLst/>
              <a:ahLst/>
              <a:cxnLst/>
              <a:rect l="l" t="t" r="r" b="b"/>
              <a:pathLst>
                <a:path w="12772" h="4851" extrusionOk="0">
                  <a:moveTo>
                    <a:pt x="1" y="1"/>
                  </a:moveTo>
                  <a:lnTo>
                    <a:pt x="1" y="4851"/>
                  </a:lnTo>
                  <a:lnTo>
                    <a:pt x="12771" y="4851"/>
                  </a:lnTo>
                  <a:lnTo>
                    <a:pt x="1277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739714" y="3781690"/>
              <a:ext cx="615898" cy="286368"/>
            </a:xfrm>
            <a:custGeom>
              <a:avLst/>
              <a:gdLst/>
              <a:ahLst/>
              <a:cxnLst/>
              <a:rect l="l" t="t" r="r" b="b"/>
              <a:pathLst>
                <a:path w="10431" h="4850" extrusionOk="0">
                  <a:moveTo>
                    <a:pt x="1" y="1"/>
                  </a:moveTo>
                  <a:lnTo>
                    <a:pt x="1" y="4849"/>
                  </a:lnTo>
                  <a:lnTo>
                    <a:pt x="10431" y="4849"/>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4087593" y="3781690"/>
              <a:ext cx="615898" cy="286368"/>
            </a:xfrm>
            <a:custGeom>
              <a:avLst/>
              <a:gdLst/>
              <a:ahLst/>
              <a:cxnLst/>
              <a:rect l="l" t="t" r="r" b="b"/>
              <a:pathLst>
                <a:path w="10431" h="4850" extrusionOk="0">
                  <a:moveTo>
                    <a:pt x="0" y="1"/>
                  </a:moveTo>
                  <a:lnTo>
                    <a:pt x="0" y="4849"/>
                  </a:lnTo>
                  <a:lnTo>
                    <a:pt x="10430" y="4849"/>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3435531" y="3781690"/>
              <a:ext cx="615839" cy="286368"/>
            </a:xfrm>
            <a:custGeom>
              <a:avLst/>
              <a:gdLst/>
              <a:ahLst/>
              <a:cxnLst/>
              <a:rect l="l" t="t" r="r" b="b"/>
              <a:pathLst>
                <a:path w="10430" h="4850" extrusionOk="0">
                  <a:moveTo>
                    <a:pt x="1" y="1"/>
                  </a:moveTo>
                  <a:lnTo>
                    <a:pt x="1" y="4849"/>
                  </a:lnTo>
                  <a:lnTo>
                    <a:pt x="10430" y="4849"/>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2783469" y="3781690"/>
              <a:ext cx="615898" cy="286368"/>
            </a:xfrm>
            <a:custGeom>
              <a:avLst/>
              <a:gdLst/>
              <a:ahLst/>
              <a:cxnLst/>
              <a:rect l="l" t="t" r="r" b="b"/>
              <a:pathLst>
                <a:path w="10431" h="4850" extrusionOk="0">
                  <a:moveTo>
                    <a:pt x="0" y="1"/>
                  </a:moveTo>
                  <a:lnTo>
                    <a:pt x="0" y="4849"/>
                  </a:lnTo>
                  <a:lnTo>
                    <a:pt x="10430" y="4849"/>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2131407" y="3781690"/>
              <a:ext cx="615898" cy="286368"/>
            </a:xfrm>
            <a:custGeom>
              <a:avLst/>
              <a:gdLst/>
              <a:ahLst/>
              <a:cxnLst/>
              <a:rect l="l" t="t" r="r" b="b"/>
              <a:pathLst>
                <a:path w="10431" h="4850" extrusionOk="0">
                  <a:moveTo>
                    <a:pt x="1" y="1"/>
                  </a:moveTo>
                  <a:lnTo>
                    <a:pt x="1" y="4849"/>
                  </a:lnTo>
                  <a:lnTo>
                    <a:pt x="10431" y="4849"/>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1479286" y="3781690"/>
              <a:ext cx="615839" cy="286368"/>
            </a:xfrm>
            <a:custGeom>
              <a:avLst/>
              <a:gdLst/>
              <a:ahLst/>
              <a:cxnLst/>
              <a:rect l="l" t="t" r="r" b="b"/>
              <a:pathLst>
                <a:path w="10430" h="4850" extrusionOk="0">
                  <a:moveTo>
                    <a:pt x="0" y="1"/>
                  </a:moveTo>
                  <a:lnTo>
                    <a:pt x="0" y="4849"/>
                  </a:lnTo>
                  <a:lnTo>
                    <a:pt x="10429" y="4849"/>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827283" y="3781690"/>
              <a:ext cx="388162" cy="286368"/>
            </a:xfrm>
            <a:custGeom>
              <a:avLst/>
              <a:gdLst/>
              <a:ahLst/>
              <a:cxnLst/>
              <a:rect l="l" t="t" r="r" b="b"/>
              <a:pathLst>
                <a:path w="6574" h="4850" extrusionOk="0">
                  <a:moveTo>
                    <a:pt x="1" y="1"/>
                  </a:moveTo>
                  <a:lnTo>
                    <a:pt x="1" y="4849"/>
                  </a:lnTo>
                  <a:lnTo>
                    <a:pt x="6574" y="4849"/>
                  </a:lnTo>
                  <a:lnTo>
                    <a:pt x="6574"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4301522" y="4108164"/>
              <a:ext cx="615898" cy="286368"/>
            </a:xfrm>
            <a:custGeom>
              <a:avLst/>
              <a:gdLst/>
              <a:ahLst/>
              <a:cxnLst/>
              <a:rect l="l" t="t" r="r" b="b"/>
              <a:pathLst>
                <a:path w="10431" h="4850" extrusionOk="0">
                  <a:moveTo>
                    <a:pt x="0" y="0"/>
                  </a:moveTo>
                  <a:lnTo>
                    <a:pt x="0"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3649401" y="4108164"/>
              <a:ext cx="615780" cy="286368"/>
            </a:xfrm>
            <a:custGeom>
              <a:avLst/>
              <a:gdLst/>
              <a:ahLst/>
              <a:cxnLst/>
              <a:rect l="l" t="t" r="r" b="b"/>
              <a:pathLst>
                <a:path w="10429" h="4850"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2997398" y="4108164"/>
              <a:ext cx="615898" cy="286368"/>
            </a:xfrm>
            <a:custGeom>
              <a:avLst/>
              <a:gdLst/>
              <a:ahLst/>
              <a:cxnLst/>
              <a:rect l="l" t="t" r="r" b="b"/>
              <a:pathLst>
                <a:path w="10431" h="4850" extrusionOk="0">
                  <a:moveTo>
                    <a:pt x="0" y="0"/>
                  </a:moveTo>
                  <a:lnTo>
                    <a:pt x="0" y="4850"/>
                  </a:lnTo>
                  <a:lnTo>
                    <a:pt x="10430" y="4850"/>
                  </a:lnTo>
                  <a:lnTo>
                    <a:pt x="10430"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2345336" y="4108164"/>
              <a:ext cx="615898" cy="286368"/>
            </a:xfrm>
            <a:custGeom>
              <a:avLst/>
              <a:gdLst/>
              <a:ahLst/>
              <a:cxnLst/>
              <a:rect l="l" t="t" r="r" b="b"/>
              <a:pathLst>
                <a:path w="10431" h="4850"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1693216" y="4108164"/>
              <a:ext cx="615839" cy="286368"/>
            </a:xfrm>
            <a:custGeom>
              <a:avLst/>
              <a:gdLst/>
              <a:ahLst/>
              <a:cxnLst/>
              <a:rect l="l" t="t" r="r" b="b"/>
              <a:pathLst>
                <a:path w="10430" h="4850" extrusionOk="0">
                  <a:moveTo>
                    <a:pt x="0" y="0"/>
                  </a:moveTo>
                  <a:lnTo>
                    <a:pt x="0" y="4850"/>
                  </a:lnTo>
                  <a:lnTo>
                    <a:pt x="10429" y="4850"/>
                  </a:lnTo>
                  <a:lnTo>
                    <a:pt x="104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1041213" y="4108164"/>
              <a:ext cx="615898" cy="286368"/>
            </a:xfrm>
            <a:custGeom>
              <a:avLst/>
              <a:gdLst/>
              <a:ahLst/>
              <a:cxnLst/>
              <a:rect l="l" t="t" r="r" b="b"/>
              <a:pathLst>
                <a:path w="10431" h="4850" extrusionOk="0">
                  <a:moveTo>
                    <a:pt x="1" y="0"/>
                  </a:moveTo>
                  <a:lnTo>
                    <a:pt x="1" y="4850"/>
                  </a:lnTo>
                  <a:lnTo>
                    <a:pt x="10431" y="4850"/>
                  </a:lnTo>
                  <a:lnTo>
                    <a:pt x="10431"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4592331" y="4451760"/>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3940210" y="4451760"/>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288148" y="4451760"/>
              <a:ext cx="615839" cy="286427"/>
            </a:xfrm>
            <a:custGeom>
              <a:avLst/>
              <a:gdLst/>
              <a:ahLst/>
              <a:cxnLst/>
              <a:rect l="l" t="t" r="r" b="b"/>
              <a:pathLst>
                <a:path w="10430" h="4851" extrusionOk="0">
                  <a:moveTo>
                    <a:pt x="1" y="1"/>
                  </a:moveTo>
                  <a:lnTo>
                    <a:pt x="1"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2636086" y="4451760"/>
              <a:ext cx="615898" cy="286427"/>
            </a:xfrm>
            <a:custGeom>
              <a:avLst/>
              <a:gdLst/>
              <a:ahLst/>
              <a:cxnLst/>
              <a:rect l="l" t="t" r="r" b="b"/>
              <a:pathLst>
                <a:path w="10431" h="4851" extrusionOk="0">
                  <a:moveTo>
                    <a:pt x="0" y="1"/>
                  </a:moveTo>
                  <a:lnTo>
                    <a:pt x="0" y="4850"/>
                  </a:lnTo>
                  <a:lnTo>
                    <a:pt x="10430" y="4850"/>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1984025" y="4451760"/>
              <a:ext cx="615898" cy="286427"/>
            </a:xfrm>
            <a:custGeom>
              <a:avLst/>
              <a:gdLst/>
              <a:ahLst/>
              <a:cxnLst/>
              <a:rect l="l" t="t" r="r" b="b"/>
              <a:pathLst>
                <a:path w="10431" h="4851" extrusionOk="0">
                  <a:moveTo>
                    <a:pt x="1" y="1"/>
                  </a:moveTo>
                  <a:lnTo>
                    <a:pt x="1" y="4850"/>
                  </a:lnTo>
                  <a:lnTo>
                    <a:pt x="10431" y="4850"/>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1331904" y="4451760"/>
              <a:ext cx="615839" cy="286427"/>
            </a:xfrm>
            <a:custGeom>
              <a:avLst/>
              <a:gdLst/>
              <a:ahLst/>
              <a:cxnLst/>
              <a:rect l="l" t="t" r="r" b="b"/>
              <a:pathLst>
                <a:path w="10430" h="4851" extrusionOk="0">
                  <a:moveTo>
                    <a:pt x="0" y="1"/>
                  </a:moveTo>
                  <a:lnTo>
                    <a:pt x="0" y="4850"/>
                  </a:lnTo>
                  <a:lnTo>
                    <a:pt x="10429" y="4850"/>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679901" y="4451760"/>
              <a:ext cx="251532" cy="286427"/>
            </a:xfrm>
            <a:custGeom>
              <a:avLst/>
              <a:gdLst/>
              <a:ahLst/>
              <a:cxnLst/>
              <a:rect l="l" t="t" r="r" b="b"/>
              <a:pathLst>
                <a:path w="4260" h="4851" extrusionOk="0">
                  <a:moveTo>
                    <a:pt x="1" y="1"/>
                  </a:moveTo>
                  <a:lnTo>
                    <a:pt x="1" y="4850"/>
                  </a:lnTo>
                  <a:lnTo>
                    <a:pt x="4260" y="4850"/>
                  </a:lnTo>
                  <a:lnTo>
                    <a:pt x="426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448905" y="4778175"/>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3796843" y="4778175"/>
              <a:ext cx="615839" cy="286427"/>
            </a:xfrm>
            <a:custGeom>
              <a:avLst/>
              <a:gdLst/>
              <a:ahLst/>
              <a:cxnLst/>
              <a:rect l="l" t="t" r="r" b="b"/>
              <a:pathLst>
                <a:path w="10430" h="4851" extrusionOk="0">
                  <a:moveTo>
                    <a:pt x="1" y="1"/>
                  </a:moveTo>
                  <a:lnTo>
                    <a:pt x="1"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3144781" y="4778175"/>
              <a:ext cx="615898" cy="286427"/>
            </a:xfrm>
            <a:custGeom>
              <a:avLst/>
              <a:gdLst/>
              <a:ahLst/>
              <a:cxnLst/>
              <a:rect l="l" t="t" r="r" b="b"/>
              <a:pathLst>
                <a:path w="10431" h="4851" extrusionOk="0">
                  <a:moveTo>
                    <a:pt x="0" y="1"/>
                  </a:moveTo>
                  <a:lnTo>
                    <a:pt x="0" y="4851"/>
                  </a:lnTo>
                  <a:lnTo>
                    <a:pt x="10430" y="4851"/>
                  </a:lnTo>
                  <a:lnTo>
                    <a:pt x="1043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2492719" y="4778175"/>
              <a:ext cx="615898" cy="286427"/>
            </a:xfrm>
            <a:custGeom>
              <a:avLst/>
              <a:gdLst/>
              <a:ahLst/>
              <a:cxnLst/>
              <a:rect l="l" t="t" r="r" b="b"/>
              <a:pathLst>
                <a:path w="10431" h="4851" extrusionOk="0">
                  <a:moveTo>
                    <a:pt x="1" y="1"/>
                  </a:moveTo>
                  <a:lnTo>
                    <a:pt x="1" y="4851"/>
                  </a:lnTo>
                  <a:lnTo>
                    <a:pt x="10431" y="4851"/>
                  </a:lnTo>
                  <a:lnTo>
                    <a:pt x="1043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1840598" y="4778175"/>
              <a:ext cx="615839" cy="286427"/>
            </a:xfrm>
            <a:custGeom>
              <a:avLst/>
              <a:gdLst/>
              <a:ahLst/>
              <a:cxnLst/>
              <a:rect l="l" t="t" r="r" b="b"/>
              <a:pathLst>
                <a:path w="10430" h="4851" extrusionOk="0">
                  <a:moveTo>
                    <a:pt x="0" y="1"/>
                  </a:moveTo>
                  <a:lnTo>
                    <a:pt x="0" y="4851"/>
                  </a:lnTo>
                  <a:lnTo>
                    <a:pt x="10429" y="4851"/>
                  </a:lnTo>
                  <a:lnTo>
                    <a:pt x="104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1188595" y="4778175"/>
              <a:ext cx="754123" cy="286427"/>
            </a:xfrm>
            <a:custGeom>
              <a:avLst/>
              <a:gdLst/>
              <a:ahLst/>
              <a:cxnLst/>
              <a:rect l="l" t="t" r="r" b="b"/>
              <a:pathLst>
                <a:path w="12772" h="4851" extrusionOk="0">
                  <a:moveTo>
                    <a:pt x="1" y="1"/>
                  </a:moveTo>
                  <a:lnTo>
                    <a:pt x="1" y="4851"/>
                  </a:lnTo>
                  <a:lnTo>
                    <a:pt x="12771" y="4851"/>
                  </a:lnTo>
                  <a:lnTo>
                    <a:pt x="12771"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36"/>
          <p:cNvSpPr/>
          <p:nvPr/>
        </p:nvSpPr>
        <p:spPr>
          <a:xfrm flipH="1">
            <a:off x="5249167" y="4608575"/>
            <a:ext cx="3916200" cy="55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36"/>
          <p:cNvGrpSpPr/>
          <p:nvPr/>
        </p:nvGrpSpPr>
        <p:grpSpPr>
          <a:xfrm>
            <a:off x="5346625" y="1040338"/>
            <a:ext cx="3421225" cy="3551693"/>
            <a:chOff x="70400" y="106100"/>
            <a:chExt cx="3421225" cy="3551693"/>
          </a:xfrm>
        </p:grpSpPr>
        <p:sp>
          <p:nvSpPr>
            <p:cNvPr id="1113" name="Google Shape;1113;p36"/>
            <p:cNvSpPr/>
            <p:nvPr/>
          </p:nvSpPr>
          <p:spPr>
            <a:xfrm>
              <a:off x="70400" y="106100"/>
              <a:ext cx="2869485" cy="3453014"/>
            </a:xfrm>
            <a:custGeom>
              <a:avLst/>
              <a:gdLst/>
              <a:ahLst/>
              <a:cxnLst/>
              <a:rect l="l" t="t" r="r" b="b"/>
              <a:pathLst>
                <a:path w="87531" h="105331" extrusionOk="0">
                  <a:moveTo>
                    <a:pt x="7568" y="1"/>
                  </a:moveTo>
                  <a:lnTo>
                    <a:pt x="7568" y="18493"/>
                  </a:lnTo>
                  <a:lnTo>
                    <a:pt x="7568" y="37852"/>
                  </a:lnTo>
                  <a:cubicBezTo>
                    <a:pt x="7206" y="37966"/>
                    <a:pt x="6942" y="38306"/>
                    <a:pt x="6942" y="38711"/>
                  </a:cubicBezTo>
                  <a:cubicBezTo>
                    <a:pt x="6942" y="39212"/>
                    <a:pt x="7342" y="39617"/>
                    <a:pt x="7834" y="39617"/>
                  </a:cubicBezTo>
                  <a:lnTo>
                    <a:pt x="10296" y="39617"/>
                  </a:lnTo>
                  <a:lnTo>
                    <a:pt x="10296" y="46194"/>
                  </a:lnTo>
                  <a:lnTo>
                    <a:pt x="10296" y="69447"/>
                  </a:lnTo>
                  <a:lnTo>
                    <a:pt x="8921" y="69447"/>
                  </a:lnTo>
                  <a:cubicBezTo>
                    <a:pt x="8591" y="69447"/>
                    <a:pt x="8320" y="69721"/>
                    <a:pt x="8320" y="70057"/>
                  </a:cubicBezTo>
                  <a:lnTo>
                    <a:pt x="8320" y="70649"/>
                  </a:lnTo>
                  <a:cubicBezTo>
                    <a:pt x="8320" y="70986"/>
                    <a:pt x="8591" y="71258"/>
                    <a:pt x="8921" y="71258"/>
                  </a:cubicBezTo>
                  <a:lnTo>
                    <a:pt x="9920" y="71258"/>
                  </a:lnTo>
                  <a:lnTo>
                    <a:pt x="9920" y="86763"/>
                  </a:lnTo>
                  <a:lnTo>
                    <a:pt x="8870" y="85934"/>
                  </a:lnTo>
                  <a:cubicBezTo>
                    <a:pt x="8820" y="85866"/>
                    <a:pt x="8754" y="85813"/>
                    <a:pt x="8675" y="85780"/>
                  </a:cubicBezTo>
                  <a:lnTo>
                    <a:pt x="8650" y="85760"/>
                  </a:lnTo>
                  <a:lnTo>
                    <a:pt x="8650" y="85772"/>
                  </a:lnTo>
                  <a:cubicBezTo>
                    <a:pt x="8603" y="85756"/>
                    <a:pt x="8553" y="85745"/>
                    <a:pt x="8502" y="85745"/>
                  </a:cubicBezTo>
                  <a:lnTo>
                    <a:pt x="1" y="85745"/>
                  </a:lnTo>
                  <a:lnTo>
                    <a:pt x="1" y="105330"/>
                  </a:lnTo>
                  <a:lnTo>
                    <a:pt x="86872" y="105330"/>
                  </a:lnTo>
                  <a:lnTo>
                    <a:pt x="86872" y="104234"/>
                  </a:lnTo>
                  <a:lnTo>
                    <a:pt x="86872" y="100232"/>
                  </a:lnTo>
                  <a:lnTo>
                    <a:pt x="86872" y="99723"/>
                  </a:lnTo>
                  <a:lnTo>
                    <a:pt x="86872" y="95721"/>
                  </a:lnTo>
                  <a:lnTo>
                    <a:pt x="86872" y="95149"/>
                  </a:lnTo>
                  <a:lnTo>
                    <a:pt x="86872" y="91145"/>
                  </a:lnTo>
                  <a:lnTo>
                    <a:pt x="86872" y="85935"/>
                  </a:lnTo>
                  <a:lnTo>
                    <a:pt x="86872" y="81933"/>
                  </a:lnTo>
                  <a:lnTo>
                    <a:pt x="86872" y="81424"/>
                  </a:lnTo>
                  <a:lnTo>
                    <a:pt x="86872" y="77423"/>
                  </a:lnTo>
                  <a:lnTo>
                    <a:pt x="86872" y="76850"/>
                  </a:lnTo>
                  <a:lnTo>
                    <a:pt x="86872" y="74213"/>
                  </a:lnTo>
                  <a:lnTo>
                    <a:pt x="86872" y="72847"/>
                  </a:lnTo>
                  <a:lnTo>
                    <a:pt x="86872" y="71223"/>
                  </a:lnTo>
                  <a:cubicBezTo>
                    <a:pt x="87251" y="71118"/>
                    <a:pt x="87530" y="70770"/>
                    <a:pt x="87530" y="70353"/>
                  </a:cubicBezTo>
                  <a:cubicBezTo>
                    <a:pt x="87530" y="69854"/>
                    <a:pt x="87130" y="69447"/>
                    <a:pt x="86636" y="69447"/>
                  </a:cubicBezTo>
                  <a:lnTo>
                    <a:pt x="74643" y="69447"/>
                  </a:lnTo>
                  <a:lnTo>
                    <a:pt x="74643" y="68494"/>
                  </a:lnTo>
                  <a:lnTo>
                    <a:pt x="74643" y="64110"/>
                  </a:lnTo>
                  <a:lnTo>
                    <a:pt x="74643" y="63443"/>
                  </a:lnTo>
                  <a:lnTo>
                    <a:pt x="74643" y="59059"/>
                  </a:lnTo>
                  <a:lnTo>
                    <a:pt x="74643" y="58532"/>
                  </a:lnTo>
                  <a:lnTo>
                    <a:pt x="77400" y="58532"/>
                  </a:lnTo>
                  <a:lnTo>
                    <a:pt x="77371" y="58997"/>
                  </a:lnTo>
                  <a:lnTo>
                    <a:pt x="78406" y="59251"/>
                  </a:lnTo>
                  <a:lnTo>
                    <a:pt x="79770" y="53109"/>
                  </a:lnTo>
                  <a:lnTo>
                    <a:pt x="77747" y="53008"/>
                  </a:lnTo>
                  <a:lnTo>
                    <a:pt x="77696" y="53817"/>
                  </a:lnTo>
                  <a:lnTo>
                    <a:pt x="74643" y="53817"/>
                  </a:lnTo>
                  <a:lnTo>
                    <a:pt x="74643" y="50196"/>
                  </a:lnTo>
                  <a:lnTo>
                    <a:pt x="74643" y="49243"/>
                  </a:lnTo>
                  <a:lnTo>
                    <a:pt x="74643" y="44859"/>
                  </a:lnTo>
                  <a:lnTo>
                    <a:pt x="74643" y="43969"/>
                  </a:lnTo>
                  <a:lnTo>
                    <a:pt x="74643" y="39617"/>
                  </a:lnTo>
                  <a:lnTo>
                    <a:pt x="76665" y="39617"/>
                  </a:lnTo>
                  <a:cubicBezTo>
                    <a:pt x="77158" y="39617"/>
                    <a:pt x="77559" y="39212"/>
                    <a:pt x="77559" y="38711"/>
                  </a:cubicBezTo>
                  <a:cubicBezTo>
                    <a:pt x="77559" y="38211"/>
                    <a:pt x="77158" y="37806"/>
                    <a:pt x="76665" y="37806"/>
                  </a:cubicBezTo>
                  <a:lnTo>
                    <a:pt x="75490" y="37806"/>
                  </a:lnTo>
                  <a:lnTo>
                    <a:pt x="75490" y="15886"/>
                  </a:lnTo>
                  <a:lnTo>
                    <a:pt x="75387" y="15726"/>
                  </a:lnTo>
                  <a:lnTo>
                    <a:pt x="70518" y="8189"/>
                  </a:lnTo>
                  <a:lnTo>
                    <a:pt x="65228"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951419" y="106100"/>
              <a:ext cx="2145483" cy="1258323"/>
            </a:xfrm>
            <a:custGeom>
              <a:avLst/>
              <a:gdLst/>
              <a:ahLst/>
              <a:cxnLst/>
              <a:rect l="l" t="t" r="r" b="b"/>
              <a:pathLst>
                <a:path w="65446" h="38384" extrusionOk="0">
                  <a:moveTo>
                    <a:pt x="1" y="1"/>
                  </a:moveTo>
                  <a:lnTo>
                    <a:pt x="1" y="38383"/>
                  </a:lnTo>
                  <a:lnTo>
                    <a:pt x="65446" y="38383"/>
                  </a:lnTo>
                  <a:lnTo>
                    <a:pt x="65446" y="15681"/>
                  </a:lnTo>
                  <a:lnTo>
                    <a:pt x="55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2187074" y="382650"/>
              <a:ext cx="733115" cy="981770"/>
            </a:xfrm>
            <a:custGeom>
              <a:avLst/>
              <a:gdLst/>
              <a:ahLst/>
              <a:cxnLst/>
              <a:rect l="l" t="t" r="r" b="b"/>
              <a:pathLst>
                <a:path w="22363" h="29948" extrusionOk="0">
                  <a:moveTo>
                    <a:pt x="15428" y="0"/>
                  </a:moveTo>
                  <a:cubicBezTo>
                    <a:pt x="15449" y="8389"/>
                    <a:pt x="11254" y="18946"/>
                    <a:pt x="4667" y="25950"/>
                  </a:cubicBezTo>
                  <a:cubicBezTo>
                    <a:pt x="3117" y="27599"/>
                    <a:pt x="1545" y="28929"/>
                    <a:pt x="0" y="29947"/>
                  </a:cubicBezTo>
                  <a:lnTo>
                    <a:pt x="9058" y="29947"/>
                  </a:lnTo>
                  <a:cubicBezTo>
                    <a:pt x="10304" y="22682"/>
                    <a:pt x="14058" y="14731"/>
                    <a:pt x="19367" y="9087"/>
                  </a:cubicBezTo>
                  <a:cubicBezTo>
                    <a:pt x="20362" y="8030"/>
                    <a:pt x="21363" y="7104"/>
                    <a:pt x="22363" y="6307"/>
                  </a:cubicBezTo>
                  <a:lnTo>
                    <a:pt x="20175"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1161847" y="106100"/>
              <a:ext cx="1772091" cy="1258323"/>
            </a:xfrm>
            <a:custGeom>
              <a:avLst/>
              <a:gdLst/>
              <a:ahLst/>
              <a:cxnLst/>
              <a:rect l="l" t="t" r="r" b="b"/>
              <a:pathLst>
                <a:path w="54056" h="38384" extrusionOk="0">
                  <a:moveTo>
                    <a:pt x="37292" y="1"/>
                  </a:moveTo>
                  <a:cubicBezTo>
                    <a:pt x="37344" y="10753"/>
                    <a:pt x="27204" y="24283"/>
                    <a:pt x="11281" y="33261"/>
                  </a:cubicBezTo>
                  <a:cubicBezTo>
                    <a:pt x="7533" y="35372"/>
                    <a:pt x="3736" y="37080"/>
                    <a:pt x="0" y="38383"/>
                  </a:cubicBezTo>
                  <a:lnTo>
                    <a:pt x="21895" y="38383"/>
                  </a:lnTo>
                  <a:cubicBezTo>
                    <a:pt x="24909" y="29071"/>
                    <a:pt x="33983" y="18881"/>
                    <a:pt x="46815" y="11647"/>
                  </a:cubicBezTo>
                  <a:cubicBezTo>
                    <a:pt x="49218" y="10292"/>
                    <a:pt x="51640" y="9105"/>
                    <a:pt x="54055" y="8083"/>
                  </a:cubicBezTo>
                  <a:lnTo>
                    <a:pt x="48765"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951419" y="106100"/>
              <a:ext cx="2142107" cy="508916"/>
            </a:xfrm>
            <a:custGeom>
              <a:avLst/>
              <a:gdLst/>
              <a:ahLst/>
              <a:cxnLst/>
              <a:rect l="l" t="t" r="r" b="b"/>
              <a:pathLst>
                <a:path w="65343" h="15524" extrusionOk="0">
                  <a:moveTo>
                    <a:pt x="1" y="1"/>
                  </a:moveTo>
                  <a:lnTo>
                    <a:pt x="1" y="15524"/>
                  </a:lnTo>
                  <a:lnTo>
                    <a:pt x="65343" y="15524"/>
                  </a:lnTo>
                  <a:lnTo>
                    <a:pt x="55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951419" y="478832"/>
              <a:ext cx="2142107" cy="136179"/>
            </a:xfrm>
            <a:custGeom>
              <a:avLst/>
              <a:gdLst/>
              <a:ahLst/>
              <a:cxnLst/>
              <a:rect l="l" t="t" r="r" b="b"/>
              <a:pathLst>
                <a:path w="65343" h="4154" extrusionOk="0">
                  <a:moveTo>
                    <a:pt x="1" y="1"/>
                  </a:moveTo>
                  <a:lnTo>
                    <a:pt x="1" y="4154"/>
                  </a:lnTo>
                  <a:lnTo>
                    <a:pt x="65343" y="4154"/>
                  </a:lnTo>
                  <a:lnTo>
                    <a:pt x="63195" y="872"/>
                  </a:lnTo>
                  <a:cubicBezTo>
                    <a:pt x="55074" y="1976"/>
                    <a:pt x="45307" y="2616"/>
                    <a:pt x="34730" y="2616"/>
                  </a:cubicBezTo>
                  <a:cubicBezTo>
                    <a:pt x="21616" y="2616"/>
                    <a:pt x="9480" y="1632"/>
                    <a:pt x="1"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1147783" y="1357196"/>
              <a:ext cx="1575920" cy="1036189"/>
            </a:xfrm>
            <a:custGeom>
              <a:avLst/>
              <a:gdLst/>
              <a:ahLst/>
              <a:cxnLst/>
              <a:rect l="l" t="t" r="r" b="b"/>
              <a:pathLst>
                <a:path w="48072" h="31608" extrusionOk="0">
                  <a:moveTo>
                    <a:pt x="0" y="0"/>
                  </a:moveTo>
                  <a:lnTo>
                    <a:pt x="0" y="31608"/>
                  </a:lnTo>
                  <a:lnTo>
                    <a:pt x="48072" y="31608"/>
                  </a:lnTo>
                  <a:lnTo>
                    <a:pt x="48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1147783" y="1355491"/>
              <a:ext cx="1575920" cy="419518"/>
            </a:xfrm>
            <a:custGeom>
              <a:avLst/>
              <a:gdLst/>
              <a:ahLst/>
              <a:cxnLst/>
              <a:rect l="l" t="t" r="r" b="b"/>
              <a:pathLst>
                <a:path w="48072" h="12797" extrusionOk="0">
                  <a:moveTo>
                    <a:pt x="0" y="1"/>
                  </a:moveTo>
                  <a:lnTo>
                    <a:pt x="0" y="12796"/>
                  </a:lnTo>
                  <a:lnTo>
                    <a:pt x="48072" y="12796"/>
                  </a:lnTo>
                  <a:lnTo>
                    <a:pt x="48072"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2469618" y="2298599"/>
              <a:ext cx="232821" cy="119492"/>
            </a:xfrm>
            <a:custGeom>
              <a:avLst/>
              <a:gdLst/>
              <a:ahLst/>
              <a:cxnLst/>
              <a:rect l="l" t="t" r="r" b="b"/>
              <a:pathLst>
                <a:path w="7102" h="3645" extrusionOk="0">
                  <a:moveTo>
                    <a:pt x="0" y="1"/>
                  </a:moveTo>
                  <a:lnTo>
                    <a:pt x="0" y="3645"/>
                  </a:lnTo>
                  <a:lnTo>
                    <a:pt x="7101" y="3645"/>
                  </a:lnTo>
                  <a:lnTo>
                    <a:pt x="7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2214868" y="2298599"/>
              <a:ext cx="232756" cy="119492"/>
            </a:xfrm>
            <a:custGeom>
              <a:avLst/>
              <a:gdLst/>
              <a:ahLst/>
              <a:cxnLst/>
              <a:rect l="l" t="t" r="r" b="b"/>
              <a:pathLst>
                <a:path w="7100" h="3645" extrusionOk="0">
                  <a:moveTo>
                    <a:pt x="0" y="1"/>
                  </a:moveTo>
                  <a:lnTo>
                    <a:pt x="0" y="3645"/>
                  </a:lnTo>
                  <a:lnTo>
                    <a:pt x="7099" y="3645"/>
                  </a:lnTo>
                  <a:lnTo>
                    <a:pt x="7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1960086" y="2298599"/>
              <a:ext cx="232789" cy="119492"/>
            </a:xfrm>
            <a:custGeom>
              <a:avLst/>
              <a:gdLst/>
              <a:ahLst/>
              <a:cxnLst/>
              <a:rect l="l" t="t" r="r" b="b"/>
              <a:pathLst>
                <a:path w="7101" h="3645" extrusionOk="0">
                  <a:moveTo>
                    <a:pt x="1" y="1"/>
                  </a:moveTo>
                  <a:lnTo>
                    <a:pt x="1"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1705336" y="2298599"/>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1450521" y="2298599"/>
              <a:ext cx="232821" cy="119492"/>
            </a:xfrm>
            <a:custGeom>
              <a:avLst/>
              <a:gdLst/>
              <a:ahLst/>
              <a:cxnLst/>
              <a:rect l="l" t="t" r="r" b="b"/>
              <a:pathLst>
                <a:path w="7102" h="3645" extrusionOk="0">
                  <a:moveTo>
                    <a:pt x="1" y="1"/>
                  </a:moveTo>
                  <a:lnTo>
                    <a:pt x="1" y="3645"/>
                  </a:lnTo>
                  <a:lnTo>
                    <a:pt x="7101" y="3645"/>
                  </a:lnTo>
                  <a:lnTo>
                    <a:pt x="7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1195772" y="2298599"/>
              <a:ext cx="232756" cy="119492"/>
            </a:xfrm>
            <a:custGeom>
              <a:avLst/>
              <a:gdLst/>
              <a:ahLst/>
              <a:cxnLst/>
              <a:rect l="l" t="t" r="r" b="b"/>
              <a:pathLst>
                <a:path w="7100" h="3645" extrusionOk="0">
                  <a:moveTo>
                    <a:pt x="0" y="1"/>
                  </a:moveTo>
                  <a:lnTo>
                    <a:pt x="0" y="3645"/>
                  </a:lnTo>
                  <a:lnTo>
                    <a:pt x="7099" y="3645"/>
                  </a:lnTo>
                  <a:lnTo>
                    <a:pt x="7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2586486" y="2162062"/>
              <a:ext cx="138899" cy="119492"/>
            </a:xfrm>
            <a:custGeom>
              <a:avLst/>
              <a:gdLst/>
              <a:ahLst/>
              <a:cxnLst/>
              <a:rect l="l" t="t" r="r" b="b"/>
              <a:pathLst>
                <a:path w="4237" h="3645" extrusionOk="0">
                  <a:moveTo>
                    <a:pt x="1" y="0"/>
                  </a:moveTo>
                  <a:lnTo>
                    <a:pt x="1" y="3645"/>
                  </a:lnTo>
                  <a:lnTo>
                    <a:pt x="4237" y="3645"/>
                  </a:lnTo>
                  <a:lnTo>
                    <a:pt x="4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2330753" y="2162062"/>
              <a:ext cx="232756" cy="119492"/>
            </a:xfrm>
            <a:custGeom>
              <a:avLst/>
              <a:gdLst/>
              <a:ahLst/>
              <a:cxnLst/>
              <a:rect l="l" t="t" r="r" b="b"/>
              <a:pathLst>
                <a:path w="7100" h="3645" extrusionOk="0">
                  <a:moveTo>
                    <a:pt x="0" y="0"/>
                  </a:moveTo>
                  <a:lnTo>
                    <a:pt x="0" y="3645"/>
                  </a:lnTo>
                  <a:lnTo>
                    <a:pt x="7100" y="3645"/>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2074987" y="2162062"/>
              <a:ext cx="232821" cy="119492"/>
            </a:xfrm>
            <a:custGeom>
              <a:avLst/>
              <a:gdLst/>
              <a:ahLst/>
              <a:cxnLst/>
              <a:rect l="l" t="t" r="r" b="b"/>
              <a:pathLst>
                <a:path w="7102" h="3645" extrusionOk="0">
                  <a:moveTo>
                    <a:pt x="1" y="0"/>
                  </a:moveTo>
                  <a:lnTo>
                    <a:pt x="1" y="3645"/>
                  </a:lnTo>
                  <a:lnTo>
                    <a:pt x="7102" y="3645"/>
                  </a:lnTo>
                  <a:lnTo>
                    <a:pt x="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1819287" y="2162062"/>
              <a:ext cx="232789" cy="119492"/>
            </a:xfrm>
            <a:custGeom>
              <a:avLst/>
              <a:gdLst/>
              <a:ahLst/>
              <a:cxnLst/>
              <a:rect l="l" t="t" r="r" b="b"/>
              <a:pathLst>
                <a:path w="7101" h="3645" extrusionOk="0">
                  <a:moveTo>
                    <a:pt x="1" y="0"/>
                  </a:moveTo>
                  <a:lnTo>
                    <a:pt x="1" y="3645"/>
                  </a:lnTo>
                  <a:lnTo>
                    <a:pt x="7100" y="3645"/>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1563554" y="2162062"/>
              <a:ext cx="232821" cy="119492"/>
            </a:xfrm>
            <a:custGeom>
              <a:avLst/>
              <a:gdLst/>
              <a:ahLst/>
              <a:cxnLst/>
              <a:rect l="l" t="t" r="r" b="b"/>
              <a:pathLst>
                <a:path w="7102" h="3645" extrusionOk="0">
                  <a:moveTo>
                    <a:pt x="0" y="0"/>
                  </a:moveTo>
                  <a:lnTo>
                    <a:pt x="0" y="3645"/>
                  </a:lnTo>
                  <a:lnTo>
                    <a:pt x="7101" y="3645"/>
                  </a:lnTo>
                  <a:lnTo>
                    <a:pt x="7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1307853" y="2162062"/>
              <a:ext cx="232756" cy="119492"/>
            </a:xfrm>
            <a:custGeom>
              <a:avLst/>
              <a:gdLst/>
              <a:ahLst/>
              <a:cxnLst/>
              <a:rect l="l" t="t" r="r" b="b"/>
              <a:pathLst>
                <a:path w="7100" h="3645" extrusionOk="0">
                  <a:moveTo>
                    <a:pt x="0" y="0"/>
                  </a:moveTo>
                  <a:lnTo>
                    <a:pt x="0" y="3645"/>
                  </a:lnTo>
                  <a:lnTo>
                    <a:pt x="7100" y="3645"/>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1166272" y="2162062"/>
              <a:ext cx="116870" cy="119492"/>
            </a:xfrm>
            <a:custGeom>
              <a:avLst/>
              <a:gdLst/>
              <a:ahLst/>
              <a:cxnLst/>
              <a:rect l="l" t="t" r="r" b="b"/>
              <a:pathLst>
                <a:path w="3565" h="3645" extrusionOk="0">
                  <a:moveTo>
                    <a:pt x="1" y="0"/>
                  </a:moveTo>
                  <a:lnTo>
                    <a:pt x="1" y="3645"/>
                  </a:lnTo>
                  <a:lnTo>
                    <a:pt x="3565" y="3645"/>
                  </a:lnTo>
                  <a:lnTo>
                    <a:pt x="3565" y="0"/>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2527085" y="2027459"/>
              <a:ext cx="198301" cy="119492"/>
            </a:xfrm>
            <a:custGeom>
              <a:avLst/>
              <a:gdLst/>
              <a:ahLst/>
              <a:cxnLst/>
              <a:rect l="l" t="t" r="r" b="b"/>
              <a:pathLst>
                <a:path w="6049" h="3645" extrusionOk="0">
                  <a:moveTo>
                    <a:pt x="1" y="0"/>
                  </a:moveTo>
                  <a:lnTo>
                    <a:pt x="1" y="3644"/>
                  </a:lnTo>
                  <a:lnTo>
                    <a:pt x="6049" y="3644"/>
                  </a:lnTo>
                  <a:lnTo>
                    <a:pt x="60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2271057" y="2027459"/>
              <a:ext cx="232756" cy="119492"/>
            </a:xfrm>
            <a:custGeom>
              <a:avLst/>
              <a:gdLst/>
              <a:ahLst/>
              <a:cxnLst/>
              <a:rect l="l" t="t" r="r" b="b"/>
              <a:pathLst>
                <a:path w="7100" h="3645" extrusionOk="0">
                  <a:moveTo>
                    <a:pt x="0" y="0"/>
                  </a:moveTo>
                  <a:lnTo>
                    <a:pt x="0" y="3644"/>
                  </a:lnTo>
                  <a:lnTo>
                    <a:pt x="7099" y="3644"/>
                  </a:lnTo>
                  <a:lnTo>
                    <a:pt x="7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2014996" y="2027459"/>
              <a:ext cx="232756" cy="119492"/>
            </a:xfrm>
            <a:custGeom>
              <a:avLst/>
              <a:gdLst/>
              <a:ahLst/>
              <a:cxnLst/>
              <a:rect l="l" t="t" r="r" b="b"/>
              <a:pathLst>
                <a:path w="7100" h="3645" extrusionOk="0">
                  <a:moveTo>
                    <a:pt x="0" y="0"/>
                  </a:moveTo>
                  <a:lnTo>
                    <a:pt x="0"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1758935" y="2027459"/>
              <a:ext cx="232789" cy="119492"/>
            </a:xfrm>
            <a:custGeom>
              <a:avLst/>
              <a:gdLst/>
              <a:ahLst/>
              <a:cxnLst/>
              <a:rect l="l" t="t" r="r" b="b"/>
              <a:pathLst>
                <a:path w="7101" h="3645" extrusionOk="0">
                  <a:moveTo>
                    <a:pt x="1" y="0"/>
                  </a:moveTo>
                  <a:lnTo>
                    <a:pt x="1"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1502907" y="2027459"/>
              <a:ext cx="232756" cy="119492"/>
            </a:xfrm>
            <a:custGeom>
              <a:avLst/>
              <a:gdLst/>
              <a:ahLst/>
              <a:cxnLst/>
              <a:rect l="l" t="t" r="r" b="b"/>
              <a:pathLst>
                <a:path w="7100" h="3645" extrusionOk="0">
                  <a:moveTo>
                    <a:pt x="0" y="0"/>
                  </a:moveTo>
                  <a:lnTo>
                    <a:pt x="0"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1246846" y="2027459"/>
              <a:ext cx="232756" cy="119492"/>
            </a:xfrm>
            <a:custGeom>
              <a:avLst/>
              <a:gdLst/>
              <a:ahLst/>
              <a:cxnLst/>
              <a:rect l="l" t="t" r="r" b="b"/>
              <a:pathLst>
                <a:path w="7100" h="3645" extrusionOk="0">
                  <a:moveTo>
                    <a:pt x="1" y="0"/>
                  </a:moveTo>
                  <a:lnTo>
                    <a:pt x="1"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1166272" y="2027459"/>
              <a:ext cx="55599" cy="119492"/>
            </a:xfrm>
            <a:custGeom>
              <a:avLst/>
              <a:gdLst/>
              <a:ahLst/>
              <a:cxnLst/>
              <a:rect l="l" t="t" r="r" b="b"/>
              <a:pathLst>
                <a:path w="1696" h="3645" extrusionOk="0">
                  <a:moveTo>
                    <a:pt x="1" y="0"/>
                  </a:moveTo>
                  <a:lnTo>
                    <a:pt x="1" y="3644"/>
                  </a:lnTo>
                  <a:lnTo>
                    <a:pt x="1695" y="3644"/>
                  </a:lnTo>
                  <a:lnTo>
                    <a:pt x="1695" y="0"/>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2642286" y="1890921"/>
              <a:ext cx="81399" cy="119492"/>
            </a:xfrm>
            <a:custGeom>
              <a:avLst/>
              <a:gdLst/>
              <a:ahLst/>
              <a:cxnLst/>
              <a:rect l="l" t="t" r="r" b="b"/>
              <a:pathLst>
                <a:path w="2483" h="3645" extrusionOk="0">
                  <a:moveTo>
                    <a:pt x="0" y="0"/>
                  </a:moveTo>
                  <a:lnTo>
                    <a:pt x="0" y="3644"/>
                  </a:lnTo>
                  <a:lnTo>
                    <a:pt x="2483" y="3644"/>
                  </a:lnTo>
                  <a:lnTo>
                    <a:pt x="24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2386520" y="1890921"/>
              <a:ext cx="232756" cy="119492"/>
            </a:xfrm>
            <a:custGeom>
              <a:avLst/>
              <a:gdLst/>
              <a:ahLst/>
              <a:cxnLst/>
              <a:rect l="l" t="t" r="r" b="b"/>
              <a:pathLst>
                <a:path w="7100" h="3645" extrusionOk="0">
                  <a:moveTo>
                    <a:pt x="1" y="0"/>
                  </a:moveTo>
                  <a:lnTo>
                    <a:pt x="1"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2130787" y="1890921"/>
              <a:ext cx="232789" cy="119492"/>
            </a:xfrm>
            <a:custGeom>
              <a:avLst/>
              <a:gdLst/>
              <a:ahLst/>
              <a:cxnLst/>
              <a:rect l="l" t="t" r="r" b="b"/>
              <a:pathLst>
                <a:path w="7101" h="3645" extrusionOk="0">
                  <a:moveTo>
                    <a:pt x="0" y="0"/>
                  </a:moveTo>
                  <a:lnTo>
                    <a:pt x="0" y="3644"/>
                  </a:lnTo>
                  <a:lnTo>
                    <a:pt x="7101" y="3644"/>
                  </a:lnTo>
                  <a:lnTo>
                    <a:pt x="7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1875087" y="1890921"/>
              <a:ext cx="232756" cy="119492"/>
            </a:xfrm>
            <a:custGeom>
              <a:avLst/>
              <a:gdLst/>
              <a:ahLst/>
              <a:cxnLst/>
              <a:rect l="l" t="t" r="r" b="b"/>
              <a:pathLst>
                <a:path w="7100" h="3645" extrusionOk="0">
                  <a:moveTo>
                    <a:pt x="0" y="0"/>
                  </a:moveTo>
                  <a:lnTo>
                    <a:pt x="0" y="3644"/>
                  </a:lnTo>
                  <a:lnTo>
                    <a:pt x="7099" y="3644"/>
                  </a:lnTo>
                  <a:lnTo>
                    <a:pt x="7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6"/>
            <p:cNvSpPr/>
            <p:nvPr/>
          </p:nvSpPr>
          <p:spPr>
            <a:xfrm>
              <a:off x="1619321" y="1890921"/>
              <a:ext cx="232756" cy="119492"/>
            </a:xfrm>
            <a:custGeom>
              <a:avLst/>
              <a:gdLst/>
              <a:ahLst/>
              <a:cxnLst/>
              <a:rect l="l" t="t" r="r" b="b"/>
              <a:pathLst>
                <a:path w="7100" h="3645" extrusionOk="0">
                  <a:moveTo>
                    <a:pt x="1" y="0"/>
                  </a:moveTo>
                  <a:lnTo>
                    <a:pt x="1" y="3644"/>
                  </a:lnTo>
                  <a:lnTo>
                    <a:pt x="7100" y="3644"/>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6"/>
            <p:cNvSpPr/>
            <p:nvPr/>
          </p:nvSpPr>
          <p:spPr>
            <a:xfrm>
              <a:off x="1363555" y="1890921"/>
              <a:ext cx="232821" cy="119492"/>
            </a:xfrm>
            <a:custGeom>
              <a:avLst/>
              <a:gdLst/>
              <a:ahLst/>
              <a:cxnLst/>
              <a:rect l="l" t="t" r="r" b="b"/>
              <a:pathLst>
                <a:path w="7102" h="3645" extrusionOk="0">
                  <a:moveTo>
                    <a:pt x="1" y="0"/>
                  </a:moveTo>
                  <a:lnTo>
                    <a:pt x="1" y="3644"/>
                  </a:lnTo>
                  <a:lnTo>
                    <a:pt x="7102" y="3644"/>
                  </a:lnTo>
                  <a:lnTo>
                    <a:pt x="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6"/>
            <p:cNvSpPr/>
            <p:nvPr/>
          </p:nvSpPr>
          <p:spPr>
            <a:xfrm>
              <a:off x="1166272" y="1890921"/>
              <a:ext cx="174370" cy="119492"/>
            </a:xfrm>
            <a:custGeom>
              <a:avLst/>
              <a:gdLst/>
              <a:ahLst/>
              <a:cxnLst/>
              <a:rect l="l" t="t" r="r" b="b"/>
              <a:pathLst>
                <a:path w="5319" h="3645" extrusionOk="0">
                  <a:moveTo>
                    <a:pt x="1" y="0"/>
                  </a:moveTo>
                  <a:lnTo>
                    <a:pt x="1" y="3644"/>
                  </a:lnTo>
                  <a:lnTo>
                    <a:pt x="5318" y="3644"/>
                  </a:lnTo>
                  <a:lnTo>
                    <a:pt x="5318" y="0"/>
                  </a:lnTo>
                  <a:close/>
                </a:path>
              </a:pathLst>
            </a:custGeom>
            <a:solidFill>
              <a:srgbClr val="A54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6"/>
            <p:cNvSpPr/>
            <p:nvPr/>
          </p:nvSpPr>
          <p:spPr>
            <a:xfrm>
              <a:off x="2469618" y="1752482"/>
              <a:ext cx="232821" cy="119492"/>
            </a:xfrm>
            <a:custGeom>
              <a:avLst/>
              <a:gdLst/>
              <a:ahLst/>
              <a:cxnLst/>
              <a:rect l="l" t="t" r="r" b="b"/>
              <a:pathLst>
                <a:path w="7102" h="3645" extrusionOk="0">
                  <a:moveTo>
                    <a:pt x="0" y="1"/>
                  </a:moveTo>
                  <a:lnTo>
                    <a:pt x="0" y="3645"/>
                  </a:lnTo>
                  <a:lnTo>
                    <a:pt x="7101" y="3645"/>
                  </a:lnTo>
                  <a:lnTo>
                    <a:pt x="7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6"/>
            <p:cNvSpPr/>
            <p:nvPr/>
          </p:nvSpPr>
          <p:spPr>
            <a:xfrm>
              <a:off x="2214868" y="1752482"/>
              <a:ext cx="232756" cy="119492"/>
            </a:xfrm>
            <a:custGeom>
              <a:avLst/>
              <a:gdLst/>
              <a:ahLst/>
              <a:cxnLst/>
              <a:rect l="l" t="t" r="r" b="b"/>
              <a:pathLst>
                <a:path w="7100" h="3645" extrusionOk="0">
                  <a:moveTo>
                    <a:pt x="0" y="1"/>
                  </a:moveTo>
                  <a:lnTo>
                    <a:pt x="0" y="3645"/>
                  </a:lnTo>
                  <a:lnTo>
                    <a:pt x="7099" y="3645"/>
                  </a:lnTo>
                  <a:lnTo>
                    <a:pt x="7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6"/>
            <p:cNvSpPr/>
            <p:nvPr/>
          </p:nvSpPr>
          <p:spPr>
            <a:xfrm>
              <a:off x="1960086" y="1752482"/>
              <a:ext cx="232789" cy="119492"/>
            </a:xfrm>
            <a:custGeom>
              <a:avLst/>
              <a:gdLst/>
              <a:ahLst/>
              <a:cxnLst/>
              <a:rect l="l" t="t" r="r" b="b"/>
              <a:pathLst>
                <a:path w="7101" h="3645" extrusionOk="0">
                  <a:moveTo>
                    <a:pt x="1" y="1"/>
                  </a:moveTo>
                  <a:lnTo>
                    <a:pt x="1"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6"/>
            <p:cNvSpPr/>
            <p:nvPr/>
          </p:nvSpPr>
          <p:spPr>
            <a:xfrm>
              <a:off x="1705336" y="1752482"/>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a:off x="1450521" y="1752482"/>
              <a:ext cx="232821" cy="119492"/>
            </a:xfrm>
            <a:custGeom>
              <a:avLst/>
              <a:gdLst/>
              <a:ahLst/>
              <a:cxnLst/>
              <a:rect l="l" t="t" r="r" b="b"/>
              <a:pathLst>
                <a:path w="7102" h="3645" extrusionOk="0">
                  <a:moveTo>
                    <a:pt x="1" y="1"/>
                  </a:moveTo>
                  <a:lnTo>
                    <a:pt x="1" y="3645"/>
                  </a:lnTo>
                  <a:lnTo>
                    <a:pt x="7101" y="3645"/>
                  </a:lnTo>
                  <a:lnTo>
                    <a:pt x="7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a:off x="1195772" y="1752482"/>
              <a:ext cx="232756" cy="119492"/>
            </a:xfrm>
            <a:custGeom>
              <a:avLst/>
              <a:gdLst/>
              <a:ahLst/>
              <a:cxnLst/>
              <a:rect l="l" t="t" r="r" b="b"/>
              <a:pathLst>
                <a:path w="7100" h="3645" extrusionOk="0">
                  <a:moveTo>
                    <a:pt x="0" y="1"/>
                  </a:moveTo>
                  <a:lnTo>
                    <a:pt x="0" y="3645"/>
                  </a:lnTo>
                  <a:lnTo>
                    <a:pt x="7099" y="3645"/>
                  </a:lnTo>
                  <a:lnTo>
                    <a:pt x="7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6"/>
            <p:cNvSpPr/>
            <p:nvPr/>
          </p:nvSpPr>
          <p:spPr>
            <a:xfrm>
              <a:off x="2586486" y="1615945"/>
              <a:ext cx="138899" cy="119492"/>
            </a:xfrm>
            <a:custGeom>
              <a:avLst/>
              <a:gdLst/>
              <a:ahLst/>
              <a:cxnLst/>
              <a:rect l="l" t="t" r="r" b="b"/>
              <a:pathLst>
                <a:path w="4237" h="3645" extrusionOk="0">
                  <a:moveTo>
                    <a:pt x="1" y="1"/>
                  </a:moveTo>
                  <a:lnTo>
                    <a:pt x="1" y="3645"/>
                  </a:lnTo>
                  <a:lnTo>
                    <a:pt x="4237" y="3645"/>
                  </a:lnTo>
                  <a:lnTo>
                    <a:pt x="4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6"/>
            <p:cNvSpPr/>
            <p:nvPr/>
          </p:nvSpPr>
          <p:spPr>
            <a:xfrm>
              <a:off x="2330753" y="1615945"/>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6"/>
            <p:cNvSpPr/>
            <p:nvPr/>
          </p:nvSpPr>
          <p:spPr>
            <a:xfrm>
              <a:off x="2074987" y="1615945"/>
              <a:ext cx="232821" cy="119492"/>
            </a:xfrm>
            <a:custGeom>
              <a:avLst/>
              <a:gdLst/>
              <a:ahLst/>
              <a:cxnLst/>
              <a:rect l="l" t="t" r="r" b="b"/>
              <a:pathLst>
                <a:path w="7102" h="3645" extrusionOk="0">
                  <a:moveTo>
                    <a:pt x="1" y="1"/>
                  </a:moveTo>
                  <a:lnTo>
                    <a:pt x="1" y="3645"/>
                  </a:lnTo>
                  <a:lnTo>
                    <a:pt x="7102" y="3645"/>
                  </a:lnTo>
                  <a:lnTo>
                    <a:pt x="71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a:off x="1819287" y="1615945"/>
              <a:ext cx="232789" cy="119492"/>
            </a:xfrm>
            <a:custGeom>
              <a:avLst/>
              <a:gdLst/>
              <a:ahLst/>
              <a:cxnLst/>
              <a:rect l="l" t="t" r="r" b="b"/>
              <a:pathLst>
                <a:path w="7101" h="3645" extrusionOk="0">
                  <a:moveTo>
                    <a:pt x="1" y="1"/>
                  </a:moveTo>
                  <a:lnTo>
                    <a:pt x="1"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a:off x="1563554" y="1615945"/>
              <a:ext cx="232821" cy="119492"/>
            </a:xfrm>
            <a:custGeom>
              <a:avLst/>
              <a:gdLst/>
              <a:ahLst/>
              <a:cxnLst/>
              <a:rect l="l" t="t" r="r" b="b"/>
              <a:pathLst>
                <a:path w="7102" h="3645" extrusionOk="0">
                  <a:moveTo>
                    <a:pt x="0" y="1"/>
                  </a:moveTo>
                  <a:lnTo>
                    <a:pt x="0" y="3645"/>
                  </a:lnTo>
                  <a:lnTo>
                    <a:pt x="7101" y="3645"/>
                  </a:lnTo>
                  <a:lnTo>
                    <a:pt x="7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a:off x="1307853" y="1615945"/>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a:off x="1166272" y="1615945"/>
              <a:ext cx="116870" cy="119492"/>
            </a:xfrm>
            <a:custGeom>
              <a:avLst/>
              <a:gdLst/>
              <a:ahLst/>
              <a:cxnLst/>
              <a:rect l="l" t="t" r="r" b="b"/>
              <a:pathLst>
                <a:path w="3565" h="3645" extrusionOk="0">
                  <a:moveTo>
                    <a:pt x="1" y="1"/>
                  </a:moveTo>
                  <a:lnTo>
                    <a:pt x="1" y="3645"/>
                  </a:lnTo>
                  <a:lnTo>
                    <a:pt x="3565" y="3645"/>
                  </a:lnTo>
                  <a:lnTo>
                    <a:pt x="3565" y="1"/>
                  </a:lnTo>
                  <a:close/>
                </a:path>
              </a:pathLst>
            </a:custGeom>
            <a:solidFill>
              <a:srgbClr val="A54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6"/>
            <p:cNvSpPr/>
            <p:nvPr/>
          </p:nvSpPr>
          <p:spPr>
            <a:xfrm>
              <a:off x="2527085" y="1481342"/>
              <a:ext cx="198301" cy="119492"/>
            </a:xfrm>
            <a:custGeom>
              <a:avLst/>
              <a:gdLst/>
              <a:ahLst/>
              <a:cxnLst/>
              <a:rect l="l" t="t" r="r" b="b"/>
              <a:pathLst>
                <a:path w="6049" h="3645" extrusionOk="0">
                  <a:moveTo>
                    <a:pt x="1" y="1"/>
                  </a:moveTo>
                  <a:lnTo>
                    <a:pt x="1" y="3645"/>
                  </a:lnTo>
                  <a:lnTo>
                    <a:pt x="6049" y="3645"/>
                  </a:lnTo>
                  <a:lnTo>
                    <a:pt x="6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6"/>
            <p:cNvSpPr/>
            <p:nvPr/>
          </p:nvSpPr>
          <p:spPr>
            <a:xfrm>
              <a:off x="2271057" y="1481342"/>
              <a:ext cx="232756" cy="119492"/>
            </a:xfrm>
            <a:custGeom>
              <a:avLst/>
              <a:gdLst/>
              <a:ahLst/>
              <a:cxnLst/>
              <a:rect l="l" t="t" r="r" b="b"/>
              <a:pathLst>
                <a:path w="7100" h="3645" extrusionOk="0">
                  <a:moveTo>
                    <a:pt x="0" y="1"/>
                  </a:moveTo>
                  <a:lnTo>
                    <a:pt x="0" y="3645"/>
                  </a:lnTo>
                  <a:lnTo>
                    <a:pt x="7099" y="3645"/>
                  </a:lnTo>
                  <a:lnTo>
                    <a:pt x="7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6"/>
            <p:cNvSpPr/>
            <p:nvPr/>
          </p:nvSpPr>
          <p:spPr>
            <a:xfrm>
              <a:off x="2014996" y="1481342"/>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6"/>
            <p:cNvSpPr/>
            <p:nvPr/>
          </p:nvSpPr>
          <p:spPr>
            <a:xfrm>
              <a:off x="1758935" y="1481342"/>
              <a:ext cx="232789" cy="119492"/>
            </a:xfrm>
            <a:custGeom>
              <a:avLst/>
              <a:gdLst/>
              <a:ahLst/>
              <a:cxnLst/>
              <a:rect l="l" t="t" r="r" b="b"/>
              <a:pathLst>
                <a:path w="7101" h="3645" extrusionOk="0">
                  <a:moveTo>
                    <a:pt x="1" y="1"/>
                  </a:moveTo>
                  <a:lnTo>
                    <a:pt x="1"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1502907" y="1481342"/>
              <a:ext cx="232756" cy="119492"/>
            </a:xfrm>
            <a:custGeom>
              <a:avLst/>
              <a:gdLst/>
              <a:ahLst/>
              <a:cxnLst/>
              <a:rect l="l" t="t" r="r" b="b"/>
              <a:pathLst>
                <a:path w="7100" h="3645" extrusionOk="0">
                  <a:moveTo>
                    <a:pt x="0" y="1"/>
                  </a:moveTo>
                  <a:lnTo>
                    <a:pt x="0"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1246846" y="1481342"/>
              <a:ext cx="232756" cy="119492"/>
            </a:xfrm>
            <a:custGeom>
              <a:avLst/>
              <a:gdLst/>
              <a:ahLst/>
              <a:cxnLst/>
              <a:rect l="l" t="t" r="r" b="b"/>
              <a:pathLst>
                <a:path w="7100" h="3645" extrusionOk="0">
                  <a:moveTo>
                    <a:pt x="1" y="1"/>
                  </a:moveTo>
                  <a:lnTo>
                    <a:pt x="1" y="3645"/>
                  </a:lnTo>
                  <a:lnTo>
                    <a:pt x="7100" y="3645"/>
                  </a:lnTo>
                  <a:lnTo>
                    <a:pt x="7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6"/>
            <p:cNvSpPr/>
            <p:nvPr/>
          </p:nvSpPr>
          <p:spPr>
            <a:xfrm>
              <a:off x="1166272" y="1481342"/>
              <a:ext cx="55599" cy="119492"/>
            </a:xfrm>
            <a:custGeom>
              <a:avLst/>
              <a:gdLst/>
              <a:ahLst/>
              <a:cxnLst/>
              <a:rect l="l" t="t" r="r" b="b"/>
              <a:pathLst>
                <a:path w="1696" h="3645" extrusionOk="0">
                  <a:moveTo>
                    <a:pt x="1" y="1"/>
                  </a:moveTo>
                  <a:lnTo>
                    <a:pt x="1" y="3645"/>
                  </a:lnTo>
                  <a:lnTo>
                    <a:pt x="1695" y="3645"/>
                  </a:lnTo>
                  <a:lnTo>
                    <a:pt x="1695" y="1"/>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a:off x="2642286" y="1344870"/>
              <a:ext cx="81399" cy="119427"/>
            </a:xfrm>
            <a:custGeom>
              <a:avLst/>
              <a:gdLst/>
              <a:ahLst/>
              <a:cxnLst/>
              <a:rect l="l" t="t" r="r" b="b"/>
              <a:pathLst>
                <a:path w="2483" h="3643" extrusionOk="0">
                  <a:moveTo>
                    <a:pt x="0" y="0"/>
                  </a:moveTo>
                  <a:lnTo>
                    <a:pt x="0" y="3643"/>
                  </a:lnTo>
                  <a:lnTo>
                    <a:pt x="2483" y="3643"/>
                  </a:lnTo>
                  <a:lnTo>
                    <a:pt x="24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6"/>
            <p:cNvSpPr/>
            <p:nvPr/>
          </p:nvSpPr>
          <p:spPr>
            <a:xfrm>
              <a:off x="2386520" y="1344870"/>
              <a:ext cx="232756" cy="119427"/>
            </a:xfrm>
            <a:custGeom>
              <a:avLst/>
              <a:gdLst/>
              <a:ahLst/>
              <a:cxnLst/>
              <a:rect l="l" t="t" r="r" b="b"/>
              <a:pathLst>
                <a:path w="7100" h="3643" extrusionOk="0">
                  <a:moveTo>
                    <a:pt x="1" y="0"/>
                  </a:moveTo>
                  <a:lnTo>
                    <a:pt x="1" y="3643"/>
                  </a:lnTo>
                  <a:lnTo>
                    <a:pt x="7100" y="3643"/>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6"/>
            <p:cNvSpPr/>
            <p:nvPr/>
          </p:nvSpPr>
          <p:spPr>
            <a:xfrm>
              <a:off x="2130787" y="1344870"/>
              <a:ext cx="232789" cy="119427"/>
            </a:xfrm>
            <a:custGeom>
              <a:avLst/>
              <a:gdLst/>
              <a:ahLst/>
              <a:cxnLst/>
              <a:rect l="l" t="t" r="r" b="b"/>
              <a:pathLst>
                <a:path w="7101" h="3643" extrusionOk="0">
                  <a:moveTo>
                    <a:pt x="0" y="0"/>
                  </a:moveTo>
                  <a:lnTo>
                    <a:pt x="0" y="3643"/>
                  </a:lnTo>
                  <a:lnTo>
                    <a:pt x="7101" y="3643"/>
                  </a:lnTo>
                  <a:lnTo>
                    <a:pt x="7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1876787" y="1344870"/>
              <a:ext cx="232756" cy="119427"/>
            </a:xfrm>
            <a:custGeom>
              <a:avLst/>
              <a:gdLst/>
              <a:ahLst/>
              <a:cxnLst/>
              <a:rect l="l" t="t" r="r" b="b"/>
              <a:pathLst>
                <a:path w="7100" h="3643" extrusionOk="0">
                  <a:moveTo>
                    <a:pt x="0" y="0"/>
                  </a:moveTo>
                  <a:lnTo>
                    <a:pt x="0" y="3643"/>
                  </a:lnTo>
                  <a:lnTo>
                    <a:pt x="7099" y="3643"/>
                  </a:lnTo>
                  <a:lnTo>
                    <a:pt x="7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1621021" y="1344870"/>
              <a:ext cx="232756" cy="119427"/>
            </a:xfrm>
            <a:custGeom>
              <a:avLst/>
              <a:gdLst/>
              <a:ahLst/>
              <a:cxnLst/>
              <a:rect l="l" t="t" r="r" b="b"/>
              <a:pathLst>
                <a:path w="7100" h="3643" extrusionOk="0">
                  <a:moveTo>
                    <a:pt x="1" y="0"/>
                  </a:moveTo>
                  <a:lnTo>
                    <a:pt x="1" y="3643"/>
                  </a:lnTo>
                  <a:lnTo>
                    <a:pt x="7100" y="3643"/>
                  </a:lnTo>
                  <a:lnTo>
                    <a:pt x="7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1365255" y="1344870"/>
              <a:ext cx="232821" cy="119427"/>
            </a:xfrm>
            <a:custGeom>
              <a:avLst/>
              <a:gdLst/>
              <a:ahLst/>
              <a:cxnLst/>
              <a:rect l="l" t="t" r="r" b="b"/>
              <a:pathLst>
                <a:path w="7102" h="3643" extrusionOk="0">
                  <a:moveTo>
                    <a:pt x="1" y="0"/>
                  </a:moveTo>
                  <a:lnTo>
                    <a:pt x="1" y="3643"/>
                  </a:lnTo>
                  <a:lnTo>
                    <a:pt x="7102" y="3643"/>
                  </a:lnTo>
                  <a:lnTo>
                    <a:pt x="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6"/>
            <p:cNvSpPr/>
            <p:nvPr/>
          </p:nvSpPr>
          <p:spPr>
            <a:xfrm>
              <a:off x="1166272" y="1344870"/>
              <a:ext cx="174370" cy="119427"/>
            </a:xfrm>
            <a:custGeom>
              <a:avLst/>
              <a:gdLst/>
              <a:ahLst/>
              <a:cxnLst/>
              <a:rect l="l" t="t" r="r" b="b"/>
              <a:pathLst>
                <a:path w="5319" h="3643" extrusionOk="0">
                  <a:moveTo>
                    <a:pt x="1" y="0"/>
                  </a:moveTo>
                  <a:lnTo>
                    <a:pt x="1" y="3643"/>
                  </a:lnTo>
                  <a:lnTo>
                    <a:pt x="5318" y="3643"/>
                  </a:lnTo>
                  <a:lnTo>
                    <a:pt x="5318" y="0"/>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6"/>
            <p:cNvSpPr/>
            <p:nvPr/>
          </p:nvSpPr>
          <p:spPr>
            <a:xfrm>
              <a:off x="959647" y="1357196"/>
              <a:ext cx="357788" cy="1036189"/>
            </a:xfrm>
            <a:custGeom>
              <a:avLst/>
              <a:gdLst/>
              <a:ahLst/>
              <a:cxnLst/>
              <a:rect l="l" t="t" r="r" b="b"/>
              <a:pathLst>
                <a:path w="10914" h="31608" extrusionOk="0">
                  <a:moveTo>
                    <a:pt x="1" y="0"/>
                  </a:moveTo>
                  <a:lnTo>
                    <a:pt x="1" y="31608"/>
                  </a:lnTo>
                  <a:lnTo>
                    <a:pt x="10913" y="31608"/>
                  </a:lnTo>
                  <a:lnTo>
                    <a:pt x="10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6"/>
            <p:cNvSpPr/>
            <p:nvPr/>
          </p:nvSpPr>
          <p:spPr>
            <a:xfrm>
              <a:off x="959647" y="1357196"/>
              <a:ext cx="357788" cy="243640"/>
            </a:xfrm>
            <a:custGeom>
              <a:avLst/>
              <a:gdLst/>
              <a:ahLst/>
              <a:cxnLst/>
              <a:rect l="l" t="t" r="r" b="b"/>
              <a:pathLst>
                <a:path w="10914" h="7432" extrusionOk="0">
                  <a:moveTo>
                    <a:pt x="1" y="0"/>
                  </a:moveTo>
                  <a:lnTo>
                    <a:pt x="1" y="7432"/>
                  </a:lnTo>
                  <a:lnTo>
                    <a:pt x="10913" y="7432"/>
                  </a:lnTo>
                  <a:lnTo>
                    <a:pt x="10913"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6"/>
            <p:cNvSpPr/>
            <p:nvPr/>
          </p:nvSpPr>
          <p:spPr>
            <a:xfrm>
              <a:off x="1209446" y="1357196"/>
              <a:ext cx="141915" cy="1036189"/>
            </a:xfrm>
            <a:custGeom>
              <a:avLst/>
              <a:gdLst/>
              <a:ahLst/>
              <a:cxnLst/>
              <a:rect l="l" t="t" r="r" b="b"/>
              <a:pathLst>
                <a:path w="4329" h="31608" extrusionOk="0">
                  <a:moveTo>
                    <a:pt x="1" y="0"/>
                  </a:moveTo>
                  <a:lnTo>
                    <a:pt x="1" y="31608"/>
                  </a:lnTo>
                  <a:lnTo>
                    <a:pt x="4329" y="31608"/>
                  </a:lnTo>
                  <a:lnTo>
                    <a:pt x="43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p:nvPr/>
          </p:nvSpPr>
          <p:spPr>
            <a:xfrm>
              <a:off x="2677428" y="1357196"/>
              <a:ext cx="357755" cy="1036189"/>
            </a:xfrm>
            <a:custGeom>
              <a:avLst/>
              <a:gdLst/>
              <a:ahLst/>
              <a:cxnLst/>
              <a:rect l="l" t="t" r="r" b="b"/>
              <a:pathLst>
                <a:path w="10913" h="31608" extrusionOk="0">
                  <a:moveTo>
                    <a:pt x="0" y="0"/>
                  </a:moveTo>
                  <a:lnTo>
                    <a:pt x="0" y="31608"/>
                  </a:lnTo>
                  <a:lnTo>
                    <a:pt x="10913" y="31608"/>
                  </a:lnTo>
                  <a:lnTo>
                    <a:pt x="10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6"/>
            <p:cNvSpPr/>
            <p:nvPr/>
          </p:nvSpPr>
          <p:spPr>
            <a:xfrm>
              <a:off x="2677428" y="1347918"/>
              <a:ext cx="357755" cy="427090"/>
            </a:xfrm>
            <a:custGeom>
              <a:avLst/>
              <a:gdLst/>
              <a:ahLst/>
              <a:cxnLst/>
              <a:rect l="l" t="t" r="r" b="b"/>
              <a:pathLst>
                <a:path w="10913" h="13028" extrusionOk="0">
                  <a:moveTo>
                    <a:pt x="0" y="1"/>
                  </a:moveTo>
                  <a:lnTo>
                    <a:pt x="0" y="13027"/>
                  </a:lnTo>
                  <a:lnTo>
                    <a:pt x="10913" y="4196"/>
                  </a:lnTo>
                  <a:lnTo>
                    <a:pt x="10913"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6"/>
            <p:cNvSpPr/>
            <p:nvPr/>
          </p:nvSpPr>
          <p:spPr>
            <a:xfrm>
              <a:off x="2927195" y="1357196"/>
              <a:ext cx="141915" cy="1036189"/>
            </a:xfrm>
            <a:custGeom>
              <a:avLst/>
              <a:gdLst/>
              <a:ahLst/>
              <a:cxnLst/>
              <a:rect l="l" t="t" r="r" b="b"/>
              <a:pathLst>
                <a:path w="4329" h="31608" extrusionOk="0">
                  <a:moveTo>
                    <a:pt x="0" y="0"/>
                  </a:moveTo>
                  <a:lnTo>
                    <a:pt x="0" y="31608"/>
                  </a:lnTo>
                  <a:lnTo>
                    <a:pt x="4328" y="31608"/>
                  </a:lnTo>
                  <a:lnTo>
                    <a:pt x="43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6"/>
            <p:cNvSpPr/>
            <p:nvPr/>
          </p:nvSpPr>
          <p:spPr>
            <a:xfrm>
              <a:off x="1209446" y="1360245"/>
              <a:ext cx="141915" cy="168600"/>
            </a:xfrm>
            <a:custGeom>
              <a:avLst/>
              <a:gdLst/>
              <a:ahLst/>
              <a:cxnLst/>
              <a:rect l="l" t="t" r="r" b="b"/>
              <a:pathLst>
                <a:path w="4329" h="5143" extrusionOk="0">
                  <a:moveTo>
                    <a:pt x="1" y="1"/>
                  </a:moveTo>
                  <a:lnTo>
                    <a:pt x="1" y="5143"/>
                  </a:lnTo>
                  <a:lnTo>
                    <a:pt x="4329" y="5143"/>
                  </a:lnTo>
                  <a:lnTo>
                    <a:pt x="43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6"/>
            <p:cNvSpPr/>
            <p:nvPr/>
          </p:nvSpPr>
          <p:spPr>
            <a:xfrm>
              <a:off x="1209446" y="1560707"/>
              <a:ext cx="141915" cy="168600"/>
            </a:xfrm>
            <a:custGeom>
              <a:avLst/>
              <a:gdLst/>
              <a:ahLst/>
              <a:cxnLst/>
              <a:rect l="l" t="t" r="r" b="b"/>
              <a:pathLst>
                <a:path w="4329" h="5143" extrusionOk="0">
                  <a:moveTo>
                    <a:pt x="1" y="0"/>
                  </a:moveTo>
                  <a:lnTo>
                    <a:pt x="1" y="5143"/>
                  </a:lnTo>
                  <a:lnTo>
                    <a:pt x="4329" y="5143"/>
                  </a:lnTo>
                  <a:lnTo>
                    <a:pt x="43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6"/>
            <p:cNvSpPr/>
            <p:nvPr/>
          </p:nvSpPr>
          <p:spPr>
            <a:xfrm>
              <a:off x="1209446" y="1761170"/>
              <a:ext cx="141915" cy="138801"/>
            </a:xfrm>
            <a:custGeom>
              <a:avLst/>
              <a:gdLst/>
              <a:ahLst/>
              <a:cxnLst/>
              <a:rect l="l" t="t" r="r" b="b"/>
              <a:pathLst>
                <a:path w="4329" h="4234" extrusionOk="0">
                  <a:moveTo>
                    <a:pt x="1" y="0"/>
                  </a:moveTo>
                  <a:lnTo>
                    <a:pt x="1" y="4233"/>
                  </a:lnTo>
                  <a:lnTo>
                    <a:pt x="4329" y="4233"/>
                  </a:lnTo>
                  <a:lnTo>
                    <a:pt x="4329"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6"/>
            <p:cNvSpPr/>
            <p:nvPr/>
          </p:nvSpPr>
          <p:spPr>
            <a:xfrm>
              <a:off x="1209446" y="1924621"/>
              <a:ext cx="141915" cy="138801"/>
            </a:xfrm>
            <a:custGeom>
              <a:avLst/>
              <a:gdLst/>
              <a:ahLst/>
              <a:cxnLst/>
              <a:rect l="l" t="t" r="r" b="b"/>
              <a:pathLst>
                <a:path w="4329" h="4234" extrusionOk="0">
                  <a:moveTo>
                    <a:pt x="1" y="1"/>
                  </a:moveTo>
                  <a:lnTo>
                    <a:pt x="1" y="4234"/>
                  </a:lnTo>
                  <a:lnTo>
                    <a:pt x="4329" y="4234"/>
                  </a:lnTo>
                  <a:lnTo>
                    <a:pt x="43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6"/>
            <p:cNvSpPr/>
            <p:nvPr/>
          </p:nvSpPr>
          <p:spPr>
            <a:xfrm>
              <a:off x="1209446" y="2094236"/>
              <a:ext cx="141915" cy="138801"/>
            </a:xfrm>
            <a:custGeom>
              <a:avLst/>
              <a:gdLst/>
              <a:ahLst/>
              <a:cxnLst/>
              <a:rect l="l" t="t" r="r" b="b"/>
              <a:pathLst>
                <a:path w="4329" h="4234" extrusionOk="0">
                  <a:moveTo>
                    <a:pt x="1" y="1"/>
                  </a:moveTo>
                  <a:lnTo>
                    <a:pt x="1" y="4234"/>
                  </a:lnTo>
                  <a:lnTo>
                    <a:pt x="4329" y="4234"/>
                  </a:lnTo>
                  <a:lnTo>
                    <a:pt x="43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6"/>
            <p:cNvSpPr/>
            <p:nvPr/>
          </p:nvSpPr>
          <p:spPr>
            <a:xfrm>
              <a:off x="1209446" y="2269980"/>
              <a:ext cx="141915" cy="108018"/>
            </a:xfrm>
            <a:custGeom>
              <a:avLst/>
              <a:gdLst/>
              <a:ahLst/>
              <a:cxnLst/>
              <a:rect l="l" t="t" r="r" b="b"/>
              <a:pathLst>
                <a:path w="4329" h="3295" extrusionOk="0">
                  <a:moveTo>
                    <a:pt x="1" y="1"/>
                  </a:moveTo>
                  <a:lnTo>
                    <a:pt x="1" y="3294"/>
                  </a:lnTo>
                  <a:lnTo>
                    <a:pt x="4329" y="3294"/>
                  </a:lnTo>
                  <a:lnTo>
                    <a:pt x="4329"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6"/>
            <p:cNvSpPr/>
            <p:nvPr/>
          </p:nvSpPr>
          <p:spPr>
            <a:xfrm>
              <a:off x="2927195" y="1360245"/>
              <a:ext cx="141915" cy="168600"/>
            </a:xfrm>
            <a:custGeom>
              <a:avLst/>
              <a:gdLst/>
              <a:ahLst/>
              <a:cxnLst/>
              <a:rect l="l" t="t" r="r" b="b"/>
              <a:pathLst>
                <a:path w="4329" h="5143" extrusionOk="0">
                  <a:moveTo>
                    <a:pt x="0" y="1"/>
                  </a:moveTo>
                  <a:lnTo>
                    <a:pt x="0" y="5143"/>
                  </a:lnTo>
                  <a:lnTo>
                    <a:pt x="4328" y="5143"/>
                  </a:lnTo>
                  <a:lnTo>
                    <a:pt x="4328"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6"/>
            <p:cNvSpPr/>
            <p:nvPr/>
          </p:nvSpPr>
          <p:spPr>
            <a:xfrm>
              <a:off x="2927195" y="1557626"/>
              <a:ext cx="141915" cy="141883"/>
            </a:xfrm>
            <a:custGeom>
              <a:avLst/>
              <a:gdLst/>
              <a:ahLst/>
              <a:cxnLst/>
              <a:rect l="l" t="t" r="r" b="b"/>
              <a:pathLst>
                <a:path w="4329" h="4328" extrusionOk="0">
                  <a:moveTo>
                    <a:pt x="0" y="1"/>
                  </a:moveTo>
                  <a:lnTo>
                    <a:pt x="0" y="4327"/>
                  </a:lnTo>
                  <a:lnTo>
                    <a:pt x="4328" y="4327"/>
                  </a:lnTo>
                  <a:lnTo>
                    <a:pt x="4328"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6"/>
            <p:cNvSpPr/>
            <p:nvPr/>
          </p:nvSpPr>
          <p:spPr>
            <a:xfrm>
              <a:off x="2927195" y="1730322"/>
              <a:ext cx="141915" cy="141915"/>
            </a:xfrm>
            <a:custGeom>
              <a:avLst/>
              <a:gdLst/>
              <a:ahLst/>
              <a:cxnLst/>
              <a:rect l="l" t="t" r="r" b="b"/>
              <a:pathLst>
                <a:path w="4329" h="4329" extrusionOk="0">
                  <a:moveTo>
                    <a:pt x="0" y="0"/>
                  </a:moveTo>
                  <a:lnTo>
                    <a:pt x="0" y="4328"/>
                  </a:lnTo>
                  <a:lnTo>
                    <a:pt x="4328" y="4328"/>
                  </a:lnTo>
                  <a:lnTo>
                    <a:pt x="4328"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6"/>
            <p:cNvSpPr/>
            <p:nvPr/>
          </p:nvSpPr>
          <p:spPr>
            <a:xfrm>
              <a:off x="2927195" y="2017099"/>
              <a:ext cx="141915" cy="141915"/>
            </a:xfrm>
            <a:custGeom>
              <a:avLst/>
              <a:gdLst/>
              <a:ahLst/>
              <a:cxnLst/>
              <a:rect l="l" t="t" r="r" b="b"/>
              <a:pathLst>
                <a:path w="4329" h="4329" extrusionOk="0">
                  <a:moveTo>
                    <a:pt x="0" y="1"/>
                  </a:moveTo>
                  <a:lnTo>
                    <a:pt x="0" y="4329"/>
                  </a:lnTo>
                  <a:lnTo>
                    <a:pt x="4328" y="4329"/>
                  </a:lnTo>
                  <a:lnTo>
                    <a:pt x="4328"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6"/>
            <p:cNvSpPr/>
            <p:nvPr/>
          </p:nvSpPr>
          <p:spPr>
            <a:xfrm>
              <a:off x="2927195" y="2180584"/>
              <a:ext cx="141915" cy="141850"/>
            </a:xfrm>
            <a:custGeom>
              <a:avLst/>
              <a:gdLst/>
              <a:ahLst/>
              <a:cxnLst/>
              <a:rect l="l" t="t" r="r" b="b"/>
              <a:pathLst>
                <a:path w="4329" h="4327" extrusionOk="0">
                  <a:moveTo>
                    <a:pt x="0" y="0"/>
                  </a:moveTo>
                  <a:lnTo>
                    <a:pt x="0" y="4327"/>
                  </a:lnTo>
                  <a:lnTo>
                    <a:pt x="4328" y="4327"/>
                  </a:lnTo>
                  <a:lnTo>
                    <a:pt x="4328" y="0"/>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6"/>
            <p:cNvSpPr/>
            <p:nvPr/>
          </p:nvSpPr>
          <p:spPr>
            <a:xfrm>
              <a:off x="870250" y="106100"/>
              <a:ext cx="468757" cy="1258323"/>
            </a:xfrm>
            <a:custGeom>
              <a:avLst/>
              <a:gdLst/>
              <a:ahLst/>
              <a:cxnLst/>
              <a:rect l="l" t="t" r="r" b="b"/>
              <a:pathLst>
                <a:path w="14299" h="38384" extrusionOk="0">
                  <a:moveTo>
                    <a:pt x="0" y="1"/>
                  </a:moveTo>
                  <a:lnTo>
                    <a:pt x="0" y="38383"/>
                  </a:lnTo>
                  <a:lnTo>
                    <a:pt x="14298" y="38383"/>
                  </a:lnTo>
                  <a:lnTo>
                    <a:pt x="14298" y="15681"/>
                  </a:lnTo>
                  <a:lnTo>
                    <a:pt x="40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6"/>
            <p:cNvSpPr/>
            <p:nvPr/>
          </p:nvSpPr>
          <p:spPr>
            <a:xfrm>
              <a:off x="870250" y="106100"/>
              <a:ext cx="468757" cy="1258323"/>
            </a:xfrm>
            <a:custGeom>
              <a:avLst/>
              <a:gdLst/>
              <a:ahLst/>
              <a:cxnLst/>
              <a:rect l="l" t="t" r="r" b="b"/>
              <a:pathLst>
                <a:path w="14299" h="38384" extrusionOk="0">
                  <a:moveTo>
                    <a:pt x="0" y="1"/>
                  </a:moveTo>
                  <a:lnTo>
                    <a:pt x="0" y="18253"/>
                  </a:lnTo>
                  <a:cubicBezTo>
                    <a:pt x="4458" y="20618"/>
                    <a:pt x="9131" y="26575"/>
                    <a:pt x="12082" y="34331"/>
                  </a:cubicBezTo>
                  <a:cubicBezTo>
                    <a:pt x="12600" y="35694"/>
                    <a:pt x="13037" y="37048"/>
                    <a:pt x="13404" y="38383"/>
                  </a:cubicBezTo>
                  <a:lnTo>
                    <a:pt x="14298" y="38383"/>
                  </a:lnTo>
                  <a:lnTo>
                    <a:pt x="14298" y="31633"/>
                  </a:lnTo>
                  <a:cubicBezTo>
                    <a:pt x="10707" y="28653"/>
                    <a:pt x="7223" y="23583"/>
                    <a:pt x="4852" y="17350"/>
                  </a:cubicBezTo>
                  <a:cubicBezTo>
                    <a:pt x="2412" y="10936"/>
                    <a:pt x="1669" y="4657"/>
                    <a:pt x="2480"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6"/>
            <p:cNvSpPr/>
            <p:nvPr/>
          </p:nvSpPr>
          <p:spPr>
            <a:xfrm>
              <a:off x="849630" y="1329397"/>
              <a:ext cx="752555" cy="58648"/>
            </a:xfrm>
            <a:custGeom>
              <a:avLst/>
              <a:gdLst/>
              <a:ahLst/>
              <a:cxnLst/>
              <a:rect l="l" t="t" r="r" b="b"/>
              <a:pathLst>
                <a:path w="22956" h="1789" extrusionOk="0">
                  <a:moveTo>
                    <a:pt x="895" y="1"/>
                  </a:moveTo>
                  <a:cubicBezTo>
                    <a:pt x="401" y="1"/>
                    <a:pt x="1" y="401"/>
                    <a:pt x="1" y="895"/>
                  </a:cubicBezTo>
                  <a:cubicBezTo>
                    <a:pt x="1" y="1389"/>
                    <a:pt x="401" y="1789"/>
                    <a:pt x="895" y="1789"/>
                  </a:cubicBezTo>
                  <a:lnTo>
                    <a:pt x="22061" y="1789"/>
                  </a:lnTo>
                  <a:cubicBezTo>
                    <a:pt x="22555" y="1789"/>
                    <a:pt x="22956" y="1389"/>
                    <a:pt x="22956" y="895"/>
                  </a:cubicBezTo>
                  <a:cubicBezTo>
                    <a:pt x="22956" y="401"/>
                    <a:pt x="22555" y="1"/>
                    <a:pt x="22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6"/>
            <p:cNvSpPr/>
            <p:nvPr/>
          </p:nvSpPr>
          <p:spPr>
            <a:xfrm>
              <a:off x="1296843" y="1329397"/>
              <a:ext cx="1867881" cy="58648"/>
            </a:xfrm>
            <a:custGeom>
              <a:avLst/>
              <a:gdLst/>
              <a:ahLst/>
              <a:cxnLst/>
              <a:rect l="l" t="t" r="r" b="b"/>
              <a:pathLst>
                <a:path w="56978" h="1789" extrusionOk="0">
                  <a:moveTo>
                    <a:pt x="894" y="1"/>
                  </a:moveTo>
                  <a:cubicBezTo>
                    <a:pt x="400" y="1"/>
                    <a:pt x="0" y="401"/>
                    <a:pt x="0" y="895"/>
                  </a:cubicBezTo>
                  <a:cubicBezTo>
                    <a:pt x="0" y="1389"/>
                    <a:pt x="400" y="1789"/>
                    <a:pt x="894" y="1789"/>
                  </a:cubicBezTo>
                  <a:lnTo>
                    <a:pt x="56084" y="1789"/>
                  </a:lnTo>
                  <a:cubicBezTo>
                    <a:pt x="56577" y="1789"/>
                    <a:pt x="56978" y="1389"/>
                    <a:pt x="56978" y="895"/>
                  </a:cubicBezTo>
                  <a:cubicBezTo>
                    <a:pt x="56978" y="401"/>
                    <a:pt x="56577" y="1"/>
                    <a:pt x="56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6"/>
            <p:cNvSpPr/>
            <p:nvPr/>
          </p:nvSpPr>
          <p:spPr>
            <a:xfrm>
              <a:off x="2953289" y="2011363"/>
              <a:ext cx="36257" cy="384768"/>
            </a:xfrm>
            <a:custGeom>
              <a:avLst/>
              <a:gdLst/>
              <a:ahLst/>
              <a:cxnLst/>
              <a:rect l="l" t="t" r="r" b="b"/>
              <a:pathLst>
                <a:path w="1106" h="11737" extrusionOk="0">
                  <a:moveTo>
                    <a:pt x="553" y="1"/>
                  </a:moveTo>
                  <a:cubicBezTo>
                    <a:pt x="248" y="1"/>
                    <a:pt x="0" y="248"/>
                    <a:pt x="0" y="553"/>
                  </a:cubicBezTo>
                  <a:lnTo>
                    <a:pt x="0" y="11183"/>
                  </a:lnTo>
                  <a:cubicBezTo>
                    <a:pt x="0" y="11488"/>
                    <a:pt x="248" y="11736"/>
                    <a:pt x="553" y="11736"/>
                  </a:cubicBezTo>
                  <a:cubicBezTo>
                    <a:pt x="858" y="11736"/>
                    <a:pt x="1106" y="11488"/>
                    <a:pt x="1106" y="11183"/>
                  </a:cubicBezTo>
                  <a:lnTo>
                    <a:pt x="1106" y="553"/>
                  </a:lnTo>
                  <a:cubicBezTo>
                    <a:pt x="1106" y="248"/>
                    <a:pt x="858"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6"/>
            <p:cNvSpPr/>
            <p:nvPr/>
          </p:nvSpPr>
          <p:spPr>
            <a:xfrm>
              <a:off x="2856648" y="1903378"/>
              <a:ext cx="144341" cy="132343"/>
            </a:xfrm>
            <a:custGeom>
              <a:avLst/>
              <a:gdLst/>
              <a:ahLst/>
              <a:cxnLst/>
              <a:rect l="l" t="t" r="r" b="b"/>
              <a:pathLst>
                <a:path w="4403" h="4037" extrusionOk="0">
                  <a:moveTo>
                    <a:pt x="553" y="1"/>
                  </a:moveTo>
                  <a:cubicBezTo>
                    <a:pt x="248" y="1"/>
                    <a:pt x="0" y="249"/>
                    <a:pt x="0" y="554"/>
                  </a:cubicBezTo>
                  <a:cubicBezTo>
                    <a:pt x="0" y="2366"/>
                    <a:pt x="1385" y="3861"/>
                    <a:pt x="3150" y="4036"/>
                  </a:cubicBezTo>
                  <a:cubicBezTo>
                    <a:pt x="4330" y="3461"/>
                    <a:pt x="4402" y="3012"/>
                    <a:pt x="2688" y="2804"/>
                  </a:cubicBezTo>
                  <a:cubicBezTo>
                    <a:pt x="1767" y="2470"/>
                    <a:pt x="1106" y="1590"/>
                    <a:pt x="1106" y="554"/>
                  </a:cubicBezTo>
                  <a:cubicBezTo>
                    <a:pt x="1106" y="249"/>
                    <a:pt x="858"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6"/>
            <p:cNvSpPr/>
            <p:nvPr/>
          </p:nvSpPr>
          <p:spPr>
            <a:xfrm>
              <a:off x="1838600" y="2278110"/>
              <a:ext cx="150275" cy="160831"/>
            </a:xfrm>
            <a:custGeom>
              <a:avLst/>
              <a:gdLst/>
              <a:ahLst/>
              <a:cxnLst/>
              <a:rect l="l" t="t" r="r" b="b"/>
              <a:pathLst>
                <a:path w="4584" h="4906" extrusionOk="0">
                  <a:moveTo>
                    <a:pt x="2593" y="0"/>
                  </a:moveTo>
                  <a:cubicBezTo>
                    <a:pt x="2593" y="0"/>
                    <a:pt x="0" y="1995"/>
                    <a:pt x="1169" y="4499"/>
                  </a:cubicBezTo>
                  <a:lnTo>
                    <a:pt x="4278" y="4905"/>
                  </a:lnTo>
                  <a:cubicBezTo>
                    <a:pt x="4583" y="2474"/>
                    <a:pt x="3061" y="1918"/>
                    <a:pt x="3061" y="1918"/>
                  </a:cubicBezTo>
                  <a:cubicBezTo>
                    <a:pt x="3061" y="1918"/>
                    <a:pt x="1929" y="1131"/>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6"/>
            <p:cNvSpPr/>
            <p:nvPr/>
          </p:nvSpPr>
          <p:spPr>
            <a:xfrm>
              <a:off x="2219003" y="2285093"/>
              <a:ext cx="217905" cy="198793"/>
            </a:xfrm>
            <a:custGeom>
              <a:avLst/>
              <a:gdLst/>
              <a:ahLst/>
              <a:cxnLst/>
              <a:rect l="l" t="t" r="r" b="b"/>
              <a:pathLst>
                <a:path w="6647" h="6064" extrusionOk="0">
                  <a:moveTo>
                    <a:pt x="3132" y="0"/>
                  </a:moveTo>
                  <a:cubicBezTo>
                    <a:pt x="3966" y="1569"/>
                    <a:pt x="2250" y="2403"/>
                    <a:pt x="2250" y="2403"/>
                  </a:cubicBezTo>
                  <a:cubicBezTo>
                    <a:pt x="2250" y="2403"/>
                    <a:pt x="0" y="2873"/>
                    <a:pt x="172" y="6064"/>
                  </a:cubicBezTo>
                  <a:lnTo>
                    <a:pt x="4691" y="6045"/>
                  </a:lnTo>
                  <a:cubicBezTo>
                    <a:pt x="6646" y="3000"/>
                    <a:pt x="3133" y="0"/>
                    <a:pt x="3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6"/>
            <p:cNvSpPr/>
            <p:nvPr/>
          </p:nvSpPr>
          <p:spPr>
            <a:xfrm>
              <a:off x="2134688" y="2233887"/>
              <a:ext cx="217905" cy="198826"/>
            </a:xfrm>
            <a:custGeom>
              <a:avLst/>
              <a:gdLst/>
              <a:ahLst/>
              <a:cxnLst/>
              <a:rect l="l" t="t" r="r" b="b"/>
              <a:pathLst>
                <a:path w="6647" h="6065" extrusionOk="0">
                  <a:moveTo>
                    <a:pt x="3134" y="1"/>
                  </a:moveTo>
                  <a:lnTo>
                    <a:pt x="3134" y="1"/>
                  </a:lnTo>
                  <a:cubicBezTo>
                    <a:pt x="3968" y="1570"/>
                    <a:pt x="2251" y="2403"/>
                    <a:pt x="2251" y="2403"/>
                  </a:cubicBezTo>
                  <a:cubicBezTo>
                    <a:pt x="2251" y="2403"/>
                    <a:pt x="0" y="2873"/>
                    <a:pt x="174" y="6064"/>
                  </a:cubicBezTo>
                  <a:lnTo>
                    <a:pt x="4693" y="6046"/>
                  </a:lnTo>
                  <a:cubicBezTo>
                    <a:pt x="6647" y="3000"/>
                    <a:pt x="3134" y="1"/>
                    <a:pt x="3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6"/>
            <p:cNvSpPr/>
            <p:nvPr/>
          </p:nvSpPr>
          <p:spPr>
            <a:xfrm>
              <a:off x="1936127" y="2124789"/>
              <a:ext cx="263997" cy="332972"/>
            </a:xfrm>
            <a:custGeom>
              <a:avLst/>
              <a:gdLst/>
              <a:ahLst/>
              <a:cxnLst/>
              <a:rect l="l" t="t" r="r" b="b"/>
              <a:pathLst>
                <a:path w="8053" h="10157" extrusionOk="0">
                  <a:moveTo>
                    <a:pt x="4118" y="0"/>
                  </a:moveTo>
                  <a:cubicBezTo>
                    <a:pt x="4118" y="0"/>
                    <a:pt x="1548" y="1331"/>
                    <a:pt x="3390" y="3083"/>
                  </a:cubicBezTo>
                  <a:cubicBezTo>
                    <a:pt x="4645" y="4274"/>
                    <a:pt x="2764" y="5623"/>
                    <a:pt x="2764" y="5623"/>
                  </a:cubicBezTo>
                  <a:cubicBezTo>
                    <a:pt x="2764" y="5623"/>
                    <a:pt x="0" y="6405"/>
                    <a:pt x="1556" y="10156"/>
                  </a:cubicBezTo>
                  <a:lnTo>
                    <a:pt x="6954" y="9241"/>
                  </a:lnTo>
                  <a:cubicBezTo>
                    <a:pt x="6954" y="9241"/>
                    <a:pt x="5490" y="8143"/>
                    <a:pt x="6772" y="6039"/>
                  </a:cubicBezTo>
                  <a:cubicBezTo>
                    <a:pt x="8052" y="3934"/>
                    <a:pt x="5490" y="2196"/>
                    <a:pt x="4392" y="1921"/>
                  </a:cubicBezTo>
                  <a:cubicBezTo>
                    <a:pt x="3294" y="1646"/>
                    <a:pt x="4118" y="0"/>
                    <a:pt x="4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6"/>
            <p:cNvSpPr/>
            <p:nvPr/>
          </p:nvSpPr>
          <p:spPr>
            <a:xfrm>
              <a:off x="2158094" y="2091810"/>
              <a:ext cx="90775" cy="130835"/>
            </a:xfrm>
            <a:custGeom>
              <a:avLst/>
              <a:gdLst/>
              <a:ahLst/>
              <a:cxnLst/>
              <a:rect l="l" t="t" r="r" b="b"/>
              <a:pathLst>
                <a:path w="2769" h="3991" extrusionOk="0">
                  <a:moveTo>
                    <a:pt x="1003" y="1"/>
                  </a:moveTo>
                  <a:cubicBezTo>
                    <a:pt x="1004" y="1"/>
                    <a:pt x="1444" y="1222"/>
                    <a:pt x="797" y="1586"/>
                  </a:cubicBezTo>
                  <a:cubicBezTo>
                    <a:pt x="149" y="1950"/>
                    <a:pt x="1" y="2387"/>
                    <a:pt x="1130" y="3990"/>
                  </a:cubicBezTo>
                  <a:cubicBezTo>
                    <a:pt x="1130" y="3990"/>
                    <a:pt x="2769" y="2748"/>
                    <a:pt x="2195" y="1479"/>
                  </a:cubicBezTo>
                  <a:cubicBezTo>
                    <a:pt x="1621" y="212"/>
                    <a:pt x="1004" y="1"/>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6"/>
            <p:cNvSpPr/>
            <p:nvPr/>
          </p:nvSpPr>
          <p:spPr>
            <a:xfrm>
              <a:off x="1933504" y="2173339"/>
              <a:ext cx="46617" cy="85005"/>
            </a:xfrm>
            <a:custGeom>
              <a:avLst/>
              <a:gdLst/>
              <a:ahLst/>
              <a:cxnLst/>
              <a:rect l="l" t="t" r="r" b="b"/>
              <a:pathLst>
                <a:path w="1422" h="2593" extrusionOk="0">
                  <a:moveTo>
                    <a:pt x="393" y="1"/>
                  </a:moveTo>
                  <a:lnTo>
                    <a:pt x="393" y="1"/>
                  </a:lnTo>
                  <a:cubicBezTo>
                    <a:pt x="393" y="1"/>
                    <a:pt x="568" y="831"/>
                    <a:pt x="289" y="1198"/>
                  </a:cubicBezTo>
                  <a:cubicBezTo>
                    <a:pt x="0" y="1574"/>
                    <a:pt x="9" y="1934"/>
                    <a:pt x="711" y="2592"/>
                  </a:cubicBezTo>
                  <a:cubicBezTo>
                    <a:pt x="711" y="2592"/>
                    <a:pt x="1421" y="1748"/>
                    <a:pt x="1096" y="948"/>
                  </a:cubicBezTo>
                  <a:cubicBezTo>
                    <a:pt x="772" y="147"/>
                    <a:pt x="393"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6"/>
            <p:cNvSpPr/>
            <p:nvPr/>
          </p:nvSpPr>
          <p:spPr>
            <a:xfrm>
              <a:off x="2280634" y="2123543"/>
              <a:ext cx="252917" cy="322285"/>
            </a:xfrm>
            <a:custGeom>
              <a:avLst/>
              <a:gdLst/>
              <a:ahLst/>
              <a:cxnLst/>
              <a:rect l="l" t="t" r="r" b="b"/>
              <a:pathLst>
                <a:path w="7715" h="9831" extrusionOk="0">
                  <a:moveTo>
                    <a:pt x="4750" y="1"/>
                  </a:moveTo>
                  <a:cubicBezTo>
                    <a:pt x="4750" y="1"/>
                    <a:pt x="5737" y="1222"/>
                    <a:pt x="4138" y="1552"/>
                  </a:cubicBezTo>
                  <a:cubicBezTo>
                    <a:pt x="2539" y="1881"/>
                    <a:pt x="0" y="3293"/>
                    <a:pt x="1740" y="6303"/>
                  </a:cubicBezTo>
                  <a:cubicBezTo>
                    <a:pt x="3330" y="9054"/>
                    <a:pt x="1700" y="9173"/>
                    <a:pt x="1407" y="9173"/>
                  </a:cubicBezTo>
                  <a:cubicBezTo>
                    <a:pt x="1380" y="9173"/>
                    <a:pt x="1364" y="9172"/>
                    <a:pt x="1364" y="9172"/>
                  </a:cubicBezTo>
                  <a:lnTo>
                    <a:pt x="1364" y="9172"/>
                  </a:lnTo>
                  <a:lnTo>
                    <a:pt x="2116" y="9830"/>
                  </a:lnTo>
                  <a:lnTo>
                    <a:pt x="7714" y="8655"/>
                  </a:lnTo>
                  <a:cubicBezTo>
                    <a:pt x="7526" y="6538"/>
                    <a:pt x="6162" y="4845"/>
                    <a:pt x="4798" y="4138"/>
                  </a:cubicBezTo>
                  <a:cubicBezTo>
                    <a:pt x="3433" y="3433"/>
                    <a:pt x="4668" y="2521"/>
                    <a:pt x="5362" y="1787"/>
                  </a:cubicBezTo>
                  <a:cubicBezTo>
                    <a:pt x="6177" y="925"/>
                    <a:pt x="4750" y="1"/>
                    <a:pt x="4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6"/>
            <p:cNvSpPr/>
            <p:nvPr/>
          </p:nvSpPr>
          <p:spPr>
            <a:xfrm>
              <a:off x="2478277" y="2121150"/>
              <a:ext cx="393456" cy="303074"/>
            </a:xfrm>
            <a:custGeom>
              <a:avLst/>
              <a:gdLst/>
              <a:ahLst/>
              <a:cxnLst/>
              <a:rect l="l" t="t" r="r" b="b"/>
              <a:pathLst>
                <a:path w="12002" h="9245" extrusionOk="0">
                  <a:moveTo>
                    <a:pt x="4119" y="0"/>
                  </a:moveTo>
                  <a:cubicBezTo>
                    <a:pt x="3873" y="0"/>
                    <a:pt x="3692" y="57"/>
                    <a:pt x="3692" y="57"/>
                  </a:cubicBezTo>
                  <a:cubicBezTo>
                    <a:pt x="3692" y="57"/>
                    <a:pt x="5801" y="826"/>
                    <a:pt x="3689" y="1463"/>
                  </a:cubicBezTo>
                  <a:cubicBezTo>
                    <a:pt x="2406" y="1850"/>
                    <a:pt x="2594" y="3570"/>
                    <a:pt x="4319" y="3632"/>
                  </a:cubicBezTo>
                  <a:cubicBezTo>
                    <a:pt x="6044" y="3695"/>
                    <a:pt x="7172" y="4353"/>
                    <a:pt x="7046" y="5670"/>
                  </a:cubicBezTo>
                  <a:cubicBezTo>
                    <a:pt x="6964" y="6539"/>
                    <a:pt x="6592" y="6889"/>
                    <a:pt x="5935" y="6889"/>
                  </a:cubicBezTo>
                  <a:cubicBezTo>
                    <a:pt x="5193" y="6889"/>
                    <a:pt x="4089" y="6444"/>
                    <a:pt x="2626" y="5796"/>
                  </a:cubicBezTo>
                  <a:cubicBezTo>
                    <a:pt x="2153" y="5586"/>
                    <a:pt x="1772" y="5493"/>
                    <a:pt x="1469" y="5493"/>
                  </a:cubicBezTo>
                  <a:cubicBezTo>
                    <a:pt x="1" y="5493"/>
                    <a:pt x="344" y="7661"/>
                    <a:pt x="838" y="9245"/>
                  </a:cubicBezTo>
                  <a:lnTo>
                    <a:pt x="9682" y="9119"/>
                  </a:lnTo>
                  <a:cubicBezTo>
                    <a:pt x="9682" y="9119"/>
                    <a:pt x="12001" y="7081"/>
                    <a:pt x="10277" y="4385"/>
                  </a:cubicBezTo>
                  <a:cubicBezTo>
                    <a:pt x="9061" y="2484"/>
                    <a:pt x="7471" y="2296"/>
                    <a:pt x="6232" y="2296"/>
                  </a:cubicBezTo>
                  <a:cubicBezTo>
                    <a:pt x="5929" y="2296"/>
                    <a:pt x="5646" y="2308"/>
                    <a:pt x="5395" y="2308"/>
                  </a:cubicBezTo>
                  <a:cubicBezTo>
                    <a:pt x="5217" y="2308"/>
                    <a:pt x="5056" y="2302"/>
                    <a:pt x="4914" y="2283"/>
                  </a:cubicBezTo>
                  <a:cubicBezTo>
                    <a:pt x="3754" y="2127"/>
                    <a:pt x="5950" y="1845"/>
                    <a:pt x="5184" y="579"/>
                  </a:cubicBezTo>
                  <a:cubicBezTo>
                    <a:pt x="4896" y="102"/>
                    <a:pt x="4449" y="0"/>
                    <a:pt x="4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6"/>
            <p:cNvSpPr/>
            <p:nvPr/>
          </p:nvSpPr>
          <p:spPr>
            <a:xfrm>
              <a:off x="2495946" y="2190779"/>
              <a:ext cx="44388" cy="85431"/>
            </a:xfrm>
            <a:custGeom>
              <a:avLst/>
              <a:gdLst/>
              <a:ahLst/>
              <a:cxnLst/>
              <a:rect l="l" t="t" r="r" b="b"/>
              <a:pathLst>
                <a:path w="1354" h="2606" extrusionOk="0">
                  <a:moveTo>
                    <a:pt x="557" y="0"/>
                  </a:moveTo>
                  <a:cubicBezTo>
                    <a:pt x="557" y="1"/>
                    <a:pt x="0" y="828"/>
                    <a:pt x="280" y="1298"/>
                  </a:cubicBezTo>
                  <a:cubicBezTo>
                    <a:pt x="603" y="1841"/>
                    <a:pt x="483" y="2605"/>
                    <a:pt x="483" y="2605"/>
                  </a:cubicBezTo>
                  <a:cubicBezTo>
                    <a:pt x="826" y="1804"/>
                    <a:pt x="1112" y="1887"/>
                    <a:pt x="1232" y="1498"/>
                  </a:cubicBezTo>
                  <a:cubicBezTo>
                    <a:pt x="1353" y="1110"/>
                    <a:pt x="480" y="165"/>
                    <a:pt x="5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6"/>
            <p:cNvSpPr/>
            <p:nvPr/>
          </p:nvSpPr>
          <p:spPr>
            <a:xfrm>
              <a:off x="2845240" y="2156325"/>
              <a:ext cx="37536" cy="72122"/>
            </a:xfrm>
            <a:custGeom>
              <a:avLst/>
              <a:gdLst/>
              <a:ahLst/>
              <a:cxnLst/>
              <a:rect l="l" t="t" r="r" b="b"/>
              <a:pathLst>
                <a:path w="1145" h="2200" extrusionOk="0">
                  <a:moveTo>
                    <a:pt x="472" y="0"/>
                  </a:moveTo>
                  <a:cubicBezTo>
                    <a:pt x="472" y="1"/>
                    <a:pt x="1" y="698"/>
                    <a:pt x="236" y="1095"/>
                  </a:cubicBezTo>
                  <a:cubicBezTo>
                    <a:pt x="510" y="1553"/>
                    <a:pt x="410" y="2199"/>
                    <a:pt x="410" y="2199"/>
                  </a:cubicBezTo>
                  <a:cubicBezTo>
                    <a:pt x="699" y="1523"/>
                    <a:pt x="940" y="1592"/>
                    <a:pt x="1043" y="1266"/>
                  </a:cubicBezTo>
                  <a:cubicBezTo>
                    <a:pt x="1144" y="938"/>
                    <a:pt x="407" y="138"/>
                    <a:pt x="4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6"/>
            <p:cNvSpPr/>
            <p:nvPr/>
          </p:nvSpPr>
          <p:spPr>
            <a:xfrm>
              <a:off x="1798475" y="2377965"/>
              <a:ext cx="1671547" cy="1279829"/>
            </a:xfrm>
            <a:custGeom>
              <a:avLst/>
              <a:gdLst/>
              <a:ahLst/>
              <a:cxnLst/>
              <a:rect l="l" t="t" r="r" b="b"/>
              <a:pathLst>
                <a:path w="50989" h="39040" extrusionOk="0">
                  <a:moveTo>
                    <a:pt x="1" y="0"/>
                  </a:moveTo>
                  <a:lnTo>
                    <a:pt x="1" y="39040"/>
                  </a:lnTo>
                  <a:lnTo>
                    <a:pt x="50989" y="39040"/>
                  </a:lnTo>
                  <a:lnTo>
                    <a:pt x="50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6"/>
            <p:cNvSpPr/>
            <p:nvPr/>
          </p:nvSpPr>
          <p:spPr>
            <a:xfrm>
              <a:off x="3195516" y="3497408"/>
              <a:ext cx="249835" cy="129589"/>
            </a:xfrm>
            <a:custGeom>
              <a:avLst/>
              <a:gdLst/>
              <a:ahLst/>
              <a:cxnLst/>
              <a:rect l="l" t="t" r="r" b="b"/>
              <a:pathLst>
                <a:path w="7621" h="3953" extrusionOk="0">
                  <a:moveTo>
                    <a:pt x="0" y="0"/>
                  </a:moveTo>
                  <a:lnTo>
                    <a:pt x="0" y="3952"/>
                  </a:lnTo>
                  <a:lnTo>
                    <a:pt x="7621" y="3952"/>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6"/>
            <p:cNvSpPr/>
            <p:nvPr/>
          </p:nvSpPr>
          <p:spPr>
            <a:xfrm>
              <a:off x="2922081" y="3497408"/>
              <a:ext cx="249803" cy="129589"/>
            </a:xfrm>
            <a:custGeom>
              <a:avLst/>
              <a:gdLst/>
              <a:ahLst/>
              <a:cxnLst/>
              <a:rect l="l" t="t" r="r" b="b"/>
              <a:pathLst>
                <a:path w="7620" h="3953" extrusionOk="0">
                  <a:moveTo>
                    <a:pt x="1" y="0"/>
                  </a:moveTo>
                  <a:lnTo>
                    <a:pt x="1" y="3952"/>
                  </a:lnTo>
                  <a:lnTo>
                    <a:pt x="7620" y="3952"/>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6"/>
            <p:cNvSpPr/>
            <p:nvPr/>
          </p:nvSpPr>
          <p:spPr>
            <a:xfrm>
              <a:off x="2648613" y="3497408"/>
              <a:ext cx="249835" cy="129589"/>
            </a:xfrm>
            <a:custGeom>
              <a:avLst/>
              <a:gdLst/>
              <a:ahLst/>
              <a:cxnLst/>
              <a:rect l="l" t="t" r="r" b="b"/>
              <a:pathLst>
                <a:path w="7621" h="3953" extrusionOk="0">
                  <a:moveTo>
                    <a:pt x="1" y="0"/>
                  </a:moveTo>
                  <a:lnTo>
                    <a:pt x="1" y="3952"/>
                  </a:lnTo>
                  <a:lnTo>
                    <a:pt x="7621" y="3952"/>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6"/>
            <p:cNvSpPr/>
            <p:nvPr/>
          </p:nvSpPr>
          <p:spPr>
            <a:xfrm>
              <a:off x="2375177" y="3497408"/>
              <a:ext cx="249868" cy="129589"/>
            </a:xfrm>
            <a:custGeom>
              <a:avLst/>
              <a:gdLst/>
              <a:ahLst/>
              <a:cxnLst/>
              <a:rect l="l" t="t" r="r" b="b"/>
              <a:pathLst>
                <a:path w="7622" h="3953" extrusionOk="0">
                  <a:moveTo>
                    <a:pt x="1" y="0"/>
                  </a:moveTo>
                  <a:lnTo>
                    <a:pt x="1" y="3952"/>
                  </a:lnTo>
                  <a:lnTo>
                    <a:pt x="7621" y="3952"/>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6"/>
            <p:cNvSpPr/>
            <p:nvPr/>
          </p:nvSpPr>
          <p:spPr>
            <a:xfrm>
              <a:off x="2101775" y="3497408"/>
              <a:ext cx="249770" cy="129589"/>
            </a:xfrm>
            <a:custGeom>
              <a:avLst/>
              <a:gdLst/>
              <a:ahLst/>
              <a:cxnLst/>
              <a:rect l="l" t="t" r="r" b="b"/>
              <a:pathLst>
                <a:path w="7619" h="3953" extrusionOk="0">
                  <a:moveTo>
                    <a:pt x="0" y="0"/>
                  </a:moveTo>
                  <a:lnTo>
                    <a:pt x="0" y="3952"/>
                  </a:lnTo>
                  <a:lnTo>
                    <a:pt x="7619" y="3952"/>
                  </a:lnTo>
                  <a:lnTo>
                    <a:pt x="76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6"/>
            <p:cNvSpPr/>
            <p:nvPr/>
          </p:nvSpPr>
          <p:spPr>
            <a:xfrm>
              <a:off x="1828274" y="3497408"/>
              <a:ext cx="249868" cy="129589"/>
            </a:xfrm>
            <a:custGeom>
              <a:avLst/>
              <a:gdLst/>
              <a:ahLst/>
              <a:cxnLst/>
              <a:rect l="l" t="t" r="r" b="b"/>
              <a:pathLst>
                <a:path w="7622" h="3953" extrusionOk="0">
                  <a:moveTo>
                    <a:pt x="1" y="0"/>
                  </a:moveTo>
                  <a:lnTo>
                    <a:pt x="1" y="3952"/>
                  </a:lnTo>
                  <a:lnTo>
                    <a:pt x="7621" y="3952"/>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6"/>
            <p:cNvSpPr/>
            <p:nvPr/>
          </p:nvSpPr>
          <p:spPr>
            <a:xfrm>
              <a:off x="3320908" y="3349364"/>
              <a:ext cx="149095" cy="129556"/>
            </a:xfrm>
            <a:custGeom>
              <a:avLst/>
              <a:gdLst/>
              <a:ahLst/>
              <a:cxnLst/>
              <a:rect l="l" t="t" r="r" b="b"/>
              <a:pathLst>
                <a:path w="4548" h="3952" extrusionOk="0">
                  <a:moveTo>
                    <a:pt x="1" y="1"/>
                  </a:moveTo>
                  <a:lnTo>
                    <a:pt x="1" y="3951"/>
                  </a:lnTo>
                  <a:lnTo>
                    <a:pt x="4548" y="3951"/>
                  </a:lnTo>
                  <a:lnTo>
                    <a:pt x="45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6"/>
            <p:cNvSpPr/>
            <p:nvPr/>
          </p:nvSpPr>
          <p:spPr>
            <a:xfrm>
              <a:off x="3046456" y="3349364"/>
              <a:ext cx="249835" cy="129556"/>
            </a:xfrm>
            <a:custGeom>
              <a:avLst/>
              <a:gdLst/>
              <a:ahLst/>
              <a:cxnLst/>
              <a:rect l="l" t="t" r="r" b="b"/>
              <a:pathLst>
                <a:path w="7621" h="3952" extrusionOk="0">
                  <a:moveTo>
                    <a:pt x="0" y="1"/>
                  </a:moveTo>
                  <a:lnTo>
                    <a:pt x="0"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a:off x="2771972" y="3349364"/>
              <a:ext cx="249868" cy="129556"/>
            </a:xfrm>
            <a:custGeom>
              <a:avLst/>
              <a:gdLst/>
              <a:ahLst/>
              <a:cxnLst/>
              <a:rect l="l" t="t" r="r" b="b"/>
              <a:pathLst>
                <a:path w="7622" h="3952" extrusionOk="0">
                  <a:moveTo>
                    <a:pt x="1" y="1"/>
                  </a:moveTo>
                  <a:lnTo>
                    <a:pt x="1"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6"/>
            <p:cNvSpPr/>
            <p:nvPr/>
          </p:nvSpPr>
          <p:spPr>
            <a:xfrm>
              <a:off x="2497520" y="3349364"/>
              <a:ext cx="249835" cy="129556"/>
            </a:xfrm>
            <a:custGeom>
              <a:avLst/>
              <a:gdLst/>
              <a:ahLst/>
              <a:cxnLst/>
              <a:rect l="l" t="t" r="r" b="b"/>
              <a:pathLst>
                <a:path w="7621" h="3952" extrusionOk="0">
                  <a:moveTo>
                    <a:pt x="0" y="1"/>
                  </a:moveTo>
                  <a:lnTo>
                    <a:pt x="0" y="3951"/>
                  </a:lnTo>
                  <a:lnTo>
                    <a:pt x="7621" y="3951"/>
                  </a:lnTo>
                  <a:lnTo>
                    <a:pt x="7621" y="1"/>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6"/>
            <p:cNvSpPr/>
            <p:nvPr/>
          </p:nvSpPr>
          <p:spPr>
            <a:xfrm>
              <a:off x="2223068" y="3349364"/>
              <a:ext cx="249835" cy="129556"/>
            </a:xfrm>
            <a:custGeom>
              <a:avLst/>
              <a:gdLst/>
              <a:ahLst/>
              <a:cxnLst/>
              <a:rect l="l" t="t" r="r" b="b"/>
              <a:pathLst>
                <a:path w="7621" h="3952" extrusionOk="0">
                  <a:moveTo>
                    <a:pt x="0" y="1"/>
                  </a:moveTo>
                  <a:lnTo>
                    <a:pt x="0" y="3951"/>
                  </a:lnTo>
                  <a:lnTo>
                    <a:pt x="7620" y="3951"/>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6"/>
            <p:cNvSpPr/>
            <p:nvPr/>
          </p:nvSpPr>
          <p:spPr>
            <a:xfrm>
              <a:off x="1948584" y="3349364"/>
              <a:ext cx="249803" cy="129556"/>
            </a:xfrm>
            <a:custGeom>
              <a:avLst/>
              <a:gdLst/>
              <a:ahLst/>
              <a:cxnLst/>
              <a:rect l="l" t="t" r="r" b="b"/>
              <a:pathLst>
                <a:path w="7620" h="3952" extrusionOk="0">
                  <a:moveTo>
                    <a:pt x="1" y="1"/>
                  </a:moveTo>
                  <a:lnTo>
                    <a:pt x="1" y="3951"/>
                  </a:lnTo>
                  <a:lnTo>
                    <a:pt x="7620" y="3951"/>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6"/>
            <p:cNvSpPr/>
            <p:nvPr/>
          </p:nvSpPr>
          <p:spPr>
            <a:xfrm>
              <a:off x="1798475" y="3349364"/>
              <a:ext cx="125459" cy="129556"/>
            </a:xfrm>
            <a:custGeom>
              <a:avLst/>
              <a:gdLst/>
              <a:ahLst/>
              <a:cxnLst/>
              <a:rect l="l" t="t" r="r" b="b"/>
              <a:pathLst>
                <a:path w="3827" h="3952" extrusionOk="0">
                  <a:moveTo>
                    <a:pt x="1" y="1"/>
                  </a:moveTo>
                  <a:lnTo>
                    <a:pt x="1" y="3951"/>
                  </a:lnTo>
                  <a:lnTo>
                    <a:pt x="3826" y="3951"/>
                  </a:lnTo>
                  <a:lnTo>
                    <a:pt x="3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6"/>
            <p:cNvSpPr/>
            <p:nvPr/>
          </p:nvSpPr>
          <p:spPr>
            <a:xfrm>
              <a:off x="3257212" y="3203418"/>
              <a:ext cx="212791" cy="129556"/>
            </a:xfrm>
            <a:custGeom>
              <a:avLst/>
              <a:gdLst/>
              <a:ahLst/>
              <a:cxnLst/>
              <a:rect l="l" t="t" r="r" b="b"/>
              <a:pathLst>
                <a:path w="6491" h="3952" extrusionOk="0">
                  <a:moveTo>
                    <a:pt x="0" y="1"/>
                  </a:moveTo>
                  <a:lnTo>
                    <a:pt x="0" y="3951"/>
                  </a:lnTo>
                  <a:lnTo>
                    <a:pt x="6491" y="3951"/>
                  </a:lnTo>
                  <a:lnTo>
                    <a:pt x="64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6"/>
            <p:cNvSpPr/>
            <p:nvPr/>
          </p:nvSpPr>
          <p:spPr>
            <a:xfrm>
              <a:off x="2982400" y="3203418"/>
              <a:ext cx="249835" cy="129556"/>
            </a:xfrm>
            <a:custGeom>
              <a:avLst/>
              <a:gdLst/>
              <a:ahLst/>
              <a:cxnLst/>
              <a:rect l="l" t="t" r="r" b="b"/>
              <a:pathLst>
                <a:path w="7621" h="3952" extrusionOk="0">
                  <a:moveTo>
                    <a:pt x="0" y="1"/>
                  </a:moveTo>
                  <a:lnTo>
                    <a:pt x="0" y="3951"/>
                  </a:lnTo>
                  <a:lnTo>
                    <a:pt x="7620" y="3951"/>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6"/>
            <p:cNvSpPr/>
            <p:nvPr/>
          </p:nvSpPr>
          <p:spPr>
            <a:xfrm>
              <a:off x="2707588" y="3203418"/>
              <a:ext cx="249835" cy="129556"/>
            </a:xfrm>
            <a:custGeom>
              <a:avLst/>
              <a:gdLst/>
              <a:ahLst/>
              <a:cxnLst/>
              <a:rect l="l" t="t" r="r" b="b"/>
              <a:pathLst>
                <a:path w="7621" h="3952" extrusionOk="0">
                  <a:moveTo>
                    <a:pt x="0" y="1"/>
                  </a:moveTo>
                  <a:lnTo>
                    <a:pt x="0" y="3951"/>
                  </a:lnTo>
                  <a:lnTo>
                    <a:pt x="7620" y="3951"/>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6"/>
            <p:cNvSpPr/>
            <p:nvPr/>
          </p:nvSpPr>
          <p:spPr>
            <a:xfrm>
              <a:off x="2432775" y="3203418"/>
              <a:ext cx="249770" cy="129556"/>
            </a:xfrm>
            <a:custGeom>
              <a:avLst/>
              <a:gdLst/>
              <a:ahLst/>
              <a:cxnLst/>
              <a:rect l="l" t="t" r="r" b="b"/>
              <a:pathLst>
                <a:path w="7619" h="3952" extrusionOk="0">
                  <a:moveTo>
                    <a:pt x="0" y="1"/>
                  </a:moveTo>
                  <a:lnTo>
                    <a:pt x="0" y="3951"/>
                  </a:lnTo>
                  <a:lnTo>
                    <a:pt x="7619" y="3951"/>
                  </a:lnTo>
                  <a:lnTo>
                    <a:pt x="7619" y="1"/>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6"/>
            <p:cNvSpPr/>
            <p:nvPr/>
          </p:nvSpPr>
          <p:spPr>
            <a:xfrm>
              <a:off x="2157963" y="3203418"/>
              <a:ext cx="249803" cy="129556"/>
            </a:xfrm>
            <a:custGeom>
              <a:avLst/>
              <a:gdLst/>
              <a:ahLst/>
              <a:cxnLst/>
              <a:rect l="l" t="t" r="r" b="b"/>
              <a:pathLst>
                <a:path w="7620" h="3952" extrusionOk="0">
                  <a:moveTo>
                    <a:pt x="0" y="1"/>
                  </a:moveTo>
                  <a:lnTo>
                    <a:pt x="0" y="3951"/>
                  </a:lnTo>
                  <a:lnTo>
                    <a:pt x="7619" y="3951"/>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6"/>
            <p:cNvSpPr/>
            <p:nvPr/>
          </p:nvSpPr>
          <p:spPr>
            <a:xfrm>
              <a:off x="1883151" y="3203418"/>
              <a:ext cx="249803" cy="129556"/>
            </a:xfrm>
            <a:custGeom>
              <a:avLst/>
              <a:gdLst/>
              <a:ahLst/>
              <a:cxnLst/>
              <a:rect l="l" t="t" r="r" b="b"/>
              <a:pathLst>
                <a:path w="7620" h="3952" extrusionOk="0">
                  <a:moveTo>
                    <a:pt x="0" y="1"/>
                  </a:moveTo>
                  <a:lnTo>
                    <a:pt x="0" y="3951"/>
                  </a:lnTo>
                  <a:lnTo>
                    <a:pt x="7619" y="3951"/>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6"/>
            <p:cNvSpPr/>
            <p:nvPr/>
          </p:nvSpPr>
          <p:spPr>
            <a:xfrm>
              <a:off x="1798475" y="3203418"/>
              <a:ext cx="59664" cy="129556"/>
            </a:xfrm>
            <a:custGeom>
              <a:avLst/>
              <a:gdLst/>
              <a:ahLst/>
              <a:cxnLst/>
              <a:rect l="l" t="t" r="r" b="b"/>
              <a:pathLst>
                <a:path w="1820" h="3952" extrusionOk="0">
                  <a:moveTo>
                    <a:pt x="1" y="1"/>
                  </a:moveTo>
                  <a:lnTo>
                    <a:pt x="1" y="3951"/>
                  </a:lnTo>
                  <a:lnTo>
                    <a:pt x="1819" y="3951"/>
                  </a:lnTo>
                  <a:lnTo>
                    <a:pt x="18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3382603" y="3055407"/>
              <a:ext cx="87398" cy="129556"/>
            </a:xfrm>
            <a:custGeom>
              <a:avLst/>
              <a:gdLst/>
              <a:ahLst/>
              <a:cxnLst/>
              <a:rect l="l" t="t" r="r" b="b"/>
              <a:pathLst>
                <a:path w="2666" h="3952" extrusionOk="0">
                  <a:moveTo>
                    <a:pt x="0" y="0"/>
                  </a:moveTo>
                  <a:lnTo>
                    <a:pt x="0" y="3951"/>
                  </a:lnTo>
                  <a:lnTo>
                    <a:pt x="2666" y="3951"/>
                  </a:lnTo>
                  <a:lnTo>
                    <a:pt x="2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3108119" y="3055407"/>
              <a:ext cx="249868" cy="129556"/>
            </a:xfrm>
            <a:custGeom>
              <a:avLst/>
              <a:gdLst/>
              <a:ahLst/>
              <a:cxnLst/>
              <a:rect l="l" t="t" r="r" b="b"/>
              <a:pathLst>
                <a:path w="7622" h="3952" extrusionOk="0">
                  <a:moveTo>
                    <a:pt x="1" y="0"/>
                  </a:moveTo>
                  <a:lnTo>
                    <a:pt x="1"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2833667" y="3055407"/>
              <a:ext cx="249835" cy="129556"/>
            </a:xfrm>
            <a:custGeom>
              <a:avLst/>
              <a:gdLst/>
              <a:ahLst/>
              <a:cxnLst/>
              <a:rect l="l" t="t" r="r" b="b"/>
              <a:pathLst>
                <a:path w="7621" h="3952" extrusionOk="0">
                  <a:moveTo>
                    <a:pt x="1" y="0"/>
                  </a:moveTo>
                  <a:lnTo>
                    <a:pt x="1"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2559216" y="3055407"/>
              <a:ext cx="249835" cy="129556"/>
            </a:xfrm>
            <a:custGeom>
              <a:avLst/>
              <a:gdLst/>
              <a:ahLst/>
              <a:cxnLst/>
              <a:rect l="l" t="t" r="r" b="b"/>
              <a:pathLst>
                <a:path w="7621" h="3952" extrusionOk="0">
                  <a:moveTo>
                    <a:pt x="0" y="0"/>
                  </a:moveTo>
                  <a:lnTo>
                    <a:pt x="0" y="3951"/>
                  </a:lnTo>
                  <a:lnTo>
                    <a:pt x="7620" y="3951"/>
                  </a:lnTo>
                  <a:lnTo>
                    <a:pt x="7620" y="0"/>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6"/>
            <p:cNvSpPr/>
            <p:nvPr/>
          </p:nvSpPr>
          <p:spPr>
            <a:xfrm>
              <a:off x="2284731" y="3055407"/>
              <a:ext cx="249803" cy="129556"/>
            </a:xfrm>
            <a:custGeom>
              <a:avLst/>
              <a:gdLst/>
              <a:ahLst/>
              <a:cxnLst/>
              <a:rect l="l" t="t" r="r" b="b"/>
              <a:pathLst>
                <a:path w="7620" h="3952" extrusionOk="0">
                  <a:moveTo>
                    <a:pt x="1" y="0"/>
                  </a:moveTo>
                  <a:lnTo>
                    <a:pt x="1" y="3951"/>
                  </a:lnTo>
                  <a:lnTo>
                    <a:pt x="7620" y="3951"/>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6"/>
            <p:cNvSpPr/>
            <p:nvPr/>
          </p:nvSpPr>
          <p:spPr>
            <a:xfrm>
              <a:off x="2010280" y="3055407"/>
              <a:ext cx="249803" cy="129556"/>
            </a:xfrm>
            <a:custGeom>
              <a:avLst/>
              <a:gdLst/>
              <a:ahLst/>
              <a:cxnLst/>
              <a:rect l="l" t="t" r="r" b="b"/>
              <a:pathLst>
                <a:path w="7620" h="3952" extrusionOk="0">
                  <a:moveTo>
                    <a:pt x="0" y="0"/>
                  </a:moveTo>
                  <a:lnTo>
                    <a:pt x="0" y="3951"/>
                  </a:lnTo>
                  <a:lnTo>
                    <a:pt x="7619" y="3951"/>
                  </a:lnTo>
                  <a:lnTo>
                    <a:pt x="76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6"/>
            <p:cNvSpPr/>
            <p:nvPr/>
          </p:nvSpPr>
          <p:spPr>
            <a:xfrm>
              <a:off x="1798475" y="3055407"/>
              <a:ext cx="187123" cy="129556"/>
            </a:xfrm>
            <a:custGeom>
              <a:avLst/>
              <a:gdLst/>
              <a:ahLst/>
              <a:cxnLst/>
              <a:rect l="l" t="t" r="r" b="b"/>
              <a:pathLst>
                <a:path w="5708" h="3952" extrusionOk="0">
                  <a:moveTo>
                    <a:pt x="1" y="0"/>
                  </a:moveTo>
                  <a:lnTo>
                    <a:pt x="1" y="3951"/>
                  </a:lnTo>
                  <a:lnTo>
                    <a:pt x="5708" y="3951"/>
                  </a:lnTo>
                  <a:lnTo>
                    <a:pt x="5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6"/>
            <p:cNvSpPr/>
            <p:nvPr/>
          </p:nvSpPr>
          <p:spPr>
            <a:xfrm>
              <a:off x="3195516" y="2905297"/>
              <a:ext cx="249835" cy="129556"/>
            </a:xfrm>
            <a:custGeom>
              <a:avLst/>
              <a:gdLst/>
              <a:ahLst/>
              <a:cxnLst/>
              <a:rect l="l" t="t" r="r" b="b"/>
              <a:pathLst>
                <a:path w="7621" h="3952" extrusionOk="0">
                  <a:moveTo>
                    <a:pt x="0" y="1"/>
                  </a:moveTo>
                  <a:lnTo>
                    <a:pt x="0"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6"/>
            <p:cNvSpPr/>
            <p:nvPr/>
          </p:nvSpPr>
          <p:spPr>
            <a:xfrm>
              <a:off x="2922081" y="2905297"/>
              <a:ext cx="249803" cy="129556"/>
            </a:xfrm>
            <a:custGeom>
              <a:avLst/>
              <a:gdLst/>
              <a:ahLst/>
              <a:cxnLst/>
              <a:rect l="l" t="t" r="r" b="b"/>
              <a:pathLst>
                <a:path w="7620" h="3952" extrusionOk="0">
                  <a:moveTo>
                    <a:pt x="1" y="1"/>
                  </a:moveTo>
                  <a:lnTo>
                    <a:pt x="1" y="3951"/>
                  </a:lnTo>
                  <a:lnTo>
                    <a:pt x="7620" y="3951"/>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6"/>
            <p:cNvSpPr/>
            <p:nvPr/>
          </p:nvSpPr>
          <p:spPr>
            <a:xfrm>
              <a:off x="2648613" y="2905297"/>
              <a:ext cx="249835" cy="129556"/>
            </a:xfrm>
            <a:custGeom>
              <a:avLst/>
              <a:gdLst/>
              <a:ahLst/>
              <a:cxnLst/>
              <a:rect l="l" t="t" r="r" b="b"/>
              <a:pathLst>
                <a:path w="7621" h="3952" extrusionOk="0">
                  <a:moveTo>
                    <a:pt x="1" y="1"/>
                  </a:moveTo>
                  <a:lnTo>
                    <a:pt x="1"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2375177" y="2905297"/>
              <a:ext cx="249868" cy="129556"/>
            </a:xfrm>
            <a:custGeom>
              <a:avLst/>
              <a:gdLst/>
              <a:ahLst/>
              <a:cxnLst/>
              <a:rect l="l" t="t" r="r" b="b"/>
              <a:pathLst>
                <a:path w="7622" h="3952" extrusionOk="0">
                  <a:moveTo>
                    <a:pt x="1" y="1"/>
                  </a:moveTo>
                  <a:lnTo>
                    <a:pt x="1"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2101775" y="2905297"/>
              <a:ext cx="249770" cy="129556"/>
            </a:xfrm>
            <a:custGeom>
              <a:avLst/>
              <a:gdLst/>
              <a:ahLst/>
              <a:cxnLst/>
              <a:rect l="l" t="t" r="r" b="b"/>
              <a:pathLst>
                <a:path w="7619" h="3952" extrusionOk="0">
                  <a:moveTo>
                    <a:pt x="0" y="1"/>
                  </a:moveTo>
                  <a:lnTo>
                    <a:pt x="0" y="3951"/>
                  </a:lnTo>
                  <a:lnTo>
                    <a:pt x="7619" y="3951"/>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6"/>
            <p:cNvSpPr/>
            <p:nvPr/>
          </p:nvSpPr>
          <p:spPr>
            <a:xfrm>
              <a:off x="1828274" y="2905297"/>
              <a:ext cx="249868" cy="129556"/>
            </a:xfrm>
            <a:custGeom>
              <a:avLst/>
              <a:gdLst/>
              <a:ahLst/>
              <a:cxnLst/>
              <a:rect l="l" t="t" r="r" b="b"/>
              <a:pathLst>
                <a:path w="7622" h="3952" extrusionOk="0">
                  <a:moveTo>
                    <a:pt x="1" y="1"/>
                  </a:moveTo>
                  <a:lnTo>
                    <a:pt x="1" y="3951"/>
                  </a:lnTo>
                  <a:lnTo>
                    <a:pt x="7621" y="3951"/>
                  </a:lnTo>
                  <a:lnTo>
                    <a:pt x="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6"/>
            <p:cNvSpPr/>
            <p:nvPr/>
          </p:nvSpPr>
          <p:spPr>
            <a:xfrm>
              <a:off x="3320908" y="2757286"/>
              <a:ext cx="149095" cy="129524"/>
            </a:xfrm>
            <a:custGeom>
              <a:avLst/>
              <a:gdLst/>
              <a:ahLst/>
              <a:cxnLst/>
              <a:rect l="l" t="t" r="r" b="b"/>
              <a:pathLst>
                <a:path w="4548" h="3951" extrusionOk="0">
                  <a:moveTo>
                    <a:pt x="1" y="0"/>
                  </a:moveTo>
                  <a:lnTo>
                    <a:pt x="1" y="3951"/>
                  </a:lnTo>
                  <a:lnTo>
                    <a:pt x="4548" y="3951"/>
                  </a:lnTo>
                  <a:lnTo>
                    <a:pt x="4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p:nvPr/>
          </p:nvSpPr>
          <p:spPr>
            <a:xfrm>
              <a:off x="3046456" y="2757286"/>
              <a:ext cx="249835" cy="129524"/>
            </a:xfrm>
            <a:custGeom>
              <a:avLst/>
              <a:gdLst/>
              <a:ahLst/>
              <a:cxnLst/>
              <a:rect l="l" t="t" r="r" b="b"/>
              <a:pathLst>
                <a:path w="7621" h="3951" extrusionOk="0">
                  <a:moveTo>
                    <a:pt x="0" y="0"/>
                  </a:moveTo>
                  <a:lnTo>
                    <a:pt x="0"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6"/>
            <p:cNvSpPr/>
            <p:nvPr/>
          </p:nvSpPr>
          <p:spPr>
            <a:xfrm>
              <a:off x="2771972" y="2757286"/>
              <a:ext cx="249868" cy="129524"/>
            </a:xfrm>
            <a:custGeom>
              <a:avLst/>
              <a:gdLst/>
              <a:ahLst/>
              <a:cxnLst/>
              <a:rect l="l" t="t" r="r" b="b"/>
              <a:pathLst>
                <a:path w="7622" h="3951" extrusionOk="0">
                  <a:moveTo>
                    <a:pt x="1" y="0"/>
                  </a:moveTo>
                  <a:lnTo>
                    <a:pt x="1"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6"/>
            <p:cNvSpPr/>
            <p:nvPr/>
          </p:nvSpPr>
          <p:spPr>
            <a:xfrm>
              <a:off x="2497520" y="2757286"/>
              <a:ext cx="249835" cy="129524"/>
            </a:xfrm>
            <a:custGeom>
              <a:avLst/>
              <a:gdLst/>
              <a:ahLst/>
              <a:cxnLst/>
              <a:rect l="l" t="t" r="r" b="b"/>
              <a:pathLst>
                <a:path w="7621" h="3951" extrusionOk="0">
                  <a:moveTo>
                    <a:pt x="0" y="0"/>
                  </a:moveTo>
                  <a:lnTo>
                    <a:pt x="0" y="3951"/>
                  </a:lnTo>
                  <a:lnTo>
                    <a:pt x="7621" y="3951"/>
                  </a:lnTo>
                  <a:lnTo>
                    <a:pt x="7621" y="0"/>
                  </a:lnTo>
                  <a:close/>
                </a:path>
              </a:pathLst>
            </a:custGeom>
            <a:solidFill>
              <a:srgbClr val="9B4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6"/>
            <p:cNvSpPr/>
            <p:nvPr/>
          </p:nvSpPr>
          <p:spPr>
            <a:xfrm>
              <a:off x="2223068" y="2757286"/>
              <a:ext cx="249835" cy="129524"/>
            </a:xfrm>
            <a:custGeom>
              <a:avLst/>
              <a:gdLst/>
              <a:ahLst/>
              <a:cxnLst/>
              <a:rect l="l" t="t" r="r" b="b"/>
              <a:pathLst>
                <a:path w="7621" h="3951" extrusionOk="0">
                  <a:moveTo>
                    <a:pt x="0" y="0"/>
                  </a:moveTo>
                  <a:lnTo>
                    <a:pt x="0" y="3951"/>
                  </a:lnTo>
                  <a:lnTo>
                    <a:pt x="7620" y="3951"/>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6"/>
            <p:cNvSpPr/>
            <p:nvPr/>
          </p:nvSpPr>
          <p:spPr>
            <a:xfrm>
              <a:off x="1948584" y="2757286"/>
              <a:ext cx="249803" cy="129524"/>
            </a:xfrm>
            <a:custGeom>
              <a:avLst/>
              <a:gdLst/>
              <a:ahLst/>
              <a:cxnLst/>
              <a:rect l="l" t="t" r="r" b="b"/>
              <a:pathLst>
                <a:path w="7620" h="3951" extrusionOk="0">
                  <a:moveTo>
                    <a:pt x="1" y="0"/>
                  </a:moveTo>
                  <a:lnTo>
                    <a:pt x="1" y="3951"/>
                  </a:lnTo>
                  <a:lnTo>
                    <a:pt x="7620" y="3951"/>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6"/>
            <p:cNvSpPr/>
            <p:nvPr/>
          </p:nvSpPr>
          <p:spPr>
            <a:xfrm>
              <a:off x="1798475" y="2757286"/>
              <a:ext cx="125459" cy="129524"/>
            </a:xfrm>
            <a:custGeom>
              <a:avLst/>
              <a:gdLst/>
              <a:ahLst/>
              <a:cxnLst/>
              <a:rect l="l" t="t" r="r" b="b"/>
              <a:pathLst>
                <a:path w="3827" h="3951" extrusionOk="0">
                  <a:moveTo>
                    <a:pt x="1" y="0"/>
                  </a:moveTo>
                  <a:lnTo>
                    <a:pt x="1" y="3951"/>
                  </a:lnTo>
                  <a:lnTo>
                    <a:pt x="3826" y="3951"/>
                  </a:lnTo>
                  <a:lnTo>
                    <a:pt x="38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6"/>
            <p:cNvSpPr/>
            <p:nvPr/>
          </p:nvSpPr>
          <p:spPr>
            <a:xfrm>
              <a:off x="3257212" y="2611275"/>
              <a:ext cx="212791" cy="129589"/>
            </a:xfrm>
            <a:custGeom>
              <a:avLst/>
              <a:gdLst/>
              <a:ahLst/>
              <a:cxnLst/>
              <a:rect l="l" t="t" r="r" b="b"/>
              <a:pathLst>
                <a:path w="6491" h="3953" extrusionOk="0">
                  <a:moveTo>
                    <a:pt x="0" y="1"/>
                  </a:moveTo>
                  <a:lnTo>
                    <a:pt x="0" y="3953"/>
                  </a:lnTo>
                  <a:lnTo>
                    <a:pt x="6491" y="3953"/>
                  </a:lnTo>
                  <a:lnTo>
                    <a:pt x="64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6"/>
            <p:cNvSpPr/>
            <p:nvPr/>
          </p:nvSpPr>
          <p:spPr>
            <a:xfrm>
              <a:off x="2982400" y="2611275"/>
              <a:ext cx="249835" cy="129589"/>
            </a:xfrm>
            <a:custGeom>
              <a:avLst/>
              <a:gdLst/>
              <a:ahLst/>
              <a:cxnLst/>
              <a:rect l="l" t="t" r="r" b="b"/>
              <a:pathLst>
                <a:path w="7621" h="3953" extrusionOk="0">
                  <a:moveTo>
                    <a:pt x="0" y="1"/>
                  </a:moveTo>
                  <a:lnTo>
                    <a:pt x="0" y="3953"/>
                  </a:lnTo>
                  <a:lnTo>
                    <a:pt x="7620" y="3953"/>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6"/>
            <p:cNvSpPr/>
            <p:nvPr/>
          </p:nvSpPr>
          <p:spPr>
            <a:xfrm>
              <a:off x="2707588" y="2611275"/>
              <a:ext cx="249835" cy="129589"/>
            </a:xfrm>
            <a:custGeom>
              <a:avLst/>
              <a:gdLst/>
              <a:ahLst/>
              <a:cxnLst/>
              <a:rect l="l" t="t" r="r" b="b"/>
              <a:pathLst>
                <a:path w="7621" h="3953" extrusionOk="0">
                  <a:moveTo>
                    <a:pt x="0" y="1"/>
                  </a:moveTo>
                  <a:lnTo>
                    <a:pt x="0" y="3953"/>
                  </a:lnTo>
                  <a:lnTo>
                    <a:pt x="7620" y="3953"/>
                  </a:lnTo>
                  <a:lnTo>
                    <a:pt x="7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6"/>
            <p:cNvSpPr/>
            <p:nvPr/>
          </p:nvSpPr>
          <p:spPr>
            <a:xfrm>
              <a:off x="2432775" y="2611275"/>
              <a:ext cx="249770" cy="129589"/>
            </a:xfrm>
            <a:custGeom>
              <a:avLst/>
              <a:gdLst/>
              <a:ahLst/>
              <a:cxnLst/>
              <a:rect l="l" t="t" r="r" b="b"/>
              <a:pathLst>
                <a:path w="7619" h="3953" extrusionOk="0">
                  <a:moveTo>
                    <a:pt x="0" y="1"/>
                  </a:moveTo>
                  <a:lnTo>
                    <a:pt x="0" y="3953"/>
                  </a:lnTo>
                  <a:lnTo>
                    <a:pt x="7619" y="3953"/>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6"/>
            <p:cNvSpPr/>
            <p:nvPr/>
          </p:nvSpPr>
          <p:spPr>
            <a:xfrm>
              <a:off x="2157963" y="2611275"/>
              <a:ext cx="249803" cy="129589"/>
            </a:xfrm>
            <a:custGeom>
              <a:avLst/>
              <a:gdLst/>
              <a:ahLst/>
              <a:cxnLst/>
              <a:rect l="l" t="t" r="r" b="b"/>
              <a:pathLst>
                <a:path w="7620" h="3953" extrusionOk="0">
                  <a:moveTo>
                    <a:pt x="0" y="1"/>
                  </a:moveTo>
                  <a:lnTo>
                    <a:pt x="0" y="3953"/>
                  </a:lnTo>
                  <a:lnTo>
                    <a:pt x="7619" y="3953"/>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6"/>
            <p:cNvSpPr/>
            <p:nvPr/>
          </p:nvSpPr>
          <p:spPr>
            <a:xfrm>
              <a:off x="1883151" y="2611275"/>
              <a:ext cx="249803" cy="129589"/>
            </a:xfrm>
            <a:custGeom>
              <a:avLst/>
              <a:gdLst/>
              <a:ahLst/>
              <a:cxnLst/>
              <a:rect l="l" t="t" r="r" b="b"/>
              <a:pathLst>
                <a:path w="7620" h="3953" extrusionOk="0">
                  <a:moveTo>
                    <a:pt x="0" y="1"/>
                  </a:moveTo>
                  <a:lnTo>
                    <a:pt x="0" y="3953"/>
                  </a:lnTo>
                  <a:lnTo>
                    <a:pt x="7619" y="3953"/>
                  </a:lnTo>
                  <a:lnTo>
                    <a:pt x="7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6"/>
            <p:cNvSpPr/>
            <p:nvPr/>
          </p:nvSpPr>
          <p:spPr>
            <a:xfrm>
              <a:off x="1798475" y="2611275"/>
              <a:ext cx="59664" cy="129589"/>
            </a:xfrm>
            <a:custGeom>
              <a:avLst/>
              <a:gdLst/>
              <a:ahLst/>
              <a:cxnLst/>
              <a:rect l="l" t="t" r="r" b="b"/>
              <a:pathLst>
                <a:path w="1820" h="3953" extrusionOk="0">
                  <a:moveTo>
                    <a:pt x="1" y="1"/>
                  </a:moveTo>
                  <a:lnTo>
                    <a:pt x="1" y="3953"/>
                  </a:lnTo>
                  <a:lnTo>
                    <a:pt x="1819" y="3953"/>
                  </a:lnTo>
                  <a:lnTo>
                    <a:pt x="18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6"/>
            <p:cNvSpPr/>
            <p:nvPr/>
          </p:nvSpPr>
          <p:spPr>
            <a:xfrm>
              <a:off x="3382603" y="2463264"/>
              <a:ext cx="87398" cy="129524"/>
            </a:xfrm>
            <a:custGeom>
              <a:avLst/>
              <a:gdLst/>
              <a:ahLst/>
              <a:cxnLst/>
              <a:rect l="l" t="t" r="r" b="b"/>
              <a:pathLst>
                <a:path w="2666" h="3951" extrusionOk="0">
                  <a:moveTo>
                    <a:pt x="0" y="0"/>
                  </a:moveTo>
                  <a:lnTo>
                    <a:pt x="0" y="3951"/>
                  </a:lnTo>
                  <a:lnTo>
                    <a:pt x="2666" y="3951"/>
                  </a:lnTo>
                  <a:lnTo>
                    <a:pt x="2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6"/>
            <p:cNvSpPr/>
            <p:nvPr/>
          </p:nvSpPr>
          <p:spPr>
            <a:xfrm>
              <a:off x="3108119" y="2463264"/>
              <a:ext cx="249868" cy="129524"/>
            </a:xfrm>
            <a:custGeom>
              <a:avLst/>
              <a:gdLst/>
              <a:ahLst/>
              <a:cxnLst/>
              <a:rect l="l" t="t" r="r" b="b"/>
              <a:pathLst>
                <a:path w="7622" h="3951" extrusionOk="0">
                  <a:moveTo>
                    <a:pt x="1" y="0"/>
                  </a:moveTo>
                  <a:lnTo>
                    <a:pt x="1"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6"/>
            <p:cNvSpPr/>
            <p:nvPr/>
          </p:nvSpPr>
          <p:spPr>
            <a:xfrm>
              <a:off x="2833667" y="2463264"/>
              <a:ext cx="249835" cy="129524"/>
            </a:xfrm>
            <a:custGeom>
              <a:avLst/>
              <a:gdLst/>
              <a:ahLst/>
              <a:cxnLst/>
              <a:rect l="l" t="t" r="r" b="b"/>
              <a:pathLst>
                <a:path w="7621" h="3951" extrusionOk="0">
                  <a:moveTo>
                    <a:pt x="1" y="0"/>
                  </a:moveTo>
                  <a:lnTo>
                    <a:pt x="1" y="3951"/>
                  </a:lnTo>
                  <a:lnTo>
                    <a:pt x="7621" y="3951"/>
                  </a:lnTo>
                  <a:lnTo>
                    <a:pt x="7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6"/>
            <p:cNvSpPr/>
            <p:nvPr/>
          </p:nvSpPr>
          <p:spPr>
            <a:xfrm>
              <a:off x="2559216" y="2463264"/>
              <a:ext cx="249835" cy="129524"/>
            </a:xfrm>
            <a:custGeom>
              <a:avLst/>
              <a:gdLst/>
              <a:ahLst/>
              <a:cxnLst/>
              <a:rect l="l" t="t" r="r" b="b"/>
              <a:pathLst>
                <a:path w="7621" h="3951" extrusionOk="0">
                  <a:moveTo>
                    <a:pt x="0" y="0"/>
                  </a:moveTo>
                  <a:lnTo>
                    <a:pt x="0" y="3951"/>
                  </a:lnTo>
                  <a:lnTo>
                    <a:pt x="7620" y="3951"/>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6"/>
            <p:cNvSpPr/>
            <p:nvPr/>
          </p:nvSpPr>
          <p:spPr>
            <a:xfrm>
              <a:off x="2284731" y="2463264"/>
              <a:ext cx="249803" cy="129524"/>
            </a:xfrm>
            <a:custGeom>
              <a:avLst/>
              <a:gdLst/>
              <a:ahLst/>
              <a:cxnLst/>
              <a:rect l="l" t="t" r="r" b="b"/>
              <a:pathLst>
                <a:path w="7620" h="3951" extrusionOk="0">
                  <a:moveTo>
                    <a:pt x="1" y="0"/>
                  </a:moveTo>
                  <a:lnTo>
                    <a:pt x="1" y="3951"/>
                  </a:lnTo>
                  <a:lnTo>
                    <a:pt x="7620" y="3951"/>
                  </a:lnTo>
                  <a:lnTo>
                    <a:pt x="7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6"/>
            <p:cNvSpPr/>
            <p:nvPr/>
          </p:nvSpPr>
          <p:spPr>
            <a:xfrm>
              <a:off x="2010280" y="2463264"/>
              <a:ext cx="249803" cy="129524"/>
            </a:xfrm>
            <a:custGeom>
              <a:avLst/>
              <a:gdLst/>
              <a:ahLst/>
              <a:cxnLst/>
              <a:rect l="l" t="t" r="r" b="b"/>
              <a:pathLst>
                <a:path w="7620" h="3951" extrusionOk="0">
                  <a:moveTo>
                    <a:pt x="0" y="0"/>
                  </a:moveTo>
                  <a:lnTo>
                    <a:pt x="0" y="3951"/>
                  </a:lnTo>
                  <a:lnTo>
                    <a:pt x="7619" y="3951"/>
                  </a:lnTo>
                  <a:lnTo>
                    <a:pt x="76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6"/>
            <p:cNvSpPr/>
            <p:nvPr/>
          </p:nvSpPr>
          <p:spPr>
            <a:xfrm>
              <a:off x="1798475" y="2463264"/>
              <a:ext cx="187123" cy="129524"/>
            </a:xfrm>
            <a:custGeom>
              <a:avLst/>
              <a:gdLst/>
              <a:ahLst/>
              <a:cxnLst/>
              <a:rect l="l" t="t" r="r" b="b"/>
              <a:pathLst>
                <a:path w="5708" h="3951" extrusionOk="0">
                  <a:moveTo>
                    <a:pt x="1" y="0"/>
                  </a:moveTo>
                  <a:lnTo>
                    <a:pt x="1" y="3951"/>
                  </a:lnTo>
                  <a:lnTo>
                    <a:pt x="5708" y="3951"/>
                  </a:lnTo>
                  <a:lnTo>
                    <a:pt x="5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6"/>
            <p:cNvSpPr/>
            <p:nvPr/>
          </p:nvSpPr>
          <p:spPr>
            <a:xfrm>
              <a:off x="1798475" y="2384095"/>
              <a:ext cx="1671547" cy="123393"/>
            </a:xfrm>
            <a:custGeom>
              <a:avLst/>
              <a:gdLst/>
              <a:ahLst/>
              <a:cxnLst/>
              <a:rect l="l" t="t" r="r" b="b"/>
              <a:pathLst>
                <a:path w="50989" h="3764" extrusionOk="0">
                  <a:moveTo>
                    <a:pt x="1" y="1"/>
                  </a:moveTo>
                  <a:lnTo>
                    <a:pt x="1" y="3764"/>
                  </a:lnTo>
                  <a:lnTo>
                    <a:pt x="50989" y="3764"/>
                  </a:lnTo>
                  <a:lnTo>
                    <a:pt x="50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6"/>
            <p:cNvSpPr/>
            <p:nvPr/>
          </p:nvSpPr>
          <p:spPr>
            <a:xfrm>
              <a:off x="947321" y="2377965"/>
              <a:ext cx="882046" cy="1279829"/>
            </a:xfrm>
            <a:custGeom>
              <a:avLst/>
              <a:gdLst/>
              <a:ahLst/>
              <a:cxnLst/>
              <a:rect l="l" t="t" r="r" b="b"/>
              <a:pathLst>
                <a:path w="26906" h="39040" extrusionOk="0">
                  <a:moveTo>
                    <a:pt x="0" y="0"/>
                  </a:moveTo>
                  <a:lnTo>
                    <a:pt x="0" y="39040"/>
                  </a:lnTo>
                  <a:lnTo>
                    <a:pt x="26906" y="39040"/>
                  </a:lnTo>
                  <a:lnTo>
                    <a:pt x="26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6"/>
            <p:cNvSpPr/>
            <p:nvPr/>
          </p:nvSpPr>
          <p:spPr>
            <a:xfrm>
              <a:off x="1657643" y="3497408"/>
              <a:ext cx="171715" cy="129589"/>
            </a:xfrm>
            <a:custGeom>
              <a:avLst/>
              <a:gdLst/>
              <a:ahLst/>
              <a:cxnLst/>
              <a:rect l="l" t="t" r="r" b="b"/>
              <a:pathLst>
                <a:path w="5238" h="3953" extrusionOk="0">
                  <a:moveTo>
                    <a:pt x="0" y="0"/>
                  </a:moveTo>
                  <a:lnTo>
                    <a:pt x="0" y="3952"/>
                  </a:lnTo>
                  <a:lnTo>
                    <a:pt x="5238" y="3952"/>
                  </a:lnTo>
                  <a:lnTo>
                    <a:pt x="5238"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6"/>
            <p:cNvSpPr/>
            <p:nvPr/>
          </p:nvSpPr>
          <p:spPr>
            <a:xfrm>
              <a:off x="1384208" y="3497408"/>
              <a:ext cx="249868" cy="129589"/>
            </a:xfrm>
            <a:custGeom>
              <a:avLst/>
              <a:gdLst/>
              <a:ahLst/>
              <a:cxnLst/>
              <a:rect l="l" t="t" r="r" b="b"/>
              <a:pathLst>
                <a:path w="7622" h="3953" extrusionOk="0">
                  <a:moveTo>
                    <a:pt x="1" y="0"/>
                  </a:moveTo>
                  <a:lnTo>
                    <a:pt x="1" y="3952"/>
                  </a:lnTo>
                  <a:lnTo>
                    <a:pt x="7621" y="3952"/>
                  </a:lnTo>
                  <a:lnTo>
                    <a:pt x="7621" y="0"/>
                  </a:lnTo>
                  <a:close/>
                </a:path>
              </a:pathLst>
            </a:custGeom>
            <a:solidFill>
              <a:srgbClr val="63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6"/>
            <p:cNvSpPr/>
            <p:nvPr/>
          </p:nvSpPr>
          <p:spPr>
            <a:xfrm>
              <a:off x="1110805" y="3497408"/>
              <a:ext cx="249770" cy="129589"/>
            </a:xfrm>
            <a:custGeom>
              <a:avLst/>
              <a:gdLst/>
              <a:ahLst/>
              <a:cxnLst/>
              <a:rect l="l" t="t" r="r" b="b"/>
              <a:pathLst>
                <a:path w="7619" h="3953" extrusionOk="0">
                  <a:moveTo>
                    <a:pt x="0" y="0"/>
                  </a:moveTo>
                  <a:lnTo>
                    <a:pt x="0" y="3952"/>
                  </a:lnTo>
                  <a:lnTo>
                    <a:pt x="7619" y="3952"/>
                  </a:lnTo>
                  <a:lnTo>
                    <a:pt x="7619" y="0"/>
                  </a:lnTo>
                  <a:close/>
                </a:path>
              </a:pathLst>
            </a:custGeom>
            <a:solidFill>
              <a:srgbClr val="6B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947321" y="3497408"/>
              <a:ext cx="139850" cy="129589"/>
            </a:xfrm>
            <a:custGeom>
              <a:avLst/>
              <a:gdLst/>
              <a:ahLst/>
              <a:cxnLst/>
              <a:rect l="l" t="t" r="r" b="b"/>
              <a:pathLst>
                <a:path w="4266" h="3953" extrusionOk="0">
                  <a:moveTo>
                    <a:pt x="0" y="0"/>
                  </a:moveTo>
                  <a:lnTo>
                    <a:pt x="0" y="3952"/>
                  </a:lnTo>
                  <a:lnTo>
                    <a:pt x="4265" y="3952"/>
                  </a:lnTo>
                  <a:lnTo>
                    <a:pt x="4265" y="0"/>
                  </a:lnTo>
                  <a:close/>
                </a:path>
              </a:pathLst>
            </a:custGeom>
            <a:solidFill>
              <a:srgbClr val="63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783100" y="3349364"/>
              <a:ext cx="46256" cy="129556"/>
            </a:xfrm>
            <a:custGeom>
              <a:avLst/>
              <a:gdLst/>
              <a:ahLst/>
              <a:cxnLst/>
              <a:rect l="l" t="t" r="r" b="b"/>
              <a:pathLst>
                <a:path w="1411" h="3952" extrusionOk="0">
                  <a:moveTo>
                    <a:pt x="0" y="1"/>
                  </a:moveTo>
                  <a:lnTo>
                    <a:pt x="0" y="3951"/>
                  </a:lnTo>
                  <a:lnTo>
                    <a:pt x="1411" y="3951"/>
                  </a:lnTo>
                  <a:lnTo>
                    <a:pt x="1411"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08583" y="3349364"/>
              <a:ext cx="249835" cy="129556"/>
            </a:xfrm>
            <a:custGeom>
              <a:avLst/>
              <a:gdLst/>
              <a:ahLst/>
              <a:cxnLst/>
              <a:rect l="l" t="t" r="r" b="b"/>
              <a:pathLst>
                <a:path w="7621" h="3952" extrusionOk="0">
                  <a:moveTo>
                    <a:pt x="0" y="1"/>
                  </a:moveTo>
                  <a:lnTo>
                    <a:pt x="0" y="3951"/>
                  </a:lnTo>
                  <a:lnTo>
                    <a:pt x="7621" y="3951"/>
                  </a:lnTo>
                  <a:lnTo>
                    <a:pt x="7621"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234098" y="3349364"/>
              <a:ext cx="249868" cy="129556"/>
            </a:xfrm>
            <a:custGeom>
              <a:avLst/>
              <a:gdLst/>
              <a:ahLst/>
              <a:cxnLst/>
              <a:rect l="l" t="t" r="r" b="b"/>
              <a:pathLst>
                <a:path w="7622" h="3952" extrusionOk="0">
                  <a:moveTo>
                    <a:pt x="1" y="1"/>
                  </a:moveTo>
                  <a:lnTo>
                    <a:pt x="1" y="3951"/>
                  </a:lnTo>
                  <a:lnTo>
                    <a:pt x="7621" y="3951"/>
                  </a:lnTo>
                  <a:lnTo>
                    <a:pt x="7621" y="1"/>
                  </a:lnTo>
                  <a:close/>
                </a:path>
              </a:pathLst>
            </a:custGeom>
            <a:solidFill>
              <a:srgbClr val="63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959647" y="3349364"/>
              <a:ext cx="249835" cy="129556"/>
            </a:xfrm>
            <a:custGeom>
              <a:avLst/>
              <a:gdLst/>
              <a:ahLst/>
              <a:cxnLst/>
              <a:rect l="l" t="t" r="r" b="b"/>
              <a:pathLst>
                <a:path w="7621" h="3952" extrusionOk="0">
                  <a:moveTo>
                    <a:pt x="1" y="1"/>
                  </a:moveTo>
                  <a:lnTo>
                    <a:pt x="1" y="3951"/>
                  </a:lnTo>
                  <a:lnTo>
                    <a:pt x="7621" y="3951"/>
                  </a:lnTo>
                  <a:lnTo>
                    <a:pt x="7621" y="1"/>
                  </a:lnTo>
                  <a:close/>
                </a:path>
              </a:pathLst>
            </a:custGeom>
            <a:solidFill>
              <a:srgbClr val="63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719339" y="3203418"/>
              <a:ext cx="110018" cy="129556"/>
            </a:xfrm>
            <a:custGeom>
              <a:avLst/>
              <a:gdLst/>
              <a:ahLst/>
              <a:cxnLst/>
              <a:rect l="l" t="t" r="r" b="b"/>
              <a:pathLst>
                <a:path w="3356" h="3952" extrusionOk="0">
                  <a:moveTo>
                    <a:pt x="0" y="1"/>
                  </a:moveTo>
                  <a:lnTo>
                    <a:pt x="0" y="3951"/>
                  </a:lnTo>
                  <a:lnTo>
                    <a:pt x="3356" y="3951"/>
                  </a:lnTo>
                  <a:lnTo>
                    <a:pt x="3356"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444527" y="3203418"/>
              <a:ext cx="249835" cy="129556"/>
            </a:xfrm>
            <a:custGeom>
              <a:avLst/>
              <a:gdLst/>
              <a:ahLst/>
              <a:cxnLst/>
              <a:rect l="l" t="t" r="r" b="b"/>
              <a:pathLst>
                <a:path w="7621" h="3952" extrusionOk="0">
                  <a:moveTo>
                    <a:pt x="0" y="1"/>
                  </a:moveTo>
                  <a:lnTo>
                    <a:pt x="0" y="3951"/>
                  </a:lnTo>
                  <a:lnTo>
                    <a:pt x="7620" y="3951"/>
                  </a:lnTo>
                  <a:lnTo>
                    <a:pt x="7620"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169714" y="3203418"/>
              <a:ext cx="249835" cy="129556"/>
            </a:xfrm>
            <a:custGeom>
              <a:avLst/>
              <a:gdLst/>
              <a:ahLst/>
              <a:cxnLst/>
              <a:rect l="l" t="t" r="r" b="b"/>
              <a:pathLst>
                <a:path w="7621" h="3952" extrusionOk="0">
                  <a:moveTo>
                    <a:pt x="0" y="1"/>
                  </a:moveTo>
                  <a:lnTo>
                    <a:pt x="0" y="3951"/>
                  </a:lnTo>
                  <a:lnTo>
                    <a:pt x="7620" y="3951"/>
                  </a:lnTo>
                  <a:lnTo>
                    <a:pt x="7620"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947321" y="3203418"/>
              <a:ext cx="197416" cy="129556"/>
            </a:xfrm>
            <a:custGeom>
              <a:avLst/>
              <a:gdLst/>
              <a:ahLst/>
              <a:cxnLst/>
              <a:rect l="l" t="t" r="r" b="b"/>
              <a:pathLst>
                <a:path w="6022" h="3952" extrusionOk="0">
                  <a:moveTo>
                    <a:pt x="0" y="1"/>
                  </a:moveTo>
                  <a:lnTo>
                    <a:pt x="0" y="3951"/>
                  </a:lnTo>
                  <a:lnTo>
                    <a:pt x="6022" y="3951"/>
                  </a:lnTo>
                  <a:lnTo>
                    <a:pt x="6022" y="1"/>
                  </a:lnTo>
                  <a:close/>
                </a:path>
              </a:pathLst>
            </a:custGeom>
            <a:solidFill>
              <a:srgbClr val="6B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570246" y="3055407"/>
              <a:ext cx="249868" cy="129556"/>
            </a:xfrm>
            <a:custGeom>
              <a:avLst/>
              <a:gdLst/>
              <a:ahLst/>
              <a:cxnLst/>
              <a:rect l="l" t="t" r="r" b="b"/>
              <a:pathLst>
                <a:path w="7622" h="3952"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295794" y="3055407"/>
              <a:ext cx="249835" cy="129556"/>
            </a:xfrm>
            <a:custGeom>
              <a:avLst/>
              <a:gdLst/>
              <a:ahLst/>
              <a:cxnLst/>
              <a:rect l="l" t="t" r="r" b="b"/>
              <a:pathLst>
                <a:path w="7621" h="3952"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021343" y="3055407"/>
              <a:ext cx="249835" cy="129556"/>
            </a:xfrm>
            <a:custGeom>
              <a:avLst/>
              <a:gdLst/>
              <a:ahLst/>
              <a:cxnLst/>
              <a:rect l="l" t="t" r="r" b="b"/>
              <a:pathLst>
                <a:path w="7621" h="3952" extrusionOk="0">
                  <a:moveTo>
                    <a:pt x="0" y="0"/>
                  </a:moveTo>
                  <a:lnTo>
                    <a:pt x="0"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947321" y="3055407"/>
              <a:ext cx="49403" cy="129556"/>
            </a:xfrm>
            <a:custGeom>
              <a:avLst/>
              <a:gdLst/>
              <a:ahLst/>
              <a:cxnLst/>
              <a:rect l="l" t="t" r="r" b="b"/>
              <a:pathLst>
                <a:path w="1507" h="3952" extrusionOk="0">
                  <a:moveTo>
                    <a:pt x="0" y="0"/>
                  </a:moveTo>
                  <a:lnTo>
                    <a:pt x="0" y="3951"/>
                  </a:lnTo>
                  <a:lnTo>
                    <a:pt x="1506" y="3951"/>
                  </a:lnTo>
                  <a:lnTo>
                    <a:pt x="1506" y="0"/>
                  </a:lnTo>
                  <a:close/>
                </a:path>
              </a:pathLst>
            </a:custGeom>
            <a:solidFill>
              <a:srgbClr val="63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1657643" y="2905297"/>
              <a:ext cx="171715" cy="129556"/>
            </a:xfrm>
            <a:custGeom>
              <a:avLst/>
              <a:gdLst/>
              <a:ahLst/>
              <a:cxnLst/>
              <a:rect l="l" t="t" r="r" b="b"/>
              <a:pathLst>
                <a:path w="5238" h="3952" extrusionOk="0">
                  <a:moveTo>
                    <a:pt x="0" y="1"/>
                  </a:moveTo>
                  <a:lnTo>
                    <a:pt x="0" y="3951"/>
                  </a:lnTo>
                  <a:lnTo>
                    <a:pt x="5238" y="3951"/>
                  </a:lnTo>
                  <a:lnTo>
                    <a:pt x="5238"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1384208" y="2905297"/>
              <a:ext cx="249868" cy="129556"/>
            </a:xfrm>
            <a:custGeom>
              <a:avLst/>
              <a:gdLst/>
              <a:ahLst/>
              <a:cxnLst/>
              <a:rect l="l" t="t" r="r" b="b"/>
              <a:pathLst>
                <a:path w="7622" h="3952" extrusionOk="0">
                  <a:moveTo>
                    <a:pt x="1" y="1"/>
                  </a:moveTo>
                  <a:lnTo>
                    <a:pt x="1" y="3951"/>
                  </a:lnTo>
                  <a:lnTo>
                    <a:pt x="7621" y="3951"/>
                  </a:lnTo>
                  <a:lnTo>
                    <a:pt x="7621"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1110805" y="2905297"/>
              <a:ext cx="249770" cy="129556"/>
            </a:xfrm>
            <a:custGeom>
              <a:avLst/>
              <a:gdLst/>
              <a:ahLst/>
              <a:cxnLst/>
              <a:rect l="l" t="t" r="r" b="b"/>
              <a:pathLst>
                <a:path w="7619" h="3952" extrusionOk="0">
                  <a:moveTo>
                    <a:pt x="0" y="1"/>
                  </a:moveTo>
                  <a:lnTo>
                    <a:pt x="0" y="3951"/>
                  </a:lnTo>
                  <a:lnTo>
                    <a:pt x="7619" y="3951"/>
                  </a:lnTo>
                  <a:lnTo>
                    <a:pt x="7619"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947321" y="2905297"/>
              <a:ext cx="139850" cy="129556"/>
            </a:xfrm>
            <a:custGeom>
              <a:avLst/>
              <a:gdLst/>
              <a:ahLst/>
              <a:cxnLst/>
              <a:rect l="l" t="t" r="r" b="b"/>
              <a:pathLst>
                <a:path w="4266" h="3952" extrusionOk="0">
                  <a:moveTo>
                    <a:pt x="0" y="1"/>
                  </a:moveTo>
                  <a:lnTo>
                    <a:pt x="0" y="3951"/>
                  </a:lnTo>
                  <a:lnTo>
                    <a:pt x="4265" y="3951"/>
                  </a:lnTo>
                  <a:lnTo>
                    <a:pt x="4265"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1783100" y="2757286"/>
              <a:ext cx="46256" cy="129524"/>
            </a:xfrm>
            <a:custGeom>
              <a:avLst/>
              <a:gdLst/>
              <a:ahLst/>
              <a:cxnLst/>
              <a:rect l="l" t="t" r="r" b="b"/>
              <a:pathLst>
                <a:path w="1411" h="3951" extrusionOk="0">
                  <a:moveTo>
                    <a:pt x="0" y="0"/>
                  </a:moveTo>
                  <a:lnTo>
                    <a:pt x="0" y="3951"/>
                  </a:lnTo>
                  <a:lnTo>
                    <a:pt x="1411" y="3951"/>
                  </a:lnTo>
                  <a:lnTo>
                    <a:pt x="141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508583" y="2757286"/>
              <a:ext cx="249835" cy="129524"/>
            </a:xfrm>
            <a:custGeom>
              <a:avLst/>
              <a:gdLst/>
              <a:ahLst/>
              <a:cxnLst/>
              <a:rect l="l" t="t" r="r" b="b"/>
              <a:pathLst>
                <a:path w="7621" h="3951" extrusionOk="0">
                  <a:moveTo>
                    <a:pt x="0" y="0"/>
                  </a:moveTo>
                  <a:lnTo>
                    <a:pt x="0"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234098" y="2757286"/>
              <a:ext cx="249868" cy="129524"/>
            </a:xfrm>
            <a:custGeom>
              <a:avLst/>
              <a:gdLst/>
              <a:ahLst/>
              <a:cxnLst/>
              <a:rect l="l" t="t" r="r" b="b"/>
              <a:pathLst>
                <a:path w="7622" h="3951"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959647" y="2757286"/>
              <a:ext cx="249835" cy="129524"/>
            </a:xfrm>
            <a:custGeom>
              <a:avLst/>
              <a:gdLst/>
              <a:ahLst/>
              <a:cxnLst/>
              <a:rect l="l" t="t" r="r" b="b"/>
              <a:pathLst>
                <a:path w="7621" h="3951"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719339" y="2611275"/>
              <a:ext cx="110018" cy="129589"/>
            </a:xfrm>
            <a:custGeom>
              <a:avLst/>
              <a:gdLst/>
              <a:ahLst/>
              <a:cxnLst/>
              <a:rect l="l" t="t" r="r" b="b"/>
              <a:pathLst>
                <a:path w="3356" h="3953" extrusionOk="0">
                  <a:moveTo>
                    <a:pt x="0" y="1"/>
                  </a:moveTo>
                  <a:lnTo>
                    <a:pt x="0" y="3953"/>
                  </a:lnTo>
                  <a:lnTo>
                    <a:pt x="3356" y="3953"/>
                  </a:lnTo>
                  <a:lnTo>
                    <a:pt x="3356"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444527" y="2611275"/>
              <a:ext cx="249835" cy="129589"/>
            </a:xfrm>
            <a:custGeom>
              <a:avLst/>
              <a:gdLst/>
              <a:ahLst/>
              <a:cxnLst/>
              <a:rect l="l" t="t" r="r" b="b"/>
              <a:pathLst>
                <a:path w="7621" h="3953" extrusionOk="0">
                  <a:moveTo>
                    <a:pt x="0" y="1"/>
                  </a:moveTo>
                  <a:lnTo>
                    <a:pt x="0" y="3953"/>
                  </a:lnTo>
                  <a:lnTo>
                    <a:pt x="7620" y="3953"/>
                  </a:lnTo>
                  <a:lnTo>
                    <a:pt x="7620"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169714" y="2611275"/>
              <a:ext cx="249835" cy="129589"/>
            </a:xfrm>
            <a:custGeom>
              <a:avLst/>
              <a:gdLst/>
              <a:ahLst/>
              <a:cxnLst/>
              <a:rect l="l" t="t" r="r" b="b"/>
              <a:pathLst>
                <a:path w="7621" h="3953" extrusionOk="0">
                  <a:moveTo>
                    <a:pt x="0" y="1"/>
                  </a:moveTo>
                  <a:lnTo>
                    <a:pt x="0" y="3953"/>
                  </a:lnTo>
                  <a:lnTo>
                    <a:pt x="7620" y="3953"/>
                  </a:lnTo>
                  <a:lnTo>
                    <a:pt x="7620"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947321" y="2611275"/>
              <a:ext cx="197416" cy="129589"/>
            </a:xfrm>
            <a:custGeom>
              <a:avLst/>
              <a:gdLst/>
              <a:ahLst/>
              <a:cxnLst/>
              <a:rect l="l" t="t" r="r" b="b"/>
              <a:pathLst>
                <a:path w="6022" h="3953" extrusionOk="0">
                  <a:moveTo>
                    <a:pt x="0" y="1"/>
                  </a:moveTo>
                  <a:lnTo>
                    <a:pt x="0" y="3953"/>
                  </a:lnTo>
                  <a:lnTo>
                    <a:pt x="6022" y="3953"/>
                  </a:lnTo>
                  <a:lnTo>
                    <a:pt x="6022"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570246" y="2463264"/>
              <a:ext cx="249868" cy="129524"/>
            </a:xfrm>
            <a:custGeom>
              <a:avLst/>
              <a:gdLst/>
              <a:ahLst/>
              <a:cxnLst/>
              <a:rect l="l" t="t" r="r" b="b"/>
              <a:pathLst>
                <a:path w="7622" h="3951"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295794" y="2463264"/>
              <a:ext cx="249835" cy="129524"/>
            </a:xfrm>
            <a:custGeom>
              <a:avLst/>
              <a:gdLst/>
              <a:ahLst/>
              <a:cxnLst/>
              <a:rect l="l" t="t" r="r" b="b"/>
              <a:pathLst>
                <a:path w="7621" h="3951" extrusionOk="0">
                  <a:moveTo>
                    <a:pt x="1" y="0"/>
                  </a:moveTo>
                  <a:lnTo>
                    <a:pt x="1"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021343" y="2463264"/>
              <a:ext cx="249835" cy="129524"/>
            </a:xfrm>
            <a:custGeom>
              <a:avLst/>
              <a:gdLst/>
              <a:ahLst/>
              <a:cxnLst/>
              <a:rect l="l" t="t" r="r" b="b"/>
              <a:pathLst>
                <a:path w="7621" h="3951" extrusionOk="0">
                  <a:moveTo>
                    <a:pt x="0" y="0"/>
                  </a:moveTo>
                  <a:lnTo>
                    <a:pt x="0" y="3951"/>
                  </a:lnTo>
                  <a:lnTo>
                    <a:pt x="7621" y="3951"/>
                  </a:lnTo>
                  <a:lnTo>
                    <a:pt x="762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947321" y="2463264"/>
              <a:ext cx="49403" cy="129524"/>
            </a:xfrm>
            <a:custGeom>
              <a:avLst/>
              <a:gdLst/>
              <a:ahLst/>
              <a:cxnLst/>
              <a:rect l="l" t="t" r="r" b="b"/>
              <a:pathLst>
                <a:path w="1507" h="3951" extrusionOk="0">
                  <a:moveTo>
                    <a:pt x="0" y="0"/>
                  </a:moveTo>
                  <a:lnTo>
                    <a:pt x="0" y="3951"/>
                  </a:lnTo>
                  <a:lnTo>
                    <a:pt x="1506" y="3951"/>
                  </a:lnTo>
                  <a:lnTo>
                    <a:pt x="1506"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637482" y="1903378"/>
              <a:ext cx="229510" cy="132933"/>
            </a:xfrm>
            <a:custGeom>
              <a:avLst/>
              <a:gdLst/>
              <a:ahLst/>
              <a:cxnLst/>
              <a:rect l="l" t="t" r="r" b="b"/>
              <a:pathLst>
                <a:path w="7001" h="4055" extrusionOk="0">
                  <a:moveTo>
                    <a:pt x="553" y="1"/>
                  </a:moveTo>
                  <a:cubicBezTo>
                    <a:pt x="248" y="1"/>
                    <a:pt x="1" y="249"/>
                    <a:pt x="1" y="554"/>
                  </a:cubicBezTo>
                  <a:cubicBezTo>
                    <a:pt x="1" y="2484"/>
                    <a:pt x="1571" y="4054"/>
                    <a:pt x="3501" y="4054"/>
                  </a:cubicBezTo>
                  <a:cubicBezTo>
                    <a:pt x="5431" y="4054"/>
                    <a:pt x="7000" y="2484"/>
                    <a:pt x="7000" y="554"/>
                  </a:cubicBezTo>
                  <a:cubicBezTo>
                    <a:pt x="7000" y="249"/>
                    <a:pt x="6753" y="1"/>
                    <a:pt x="6448" y="1"/>
                  </a:cubicBezTo>
                  <a:cubicBezTo>
                    <a:pt x="6143" y="1"/>
                    <a:pt x="5895" y="249"/>
                    <a:pt x="5895" y="554"/>
                  </a:cubicBezTo>
                  <a:cubicBezTo>
                    <a:pt x="5895" y="1875"/>
                    <a:pt x="4821" y="2949"/>
                    <a:pt x="3501" y="2949"/>
                  </a:cubicBezTo>
                  <a:cubicBezTo>
                    <a:pt x="2180" y="2949"/>
                    <a:pt x="1106" y="1875"/>
                    <a:pt x="1106" y="554"/>
                  </a:cubicBezTo>
                  <a:cubicBezTo>
                    <a:pt x="1106" y="249"/>
                    <a:pt x="859"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734124" y="2011363"/>
              <a:ext cx="36290" cy="384768"/>
            </a:xfrm>
            <a:custGeom>
              <a:avLst/>
              <a:gdLst/>
              <a:ahLst/>
              <a:cxnLst/>
              <a:rect l="l" t="t" r="r" b="b"/>
              <a:pathLst>
                <a:path w="1107" h="11737" extrusionOk="0">
                  <a:moveTo>
                    <a:pt x="553" y="1"/>
                  </a:moveTo>
                  <a:cubicBezTo>
                    <a:pt x="248" y="1"/>
                    <a:pt x="1" y="248"/>
                    <a:pt x="1" y="553"/>
                  </a:cubicBezTo>
                  <a:lnTo>
                    <a:pt x="1" y="11183"/>
                  </a:lnTo>
                  <a:cubicBezTo>
                    <a:pt x="1" y="11488"/>
                    <a:pt x="248" y="11736"/>
                    <a:pt x="553" y="11736"/>
                  </a:cubicBezTo>
                  <a:cubicBezTo>
                    <a:pt x="858" y="11736"/>
                    <a:pt x="1106" y="11488"/>
                    <a:pt x="1106" y="11183"/>
                  </a:cubicBezTo>
                  <a:lnTo>
                    <a:pt x="1106" y="553"/>
                  </a:lnTo>
                  <a:cubicBezTo>
                    <a:pt x="1106" y="248"/>
                    <a:pt x="858"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894902" y="2353247"/>
              <a:ext cx="1176072" cy="58648"/>
            </a:xfrm>
            <a:custGeom>
              <a:avLst/>
              <a:gdLst/>
              <a:ahLst/>
              <a:cxnLst/>
              <a:rect l="l" t="t" r="r" b="b"/>
              <a:pathLst>
                <a:path w="35875" h="1789" extrusionOk="0">
                  <a:moveTo>
                    <a:pt x="55" y="1"/>
                  </a:moveTo>
                  <a:cubicBezTo>
                    <a:pt x="24" y="1"/>
                    <a:pt x="0" y="26"/>
                    <a:pt x="0" y="55"/>
                  </a:cubicBezTo>
                  <a:lnTo>
                    <a:pt x="0" y="1734"/>
                  </a:lnTo>
                  <a:cubicBezTo>
                    <a:pt x="0" y="1765"/>
                    <a:pt x="24" y="1789"/>
                    <a:pt x="55" y="1789"/>
                  </a:cubicBezTo>
                  <a:lnTo>
                    <a:pt x="35820" y="1789"/>
                  </a:lnTo>
                  <a:cubicBezTo>
                    <a:pt x="35850" y="1789"/>
                    <a:pt x="35874" y="1765"/>
                    <a:pt x="35874" y="1734"/>
                  </a:cubicBezTo>
                  <a:lnTo>
                    <a:pt x="35874" y="55"/>
                  </a:lnTo>
                  <a:cubicBezTo>
                    <a:pt x="35874" y="26"/>
                    <a:pt x="35849" y="1"/>
                    <a:pt x="35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884021" y="3240167"/>
              <a:ext cx="134179" cy="103363"/>
            </a:xfrm>
            <a:custGeom>
              <a:avLst/>
              <a:gdLst/>
              <a:ahLst/>
              <a:cxnLst/>
              <a:rect l="l" t="t" r="r" b="b"/>
              <a:pathLst>
                <a:path w="4093" h="3153" extrusionOk="0">
                  <a:moveTo>
                    <a:pt x="3012" y="0"/>
                  </a:moveTo>
                  <a:cubicBezTo>
                    <a:pt x="2723" y="0"/>
                    <a:pt x="2463" y="115"/>
                    <a:pt x="2270" y="298"/>
                  </a:cubicBezTo>
                  <a:lnTo>
                    <a:pt x="0" y="298"/>
                  </a:lnTo>
                  <a:lnTo>
                    <a:pt x="0" y="2226"/>
                  </a:lnTo>
                  <a:lnTo>
                    <a:pt x="1945" y="2226"/>
                  </a:lnTo>
                  <a:cubicBezTo>
                    <a:pt x="2021" y="2749"/>
                    <a:pt x="2466" y="3152"/>
                    <a:pt x="3012" y="3152"/>
                  </a:cubicBezTo>
                  <a:cubicBezTo>
                    <a:pt x="3608" y="3152"/>
                    <a:pt x="4093" y="2667"/>
                    <a:pt x="4093" y="2071"/>
                  </a:cubicBezTo>
                  <a:lnTo>
                    <a:pt x="4093" y="1083"/>
                  </a:lnTo>
                  <a:cubicBezTo>
                    <a:pt x="4093" y="485"/>
                    <a:pt x="3608" y="0"/>
                    <a:pt x="3012"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381373" y="2692509"/>
              <a:ext cx="505801" cy="896437"/>
            </a:xfrm>
            <a:custGeom>
              <a:avLst/>
              <a:gdLst/>
              <a:ahLst/>
              <a:cxnLst/>
              <a:rect l="l" t="t" r="r" b="b"/>
              <a:pathLst>
                <a:path w="15429" h="27345" extrusionOk="0">
                  <a:moveTo>
                    <a:pt x="7715" y="0"/>
                  </a:moveTo>
                  <a:cubicBezTo>
                    <a:pt x="3858" y="0"/>
                    <a:pt x="1" y="4483"/>
                    <a:pt x="1" y="13449"/>
                  </a:cubicBezTo>
                  <a:lnTo>
                    <a:pt x="1" y="27344"/>
                  </a:lnTo>
                  <a:lnTo>
                    <a:pt x="15429" y="27344"/>
                  </a:lnTo>
                  <a:lnTo>
                    <a:pt x="15429" y="13449"/>
                  </a:lnTo>
                  <a:cubicBezTo>
                    <a:pt x="15429" y="4483"/>
                    <a:pt x="11572" y="0"/>
                    <a:pt x="7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799524" y="2353247"/>
              <a:ext cx="1692102" cy="58648"/>
            </a:xfrm>
            <a:custGeom>
              <a:avLst/>
              <a:gdLst/>
              <a:ahLst/>
              <a:cxnLst/>
              <a:rect l="l" t="t" r="r" b="b"/>
              <a:pathLst>
                <a:path w="51616" h="1789" extrusionOk="0">
                  <a:moveTo>
                    <a:pt x="895" y="1"/>
                  </a:moveTo>
                  <a:cubicBezTo>
                    <a:pt x="401" y="1"/>
                    <a:pt x="1" y="401"/>
                    <a:pt x="1" y="895"/>
                  </a:cubicBezTo>
                  <a:cubicBezTo>
                    <a:pt x="1" y="1389"/>
                    <a:pt x="401" y="1789"/>
                    <a:pt x="895" y="1789"/>
                  </a:cubicBezTo>
                  <a:lnTo>
                    <a:pt x="50721" y="1789"/>
                  </a:lnTo>
                  <a:cubicBezTo>
                    <a:pt x="51215" y="1789"/>
                    <a:pt x="51615" y="1389"/>
                    <a:pt x="51615" y="895"/>
                  </a:cubicBezTo>
                  <a:cubicBezTo>
                    <a:pt x="51615" y="401"/>
                    <a:pt x="51215" y="1"/>
                    <a:pt x="50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264946" y="3389489"/>
              <a:ext cx="411748" cy="268292"/>
            </a:xfrm>
            <a:custGeom>
              <a:avLst/>
              <a:gdLst/>
              <a:ahLst/>
              <a:cxnLst/>
              <a:rect l="l" t="t" r="r" b="b"/>
              <a:pathLst>
                <a:path w="12560" h="8184" extrusionOk="0">
                  <a:moveTo>
                    <a:pt x="1" y="0"/>
                  </a:moveTo>
                  <a:lnTo>
                    <a:pt x="1" y="8184"/>
                  </a:lnTo>
                  <a:lnTo>
                    <a:pt x="12559" y="8184"/>
                  </a:lnTo>
                  <a:lnTo>
                    <a:pt x="12559" y="0"/>
                  </a:lnTo>
                  <a:close/>
                </a:path>
              </a:pathLst>
            </a:custGeom>
            <a:solidFill>
              <a:srgbClr val="261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403532" y="2923360"/>
              <a:ext cx="721674" cy="734426"/>
            </a:xfrm>
            <a:custGeom>
              <a:avLst/>
              <a:gdLst/>
              <a:ahLst/>
              <a:cxnLst/>
              <a:rect l="l" t="t" r="r" b="b"/>
              <a:pathLst>
                <a:path w="22014" h="22403" extrusionOk="0">
                  <a:moveTo>
                    <a:pt x="1" y="1"/>
                  </a:moveTo>
                  <a:cubicBezTo>
                    <a:pt x="582" y="1437"/>
                    <a:pt x="777" y="4065"/>
                    <a:pt x="188" y="5486"/>
                  </a:cubicBezTo>
                  <a:cubicBezTo>
                    <a:pt x="981" y="6913"/>
                    <a:pt x="901" y="8110"/>
                    <a:pt x="188" y="9542"/>
                  </a:cubicBezTo>
                  <a:cubicBezTo>
                    <a:pt x="1037" y="11072"/>
                    <a:pt x="1180" y="12519"/>
                    <a:pt x="188" y="13829"/>
                  </a:cubicBezTo>
                  <a:cubicBezTo>
                    <a:pt x="1091" y="15284"/>
                    <a:pt x="1126" y="16714"/>
                    <a:pt x="188" y="18117"/>
                  </a:cubicBezTo>
                  <a:cubicBezTo>
                    <a:pt x="1337" y="19538"/>
                    <a:pt x="1213" y="20968"/>
                    <a:pt x="188" y="22403"/>
                  </a:cubicBezTo>
                  <a:cubicBezTo>
                    <a:pt x="188" y="22403"/>
                    <a:pt x="9828" y="22366"/>
                    <a:pt x="16294" y="22366"/>
                  </a:cubicBezTo>
                  <a:cubicBezTo>
                    <a:pt x="19528" y="22366"/>
                    <a:pt x="21968" y="22376"/>
                    <a:pt x="22013" y="22403"/>
                  </a:cubicBezTo>
                  <a:lnTo>
                    <a:pt x="15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892870" y="2881137"/>
              <a:ext cx="766914" cy="776650"/>
            </a:xfrm>
            <a:custGeom>
              <a:avLst/>
              <a:gdLst/>
              <a:ahLst/>
              <a:cxnLst/>
              <a:rect l="l" t="t" r="r" b="b"/>
              <a:pathLst>
                <a:path w="23394" h="23691" extrusionOk="0">
                  <a:moveTo>
                    <a:pt x="391" y="1"/>
                  </a:moveTo>
                  <a:lnTo>
                    <a:pt x="357" y="1420"/>
                  </a:lnTo>
                  <a:lnTo>
                    <a:pt x="3684" y="8492"/>
                  </a:lnTo>
                  <a:lnTo>
                    <a:pt x="1622" y="22176"/>
                  </a:lnTo>
                  <a:lnTo>
                    <a:pt x="30" y="22700"/>
                  </a:lnTo>
                  <a:lnTo>
                    <a:pt x="0" y="23691"/>
                  </a:lnTo>
                  <a:cubicBezTo>
                    <a:pt x="0" y="23691"/>
                    <a:pt x="10440" y="23650"/>
                    <a:pt x="17371" y="23650"/>
                  </a:cubicBezTo>
                  <a:cubicBezTo>
                    <a:pt x="20794" y="23650"/>
                    <a:pt x="23361" y="23660"/>
                    <a:pt x="23393" y="23690"/>
                  </a:cubicBezTo>
                  <a:lnTo>
                    <a:pt x="23393" y="23690"/>
                  </a:lnTo>
                  <a:lnTo>
                    <a:pt x="23393" y="17907"/>
                  </a:lnTo>
                  <a:lnTo>
                    <a:pt x="391" y="1"/>
                  </a:lnTo>
                  <a:close/>
                  <a:moveTo>
                    <a:pt x="23393" y="23690"/>
                  </a:moveTo>
                  <a:lnTo>
                    <a:pt x="23393" y="23691"/>
                  </a:lnTo>
                  <a:cubicBezTo>
                    <a:pt x="23393" y="23690"/>
                    <a:pt x="23393" y="23690"/>
                    <a:pt x="23393" y="23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888739" y="2927688"/>
              <a:ext cx="746392" cy="700365"/>
            </a:xfrm>
            <a:custGeom>
              <a:avLst/>
              <a:gdLst/>
              <a:ahLst/>
              <a:cxnLst/>
              <a:rect l="l" t="t" r="r" b="b"/>
              <a:pathLst>
                <a:path w="22768" h="21364" extrusionOk="0">
                  <a:moveTo>
                    <a:pt x="1" y="0"/>
                  </a:moveTo>
                  <a:lnTo>
                    <a:pt x="1" y="0"/>
                  </a:lnTo>
                  <a:cubicBezTo>
                    <a:pt x="608" y="1362"/>
                    <a:pt x="614" y="4167"/>
                    <a:pt x="1" y="5515"/>
                  </a:cubicBezTo>
                  <a:cubicBezTo>
                    <a:pt x="827" y="6867"/>
                    <a:pt x="744" y="8223"/>
                    <a:pt x="1" y="9579"/>
                  </a:cubicBezTo>
                  <a:cubicBezTo>
                    <a:pt x="886" y="11031"/>
                    <a:pt x="1034" y="12402"/>
                    <a:pt x="1" y="13645"/>
                  </a:cubicBezTo>
                  <a:cubicBezTo>
                    <a:pt x="942" y="15023"/>
                    <a:pt x="978" y="16380"/>
                    <a:pt x="1" y="17708"/>
                  </a:cubicBezTo>
                  <a:cubicBezTo>
                    <a:pt x="1199" y="19057"/>
                    <a:pt x="1070" y="20002"/>
                    <a:pt x="1" y="21363"/>
                  </a:cubicBezTo>
                  <a:cubicBezTo>
                    <a:pt x="1" y="21363"/>
                    <a:pt x="10163" y="21328"/>
                    <a:pt x="16908" y="21328"/>
                  </a:cubicBezTo>
                  <a:cubicBezTo>
                    <a:pt x="20238" y="21328"/>
                    <a:pt x="22735" y="21337"/>
                    <a:pt x="22767" y="21362"/>
                  </a:cubicBezTo>
                  <a:lnTo>
                    <a:pt x="22767" y="21362"/>
                  </a:lnTo>
                  <a:lnTo>
                    <a:pt x="22767" y="16811"/>
                  </a:lnTo>
                  <a:lnTo>
                    <a:pt x="471" y="33"/>
                  </a:lnTo>
                  <a:lnTo>
                    <a:pt x="1" y="0"/>
                  </a:lnTo>
                  <a:close/>
                  <a:moveTo>
                    <a:pt x="22767" y="21362"/>
                  </a:moveTo>
                  <a:lnTo>
                    <a:pt x="22767" y="21363"/>
                  </a:lnTo>
                  <a:cubicBezTo>
                    <a:pt x="22767" y="21363"/>
                    <a:pt x="22767" y="21362"/>
                    <a:pt x="22767" y="21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398778" y="3625323"/>
              <a:ext cx="503277" cy="32455"/>
            </a:xfrm>
            <a:custGeom>
              <a:avLst/>
              <a:gdLst/>
              <a:ahLst/>
              <a:cxnLst/>
              <a:rect l="l" t="t" r="r" b="b"/>
              <a:pathLst>
                <a:path w="15352" h="990" extrusionOk="0">
                  <a:moveTo>
                    <a:pt x="456" y="1"/>
                  </a:moveTo>
                  <a:cubicBezTo>
                    <a:pt x="205" y="1"/>
                    <a:pt x="1" y="205"/>
                    <a:pt x="1" y="457"/>
                  </a:cubicBezTo>
                  <a:lnTo>
                    <a:pt x="1" y="535"/>
                  </a:lnTo>
                  <a:cubicBezTo>
                    <a:pt x="1" y="787"/>
                    <a:pt x="205" y="990"/>
                    <a:pt x="455" y="990"/>
                  </a:cubicBezTo>
                  <a:lnTo>
                    <a:pt x="14825" y="990"/>
                  </a:lnTo>
                  <a:cubicBezTo>
                    <a:pt x="15133" y="990"/>
                    <a:pt x="15352" y="691"/>
                    <a:pt x="15258" y="396"/>
                  </a:cubicBezTo>
                  <a:cubicBezTo>
                    <a:pt x="15199" y="209"/>
                    <a:pt x="15024" y="81"/>
                    <a:pt x="14828" y="81"/>
                  </a:cubicBezTo>
                  <a:lnTo>
                    <a:pt x="458" y="1"/>
                  </a:lnTo>
                  <a:cubicBezTo>
                    <a:pt x="457" y="1"/>
                    <a:pt x="457" y="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885789" y="3496752"/>
              <a:ext cx="755473" cy="138014"/>
            </a:xfrm>
            <a:custGeom>
              <a:avLst/>
              <a:gdLst/>
              <a:ahLst/>
              <a:cxnLst/>
              <a:rect l="l" t="t" r="r" b="b"/>
              <a:pathLst>
                <a:path w="23045" h="4210" extrusionOk="0">
                  <a:moveTo>
                    <a:pt x="592" y="1"/>
                  </a:moveTo>
                  <a:lnTo>
                    <a:pt x="0" y="913"/>
                  </a:lnTo>
                  <a:lnTo>
                    <a:pt x="23044" y="4209"/>
                  </a:lnTo>
                  <a:lnTo>
                    <a:pt x="23044" y="3217"/>
                  </a:lnTo>
                  <a:lnTo>
                    <a:pt x="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888739" y="3351298"/>
              <a:ext cx="752522" cy="248327"/>
            </a:xfrm>
            <a:custGeom>
              <a:avLst/>
              <a:gdLst/>
              <a:ahLst/>
              <a:cxnLst/>
              <a:rect l="l" t="t" r="r" b="b"/>
              <a:pathLst>
                <a:path w="22955" h="7575" extrusionOk="0">
                  <a:moveTo>
                    <a:pt x="502" y="1"/>
                  </a:moveTo>
                  <a:lnTo>
                    <a:pt x="1" y="860"/>
                  </a:lnTo>
                  <a:lnTo>
                    <a:pt x="22954" y="7574"/>
                  </a:lnTo>
                  <a:lnTo>
                    <a:pt x="22954" y="6582"/>
                  </a:lnTo>
                  <a:lnTo>
                    <a:pt x="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888444" y="3218825"/>
              <a:ext cx="755866" cy="343331"/>
            </a:xfrm>
            <a:custGeom>
              <a:avLst/>
              <a:gdLst/>
              <a:ahLst/>
              <a:cxnLst/>
              <a:rect l="l" t="t" r="r" b="b"/>
              <a:pathLst>
                <a:path w="23057" h="10473" extrusionOk="0">
                  <a:moveTo>
                    <a:pt x="511" y="1"/>
                  </a:moveTo>
                  <a:lnTo>
                    <a:pt x="1" y="787"/>
                  </a:lnTo>
                  <a:lnTo>
                    <a:pt x="23057" y="10472"/>
                  </a:lnTo>
                  <a:lnTo>
                    <a:pt x="23057" y="9481"/>
                  </a:lnTo>
                  <a:lnTo>
                    <a:pt x="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889362" y="3097597"/>
              <a:ext cx="751899" cy="425681"/>
            </a:xfrm>
            <a:custGeom>
              <a:avLst/>
              <a:gdLst/>
              <a:ahLst/>
              <a:cxnLst/>
              <a:rect l="l" t="t" r="r" b="b"/>
              <a:pathLst>
                <a:path w="22936" h="12985" extrusionOk="0">
                  <a:moveTo>
                    <a:pt x="483" y="0"/>
                  </a:moveTo>
                  <a:lnTo>
                    <a:pt x="0" y="746"/>
                  </a:lnTo>
                  <a:lnTo>
                    <a:pt x="22935" y="12985"/>
                  </a:lnTo>
                  <a:lnTo>
                    <a:pt x="22935" y="11992"/>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98778" y="3496752"/>
              <a:ext cx="506457" cy="32520"/>
            </a:xfrm>
            <a:custGeom>
              <a:avLst/>
              <a:gdLst/>
              <a:ahLst/>
              <a:cxnLst/>
              <a:rect l="l" t="t" r="r" b="b"/>
              <a:pathLst>
                <a:path w="15449" h="992" extrusionOk="0">
                  <a:moveTo>
                    <a:pt x="42" y="1"/>
                  </a:moveTo>
                  <a:cubicBezTo>
                    <a:pt x="19" y="1"/>
                    <a:pt x="1" y="19"/>
                    <a:pt x="1" y="41"/>
                  </a:cubicBezTo>
                  <a:lnTo>
                    <a:pt x="1" y="951"/>
                  </a:lnTo>
                  <a:cubicBezTo>
                    <a:pt x="1" y="973"/>
                    <a:pt x="19" y="991"/>
                    <a:pt x="42" y="991"/>
                  </a:cubicBezTo>
                  <a:lnTo>
                    <a:pt x="15406" y="991"/>
                  </a:lnTo>
                  <a:cubicBezTo>
                    <a:pt x="15430" y="991"/>
                    <a:pt x="15448" y="973"/>
                    <a:pt x="15448" y="951"/>
                  </a:cubicBezTo>
                  <a:lnTo>
                    <a:pt x="15448" y="41"/>
                  </a:lnTo>
                  <a:cubicBezTo>
                    <a:pt x="15448" y="19"/>
                    <a:pt x="15430" y="1"/>
                    <a:pt x="15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398778" y="3351298"/>
              <a:ext cx="506457" cy="32553"/>
            </a:xfrm>
            <a:custGeom>
              <a:avLst/>
              <a:gdLst/>
              <a:ahLst/>
              <a:cxnLst/>
              <a:rect l="l" t="t" r="r" b="b"/>
              <a:pathLst>
                <a:path w="15449" h="993" extrusionOk="0">
                  <a:moveTo>
                    <a:pt x="42" y="1"/>
                  </a:moveTo>
                  <a:cubicBezTo>
                    <a:pt x="19" y="1"/>
                    <a:pt x="1" y="19"/>
                    <a:pt x="1" y="42"/>
                  </a:cubicBezTo>
                  <a:lnTo>
                    <a:pt x="1" y="951"/>
                  </a:lnTo>
                  <a:cubicBezTo>
                    <a:pt x="1" y="973"/>
                    <a:pt x="19" y="993"/>
                    <a:pt x="42" y="993"/>
                  </a:cubicBezTo>
                  <a:lnTo>
                    <a:pt x="15406" y="993"/>
                  </a:lnTo>
                  <a:cubicBezTo>
                    <a:pt x="15430" y="993"/>
                    <a:pt x="15448" y="973"/>
                    <a:pt x="15448" y="951"/>
                  </a:cubicBezTo>
                  <a:lnTo>
                    <a:pt x="15448" y="42"/>
                  </a:lnTo>
                  <a:cubicBezTo>
                    <a:pt x="15448" y="19"/>
                    <a:pt x="15430" y="1"/>
                    <a:pt x="15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398778" y="3218825"/>
              <a:ext cx="506457" cy="32553"/>
            </a:xfrm>
            <a:custGeom>
              <a:avLst/>
              <a:gdLst/>
              <a:ahLst/>
              <a:cxnLst/>
              <a:rect l="l" t="t" r="r" b="b"/>
              <a:pathLst>
                <a:path w="15449" h="993" extrusionOk="0">
                  <a:moveTo>
                    <a:pt x="42" y="1"/>
                  </a:moveTo>
                  <a:cubicBezTo>
                    <a:pt x="19" y="1"/>
                    <a:pt x="1" y="19"/>
                    <a:pt x="1" y="41"/>
                  </a:cubicBezTo>
                  <a:lnTo>
                    <a:pt x="1" y="950"/>
                  </a:lnTo>
                  <a:cubicBezTo>
                    <a:pt x="1" y="973"/>
                    <a:pt x="19" y="993"/>
                    <a:pt x="42" y="993"/>
                  </a:cubicBezTo>
                  <a:lnTo>
                    <a:pt x="15406" y="993"/>
                  </a:lnTo>
                  <a:cubicBezTo>
                    <a:pt x="15430" y="993"/>
                    <a:pt x="15448" y="973"/>
                    <a:pt x="15448" y="950"/>
                  </a:cubicBezTo>
                  <a:lnTo>
                    <a:pt x="15448" y="41"/>
                  </a:lnTo>
                  <a:cubicBezTo>
                    <a:pt x="15448" y="19"/>
                    <a:pt x="15430" y="1"/>
                    <a:pt x="15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398778" y="3097597"/>
              <a:ext cx="506457" cy="32553"/>
            </a:xfrm>
            <a:custGeom>
              <a:avLst/>
              <a:gdLst/>
              <a:ahLst/>
              <a:cxnLst/>
              <a:rect l="l" t="t" r="r" b="b"/>
              <a:pathLst>
                <a:path w="15449" h="993" extrusionOk="0">
                  <a:moveTo>
                    <a:pt x="42" y="0"/>
                  </a:moveTo>
                  <a:cubicBezTo>
                    <a:pt x="19" y="0"/>
                    <a:pt x="1" y="20"/>
                    <a:pt x="1" y="42"/>
                  </a:cubicBezTo>
                  <a:lnTo>
                    <a:pt x="1" y="952"/>
                  </a:lnTo>
                  <a:cubicBezTo>
                    <a:pt x="1" y="974"/>
                    <a:pt x="19" y="992"/>
                    <a:pt x="42" y="992"/>
                  </a:cubicBezTo>
                  <a:lnTo>
                    <a:pt x="15406" y="992"/>
                  </a:lnTo>
                  <a:cubicBezTo>
                    <a:pt x="15430" y="992"/>
                    <a:pt x="15448" y="974"/>
                    <a:pt x="15448" y="952"/>
                  </a:cubicBezTo>
                  <a:lnTo>
                    <a:pt x="15448" y="42"/>
                  </a:lnTo>
                  <a:cubicBezTo>
                    <a:pt x="15448" y="20"/>
                    <a:pt x="15430" y="0"/>
                    <a:pt x="15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392746" y="2880645"/>
              <a:ext cx="523274" cy="48157"/>
            </a:xfrm>
            <a:custGeom>
              <a:avLst/>
              <a:gdLst/>
              <a:ahLst/>
              <a:cxnLst/>
              <a:rect l="l" t="t" r="r" b="b"/>
              <a:pathLst>
                <a:path w="15962" h="1469" extrusionOk="0">
                  <a:moveTo>
                    <a:pt x="41" y="1"/>
                  </a:moveTo>
                  <a:cubicBezTo>
                    <a:pt x="19" y="1"/>
                    <a:pt x="1" y="19"/>
                    <a:pt x="1" y="41"/>
                  </a:cubicBezTo>
                  <a:lnTo>
                    <a:pt x="1" y="1426"/>
                  </a:lnTo>
                  <a:cubicBezTo>
                    <a:pt x="1" y="1449"/>
                    <a:pt x="19" y="1468"/>
                    <a:pt x="41" y="1468"/>
                  </a:cubicBezTo>
                  <a:lnTo>
                    <a:pt x="15919" y="1468"/>
                  </a:lnTo>
                  <a:cubicBezTo>
                    <a:pt x="15942" y="1468"/>
                    <a:pt x="15962" y="1449"/>
                    <a:pt x="15962" y="1426"/>
                  </a:cubicBezTo>
                  <a:lnTo>
                    <a:pt x="15962" y="41"/>
                  </a:lnTo>
                  <a:cubicBezTo>
                    <a:pt x="15962" y="19"/>
                    <a:pt x="15942" y="1"/>
                    <a:pt x="15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470556" y="1847485"/>
              <a:ext cx="1712689" cy="152570"/>
            </a:xfrm>
            <a:custGeom>
              <a:avLst/>
              <a:gdLst/>
              <a:ahLst/>
              <a:cxnLst/>
              <a:rect l="l" t="t" r="r" b="b"/>
              <a:pathLst>
                <a:path w="52244" h="4654" extrusionOk="0">
                  <a:moveTo>
                    <a:pt x="3711" y="1"/>
                  </a:moveTo>
                  <a:lnTo>
                    <a:pt x="0" y="2197"/>
                  </a:lnTo>
                  <a:lnTo>
                    <a:pt x="2524" y="4654"/>
                  </a:lnTo>
                  <a:lnTo>
                    <a:pt x="51872" y="4654"/>
                  </a:lnTo>
                  <a:lnTo>
                    <a:pt x="52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470556" y="1919474"/>
              <a:ext cx="1706264" cy="80579"/>
            </a:xfrm>
            <a:custGeom>
              <a:avLst/>
              <a:gdLst/>
              <a:ahLst/>
              <a:cxnLst/>
              <a:rect l="l" t="t" r="r" b="b"/>
              <a:pathLst>
                <a:path w="52048" h="2458" extrusionOk="0">
                  <a:moveTo>
                    <a:pt x="0" y="1"/>
                  </a:moveTo>
                  <a:lnTo>
                    <a:pt x="2524" y="2458"/>
                  </a:lnTo>
                  <a:lnTo>
                    <a:pt x="51872" y="2458"/>
                  </a:lnTo>
                  <a:lnTo>
                    <a:pt x="52047" y="259"/>
                  </a:lnTo>
                  <a:lnTo>
                    <a:pt x="0"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177910" y="3093040"/>
              <a:ext cx="481870" cy="564744"/>
            </a:xfrm>
            <a:custGeom>
              <a:avLst/>
              <a:gdLst/>
              <a:ahLst/>
              <a:cxnLst/>
              <a:rect l="l" t="t" r="r" b="b"/>
              <a:pathLst>
                <a:path w="14699" h="17227" extrusionOk="0">
                  <a:moveTo>
                    <a:pt x="1" y="0"/>
                  </a:moveTo>
                  <a:cubicBezTo>
                    <a:pt x="2751" y="6023"/>
                    <a:pt x="3947" y="12097"/>
                    <a:pt x="3665" y="17192"/>
                  </a:cubicBezTo>
                  <a:cubicBezTo>
                    <a:pt x="5437" y="17189"/>
                    <a:pt x="7190" y="17187"/>
                    <a:pt x="8758" y="17187"/>
                  </a:cubicBezTo>
                  <a:cubicBezTo>
                    <a:pt x="12140" y="17187"/>
                    <a:pt x="14666" y="17196"/>
                    <a:pt x="14698" y="17226"/>
                  </a:cubicBezTo>
                  <a:lnTo>
                    <a:pt x="14698" y="17226"/>
                  </a:lnTo>
                  <a:lnTo>
                    <a:pt x="14698" y="11443"/>
                  </a:lnTo>
                  <a:lnTo>
                    <a:pt x="1" y="0"/>
                  </a:lnTo>
                  <a:close/>
                  <a:moveTo>
                    <a:pt x="14698" y="17226"/>
                  </a:moveTo>
                  <a:lnTo>
                    <a:pt x="14698" y="17227"/>
                  </a:lnTo>
                  <a:cubicBezTo>
                    <a:pt x="14698" y="17226"/>
                    <a:pt x="14698" y="17226"/>
                    <a:pt x="14698" y="17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2396715" y="2719226"/>
              <a:ext cx="462725" cy="840937"/>
            </a:xfrm>
            <a:custGeom>
              <a:avLst/>
              <a:gdLst/>
              <a:ahLst/>
              <a:cxnLst/>
              <a:rect l="l" t="t" r="r" b="b"/>
              <a:pathLst>
                <a:path w="14115" h="25652" extrusionOk="0">
                  <a:moveTo>
                    <a:pt x="7058" y="1"/>
                  </a:moveTo>
                  <a:cubicBezTo>
                    <a:pt x="3529" y="1"/>
                    <a:pt x="1" y="4206"/>
                    <a:pt x="1" y="12616"/>
                  </a:cubicBezTo>
                  <a:lnTo>
                    <a:pt x="1" y="25652"/>
                  </a:lnTo>
                  <a:lnTo>
                    <a:pt x="14115" y="25652"/>
                  </a:lnTo>
                  <a:lnTo>
                    <a:pt x="14115" y="12616"/>
                  </a:lnTo>
                  <a:cubicBezTo>
                    <a:pt x="14115" y="4206"/>
                    <a:pt x="10586" y="1"/>
                    <a:pt x="70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2458640" y="2719292"/>
              <a:ext cx="400799" cy="840871"/>
            </a:xfrm>
            <a:custGeom>
              <a:avLst/>
              <a:gdLst/>
              <a:ahLst/>
              <a:cxnLst/>
              <a:rect l="l" t="t" r="r" b="b"/>
              <a:pathLst>
                <a:path w="12226" h="25650" extrusionOk="0">
                  <a:moveTo>
                    <a:pt x="5171" y="1"/>
                  </a:moveTo>
                  <a:cubicBezTo>
                    <a:pt x="3261" y="1"/>
                    <a:pt x="1352" y="1232"/>
                    <a:pt x="1" y="3695"/>
                  </a:cubicBezTo>
                  <a:cubicBezTo>
                    <a:pt x="1206" y="2277"/>
                    <a:pt x="2655" y="1568"/>
                    <a:pt x="4104" y="1568"/>
                  </a:cubicBezTo>
                  <a:cubicBezTo>
                    <a:pt x="7632" y="1568"/>
                    <a:pt x="11160" y="5772"/>
                    <a:pt x="11160" y="14181"/>
                  </a:cubicBezTo>
                  <a:lnTo>
                    <a:pt x="11160" y="25650"/>
                  </a:lnTo>
                  <a:lnTo>
                    <a:pt x="12226" y="25650"/>
                  </a:lnTo>
                  <a:lnTo>
                    <a:pt x="12226" y="12614"/>
                  </a:lnTo>
                  <a:cubicBezTo>
                    <a:pt x="12226" y="4205"/>
                    <a:pt x="8699" y="1"/>
                    <a:pt x="517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2613667" y="3232200"/>
              <a:ext cx="240591" cy="65827"/>
            </a:xfrm>
            <a:custGeom>
              <a:avLst/>
              <a:gdLst/>
              <a:ahLst/>
              <a:cxnLst/>
              <a:rect l="l" t="t" r="r" b="b"/>
              <a:pathLst>
                <a:path w="7339" h="2008" extrusionOk="0">
                  <a:moveTo>
                    <a:pt x="71" y="0"/>
                  </a:moveTo>
                  <a:cubicBezTo>
                    <a:pt x="32" y="0"/>
                    <a:pt x="0" y="32"/>
                    <a:pt x="0" y="70"/>
                  </a:cubicBezTo>
                  <a:lnTo>
                    <a:pt x="0" y="1938"/>
                  </a:lnTo>
                  <a:cubicBezTo>
                    <a:pt x="0" y="1976"/>
                    <a:pt x="32" y="2007"/>
                    <a:pt x="71" y="2007"/>
                  </a:cubicBezTo>
                  <a:lnTo>
                    <a:pt x="7269" y="2007"/>
                  </a:lnTo>
                  <a:cubicBezTo>
                    <a:pt x="7307" y="2007"/>
                    <a:pt x="7338" y="1976"/>
                    <a:pt x="7338" y="1938"/>
                  </a:cubicBezTo>
                  <a:lnTo>
                    <a:pt x="7338" y="70"/>
                  </a:lnTo>
                  <a:cubicBezTo>
                    <a:pt x="7338" y="32"/>
                    <a:pt x="7307" y="0"/>
                    <a:pt x="7269"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2426678" y="2760499"/>
              <a:ext cx="402766" cy="758423"/>
            </a:xfrm>
            <a:custGeom>
              <a:avLst/>
              <a:gdLst/>
              <a:ahLst/>
              <a:cxnLst/>
              <a:rect l="l" t="t" r="r" b="b"/>
              <a:pathLst>
                <a:path w="12286" h="23135" extrusionOk="0">
                  <a:moveTo>
                    <a:pt x="6144" y="369"/>
                  </a:moveTo>
                  <a:cubicBezTo>
                    <a:pt x="7637" y="369"/>
                    <a:pt x="9036" y="1331"/>
                    <a:pt x="10082" y="3078"/>
                  </a:cubicBezTo>
                  <a:cubicBezTo>
                    <a:pt x="11283" y="5084"/>
                    <a:pt x="11917" y="7954"/>
                    <a:pt x="11917" y="11381"/>
                  </a:cubicBezTo>
                  <a:lnTo>
                    <a:pt x="11917" y="22766"/>
                  </a:lnTo>
                  <a:lnTo>
                    <a:pt x="369" y="22766"/>
                  </a:lnTo>
                  <a:lnTo>
                    <a:pt x="369" y="11381"/>
                  </a:lnTo>
                  <a:cubicBezTo>
                    <a:pt x="369" y="3814"/>
                    <a:pt x="3362" y="369"/>
                    <a:pt x="6144" y="369"/>
                  </a:cubicBezTo>
                  <a:close/>
                  <a:moveTo>
                    <a:pt x="6144" y="0"/>
                  </a:moveTo>
                  <a:cubicBezTo>
                    <a:pt x="3185" y="0"/>
                    <a:pt x="0" y="3561"/>
                    <a:pt x="0" y="11381"/>
                  </a:cubicBezTo>
                  <a:lnTo>
                    <a:pt x="0" y="23135"/>
                  </a:lnTo>
                  <a:lnTo>
                    <a:pt x="12286" y="23135"/>
                  </a:lnTo>
                  <a:lnTo>
                    <a:pt x="12286" y="11381"/>
                  </a:lnTo>
                  <a:cubicBezTo>
                    <a:pt x="12286" y="3561"/>
                    <a:pt x="9102" y="0"/>
                    <a:pt x="6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2567903" y="3377163"/>
              <a:ext cx="120345" cy="103330"/>
            </a:xfrm>
            <a:custGeom>
              <a:avLst/>
              <a:gdLst/>
              <a:ahLst/>
              <a:cxnLst/>
              <a:rect l="l" t="t" r="r" b="b"/>
              <a:pathLst>
                <a:path w="3671" h="3152" extrusionOk="0">
                  <a:moveTo>
                    <a:pt x="1836" y="0"/>
                  </a:moveTo>
                  <a:cubicBezTo>
                    <a:pt x="822" y="0"/>
                    <a:pt x="1" y="822"/>
                    <a:pt x="1" y="1833"/>
                  </a:cubicBezTo>
                  <a:lnTo>
                    <a:pt x="1" y="3152"/>
                  </a:lnTo>
                  <a:lnTo>
                    <a:pt x="3671" y="3152"/>
                  </a:lnTo>
                  <a:lnTo>
                    <a:pt x="3671" y="1833"/>
                  </a:lnTo>
                  <a:cubicBezTo>
                    <a:pt x="3671" y="822"/>
                    <a:pt x="2849" y="0"/>
                    <a:pt x="1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2460738" y="3464593"/>
              <a:ext cx="19637" cy="19637"/>
            </a:xfrm>
            <a:custGeom>
              <a:avLst/>
              <a:gdLst/>
              <a:ahLst/>
              <a:cxnLst/>
              <a:rect l="l" t="t" r="r" b="b"/>
              <a:pathLst>
                <a:path w="599" h="599" extrusionOk="0">
                  <a:moveTo>
                    <a:pt x="299" y="0"/>
                  </a:moveTo>
                  <a:cubicBezTo>
                    <a:pt x="135" y="0"/>
                    <a:pt x="0" y="134"/>
                    <a:pt x="0" y="299"/>
                  </a:cubicBezTo>
                  <a:cubicBezTo>
                    <a:pt x="0" y="465"/>
                    <a:pt x="135" y="598"/>
                    <a:pt x="299" y="598"/>
                  </a:cubicBezTo>
                  <a:cubicBezTo>
                    <a:pt x="464" y="598"/>
                    <a:pt x="598" y="465"/>
                    <a:pt x="598" y="299"/>
                  </a:cubicBezTo>
                  <a:cubicBezTo>
                    <a:pt x="598" y="134"/>
                    <a:pt x="46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2778856" y="3464593"/>
              <a:ext cx="19637" cy="19637"/>
            </a:xfrm>
            <a:custGeom>
              <a:avLst/>
              <a:gdLst/>
              <a:ahLst/>
              <a:cxnLst/>
              <a:rect l="l" t="t" r="r" b="b"/>
              <a:pathLst>
                <a:path w="599" h="599" extrusionOk="0">
                  <a:moveTo>
                    <a:pt x="300" y="0"/>
                  </a:moveTo>
                  <a:cubicBezTo>
                    <a:pt x="135" y="0"/>
                    <a:pt x="1" y="134"/>
                    <a:pt x="1" y="299"/>
                  </a:cubicBezTo>
                  <a:cubicBezTo>
                    <a:pt x="1" y="465"/>
                    <a:pt x="135" y="598"/>
                    <a:pt x="300" y="598"/>
                  </a:cubicBezTo>
                  <a:cubicBezTo>
                    <a:pt x="464" y="598"/>
                    <a:pt x="599" y="465"/>
                    <a:pt x="599" y="299"/>
                  </a:cubicBezTo>
                  <a:cubicBezTo>
                    <a:pt x="599" y="134"/>
                    <a:pt x="46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2460738" y="3315860"/>
              <a:ext cx="19637" cy="19571"/>
            </a:xfrm>
            <a:custGeom>
              <a:avLst/>
              <a:gdLst/>
              <a:ahLst/>
              <a:cxnLst/>
              <a:rect l="l" t="t" r="r" b="b"/>
              <a:pathLst>
                <a:path w="599" h="597" extrusionOk="0">
                  <a:moveTo>
                    <a:pt x="299" y="0"/>
                  </a:moveTo>
                  <a:cubicBezTo>
                    <a:pt x="135" y="0"/>
                    <a:pt x="0" y="133"/>
                    <a:pt x="0" y="299"/>
                  </a:cubicBezTo>
                  <a:cubicBezTo>
                    <a:pt x="0" y="464"/>
                    <a:pt x="135" y="597"/>
                    <a:pt x="299" y="597"/>
                  </a:cubicBezTo>
                  <a:cubicBezTo>
                    <a:pt x="464" y="597"/>
                    <a:pt x="598" y="464"/>
                    <a:pt x="598" y="299"/>
                  </a:cubicBezTo>
                  <a:cubicBezTo>
                    <a:pt x="598" y="133"/>
                    <a:pt x="46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2778856" y="3315860"/>
              <a:ext cx="19637" cy="19571"/>
            </a:xfrm>
            <a:custGeom>
              <a:avLst/>
              <a:gdLst/>
              <a:ahLst/>
              <a:cxnLst/>
              <a:rect l="l" t="t" r="r" b="b"/>
              <a:pathLst>
                <a:path w="599" h="597" extrusionOk="0">
                  <a:moveTo>
                    <a:pt x="300" y="0"/>
                  </a:moveTo>
                  <a:cubicBezTo>
                    <a:pt x="135" y="0"/>
                    <a:pt x="1" y="133"/>
                    <a:pt x="1" y="299"/>
                  </a:cubicBezTo>
                  <a:cubicBezTo>
                    <a:pt x="1" y="464"/>
                    <a:pt x="135" y="597"/>
                    <a:pt x="300" y="597"/>
                  </a:cubicBezTo>
                  <a:cubicBezTo>
                    <a:pt x="464" y="597"/>
                    <a:pt x="599" y="464"/>
                    <a:pt x="599" y="299"/>
                  </a:cubicBezTo>
                  <a:cubicBezTo>
                    <a:pt x="599" y="133"/>
                    <a:pt x="46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460738" y="3167095"/>
              <a:ext cx="19637" cy="19637"/>
            </a:xfrm>
            <a:custGeom>
              <a:avLst/>
              <a:gdLst/>
              <a:ahLst/>
              <a:cxnLst/>
              <a:rect l="l" t="t" r="r" b="b"/>
              <a:pathLst>
                <a:path w="599" h="599" extrusionOk="0">
                  <a:moveTo>
                    <a:pt x="299" y="0"/>
                  </a:moveTo>
                  <a:cubicBezTo>
                    <a:pt x="135" y="0"/>
                    <a:pt x="0" y="133"/>
                    <a:pt x="0" y="299"/>
                  </a:cubicBezTo>
                  <a:cubicBezTo>
                    <a:pt x="0" y="464"/>
                    <a:pt x="135" y="598"/>
                    <a:pt x="299" y="598"/>
                  </a:cubicBezTo>
                  <a:cubicBezTo>
                    <a:pt x="464" y="598"/>
                    <a:pt x="598" y="464"/>
                    <a:pt x="598" y="299"/>
                  </a:cubicBezTo>
                  <a:cubicBezTo>
                    <a:pt x="598" y="133"/>
                    <a:pt x="46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2778856" y="3167095"/>
              <a:ext cx="19637" cy="19637"/>
            </a:xfrm>
            <a:custGeom>
              <a:avLst/>
              <a:gdLst/>
              <a:ahLst/>
              <a:cxnLst/>
              <a:rect l="l" t="t" r="r" b="b"/>
              <a:pathLst>
                <a:path w="599" h="599" extrusionOk="0">
                  <a:moveTo>
                    <a:pt x="300" y="0"/>
                  </a:moveTo>
                  <a:cubicBezTo>
                    <a:pt x="135" y="0"/>
                    <a:pt x="1" y="133"/>
                    <a:pt x="1" y="299"/>
                  </a:cubicBezTo>
                  <a:cubicBezTo>
                    <a:pt x="1" y="464"/>
                    <a:pt x="135" y="598"/>
                    <a:pt x="300" y="598"/>
                  </a:cubicBezTo>
                  <a:cubicBezTo>
                    <a:pt x="464" y="598"/>
                    <a:pt x="599" y="464"/>
                    <a:pt x="599" y="299"/>
                  </a:cubicBezTo>
                  <a:cubicBezTo>
                    <a:pt x="599" y="133"/>
                    <a:pt x="46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460738" y="3018330"/>
              <a:ext cx="19637" cy="19637"/>
            </a:xfrm>
            <a:custGeom>
              <a:avLst/>
              <a:gdLst/>
              <a:ahLst/>
              <a:cxnLst/>
              <a:rect l="l" t="t" r="r" b="b"/>
              <a:pathLst>
                <a:path w="599" h="599" extrusionOk="0">
                  <a:moveTo>
                    <a:pt x="299" y="0"/>
                  </a:moveTo>
                  <a:cubicBezTo>
                    <a:pt x="135" y="0"/>
                    <a:pt x="0" y="133"/>
                    <a:pt x="0" y="299"/>
                  </a:cubicBezTo>
                  <a:cubicBezTo>
                    <a:pt x="0" y="464"/>
                    <a:pt x="135" y="598"/>
                    <a:pt x="299" y="598"/>
                  </a:cubicBezTo>
                  <a:cubicBezTo>
                    <a:pt x="464" y="598"/>
                    <a:pt x="598" y="464"/>
                    <a:pt x="598" y="299"/>
                  </a:cubicBezTo>
                  <a:cubicBezTo>
                    <a:pt x="598" y="133"/>
                    <a:pt x="46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778856" y="3018330"/>
              <a:ext cx="19637" cy="19637"/>
            </a:xfrm>
            <a:custGeom>
              <a:avLst/>
              <a:gdLst/>
              <a:ahLst/>
              <a:cxnLst/>
              <a:rect l="l" t="t" r="r" b="b"/>
              <a:pathLst>
                <a:path w="599" h="599" extrusionOk="0">
                  <a:moveTo>
                    <a:pt x="300" y="0"/>
                  </a:moveTo>
                  <a:cubicBezTo>
                    <a:pt x="135" y="0"/>
                    <a:pt x="1" y="133"/>
                    <a:pt x="1" y="299"/>
                  </a:cubicBezTo>
                  <a:cubicBezTo>
                    <a:pt x="1" y="464"/>
                    <a:pt x="135" y="598"/>
                    <a:pt x="300" y="598"/>
                  </a:cubicBezTo>
                  <a:cubicBezTo>
                    <a:pt x="464" y="598"/>
                    <a:pt x="599" y="464"/>
                    <a:pt x="599" y="299"/>
                  </a:cubicBezTo>
                  <a:cubicBezTo>
                    <a:pt x="599" y="133"/>
                    <a:pt x="46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498962" y="2893660"/>
              <a:ext cx="19637" cy="19637"/>
            </a:xfrm>
            <a:custGeom>
              <a:avLst/>
              <a:gdLst/>
              <a:ahLst/>
              <a:cxnLst/>
              <a:rect l="l" t="t" r="r" b="b"/>
              <a:pathLst>
                <a:path w="599" h="599" extrusionOk="0">
                  <a:moveTo>
                    <a:pt x="299" y="1"/>
                  </a:moveTo>
                  <a:cubicBezTo>
                    <a:pt x="133" y="1"/>
                    <a:pt x="0" y="135"/>
                    <a:pt x="0" y="300"/>
                  </a:cubicBezTo>
                  <a:cubicBezTo>
                    <a:pt x="0" y="464"/>
                    <a:pt x="133" y="599"/>
                    <a:pt x="299" y="599"/>
                  </a:cubicBezTo>
                  <a:cubicBezTo>
                    <a:pt x="464" y="599"/>
                    <a:pt x="598" y="464"/>
                    <a:pt x="598" y="300"/>
                  </a:cubicBezTo>
                  <a:cubicBezTo>
                    <a:pt x="598" y="135"/>
                    <a:pt x="464"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617830" y="2796199"/>
              <a:ext cx="19571" cy="19637"/>
            </a:xfrm>
            <a:custGeom>
              <a:avLst/>
              <a:gdLst/>
              <a:ahLst/>
              <a:cxnLst/>
              <a:rect l="l" t="t" r="r" b="b"/>
              <a:pathLst>
                <a:path w="597" h="599" extrusionOk="0">
                  <a:moveTo>
                    <a:pt x="299" y="0"/>
                  </a:moveTo>
                  <a:cubicBezTo>
                    <a:pt x="133" y="0"/>
                    <a:pt x="0" y="133"/>
                    <a:pt x="0" y="299"/>
                  </a:cubicBezTo>
                  <a:cubicBezTo>
                    <a:pt x="0" y="464"/>
                    <a:pt x="133" y="598"/>
                    <a:pt x="299" y="598"/>
                  </a:cubicBezTo>
                  <a:cubicBezTo>
                    <a:pt x="464" y="598"/>
                    <a:pt x="597" y="464"/>
                    <a:pt x="597" y="299"/>
                  </a:cubicBezTo>
                  <a:cubicBezTo>
                    <a:pt x="597" y="133"/>
                    <a:pt x="46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736632" y="2893660"/>
              <a:ext cx="19637" cy="19637"/>
            </a:xfrm>
            <a:custGeom>
              <a:avLst/>
              <a:gdLst/>
              <a:ahLst/>
              <a:cxnLst/>
              <a:rect l="l" t="t" r="r" b="b"/>
              <a:pathLst>
                <a:path w="599" h="599" extrusionOk="0">
                  <a:moveTo>
                    <a:pt x="300" y="1"/>
                  </a:moveTo>
                  <a:cubicBezTo>
                    <a:pt x="135" y="1"/>
                    <a:pt x="1" y="135"/>
                    <a:pt x="1" y="300"/>
                  </a:cubicBezTo>
                  <a:cubicBezTo>
                    <a:pt x="1" y="464"/>
                    <a:pt x="135" y="599"/>
                    <a:pt x="300" y="599"/>
                  </a:cubicBezTo>
                  <a:cubicBezTo>
                    <a:pt x="466" y="599"/>
                    <a:pt x="599" y="464"/>
                    <a:pt x="599" y="300"/>
                  </a:cubicBezTo>
                  <a:cubicBezTo>
                    <a:pt x="599" y="135"/>
                    <a:pt x="466"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614716" y="3219874"/>
              <a:ext cx="425877" cy="55534"/>
            </a:xfrm>
            <a:custGeom>
              <a:avLst/>
              <a:gdLst/>
              <a:ahLst/>
              <a:cxnLst/>
              <a:rect l="l" t="t" r="r" b="b"/>
              <a:pathLst>
                <a:path w="12991" h="1694" extrusionOk="0">
                  <a:moveTo>
                    <a:pt x="57" y="0"/>
                  </a:moveTo>
                  <a:cubicBezTo>
                    <a:pt x="26" y="0"/>
                    <a:pt x="0" y="26"/>
                    <a:pt x="0" y="58"/>
                  </a:cubicBezTo>
                  <a:lnTo>
                    <a:pt x="0" y="1636"/>
                  </a:lnTo>
                  <a:cubicBezTo>
                    <a:pt x="0" y="1667"/>
                    <a:pt x="26" y="1693"/>
                    <a:pt x="57" y="1693"/>
                  </a:cubicBezTo>
                  <a:lnTo>
                    <a:pt x="12933" y="1693"/>
                  </a:lnTo>
                  <a:cubicBezTo>
                    <a:pt x="12965" y="1693"/>
                    <a:pt x="12991" y="1667"/>
                    <a:pt x="12991" y="1636"/>
                  </a:cubicBezTo>
                  <a:lnTo>
                    <a:pt x="12991" y="58"/>
                  </a:lnTo>
                  <a:cubicBezTo>
                    <a:pt x="12991" y="26"/>
                    <a:pt x="12965" y="0"/>
                    <a:pt x="12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960698" y="3233741"/>
              <a:ext cx="65631" cy="103330"/>
            </a:xfrm>
            <a:custGeom>
              <a:avLst/>
              <a:gdLst/>
              <a:ahLst/>
              <a:cxnLst/>
              <a:rect l="l" t="t" r="r" b="b"/>
              <a:pathLst>
                <a:path w="2002" h="3152" extrusionOk="0">
                  <a:moveTo>
                    <a:pt x="1" y="0"/>
                  </a:moveTo>
                  <a:lnTo>
                    <a:pt x="1" y="3064"/>
                  </a:lnTo>
                  <a:cubicBezTo>
                    <a:pt x="1" y="3113"/>
                    <a:pt x="40" y="3152"/>
                    <a:pt x="88" y="3152"/>
                  </a:cubicBezTo>
                  <a:lnTo>
                    <a:pt x="1914" y="3152"/>
                  </a:lnTo>
                  <a:cubicBezTo>
                    <a:pt x="1962" y="3152"/>
                    <a:pt x="2002" y="3113"/>
                    <a:pt x="2002" y="3064"/>
                  </a:cubicBezTo>
                  <a:lnTo>
                    <a:pt x="20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902543" y="3198271"/>
              <a:ext cx="57599" cy="99757"/>
            </a:xfrm>
            <a:custGeom>
              <a:avLst/>
              <a:gdLst/>
              <a:ahLst/>
              <a:cxnLst/>
              <a:rect l="l" t="t" r="r" b="b"/>
              <a:pathLst>
                <a:path w="1757" h="3043" extrusionOk="0">
                  <a:moveTo>
                    <a:pt x="61" y="1"/>
                  </a:moveTo>
                  <a:cubicBezTo>
                    <a:pt x="27" y="1"/>
                    <a:pt x="0" y="27"/>
                    <a:pt x="0" y="60"/>
                  </a:cubicBezTo>
                  <a:lnTo>
                    <a:pt x="0" y="3042"/>
                  </a:lnTo>
                  <a:lnTo>
                    <a:pt x="1757" y="3042"/>
                  </a:lnTo>
                  <a:lnTo>
                    <a:pt x="1757" y="60"/>
                  </a:lnTo>
                  <a:cubicBezTo>
                    <a:pt x="1757" y="27"/>
                    <a:pt x="1729"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635795" y="3234528"/>
              <a:ext cx="24685" cy="24685"/>
            </a:xfrm>
            <a:custGeom>
              <a:avLst/>
              <a:gdLst/>
              <a:ahLst/>
              <a:cxnLst/>
              <a:rect l="l" t="t" r="r" b="b"/>
              <a:pathLst>
                <a:path w="753" h="753" extrusionOk="0">
                  <a:moveTo>
                    <a:pt x="376" y="0"/>
                  </a:moveTo>
                  <a:cubicBezTo>
                    <a:pt x="168" y="0"/>
                    <a:pt x="0" y="168"/>
                    <a:pt x="0" y="376"/>
                  </a:cubicBezTo>
                  <a:cubicBezTo>
                    <a:pt x="0" y="583"/>
                    <a:pt x="168" y="752"/>
                    <a:pt x="376" y="752"/>
                  </a:cubicBezTo>
                  <a:cubicBezTo>
                    <a:pt x="583" y="752"/>
                    <a:pt x="752" y="583"/>
                    <a:pt x="752" y="376"/>
                  </a:cubicBezTo>
                  <a:cubicBezTo>
                    <a:pt x="752" y="168"/>
                    <a:pt x="583"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569444" y="2353247"/>
              <a:ext cx="518980" cy="58648"/>
            </a:xfrm>
            <a:custGeom>
              <a:avLst/>
              <a:gdLst/>
              <a:ahLst/>
              <a:cxnLst/>
              <a:rect l="l" t="t" r="r" b="b"/>
              <a:pathLst>
                <a:path w="15831" h="1789" extrusionOk="0">
                  <a:moveTo>
                    <a:pt x="1" y="1"/>
                  </a:moveTo>
                  <a:cubicBezTo>
                    <a:pt x="206" y="640"/>
                    <a:pt x="522" y="1241"/>
                    <a:pt x="934" y="1789"/>
                  </a:cubicBezTo>
                  <a:lnTo>
                    <a:pt x="14897" y="1789"/>
                  </a:lnTo>
                  <a:cubicBezTo>
                    <a:pt x="15309" y="1241"/>
                    <a:pt x="15625" y="640"/>
                    <a:pt x="15830"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50896" y="1903411"/>
              <a:ext cx="135326" cy="132900"/>
            </a:xfrm>
            <a:custGeom>
              <a:avLst/>
              <a:gdLst/>
              <a:ahLst/>
              <a:cxnLst/>
              <a:rect l="l" t="t" r="r" b="b"/>
              <a:pathLst>
                <a:path w="4128" h="4054" extrusionOk="0">
                  <a:moveTo>
                    <a:pt x="3575" y="0"/>
                  </a:moveTo>
                  <a:cubicBezTo>
                    <a:pt x="3271" y="0"/>
                    <a:pt x="3024" y="245"/>
                    <a:pt x="3021" y="550"/>
                  </a:cubicBezTo>
                  <a:cubicBezTo>
                    <a:pt x="3015" y="1345"/>
                    <a:pt x="2683" y="2108"/>
                    <a:pt x="2006" y="2528"/>
                  </a:cubicBezTo>
                  <a:cubicBezTo>
                    <a:pt x="1607" y="2776"/>
                    <a:pt x="1215" y="2904"/>
                    <a:pt x="842" y="2939"/>
                  </a:cubicBezTo>
                  <a:cubicBezTo>
                    <a:pt x="330" y="2985"/>
                    <a:pt x="1" y="3511"/>
                    <a:pt x="238" y="3966"/>
                  </a:cubicBezTo>
                  <a:cubicBezTo>
                    <a:pt x="250" y="3990"/>
                    <a:pt x="263" y="4012"/>
                    <a:pt x="275" y="4035"/>
                  </a:cubicBezTo>
                  <a:cubicBezTo>
                    <a:pt x="392" y="4047"/>
                    <a:pt x="508" y="4053"/>
                    <a:pt x="626" y="4053"/>
                  </a:cubicBezTo>
                  <a:cubicBezTo>
                    <a:pt x="2547" y="4053"/>
                    <a:pt x="4111" y="2499"/>
                    <a:pt x="4126" y="581"/>
                  </a:cubicBezTo>
                  <a:cubicBezTo>
                    <a:pt x="4128" y="328"/>
                    <a:pt x="3978" y="92"/>
                    <a:pt x="3735" y="23"/>
                  </a:cubicBezTo>
                  <a:cubicBezTo>
                    <a:pt x="3681" y="7"/>
                    <a:pt x="3627" y="0"/>
                    <a:pt x="3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734287" y="1903411"/>
              <a:ext cx="135359" cy="132900"/>
            </a:xfrm>
            <a:custGeom>
              <a:avLst/>
              <a:gdLst/>
              <a:ahLst/>
              <a:cxnLst/>
              <a:rect l="l" t="t" r="r" b="b"/>
              <a:pathLst>
                <a:path w="4129" h="4054" extrusionOk="0">
                  <a:moveTo>
                    <a:pt x="3575" y="0"/>
                  </a:moveTo>
                  <a:cubicBezTo>
                    <a:pt x="3270" y="0"/>
                    <a:pt x="3023" y="245"/>
                    <a:pt x="3021" y="550"/>
                  </a:cubicBezTo>
                  <a:cubicBezTo>
                    <a:pt x="3016" y="1345"/>
                    <a:pt x="2682" y="2108"/>
                    <a:pt x="2006" y="2528"/>
                  </a:cubicBezTo>
                  <a:cubicBezTo>
                    <a:pt x="1607" y="2776"/>
                    <a:pt x="1216" y="2904"/>
                    <a:pt x="841" y="2939"/>
                  </a:cubicBezTo>
                  <a:cubicBezTo>
                    <a:pt x="331" y="2985"/>
                    <a:pt x="0" y="3511"/>
                    <a:pt x="239" y="3966"/>
                  </a:cubicBezTo>
                  <a:cubicBezTo>
                    <a:pt x="251" y="3990"/>
                    <a:pt x="263" y="4012"/>
                    <a:pt x="275" y="4035"/>
                  </a:cubicBezTo>
                  <a:cubicBezTo>
                    <a:pt x="391" y="4047"/>
                    <a:pt x="508" y="4053"/>
                    <a:pt x="627" y="4053"/>
                  </a:cubicBezTo>
                  <a:cubicBezTo>
                    <a:pt x="2546" y="4053"/>
                    <a:pt x="4111" y="2499"/>
                    <a:pt x="4126" y="581"/>
                  </a:cubicBezTo>
                  <a:cubicBezTo>
                    <a:pt x="4129" y="328"/>
                    <a:pt x="3978" y="92"/>
                    <a:pt x="3735" y="23"/>
                  </a:cubicBezTo>
                  <a:cubicBezTo>
                    <a:pt x="3680" y="7"/>
                    <a:pt x="3627" y="0"/>
                    <a:pt x="3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874529" y="1970877"/>
              <a:ext cx="947906" cy="29176"/>
            </a:xfrm>
            <a:custGeom>
              <a:avLst/>
              <a:gdLst/>
              <a:ahLst/>
              <a:cxnLst/>
              <a:rect l="l" t="t" r="r" b="b"/>
              <a:pathLst>
                <a:path w="28915" h="890" extrusionOk="0">
                  <a:moveTo>
                    <a:pt x="14457" y="0"/>
                  </a:moveTo>
                  <a:cubicBezTo>
                    <a:pt x="8731" y="0"/>
                    <a:pt x="3580" y="343"/>
                    <a:pt x="0" y="890"/>
                  </a:cubicBezTo>
                  <a:lnTo>
                    <a:pt x="28914" y="890"/>
                  </a:lnTo>
                  <a:cubicBezTo>
                    <a:pt x="25337" y="343"/>
                    <a:pt x="20184" y="0"/>
                    <a:pt x="14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742385" y="106100"/>
              <a:ext cx="1004259" cy="508916"/>
            </a:xfrm>
            <a:custGeom>
              <a:avLst/>
              <a:gdLst/>
              <a:ahLst/>
              <a:cxnLst/>
              <a:rect l="l" t="t" r="r" b="b"/>
              <a:pathLst>
                <a:path w="30634" h="15524" extrusionOk="0">
                  <a:moveTo>
                    <a:pt x="1" y="1"/>
                  </a:moveTo>
                  <a:cubicBezTo>
                    <a:pt x="10146" y="1725"/>
                    <a:pt x="17140" y="5360"/>
                    <a:pt x="17140" y="9566"/>
                  </a:cubicBezTo>
                  <a:cubicBezTo>
                    <a:pt x="17140" y="11774"/>
                    <a:pt x="15211" y="13823"/>
                    <a:pt x="11913" y="15524"/>
                  </a:cubicBezTo>
                  <a:lnTo>
                    <a:pt x="27652" y="15524"/>
                  </a:lnTo>
                  <a:cubicBezTo>
                    <a:pt x="22537" y="13621"/>
                    <a:pt x="19397" y="11064"/>
                    <a:pt x="19397" y="8248"/>
                  </a:cubicBezTo>
                  <a:cubicBezTo>
                    <a:pt x="19397" y="4921"/>
                    <a:pt x="23778" y="1950"/>
                    <a:pt x="30633"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3158472" y="1821292"/>
              <a:ext cx="78711" cy="202039"/>
            </a:xfrm>
            <a:custGeom>
              <a:avLst/>
              <a:gdLst/>
              <a:ahLst/>
              <a:cxnLst/>
              <a:rect l="l" t="t" r="r" b="b"/>
              <a:pathLst>
                <a:path w="2401" h="6163" extrusionOk="0">
                  <a:moveTo>
                    <a:pt x="378" y="1"/>
                  </a:moveTo>
                  <a:lnTo>
                    <a:pt x="1" y="5912"/>
                  </a:lnTo>
                  <a:lnTo>
                    <a:pt x="1037" y="6162"/>
                  </a:lnTo>
                  <a:lnTo>
                    <a:pt x="2400" y="101"/>
                  </a:lnTo>
                  <a:lnTo>
                    <a:pt x="3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581475" y="3399291"/>
              <a:ext cx="81923" cy="70384"/>
            </a:xfrm>
            <a:custGeom>
              <a:avLst/>
              <a:gdLst/>
              <a:ahLst/>
              <a:cxnLst/>
              <a:rect l="l" t="t" r="r" b="b"/>
              <a:pathLst>
                <a:path w="2499" h="2147" extrusionOk="0">
                  <a:moveTo>
                    <a:pt x="1250" y="0"/>
                  </a:moveTo>
                  <a:cubicBezTo>
                    <a:pt x="559" y="0"/>
                    <a:pt x="1" y="559"/>
                    <a:pt x="1" y="1249"/>
                  </a:cubicBezTo>
                  <a:lnTo>
                    <a:pt x="1" y="2146"/>
                  </a:lnTo>
                  <a:lnTo>
                    <a:pt x="2499" y="2146"/>
                  </a:lnTo>
                  <a:lnTo>
                    <a:pt x="2499" y="1249"/>
                  </a:lnTo>
                  <a:cubicBezTo>
                    <a:pt x="2499" y="559"/>
                    <a:pt x="1940" y="0"/>
                    <a:pt x="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520795" y="2988564"/>
              <a:ext cx="33832" cy="159257"/>
            </a:xfrm>
            <a:custGeom>
              <a:avLst/>
              <a:gdLst/>
              <a:ahLst/>
              <a:cxnLst/>
              <a:rect l="l" t="t" r="r" b="b"/>
              <a:pathLst>
                <a:path w="1032" h="4858" extrusionOk="0">
                  <a:moveTo>
                    <a:pt x="517" y="1"/>
                  </a:moveTo>
                  <a:cubicBezTo>
                    <a:pt x="231" y="1"/>
                    <a:pt x="0" y="232"/>
                    <a:pt x="0" y="517"/>
                  </a:cubicBezTo>
                  <a:lnTo>
                    <a:pt x="0" y="4342"/>
                  </a:lnTo>
                  <a:cubicBezTo>
                    <a:pt x="0" y="4626"/>
                    <a:pt x="231" y="4857"/>
                    <a:pt x="517" y="4857"/>
                  </a:cubicBezTo>
                  <a:cubicBezTo>
                    <a:pt x="801" y="4857"/>
                    <a:pt x="1032" y="4626"/>
                    <a:pt x="1032" y="4342"/>
                  </a:cubicBezTo>
                  <a:lnTo>
                    <a:pt x="1032" y="517"/>
                  </a:lnTo>
                  <a:cubicBezTo>
                    <a:pt x="1032" y="232"/>
                    <a:pt x="801"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525876" y="3006889"/>
              <a:ext cx="17768" cy="122607"/>
            </a:xfrm>
            <a:custGeom>
              <a:avLst/>
              <a:gdLst/>
              <a:ahLst/>
              <a:cxnLst/>
              <a:rect l="l" t="t" r="r" b="b"/>
              <a:pathLst>
                <a:path w="542" h="3740" extrusionOk="0">
                  <a:moveTo>
                    <a:pt x="271" y="1"/>
                  </a:moveTo>
                  <a:cubicBezTo>
                    <a:pt x="122" y="1"/>
                    <a:pt x="1" y="121"/>
                    <a:pt x="1" y="271"/>
                  </a:cubicBezTo>
                  <a:lnTo>
                    <a:pt x="1" y="3469"/>
                  </a:lnTo>
                  <a:cubicBezTo>
                    <a:pt x="1" y="3619"/>
                    <a:pt x="122" y="3740"/>
                    <a:pt x="271" y="3740"/>
                  </a:cubicBezTo>
                  <a:cubicBezTo>
                    <a:pt x="421" y="3740"/>
                    <a:pt x="541" y="3619"/>
                    <a:pt x="541" y="3469"/>
                  </a:cubicBezTo>
                  <a:lnTo>
                    <a:pt x="541" y="271"/>
                  </a:lnTo>
                  <a:cubicBezTo>
                    <a:pt x="541" y="121"/>
                    <a:pt x="421" y="1"/>
                    <a:pt x="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81049" y="2988564"/>
              <a:ext cx="33832" cy="159257"/>
            </a:xfrm>
            <a:custGeom>
              <a:avLst/>
              <a:gdLst/>
              <a:ahLst/>
              <a:cxnLst/>
              <a:rect l="l" t="t" r="r" b="b"/>
              <a:pathLst>
                <a:path w="1032" h="4858" extrusionOk="0">
                  <a:moveTo>
                    <a:pt x="517" y="1"/>
                  </a:moveTo>
                  <a:cubicBezTo>
                    <a:pt x="231" y="1"/>
                    <a:pt x="0" y="232"/>
                    <a:pt x="0" y="517"/>
                  </a:cubicBezTo>
                  <a:lnTo>
                    <a:pt x="0" y="4342"/>
                  </a:lnTo>
                  <a:cubicBezTo>
                    <a:pt x="0" y="4626"/>
                    <a:pt x="231" y="4857"/>
                    <a:pt x="517" y="4857"/>
                  </a:cubicBezTo>
                  <a:cubicBezTo>
                    <a:pt x="801" y="4857"/>
                    <a:pt x="1032" y="4626"/>
                    <a:pt x="1032" y="4342"/>
                  </a:cubicBezTo>
                  <a:lnTo>
                    <a:pt x="1032" y="517"/>
                  </a:lnTo>
                  <a:cubicBezTo>
                    <a:pt x="1032" y="232"/>
                    <a:pt x="801"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86130" y="3006889"/>
              <a:ext cx="17768" cy="122607"/>
            </a:xfrm>
            <a:custGeom>
              <a:avLst/>
              <a:gdLst/>
              <a:ahLst/>
              <a:cxnLst/>
              <a:rect l="l" t="t" r="r" b="b"/>
              <a:pathLst>
                <a:path w="542" h="3740" extrusionOk="0">
                  <a:moveTo>
                    <a:pt x="271" y="1"/>
                  </a:moveTo>
                  <a:cubicBezTo>
                    <a:pt x="121" y="1"/>
                    <a:pt x="1" y="121"/>
                    <a:pt x="1" y="271"/>
                  </a:cubicBezTo>
                  <a:lnTo>
                    <a:pt x="1" y="3469"/>
                  </a:lnTo>
                  <a:cubicBezTo>
                    <a:pt x="1" y="3619"/>
                    <a:pt x="121" y="3740"/>
                    <a:pt x="271" y="3740"/>
                  </a:cubicBezTo>
                  <a:cubicBezTo>
                    <a:pt x="420" y="3740"/>
                    <a:pt x="541" y="3619"/>
                    <a:pt x="541" y="3469"/>
                  </a:cubicBezTo>
                  <a:lnTo>
                    <a:pt x="541" y="271"/>
                  </a:lnTo>
                  <a:cubicBezTo>
                    <a:pt x="541" y="121"/>
                    <a:pt x="420" y="1"/>
                    <a:pt x="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2641302" y="2988564"/>
              <a:ext cx="33832" cy="159257"/>
            </a:xfrm>
            <a:custGeom>
              <a:avLst/>
              <a:gdLst/>
              <a:ahLst/>
              <a:cxnLst/>
              <a:rect l="l" t="t" r="r" b="b"/>
              <a:pathLst>
                <a:path w="1032" h="4858" extrusionOk="0">
                  <a:moveTo>
                    <a:pt x="515" y="1"/>
                  </a:moveTo>
                  <a:cubicBezTo>
                    <a:pt x="231" y="1"/>
                    <a:pt x="0" y="232"/>
                    <a:pt x="0" y="517"/>
                  </a:cubicBezTo>
                  <a:lnTo>
                    <a:pt x="0" y="4342"/>
                  </a:lnTo>
                  <a:cubicBezTo>
                    <a:pt x="0" y="4626"/>
                    <a:pt x="231" y="4857"/>
                    <a:pt x="515" y="4857"/>
                  </a:cubicBezTo>
                  <a:cubicBezTo>
                    <a:pt x="800" y="4857"/>
                    <a:pt x="1031" y="4626"/>
                    <a:pt x="1031" y="4342"/>
                  </a:cubicBezTo>
                  <a:lnTo>
                    <a:pt x="1031" y="517"/>
                  </a:lnTo>
                  <a:cubicBezTo>
                    <a:pt x="1031" y="232"/>
                    <a:pt x="800"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2646383" y="3006889"/>
              <a:ext cx="17768" cy="122607"/>
            </a:xfrm>
            <a:custGeom>
              <a:avLst/>
              <a:gdLst/>
              <a:ahLst/>
              <a:cxnLst/>
              <a:rect l="l" t="t" r="r" b="b"/>
              <a:pathLst>
                <a:path w="542" h="3740" extrusionOk="0">
                  <a:moveTo>
                    <a:pt x="271" y="1"/>
                  </a:moveTo>
                  <a:cubicBezTo>
                    <a:pt x="121" y="1"/>
                    <a:pt x="1" y="121"/>
                    <a:pt x="1" y="271"/>
                  </a:cubicBezTo>
                  <a:lnTo>
                    <a:pt x="1" y="3469"/>
                  </a:lnTo>
                  <a:cubicBezTo>
                    <a:pt x="1" y="3619"/>
                    <a:pt x="121" y="3740"/>
                    <a:pt x="271" y="3740"/>
                  </a:cubicBezTo>
                  <a:cubicBezTo>
                    <a:pt x="420" y="3740"/>
                    <a:pt x="541" y="3619"/>
                    <a:pt x="541" y="3469"/>
                  </a:cubicBezTo>
                  <a:lnTo>
                    <a:pt x="541" y="271"/>
                  </a:lnTo>
                  <a:cubicBezTo>
                    <a:pt x="541" y="121"/>
                    <a:pt x="420" y="1"/>
                    <a:pt x="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701523" y="2988564"/>
              <a:ext cx="33864" cy="159257"/>
            </a:xfrm>
            <a:custGeom>
              <a:avLst/>
              <a:gdLst/>
              <a:ahLst/>
              <a:cxnLst/>
              <a:rect l="l" t="t" r="r" b="b"/>
              <a:pathLst>
                <a:path w="1033" h="4858" extrusionOk="0">
                  <a:moveTo>
                    <a:pt x="516" y="1"/>
                  </a:moveTo>
                  <a:cubicBezTo>
                    <a:pt x="232" y="1"/>
                    <a:pt x="1" y="232"/>
                    <a:pt x="1" y="517"/>
                  </a:cubicBezTo>
                  <a:lnTo>
                    <a:pt x="1" y="4342"/>
                  </a:lnTo>
                  <a:cubicBezTo>
                    <a:pt x="1" y="4626"/>
                    <a:pt x="232" y="4857"/>
                    <a:pt x="516" y="4857"/>
                  </a:cubicBezTo>
                  <a:cubicBezTo>
                    <a:pt x="801" y="4857"/>
                    <a:pt x="1032" y="4626"/>
                    <a:pt x="1032" y="4342"/>
                  </a:cubicBezTo>
                  <a:lnTo>
                    <a:pt x="1032" y="517"/>
                  </a:lnTo>
                  <a:cubicBezTo>
                    <a:pt x="1032" y="232"/>
                    <a:pt x="801" y="1"/>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2706637" y="3006889"/>
              <a:ext cx="17768" cy="122607"/>
            </a:xfrm>
            <a:custGeom>
              <a:avLst/>
              <a:gdLst/>
              <a:ahLst/>
              <a:cxnLst/>
              <a:rect l="l" t="t" r="r" b="b"/>
              <a:pathLst>
                <a:path w="542" h="3740" extrusionOk="0">
                  <a:moveTo>
                    <a:pt x="271" y="1"/>
                  </a:moveTo>
                  <a:cubicBezTo>
                    <a:pt x="121" y="1"/>
                    <a:pt x="0" y="121"/>
                    <a:pt x="0" y="271"/>
                  </a:cubicBezTo>
                  <a:lnTo>
                    <a:pt x="0" y="3469"/>
                  </a:lnTo>
                  <a:cubicBezTo>
                    <a:pt x="0" y="3619"/>
                    <a:pt x="121" y="3740"/>
                    <a:pt x="271" y="3740"/>
                  </a:cubicBezTo>
                  <a:cubicBezTo>
                    <a:pt x="420" y="3740"/>
                    <a:pt x="541" y="3619"/>
                    <a:pt x="541" y="3469"/>
                  </a:cubicBezTo>
                  <a:lnTo>
                    <a:pt x="541" y="271"/>
                  </a:lnTo>
                  <a:cubicBezTo>
                    <a:pt x="541" y="121"/>
                    <a:pt x="420" y="1"/>
                    <a:pt x="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36"/>
          <p:cNvSpPr/>
          <p:nvPr/>
        </p:nvSpPr>
        <p:spPr>
          <a:xfrm>
            <a:off x="6605413" y="4835532"/>
            <a:ext cx="1659300" cy="47400"/>
          </a:xfrm>
          <a:prstGeom prst="ellipse">
            <a:avLst/>
          </a:prstGeom>
          <a:solidFill>
            <a:srgbClr val="000000">
              <a:alpha val="251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842750" y="2455600"/>
            <a:ext cx="1218000" cy="1218000"/>
          </a:xfrm>
          <a:prstGeom prst="ellipse">
            <a:avLst/>
          </a:prstGeom>
          <a:gradFill>
            <a:gsLst>
              <a:gs pos="0">
                <a:schemeClr val="accent3"/>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7" name="Google Shape;1357;p36"/>
          <p:cNvGrpSpPr/>
          <p:nvPr/>
        </p:nvGrpSpPr>
        <p:grpSpPr>
          <a:xfrm>
            <a:off x="6034161" y="1759846"/>
            <a:ext cx="2881258" cy="3089900"/>
            <a:chOff x="3800493" y="112460"/>
            <a:chExt cx="2715862" cy="2912527"/>
          </a:xfrm>
        </p:grpSpPr>
        <p:sp>
          <p:nvSpPr>
            <p:cNvPr id="1358" name="Google Shape;1358;p36"/>
            <p:cNvSpPr/>
            <p:nvPr/>
          </p:nvSpPr>
          <p:spPr>
            <a:xfrm>
              <a:off x="5755551" y="1323234"/>
              <a:ext cx="201481" cy="129720"/>
            </a:xfrm>
            <a:custGeom>
              <a:avLst/>
              <a:gdLst/>
              <a:ahLst/>
              <a:cxnLst/>
              <a:rect l="l" t="t" r="r" b="b"/>
              <a:pathLst>
                <a:path w="6146" h="3957" extrusionOk="0">
                  <a:moveTo>
                    <a:pt x="4408" y="0"/>
                  </a:moveTo>
                  <a:cubicBezTo>
                    <a:pt x="3698" y="0"/>
                    <a:pt x="2672" y="368"/>
                    <a:pt x="1167" y="956"/>
                  </a:cubicBezTo>
                  <a:cubicBezTo>
                    <a:pt x="1167" y="956"/>
                    <a:pt x="809" y="864"/>
                    <a:pt x="513" y="864"/>
                  </a:cubicBezTo>
                  <a:cubicBezTo>
                    <a:pt x="228" y="864"/>
                    <a:pt x="0" y="949"/>
                    <a:pt x="206" y="1284"/>
                  </a:cubicBezTo>
                  <a:cubicBezTo>
                    <a:pt x="667" y="1305"/>
                    <a:pt x="1097" y="1348"/>
                    <a:pt x="1097" y="1348"/>
                  </a:cubicBezTo>
                  <a:cubicBezTo>
                    <a:pt x="2711" y="908"/>
                    <a:pt x="3705" y="657"/>
                    <a:pt x="4306" y="657"/>
                  </a:cubicBezTo>
                  <a:cubicBezTo>
                    <a:pt x="4842" y="657"/>
                    <a:pt x="5067" y="856"/>
                    <a:pt x="5143" y="1297"/>
                  </a:cubicBezTo>
                  <a:cubicBezTo>
                    <a:pt x="5265" y="2004"/>
                    <a:pt x="4922" y="2723"/>
                    <a:pt x="3590" y="2723"/>
                  </a:cubicBezTo>
                  <a:cubicBezTo>
                    <a:pt x="3145" y="2723"/>
                    <a:pt x="2591" y="2643"/>
                    <a:pt x="1907" y="2455"/>
                  </a:cubicBezTo>
                  <a:cubicBezTo>
                    <a:pt x="1652" y="2386"/>
                    <a:pt x="1425" y="2321"/>
                    <a:pt x="1209" y="2258"/>
                  </a:cubicBezTo>
                  <a:lnTo>
                    <a:pt x="1209" y="2258"/>
                  </a:lnTo>
                  <a:cubicBezTo>
                    <a:pt x="1375" y="2389"/>
                    <a:pt x="1563" y="2532"/>
                    <a:pt x="1774" y="2688"/>
                  </a:cubicBezTo>
                  <a:cubicBezTo>
                    <a:pt x="3008" y="3595"/>
                    <a:pt x="3931" y="3956"/>
                    <a:pt x="4589" y="3956"/>
                  </a:cubicBezTo>
                  <a:cubicBezTo>
                    <a:pt x="5875" y="3956"/>
                    <a:pt x="6146" y="2575"/>
                    <a:pt x="5738" y="1185"/>
                  </a:cubicBezTo>
                  <a:cubicBezTo>
                    <a:pt x="5493" y="350"/>
                    <a:pt x="5100" y="0"/>
                    <a:pt x="4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5782072" y="1404009"/>
              <a:ext cx="256818" cy="186205"/>
            </a:xfrm>
            <a:custGeom>
              <a:avLst/>
              <a:gdLst/>
              <a:ahLst/>
              <a:cxnLst/>
              <a:rect l="l" t="t" r="r" b="b"/>
              <a:pathLst>
                <a:path w="7834" h="5680" extrusionOk="0">
                  <a:moveTo>
                    <a:pt x="232" y="1"/>
                  </a:moveTo>
                  <a:cubicBezTo>
                    <a:pt x="93" y="1"/>
                    <a:pt x="0" y="98"/>
                    <a:pt x="15" y="372"/>
                  </a:cubicBezTo>
                  <a:cubicBezTo>
                    <a:pt x="468" y="656"/>
                    <a:pt x="886" y="952"/>
                    <a:pt x="886" y="952"/>
                  </a:cubicBezTo>
                  <a:cubicBezTo>
                    <a:pt x="5116" y="2063"/>
                    <a:pt x="6415" y="2506"/>
                    <a:pt x="5662" y="3577"/>
                  </a:cubicBezTo>
                  <a:cubicBezTo>
                    <a:pt x="5365" y="3998"/>
                    <a:pt x="4900" y="4293"/>
                    <a:pt x="4273" y="4293"/>
                  </a:cubicBezTo>
                  <a:cubicBezTo>
                    <a:pt x="3465" y="4293"/>
                    <a:pt x="2388" y="3804"/>
                    <a:pt x="1054" y="2467"/>
                  </a:cubicBezTo>
                  <a:cubicBezTo>
                    <a:pt x="840" y="2252"/>
                    <a:pt x="651" y="2060"/>
                    <a:pt x="474" y="1878"/>
                  </a:cubicBezTo>
                  <a:lnTo>
                    <a:pt x="474" y="1878"/>
                  </a:lnTo>
                  <a:cubicBezTo>
                    <a:pt x="563" y="2092"/>
                    <a:pt x="667" y="2328"/>
                    <a:pt x="788" y="2589"/>
                  </a:cubicBezTo>
                  <a:cubicBezTo>
                    <a:pt x="1818" y="4814"/>
                    <a:pt x="3016" y="5680"/>
                    <a:pt x="4104" y="5680"/>
                  </a:cubicBezTo>
                  <a:cubicBezTo>
                    <a:pt x="5089" y="5680"/>
                    <a:pt x="5982" y="4972"/>
                    <a:pt x="6578" y="3921"/>
                  </a:cubicBezTo>
                  <a:cubicBezTo>
                    <a:pt x="7833" y="1708"/>
                    <a:pt x="5838" y="1246"/>
                    <a:pt x="1202" y="592"/>
                  </a:cubicBezTo>
                  <a:cubicBezTo>
                    <a:pt x="1202" y="592"/>
                    <a:pt x="575"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5115415" y="214773"/>
              <a:ext cx="297304" cy="347265"/>
            </a:xfrm>
            <a:custGeom>
              <a:avLst/>
              <a:gdLst/>
              <a:ahLst/>
              <a:cxnLst/>
              <a:rect l="l" t="t" r="r" b="b"/>
              <a:pathLst>
                <a:path w="9069" h="10593" extrusionOk="0">
                  <a:moveTo>
                    <a:pt x="7598" y="0"/>
                  </a:moveTo>
                  <a:lnTo>
                    <a:pt x="491" y="6716"/>
                  </a:lnTo>
                  <a:cubicBezTo>
                    <a:pt x="491" y="6716"/>
                    <a:pt x="0" y="8285"/>
                    <a:pt x="0" y="8874"/>
                  </a:cubicBezTo>
                  <a:cubicBezTo>
                    <a:pt x="0" y="9461"/>
                    <a:pt x="2558" y="10487"/>
                    <a:pt x="2990" y="10589"/>
                  </a:cubicBezTo>
                  <a:cubicBezTo>
                    <a:pt x="2998" y="10591"/>
                    <a:pt x="3007" y="10592"/>
                    <a:pt x="3016" y="10592"/>
                  </a:cubicBezTo>
                  <a:cubicBezTo>
                    <a:pt x="3926" y="10592"/>
                    <a:pt x="9069" y="932"/>
                    <a:pt x="9069" y="932"/>
                  </a:cubicBezTo>
                  <a:lnTo>
                    <a:pt x="7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5004120" y="801146"/>
              <a:ext cx="474887" cy="862770"/>
            </a:xfrm>
            <a:custGeom>
              <a:avLst/>
              <a:gdLst/>
              <a:ahLst/>
              <a:cxnLst/>
              <a:rect l="l" t="t" r="r" b="b"/>
              <a:pathLst>
                <a:path w="14486" h="26318" extrusionOk="0">
                  <a:moveTo>
                    <a:pt x="11400" y="1"/>
                  </a:moveTo>
                  <a:cubicBezTo>
                    <a:pt x="11355" y="1"/>
                    <a:pt x="11310" y="9"/>
                    <a:pt x="11266" y="27"/>
                  </a:cubicBezTo>
                  <a:cubicBezTo>
                    <a:pt x="10164" y="468"/>
                    <a:pt x="5736" y="7347"/>
                    <a:pt x="5074" y="9625"/>
                  </a:cubicBezTo>
                  <a:cubicBezTo>
                    <a:pt x="4413" y="11906"/>
                    <a:pt x="3972" y="16171"/>
                    <a:pt x="3603" y="16978"/>
                  </a:cubicBezTo>
                  <a:cubicBezTo>
                    <a:pt x="3236" y="17788"/>
                    <a:pt x="1766" y="18596"/>
                    <a:pt x="0" y="21391"/>
                  </a:cubicBezTo>
                  <a:lnTo>
                    <a:pt x="4339" y="26317"/>
                  </a:lnTo>
                  <a:cubicBezTo>
                    <a:pt x="4339" y="26317"/>
                    <a:pt x="10589" y="22494"/>
                    <a:pt x="11986" y="20215"/>
                  </a:cubicBezTo>
                  <a:cubicBezTo>
                    <a:pt x="13383" y="17934"/>
                    <a:pt x="14486" y="10435"/>
                    <a:pt x="14191" y="7641"/>
                  </a:cubicBezTo>
                  <a:cubicBezTo>
                    <a:pt x="13910" y="4958"/>
                    <a:pt x="12490" y="1"/>
                    <a:pt x="11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5004120" y="801146"/>
              <a:ext cx="474887" cy="862770"/>
            </a:xfrm>
            <a:custGeom>
              <a:avLst/>
              <a:gdLst/>
              <a:ahLst/>
              <a:cxnLst/>
              <a:rect l="l" t="t" r="r" b="b"/>
              <a:pathLst>
                <a:path w="14486" h="26318" extrusionOk="0">
                  <a:moveTo>
                    <a:pt x="11400" y="1"/>
                  </a:moveTo>
                  <a:cubicBezTo>
                    <a:pt x="11355" y="1"/>
                    <a:pt x="11310" y="9"/>
                    <a:pt x="11266" y="27"/>
                  </a:cubicBezTo>
                  <a:cubicBezTo>
                    <a:pt x="10614" y="288"/>
                    <a:pt x="8797" y="2802"/>
                    <a:pt x="7285" y="5285"/>
                  </a:cubicBezTo>
                  <a:cubicBezTo>
                    <a:pt x="7423" y="6200"/>
                    <a:pt x="7498" y="7194"/>
                    <a:pt x="7498" y="8232"/>
                  </a:cubicBezTo>
                  <a:cubicBezTo>
                    <a:pt x="7498" y="12821"/>
                    <a:pt x="6035" y="16541"/>
                    <a:pt x="4230" y="16541"/>
                  </a:cubicBezTo>
                  <a:cubicBezTo>
                    <a:pt x="4072" y="16541"/>
                    <a:pt x="3915" y="16510"/>
                    <a:pt x="3762" y="16454"/>
                  </a:cubicBezTo>
                  <a:cubicBezTo>
                    <a:pt x="3708" y="16685"/>
                    <a:pt x="3655" y="16867"/>
                    <a:pt x="3603" y="16978"/>
                  </a:cubicBezTo>
                  <a:cubicBezTo>
                    <a:pt x="3236" y="17788"/>
                    <a:pt x="1766" y="18596"/>
                    <a:pt x="0" y="21391"/>
                  </a:cubicBezTo>
                  <a:lnTo>
                    <a:pt x="4339" y="26317"/>
                  </a:lnTo>
                  <a:cubicBezTo>
                    <a:pt x="4339" y="26317"/>
                    <a:pt x="10589" y="22494"/>
                    <a:pt x="11986" y="20215"/>
                  </a:cubicBezTo>
                  <a:cubicBezTo>
                    <a:pt x="13383" y="17934"/>
                    <a:pt x="14486" y="10435"/>
                    <a:pt x="14191" y="7641"/>
                  </a:cubicBezTo>
                  <a:cubicBezTo>
                    <a:pt x="13910" y="4958"/>
                    <a:pt x="12490" y="1"/>
                    <a:pt x="11400"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4861911" y="1418007"/>
              <a:ext cx="385719" cy="368836"/>
            </a:xfrm>
            <a:custGeom>
              <a:avLst/>
              <a:gdLst/>
              <a:ahLst/>
              <a:cxnLst/>
              <a:rect l="l" t="t" r="r" b="b"/>
              <a:pathLst>
                <a:path w="11766" h="11251" extrusionOk="0">
                  <a:moveTo>
                    <a:pt x="5442" y="1"/>
                  </a:moveTo>
                  <a:cubicBezTo>
                    <a:pt x="5442" y="1"/>
                    <a:pt x="1544" y="5073"/>
                    <a:pt x="1" y="8751"/>
                  </a:cubicBezTo>
                  <a:lnTo>
                    <a:pt x="3971" y="11250"/>
                  </a:lnTo>
                  <a:lnTo>
                    <a:pt x="11619" y="7426"/>
                  </a:lnTo>
                  <a:cubicBezTo>
                    <a:pt x="11765" y="3897"/>
                    <a:pt x="5442" y="1"/>
                    <a:pt x="5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4861911" y="1418007"/>
              <a:ext cx="316908" cy="316449"/>
            </a:xfrm>
            <a:custGeom>
              <a:avLst/>
              <a:gdLst/>
              <a:ahLst/>
              <a:cxnLst/>
              <a:rect l="l" t="t" r="r" b="b"/>
              <a:pathLst>
                <a:path w="9667" h="9653" extrusionOk="0">
                  <a:moveTo>
                    <a:pt x="5442" y="1"/>
                  </a:moveTo>
                  <a:cubicBezTo>
                    <a:pt x="5442" y="1"/>
                    <a:pt x="1544" y="5073"/>
                    <a:pt x="1" y="8751"/>
                  </a:cubicBezTo>
                  <a:lnTo>
                    <a:pt x="1434" y="9652"/>
                  </a:lnTo>
                  <a:cubicBezTo>
                    <a:pt x="2774" y="9474"/>
                    <a:pt x="4232" y="8956"/>
                    <a:pt x="5625" y="8086"/>
                  </a:cubicBezTo>
                  <a:cubicBezTo>
                    <a:pt x="7653" y="6821"/>
                    <a:pt x="9086" y="5101"/>
                    <a:pt x="9666" y="3459"/>
                  </a:cubicBezTo>
                  <a:cubicBezTo>
                    <a:pt x="7855" y="1488"/>
                    <a:pt x="5442" y="1"/>
                    <a:pt x="5442"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4710032" y="1692327"/>
              <a:ext cx="328481" cy="241410"/>
            </a:xfrm>
            <a:custGeom>
              <a:avLst/>
              <a:gdLst/>
              <a:ahLst/>
              <a:cxnLst/>
              <a:rect l="l" t="t" r="r" b="b"/>
              <a:pathLst>
                <a:path w="10020" h="7364" extrusionOk="0">
                  <a:moveTo>
                    <a:pt x="4904" y="0"/>
                  </a:moveTo>
                  <a:cubicBezTo>
                    <a:pt x="4039" y="0"/>
                    <a:pt x="2468" y="920"/>
                    <a:pt x="1987" y="1265"/>
                  </a:cubicBezTo>
                  <a:cubicBezTo>
                    <a:pt x="1472" y="1632"/>
                    <a:pt x="1" y="3177"/>
                    <a:pt x="221" y="4133"/>
                  </a:cubicBezTo>
                  <a:cubicBezTo>
                    <a:pt x="442" y="5088"/>
                    <a:pt x="884" y="6117"/>
                    <a:pt x="2061" y="7000"/>
                  </a:cubicBezTo>
                  <a:cubicBezTo>
                    <a:pt x="2412" y="7264"/>
                    <a:pt x="2908" y="7363"/>
                    <a:pt x="3462" y="7363"/>
                  </a:cubicBezTo>
                  <a:cubicBezTo>
                    <a:pt x="4763" y="7363"/>
                    <a:pt x="6382" y="6816"/>
                    <a:pt x="7207" y="6558"/>
                  </a:cubicBezTo>
                  <a:cubicBezTo>
                    <a:pt x="8384" y="6191"/>
                    <a:pt x="8440" y="3429"/>
                    <a:pt x="9210" y="2378"/>
                  </a:cubicBezTo>
                  <a:cubicBezTo>
                    <a:pt x="10019" y="1275"/>
                    <a:pt x="5883" y="161"/>
                    <a:pt x="5075" y="14"/>
                  </a:cubicBezTo>
                  <a:cubicBezTo>
                    <a:pt x="5022" y="5"/>
                    <a:pt x="4964" y="0"/>
                    <a:pt x="4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5093681" y="1486292"/>
              <a:ext cx="490590" cy="1443118"/>
            </a:xfrm>
            <a:custGeom>
              <a:avLst/>
              <a:gdLst/>
              <a:ahLst/>
              <a:cxnLst/>
              <a:rect l="l" t="t" r="r" b="b"/>
              <a:pathLst>
                <a:path w="14965" h="44021" extrusionOk="0">
                  <a:moveTo>
                    <a:pt x="5749" y="0"/>
                  </a:moveTo>
                  <a:cubicBezTo>
                    <a:pt x="3066" y="7882"/>
                    <a:pt x="794" y="13554"/>
                    <a:pt x="455" y="19707"/>
                  </a:cubicBezTo>
                  <a:cubicBezTo>
                    <a:pt x="0" y="27940"/>
                    <a:pt x="2379" y="36669"/>
                    <a:pt x="5577" y="44020"/>
                  </a:cubicBezTo>
                  <a:lnTo>
                    <a:pt x="7048" y="43333"/>
                  </a:lnTo>
                  <a:cubicBezTo>
                    <a:pt x="7048" y="43333"/>
                    <a:pt x="8397" y="26961"/>
                    <a:pt x="8690" y="25589"/>
                  </a:cubicBezTo>
                  <a:cubicBezTo>
                    <a:pt x="8984" y="24216"/>
                    <a:pt x="14964" y="6275"/>
                    <a:pt x="14964" y="6275"/>
                  </a:cubicBezTo>
                  <a:lnTo>
                    <a:pt x="57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5111547" y="2312400"/>
              <a:ext cx="213316" cy="616999"/>
            </a:xfrm>
            <a:custGeom>
              <a:avLst/>
              <a:gdLst/>
              <a:ahLst/>
              <a:cxnLst/>
              <a:rect l="l" t="t" r="r" b="b"/>
              <a:pathLst>
                <a:path w="6507" h="18821" extrusionOk="0">
                  <a:moveTo>
                    <a:pt x="0" y="1"/>
                  </a:moveTo>
                  <a:lnTo>
                    <a:pt x="0" y="1"/>
                  </a:lnTo>
                  <a:cubicBezTo>
                    <a:pt x="544" y="6518"/>
                    <a:pt x="2539" y="13088"/>
                    <a:pt x="5032" y="18820"/>
                  </a:cubicBezTo>
                  <a:lnTo>
                    <a:pt x="6334" y="18213"/>
                  </a:lnTo>
                  <a:cubicBezTo>
                    <a:pt x="6506" y="16090"/>
                    <a:pt x="6283" y="13289"/>
                    <a:pt x="5621" y="10286"/>
                  </a:cubicBezTo>
                  <a:cubicBezTo>
                    <a:pt x="4340" y="4478"/>
                    <a:pt x="1882" y="32"/>
                    <a:pt x="0"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5403176" y="1559297"/>
              <a:ext cx="483214" cy="1392535"/>
            </a:xfrm>
            <a:custGeom>
              <a:avLst/>
              <a:gdLst/>
              <a:ahLst/>
              <a:cxnLst/>
              <a:rect l="l" t="t" r="r" b="b"/>
              <a:pathLst>
                <a:path w="14740" h="42478" extrusionOk="0">
                  <a:moveTo>
                    <a:pt x="185" y="1"/>
                  </a:moveTo>
                  <a:lnTo>
                    <a:pt x="185" y="1"/>
                  </a:lnTo>
                  <a:cubicBezTo>
                    <a:pt x="1" y="8092"/>
                    <a:pt x="254" y="16341"/>
                    <a:pt x="1641" y="22442"/>
                  </a:cubicBezTo>
                  <a:cubicBezTo>
                    <a:pt x="2621" y="26755"/>
                    <a:pt x="8157" y="35793"/>
                    <a:pt x="13619" y="42477"/>
                  </a:cubicBezTo>
                  <a:lnTo>
                    <a:pt x="14740" y="42455"/>
                  </a:lnTo>
                  <a:cubicBezTo>
                    <a:pt x="14740" y="42455"/>
                    <a:pt x="11019" y="25115"/>
                    <a:pt x="10916" y="23729"/>
                  </a:cubicBezTo>
                  <a:cubicBezTo>
                    <a:pt x="10720" y="21083"/>
                    <a:pt x="12876" y="102"/>
                    <a:pt x="12876" y="102"/>
                  </a:cubicBezTo>
                  <a:lnTo>
                    <a:pt x="1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5070799" y="2866713"/>
              <a:ext cx="292912" cy="158274"/>
            </a:xfrm>
            <a:custGeom>
              <a:avLst/>
              <a:gdLst/>
              <a:ahLst/>
              <a:cxnLst/>
              <a:rect l="l" t="t" r="r" b="b"/>
              <a:pathLst>
                <a:path w="8935" h="4828" extrusionOk="0">
                  <a:moveTo>
                    <a:pt x="7847" y="1"/>
                  </a:moveTo>
                  <a:lnTo>
                    <a:pt x="5879" y="983"/>
                  </a:lnTo>
                  <a:cubicBezTo>
                    <a:pt x="5879" y="983"/>
                    <a:pt x="6177" y="3064"/>
                    <a:pt x="4708" y="3160"/>
                  </a:cubicBezTo>
                  <a:cubicBezTo>
                    <a:pt x="3237" y="3258"/>
                    <a:pt x="197" y="3651"/>
                    <a:pt x="0" y="4827"/>
                  </a:cubicBezTo>
                  <a:lnTo>
                    <a:pt x="8151" y="4827"/>
                  </a:lnTo>
                  <a:cubicBezTo>
                    <a:pt x="8935" y="3357"/>
                    <a:pt x="7847" y="1"/>
                    <a:pt x="7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5269262" y="732992"/>
              <a:ext cx="639619" cy="876604"/>
            </a:xfrm>
            <a:custGeom>
              <a:avLst/>
              <a:gdLst/>
              <a:ahLst/>
              <a:cxnLst/>
              <a:rect l="l" t="t" r="r" b="b"/>
              <a:pathLst>
                <a:path w="19511" h="26740" extrusionOk="0">
                  <a:moveTo>
                    <a:pt x="10428" y="0"/>
                  </a:moveTo>
                  <a:cubicBezTo>
                    <a:pt x="9726" y="0"/>
                    <a:pt x="9150" y="37"/>
                    <a:pt x="8825" y="112"/>
                  </a:cubicBezTo>
                  <a:cubicBezTo>
                    <a:pt x="7550" y="405"/>
                    <a:pt x="3334" y="1289"/>
                    <a:pt x="2550" y="3445"/>
                  </a:cubicBezTo>
                  <a:cubicBezTo>
                    <a:pt x="1766" y="5602"/>
                    <a:pt x="1" y="12857"/>
                    <a:pt x="197" y="14720"/>
                  </a:cubicBezTo>
                  <a:cubicBezTo>
                    <a:pt x="393" y="16582"/>
                    <a:pt x="491" y="20602"/>
                    <a:pt x="491" y="20602"/>
                  </a:cubicBezTo>
                  <a:lnTo>
                    <a:pt x="1" y="23837"/>
                  </a:lnTo>
                  <a:cubicBezTo>
                    <a:pt x="2917" y="26239"/>
                    <a:pt x="8136" y="26740"/>
                    <a:pt x="12036" y="26740"/>
                  </a:cubicBezTo>
                  <a:cubicBezTo>
                    <a:pt x="14823" y="26740"/>
                    <a:pt x="16937" y="26484"/>
                    <a:pt x="17060" y="26484"/>
                  </a:cubicBezTo>
                  <a:cubicBezTo>
                    <a:pt x="17354" y="26484"/>
                    <a:pt x="19511" y="16779"/>
                    <a:pt x="19511" y="13837"/>
                  </a:cubicBezTo>
                  <a:cubicBezTo>
                    <a:pt x="19511" y="10896"/>
                    <a:pt x="18334" y="1680"/>
                    <a:pt x="16765" y="896"/>
                  </a:cubicBezTo>
                  <a:cubicBezTo>
                    <a:pt x="15598" y="313"/>
                    <a:pt x="12474" y="0"/>
                    <a:pt x="10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5660221" y="926800"/>
              <a:ext cx="248655" cy="498425"/>
            </a:xfrm>
            <a:custGeom>
              <a:avLst/>
              <a:gdLst/>
              <a:ahLst/>
              <a:cxnLst/>
              <a:rect l="l" t="t" r="r" b="b"/>
              <a:pathLst>
                <a:path w="7585" h="15204" extrusionOk="0">
                  <a:moveTo>
                    <a:pt x="2547" y="1"/>
                  </a:moveTo>
                  <a:cubicBezTo>
                    <a:pt x="2016" y="1"/>
                    <a:pt x="1562" y="161"/>
                    <a:pt x="1261" y="572"/>
                  </a:cubicBezTo>
                  <a:cubicBezTo>
                    <a:pt x="0" y="2298"/>
                    <a:pt x="266" y="10858"/>
                    <a:pt x="6500" y="15204"/>
                  </a:cubicBezTo>
                  <a:cubicBezTo>
                    <a:pt x="7064" y="12446"/>
                    <a:pt x="7585" y="9370"/>
                    <a:pt x="7585" y="7925"/>
                  </a:cubicBezTo>
                  <a:cubicBezTo>
                    <a:pt x="7585" y="6646"/>
                    <a:pt x="7361" y="4178"/>
                    <a:pt x="6980" y="1733"/>
                  </a:cubicBezTo>
                  <a:cubicBezTo>
                    <a:pt x="5911" y="1132"/>
                    <a:pt x="3957" y="1"/>
                    <a:pt x="254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5089321" y="722043"/>
              <a:ext cx="668566" cy="1488457"/>
            </a:xfrm>
            <a:custGeom>
              <a:avLst/>
              <a:gdLst/>
              <a:ahLst/>
              <a:cxnLst/>
              <a:rect l="l" t="t" r="r" b="b"/>
              <a:pathLst>
                <a:path w="20394" h="45404" extrusionOk="0">
                  <a:moveTo>
                    <a:pt x="15159" y="1"/>
                  </a:moveTo>
                  <a:cubicBezTo>
                    <a:pt x="14787" y="1"/>
                    <a:pt x="14502" y="19"/>
                    <a:pt x="14350" y="54"/>
                  </a:cubicBezTo>
                  <a:cubicBezTo>
                    <a:pt x="13444" y="262"/>
                    <a:pt x="10707" y="963"/>
                    <a:pt x="9117" y="2014"/>
                  </a:cubicBezTo>
                  <a:cubicBezTo>
                    <a:pt x="4117" y="6230"/>
                    <a:pt x="5588" y="20936"/>
                    <a:pt x="5588" y="20936"/>
                  </a:cubicBezTo>
                  <a:lnTo>
                    <a:pt x="5098" y="23877"/>
                  </a:lnTo>
                  <a:cubicBezTo>
                    <a:pt x="5098" y="23877"/>
                    <a:pt x="0" y="33191"/>
                    <a:pt x="98" y="44270"/>
                  </a:cubicBezTo>
                  <a:cubicBezTo>
                    <a:pt x="2703" y="45152"/>
                    <a:pt x="5685" y="45404"/>
                    <a:pt x="8244" y="45404"/>
                  </a:cubicBezTo>
                  <a:cubicBezTo>
                    <a:pt x="11656" y="45404"/>
                    <a:pt x="14314" y="44956"/>
                    <a:pt x="14314" y="44956"/>
                  </a:cubicBezTo>
                  <a:cubicBezTo>
                    <a:pt x="13823" y="33583"/>
                    <a:pt x="19608" y="19367"/>
                    <a:pt x="19608" y="19367"/>
                  </a:cubicBezTo>
                  <a:cubicBezTo>
                    <a:pt x="16861" y="14607"/>
                    <a:pt x="14240" y="6194"/>
                    <a:pt x="20394" y="711"/>
                  </a:cubicBezTo>
                  <a:cubicBezTo>
                    <a:pt x="18892" y="227"/>
                    <a:pt x="16477" y="1"/>
                    <a:pt x="15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5091583" y="1780675"/>
              <a:ext cx="504916" cy="429811"/>
            </a:xfrm>
            <a:custGeom>
              <a:avLst/>
              <a:gdLst/>
              <a:ahLst/>
              <a:cxnLst/>
              <a:rect l="l" t="t" r="r" b="b"/>
              <a:pathLst>
                <a:path w="15402" h="13111" extrusionOk="0">
                  <a:moveTo>
                    <a:pt x="10973" y="0"/>
                  </a:moveTo>
                  <a:cubicBezTo>
                    <a:pt x="7969" y="0"/>
                    <a:pt x="4439" y="1014"/>
                    <a:pt x="1008" y="2952"/>
                  </a:cubicBezTo>
                  <a:cubicBezTo>
                    <a:pt x="411" y="5689"/>
                    <a:pt x="1" y="8756"/>
                    <a:pt x="29" y="11977"/>
                  </a:cubicBezTo>
                  <a:cubicBezTo>
                    <a:pt x="2634" y="12859"/>
                    <a:pt x="5616" y="13111"/>
                    <a:pt x="8175" y="13111"/>
                  </a:cubicBezTo>
                  <a:cubicBezTo>
                    <a:pt x="11587" y="13111"/>
                    <a:pt x="14245" y="12663"/>
                    <a:pt x="14245" y="12663"/>
                  </a:cubicBezTo>
                  <a:cubicBezTo>
                    <a:pt x="14081" y="8868"/>
                    <a:pt x="14616" y="4757"/>
                    <a:pt x="15401" y="962"/>
                  </a:cubicBezTo>
                  <a:cubicBezTo>
                    <a:pt x="14161" y="316"/>
                    <a:pt x="12649" y="0"/>
                    <a:pt x="10973"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5175013" y="821602"/>
              <a:ext cx="529962" cy="877850"/>
            </a:xfrm>
            <a:custGeom>
              <a:avLst/>
              <a:gdLst/>
              <a:ahLst/>
              <a:cxnLst/>
              <a:rect l="l" t="t" r="r" b="b"/>
              <a:pathLst>
                <a:path w="16166" h="26778" extrusionOk="0">
                  <a:moveTo>
                    <a:pt x="5553" y="1"/>
                  </a:moveTo>
                  <a:lnTo>
                    <a:pt x="5553" y="1"/>
                  </a:lnTo>
                  <a:cubicBezTo>
                    <a:pt x="1702" y="5167"/>
                    <a:pt x="2974" y="17899"/>
                    <a:pt x="2974" y="17899"/>
                  </a:cubicBezTo>
                  <a:lnTo>
                    <a:pt x="2484" y="20840"/>
                  </a:lnTo>
                  <a:cubicBezTo>
                    <a:pt x="2484" y="20840"/>
                    <a:pt x="1245" y="23106"/>
                    <a:pt x="0" y="26728"/>
                  </a:cubicBezTo>
                  <a:cubicBezTo>
                    <a:pt x="291" y="26761"/>
                    <a:pt x="586" y="26777"/>
                    <a:pt x="885" y="26777"/>
                  </a:cubicBezTo>
                  <a:cubicBezTo>
                    <a:pt x="5954" y="26777"/>
                    <a:pt x="12134" y="22098"/>
                    <a:pt x="16165" y="14763"/>
                  </a:cubicBezTo>
                  <a:cubicBezTo>
                    <a:pt x="14663" y="11653"/>
                    <a:pt x="13491" y="7571"/>
                    <a:pt x="14262" y="3745"/>
                  </a:cubicBezTo>
                  <a:lnTo>
                    <a:pt x="14262" y="3745"/>
                  </a:lnTo>
                  <a:cubicBezTo>
                    <a:pt x="12951" y="4023"/>
                    <a:pt x="11720" y="4163"/>
                    <a:pt x="10618" y="4163"/>
                  </a:cubicBezTo>
                  <a:cubicBezTo>
                    <a:pt x="8193" y="4163"/>
                    <a:pt x="6389" y="3485"/>
                    <a:pt x="5721" y="2106"/>
                  </a:cubicBezTo>
                  <a:cubicBezTo>
                    <a:pt x="5420" y="1485"/>
                    <a:pt x="5376" y="773"/>
                    <a:pt x="5553"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5616260" y="753940"/>
              <a:ext cx="624474" cy="524323"/>
            </a:xfrm>
            <a:custGeom>
              <a:avLst/>
              <a:gdLst/>
              <a:ahLst/>
              <a:cxnLst/>
              <a:rect l="l" t="t" r="r" b="b"/>
              <a:pathLst>
                <a:path w="19049" h="15994" extrusionOk="0">
                  <a:moveTo>
                    <a:pt x="6222" y="1"/>
                  </a:moveTo>
                  <a:cubicBezTo>
                    <a:pt x="6085" y="1"/>
                    <a:pt x="5948" y="12"/>
                    <a:pt x="5813" y="37"/>
                  </a:cubicBezTo>
                  <a:cubicBezTo>
                    <a:pt x="3755" y="404"/>
                    <a:pt x="0" y="7468"/>
                    <a:pt x="2794" y="10631"/>
                  </a:cubicBezTo>
                  <a:cubicBezTo>
                    <a:pt x="7464" y="15914"/>
                    <a:pt x="10411" y="15993"/>
                    <a:pt x="10585" y="15993"/>
                  </a:cubicBezTo>
                  <a:cubicBezTo>
                    <a:pt x="10590" y="15993"/>
                    <a:pt x="10593" y="15993"/>
                    <a:pt x="10593" y="15993"/>
                  </a:cubicBezTo>
                  <a:lnTo>
                    <a:pt x="18681" y="15699"/>
                  </a:lnTo>
                  <a:cubicBezTo>
                    <a:pt x="18681" y="15699"/>
                    <a:pt x="19048" y="14154"/>
                    <a:pt x="18681" y="13346"/>
                  </a:cubicBezTo>
                  <a:cubicBezTo>
                    <a:pt x="18313" y="12536"/>
                    <a:pt x="16549" y="10404"/>
                    <a:pt x="16106" y="9448"/>
                  </a:cubicBezTo>
                  <a:cubicBezTo>
                    <a:pt x="15665" y="8492"/>
                    <a:pt x="15886" y="8051"/>
                    <a:pt x="14563" y="7390"/>
                  </a:cubicBezTo>
                  <a:cubicBezTo>
                    <a:pt x="13240" y="6728"/>
                    <a:pt x="11769" y="4596"/>
                    <a:pt x="10960" y="3419"/>
                  </a:cubicBezTo>
                  <a:cubicBezTo>
                    <a:pt x="10205" y="2320"/>
                    <a:pt x="8165" y="1"/>
                    <a:pt x="6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5675366" y="805539"/>
              <a:ext cx="565367" cy="472658"/>
            </a:xfrm>
            <a:custGeom>
              <a:avLst/>
              <a:gdLst/>
              <a:ahLst/>
              <a:cxnLst/>
              <a:rect l="l" t="t" r="r" b="b"/>
              <a:pathLst>
                <a:path w="17246" h="14418" extrusionOk="0">
                  <a:moveTo>
                    <a:pt x="7545" y="0"/>
                  </a:moveTo>
                  <a:lnTo>
                    <a:pt x="7545" y="0"/>
                  </a:lnTo>
                  <a:cubicBezTo>
                    <a:pt x="7858" y="430"/>
                    <a:pt x="8148" y="899"/>
                    <a:pt x="8405" y="1401"/>
                  </a:cubicBezTo>
                  <a:cubicBezTo>
                    <a:pt x="10215" y="4944"/>
                    <a:pt x="9749" y="8806"/>
                    <a:pt x="7363" y="10026"/>
                  </a:cubicBezTo>
                  <a:cubicBezTo>
                    <a:pt x="6870" y="10277"/>
                    <a:pt x="6335" y="10397"/>
                    <a:pt x="5779" y="10397"/>
                  </a:cubicBezTo>
                  <a:cubicBezTo>
                    <a:pt x="3754" y="10397"/>
                    <a:pt x="1459" y="8813"/>
                    <a:pt x="1" y="6257"/>
                  </a:cubicBezTo>
                  <a:lnTo>
                    <a:pt x="1" y="6257"/>
                  </a:lnTo>
                  <a:cubicBezTo>
                    <a:pt x="31" y="7317"/>
                    <a:pt x="322" y="8298"/>
                    <a:pt x="991" y="9057"/>
                  </a:cubicBezTo>
                  <a:cubicBezTo>
                    <a:pt x="5658" y="14337"/>
                    <a:pt x="8605" y="14418"/>
                    <a:pt x="8781" y="14418"/>
                  </a:cubicBezTo>
                  <a:cubicBezTo>
                    <a:pt x="8787" y="14418"/>
                    <a:pt x="8790" y="14418"/>
                    <a:pt x="8790" y="14418"/>
                  </a:cubicBezTo>
                  <a:lnTo>
                    <a:pt x="16878" y="14125"/>
                  </a:lnTo>
                  <a:cubicBezTo>
                    <a:pt x="16878" y="14125"/>
                    <a:pt x="17245" y="12580"/>
                    <a:pt x="16878" y="11772"/>
                  </a:cubicBezTo>
                  <a:cubicBezTo>
                    <a:pt x="16510" y="10962"/>
                    <a:pt x="14746" y="8830"/>
                    <a:pt x="14303" y="7874"/>
                  </a:cubicBezTo>
                  <a:cubicBezTo>
                    <a:pt x="14015" y="7249"/>
                    <a:pt x="14007" y="6844"/>
                    <a:pt x="13669" y="6454"/>
                  </a:cubicBezTo>
                  <a:cubicBezTo>
                    <a:pt x="13491" y="8406"/>
                    <a:pt x="12807" y="9860"/>
                    <a:pt x="11988" y="9860"/>
                  </a:cubicBezTo>
                  <a:cubicBezTo>
                    <a:pt x="11034" y="9860"/>
                    <a:pt x="10261" y="7885"/>
                    <a:pt x="10261" y="5447"/>
                  </a:cubicBezTo>
                  <a:cubicBezTo>
                    <a:pt x="10261" y="4786"/>
                    <a:pt x="10318" y="4159"/>
                    <a:pt x="10421" y="3594"/>
                  </a:cubicBezTo>
                  <a:cubicBezTo>
                    <a:pt x="9927" y="2961"/>
                    <a:pt x="9486" y="2324"/>
                    <a:pt x="9157" y="1845"/>
                  </a:cubicBezTo>
                  <a:cubicBezTo>
                    <a:pt x="8826" y="1364"/>
                    <a:pt x="8251" y="651"/>
                    <a:pt x="7545"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5905627" y="1156963"/>
              <a:ext cx="337529" cy="222462"/>
            </a:xfrm>
            <a:custGeom>
              <a:avLst/>
              <a:gdLst/>
              <a:ahLst/>
              <a:cxnLst/>
              <a:rect l="l" t="t" r="r" b="b"/>
              <a:pathLst>
                <a:path w="10296" h="6786" extrusionOk="0">
                  <a:moveTo>
                    <a:pt x="5960" y="1"/>
                  </a:moveTo>
                  <a:cubicBezTo>
                    <a:pt x="5415" y="1"/>
                    <a:pt x="4843" y="33"/>
                    <a:pt x="4265" y="96"/>
                  </a:cubicBezTo>
                  <a:cubicBezTo>
                    <a:pt x="1545" y="389"/>
                    <a:pt x="0" y="3110"/>
                    <a:pt x="0" y="3110"/>
                  </a:cubicBezTo>
                  <a:cubicBezTo>
                    <a:pt x="0" y="3110"/>
                    <a:pt x="662" y="4433"/>
                    <a:pt x="1177" y="6198"/>
                  </a:cubicBezTo>
                  <a:lnTo>
                    <a:pt x="8971" y="6786"/>
                  </a:lnTo>
                  <a:cubicBezTo>
                    <a:pt x="8971" y="6786"/>
                    <a:pt x="10295" y="2816"/>
                    <a:pt x="9927" y="1493"/>
                  </a:cubicBezTo>
                  <a:cubicBezTo>
                    <a:pt x="9638" y="450"/>
                    <a:pt x="7980" y="1"/>
                    <a:pt x="5960" y="1"/>
                  </a:cubicBezTo>
                  <a:close/>
                </a:path>
              </a:pathLst>
            </a:custGeom>
            <a:solidFill>
              <a:srgbClr val="49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5905627" y="1205906"/>
              <a:ext cx="347134" cy="313335"/>
            </a:xfrm>
            <a:custGeom>
              <a:avLst/>
              <a:gdLst/>
              <a:ahLst/>
              <a:cxnLst/>
              <a:rect l="l" t="t" r="r" b="b"/>
              <a:pathLst>
                <a:path w="10589" h="9558" extrusionOk="0">
                  <a:moveTo>
                    <a:pt x="5258" y="1"/>
                  </a:moveTo>
                  <a:cubicBezTo>
                    <a:pt x="2954" y="1"/>
                    <a:pt x="0" y="2647"/>
                    <a:pt x="0" y="2647"/>
                  </a:cubicBezTo>
                  <a:cubicBezTo>
                    <a:pt x="0" y="2647"/>
                    <a:pt x="662" y="6397"/>
                    <a:pt x="1030" y="9558"/>
                  </a:cubicBezTo>
                  <a:lnTo>
                    <a:pt x="8089" y="9265"/>
                  </a:lnTo>
                  <a:cubicBezTo>
                    <a:pt x="8089" y="9265"/>
                    <a:pt x="10588" y="2794"/>
                    <a:pt x="10442" y="2499"/>
                  </a:cubicBezTo>
                  <a:cubicBezTo>
                    <a:pt x="10295" y="2206"/>
                    <a:pt x="8235" y="661"/>
                    <a:pt x="5882" y="74"/>
                  </a:cubicBezTo>
                  <a:cubicBezTo>
                    <a:pt x="5682" y="24"/>
                    <a:pt x="5473" y="1"/>
                    <a:pt x="5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5905627" y="1275437"/>
              <a:ext cx="56910" cy="243803"/>
            </a:xfrm>
            <a:custGeom>
              <a:avLst/>
              <a:gdLst/>
              <a:ahLst/>
              <a:cxnLst/>
              <a:rect l="l" t="t" r="r" b="b"/>
              <a:pathLst>
                <a:path w="1736" h="7437" extrusionOk="0">
                  <a:moveTo>
                    <a:pt x="641" y="1"/>
                  </a:moveTo>
                  <a:lnTo>
                    <a:pt x="641" y="1"/>
                  </a:lnTo>
                  <a:cubicBezTo>
                    <a:pt x="244" y="309"/>
                    <a:pt x="0" y="526"/>
                    <a:pt x="0" y="526"/>
                  </a:cubicBezTo>
                  <a:cubicBezTo>
                    <a:pt x="0" y="526"/>
                    <a:pt x="662" y="4276"/>
                    <a:pt x="1030" y="7437"/>
                  </a:cubicBezTo>
                  <a:lnTo>
                    <a:pt x="1736" y="7408"/>
                  </a:lnTo>
                  <a:cubicBezTo>
                    <a:pt x="1062" y="5697"/>
                    <a:pt x="638" y="3193"/>
                    <a:pt x="638" y="404"/>
                  </a:cubicBezTo>
                  <a:cubicBezTo>
                    <a:pt x="638" y="268"/>
                    <a:pt x="639" y="133"/>
                    <a:pt x="64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6104942" y="1220232"/>
              <a:ext cx="147816" cy="292125"/>
            </a:xfrm>
            <a:custGeom>
              <a:avLst/>
              <a:gdLst/>
              <a:ahLst/>
              <a:cxnLst/>
              <a:rect l="l" t="t" r="r" b="b"/>
              <a:pathLst>
                <a:path w="4509" h="8911" extrusionOk="0">
                  <a:moveTo>
                    <a:pt x="946" y="1"/>
                  </a:moveTo>
                  <a:lnTo>
                    <a:pt x="946" y="1"/>
                  </a:lnTo>
                  <a:cubicBezTo>
                    <a:pt x="1000" y="673"/>
                    <a:pt x="1029" y="1369"/>
                    <a:pt x="1029" y="2088"/>
                  </a:cubicBezTo>
                  <a:cubicBezTo>
                    <a:pt x="1029" y="4780"/>
                    <a:pt x="633" y="7207"/>
                    <a:pt x="0" y="8911"/>
                  </a:cubicBezTo>
                  <a:lnTo>
                    <a:pt x="2009" y="8828"/>
                  </a:lnTo>
                  <a:cubicBezTo>
                    <a:pt x="2009" y="8828"/>
                    <a:pt x="4508" y="2357"/>
                    <a:pt x="4362" y="2062"/>
                  </a:cubicBezTo>
                  <a:cubicBezTo>
                    <a:pt x="4239" y="1817"/>
                    <a:pt x="2788" y="706"/>
                    <a:pt x="946"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4144377" y="1479047"/>
              <a:ext cx="2371978" cy="462823"/>
            </a:xfrm>
            <a:custGeom>
              <a:avLst/>
              <a:gdLst/>
              <a:ahLst/>
              <a:cxnLst/>
              <a:rect l="l" t="t" r="r" b="b"/>
              <a:pathLst>
                <a:path w="72355" h="14118" extrusionOk="0">
                  <a:moveTo>
                    <a:pt x="71276" y="1"/>
                  </a:moveTo>
                  <a:lnTo>
                    <a:pt x="1" y="13236"/>
                  </a:lnTo>
                  <a:lnTo>
                    <a:pt x="884" y="14118"/>
                  </a:lnTo>
                  <a:lnTo>
                    <a:pt x="72354" y="1374"/>
                  </a:lnTo>
                  <a:lnTo>
                    <a:pt x="712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5941130" y="1512681"/>
              <a:ext cx="359034" cy="113985"/>
            </a:xfrm>
            <a:custGeom>
              <a:avLst/>
              <a:gdLst/>
              <a:ahLst/>
              <a:cxnLst/>
              <a:rect l="l" t="t" r="r" b="b"/>
              <a:pathLst>
                <a:path w="10952" h="3477" extrusionOk="0">
                  <a:moveTo>
                    <a:pt x="10946" y="0"/>
                  </a:moveTo>
                  <a:lnTo>
                    <a:pt x="619" y="1918"/>
                  </a:lnTo>
                  <a:cubicBezTo>
                    <a:pt x="373" y="2439"/>
                    <a:pt x="168" y="2960"/>
                    <a:pt x="0" y="3477"/>
                  </a:cubicBezTo>
                  <a:lnTo>
                    <a:pt x="10824" y="1545"/>
                  </a:lnTo>
                  <a:cubicBezTo>
                    <a:pt x="10911" y="1011"/>
                    <a:pt x="10952" y="491"/>
                    <a:pt x="10946"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4657351" y="1731502"/>
              <a:ext cx="464233" cy="123951"/>
            </a:xfrm>
            <a:custGeom>
              <a:avLst/>
              <a:gdLst/>
              <a:ahLst/>
              <a:cxnLst/>
              <a:rect l="l" t="t" r="r" b="b"/>
              <a:pathLst>
                <a:path w="14161" h="3781" extrusionOk="0">
                  <a:moveTo>
                    <a:pt x="14160" y="0"/>
                  </a:moveTo>
                  <a:lnTo>
                    <a:pt x="25" y="2625"/>
                  </a:lnTo>
                  <a:cubicBezTo>
                    <a:pt x="1" y="3018"/>
                    <a:pt x="2" y="3403"/>
                    <a:pt x="28" y="3780"/>
                  </a:cubicBezTo>
                  <a:lnTo>
                    <a:pt x="13914" y="1304"/>
                  </a:lnTo>
                  <a:cubicBezTo>
                    <a:pt x="14026" y="866"/>
                    <a:pt x="14107" y="429"/>
                    <a:pt x="14160"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5898383" y="1477014"/>
              <a:ext cx="296550" cy="234428"/>
            </a:xfrm>
            <a:custGeom>
              <a:avLst/>
              <a:gdLst/>
              <a:ahLst/>
              <a:cxnLst/>
              <a:rect l="l" t="t" r="r" b="b"/>
              <a:pathLst>
                <a:path w="9046" h="7151" extrusionOk="0">
                  <a:moveTo>
                    <a:pt x="4995" y="1"/>
                  </a:moveTo>
                  <a:cubicBezTo>
                    <a:pt x="3361" y="1"/>
                    <a:pt x="1701" y="256"/>
                    <a:pt x="1472" y="332"/>
                  </a:cubicBezTo>
                  <a:cubicBezTo>
                    <a:pt x="1031" y="480"/>
                    <a:pt x="1" y="1877"/>
                    <a:pt x="1" y="2907"/>
                  </a:cubicBezTo>
                  <a:cubicBezTo>
                    <a:pt x="1" y="3935"/>
                    <a:pt x="730" y="5318"/>
                    <a:pt x="1819" y="6890"/>
                  </a:cubicBezTo>
                  <a:cubicBezTo>
                    <a:pt x="1946" y="7073"/>
                    <a:pt x="2240" y="7151"/>
                    <a:pt x="2637" y="7151"/>
                  </a:cubicBezTo>
                  <a:cubicBezTo>
                    <a:pt x="4318" y="7151"/>
                    <a:pt x="7848" y="5766"/>
                    <a:pt x="8384" y="5111"/>
                  </a:cubicBezTo>
                  <a:cubicBezTo>
                    <a:pt x="9045" y="4303"/>
                    <a:pt x="8971" y="2612"/>
                    <a:pt x="8310" y="995"/>
                  </a:cubicBezTo>
                  <a:cubicBezTo>
                    <a:pt x="7992" y="218"/>
                    <a:pt x="6505"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5330761" y="722043"/>
              <a:ext cx="369590" cy="348216"/>
            </a:xfrm>
            <a:custGeom>
              <a:avLst/>
              <a:gdLst/>
              <a:ahLst/>
              <a:cxnLst/>
              <a:rect l="l" t="t" r="r" b="b"/>
              <a:pathLst>
                <a:path w="11274" h="10622" extrusionOk="0">
                  <a:moveTo>
                    <a:pt x="7787" y="1"/>
                  </a:moveTo>
                  <a:cubicBezTo>
                    <a:pt x="7419" y="1"/>
                    <a:pt x="7136" y="19"/>
                    <a:pt x="6985" y="54"/>
                  </a:cubicBezTo>
                  <a:cubicBezTo>
                    <a:pt x="6160" y="244"/>
                    <a:pt x="3819" y="842"/>
                    <a:pt x="2207" y="1742"/>
                  </a:cubicBezTo>
                  <a:cubicBezTo>
                    <a:pt x="585" y="4916"/>
                    <a:pt x="0" y="10311"/>
                    <a:pt x="0" y="10311"/>
                  </a:cubicBezTo>
                  <a:cubicBezTo>
                    <a:pt x="0" y="10311"/>
                    <a:pt x="828" y="10621"/>
                    <a:pt x="2080" y="10621"/>
                  </a:cubicBezTo>
                  <a:cubicBezTo>
                    <a:pt x="2496" y="10621"/>
                    <a:pt x="2960" y="10587"/>
                    <a:pt x="3456" y="10495"/>
                  </a:cubicBezTo>
                  <a:cubicBezTo>
                    <a:pt x="5441" y="10127"/>
                    <a:pt x="8235" y="8730"/>
                    <a:pt x="8235" y="8730"/>
                  </a:cubicBezTo>
                  <a:cubicBezTo>
                    <a:pt x="8235" y="8730"/>
                    <a:pt x="7702" y="3983"/>
                    <a:pt x="11274" y="309"/>
                  </a:cubicBezTo>
                  <a:cubicBezTo>
                    <a:pt x="10020" y="101"/>
                    <a:pt x="8661" y="1"/>
                    <a:pt x="7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5357937" y="722043"/>
              <a:ext cx="342413" cy="244918"/>
            </a:xfrm>
            <a:custGeom>
              <a:avLst/>
              <a:gdLst/>
              <a:ahLst/>
              <a:cxnLst/>
              <a:rect l="l" t="t" r="r" b="b"/>
              <a:pathLst>
                <a:path w="10445" h="7471" extrusionOk="0">
                  <a:moveTo>
                    <a:pt x="6958" y="1"/>
                  </a:moveTo>
                  <a:cubicBezTo>
                    <a:pt x="6590" y="1"/>
                    <a:pt x="6307" y="19"/>
                    <a:pt x="6156" y="54"/>
                  </a:cubicBezTo>
                  <a:cubicBezTo>
                    <a:pt x="5331" y="244"/>
                    <a:pt x="2990" y="842"/>
                    <a:pt x="1378" y="1742"/>
                  </a:cubicBezTo>
                  <a:cubicBezTo>
                    <a:pt x="789" y="2896"/>
                    <a:pt x="337" y="4341"/>
                    <a:pt x="0" y="5715"/>
                  </a:cubicBezTo>
                  <a:cubicBezTo>
                    <a:pt x="778" y="6867"/>
                    <a:pt x="2670" y="7470"/>
                    <a:pt x="5115" y="7470"/>
                  </a:cubicBezTo>
                  <a:cubicBezTo>
                    <a:pt x="5835" y="7470"/>
                    <a:pt x="6603" y="7418"/>
                    <a:pt x="7405" y="7312"/>
                  </a:cubicBezTo>
                  <a:cubicBezTo>
                    <a:pt x="7519" y="5625"/>
                    <a:pt x="8087" y="2734"/>
                    <a:pt x="10445" y="309"/>
                  </a:cubicBezTo>
                  <a:cubicBezTo>
                    <a:pt x="9191" y="101"/>
                    <a:pt x="7832" y="1"/>
                    <a:pt x="6958"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3800493" y="1899117"/>
              <a:ext cx="418272" cy="342118"/>
            </a:xfrm>
            <a:custGeom>
              <a:avLst/>
              <a:gdLst/>
              <a:ahLst/>
              <a:cxnLst/>
              <a:rect l="l" t="t" r="r" b="b"/>
              <a:pathLst>
                <a:path w="12759" h="10436" extrusionOk="0">
                  <a:moveTo>
                    <a:pt x="12759" y="1"/>
                  </a:moveTo>
                  <a:lnTo>
                    <a:pt x="1" y="2286"/>
                  </a:lnTo>
                  <a:cubicBezTo>
                    <a:pt x="1" y="2286"/>
                    <a:pt x="3134" y="10144"/>
                    <a:pt x="3971" y="10422"/>
                  </a:cubicBezTo>
                  <a:cubicBezTo>
                    <a:pt x="3999" y="10431"/>
                    <a:pt x="4045" y="10436"/>
                    <a:pt x="4109" y="10436"/>
                  </a:cubicBezTo>
                  <a:cubicBezTo>
                    <a:pt x="5298" y="10436"/>
                    <a:pt x="12456" y="8912"/>
                    <a:pt x="12526" y="8633"/>
                  </a:cubicBezTo>
                  <a:cubicBezTo>
                    <a:pt x="12599" y="8338"/>
                    <a:pt x="12759" y="1"/>
                    <a:pt x="12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5431992" y="475521"/>
              <a:ext cx="247082" cy="342708"/>
            </a:xfrm>
            <a:custGeom>
              <a:avLst/>
              <a:gdLst/>
              <a:ahLst/>
              <a:cxnLst/>
              <a:rect l="l" t="t" r="r" b="b"/>
              <a:pathLst>
                <a:path w="7537" h="10454" extrusionOk="0">
                  <a:moveTo>
                    <a:pt x="6839" y="0"/>
                  </a:moveTo>
                  <a:lnTo>
                    <a:pt x="294" y="1103"/>
                  </a:lnTo>
                  <a:lnTo>
                    <a:pt x="1" y="8786"/>
                  </a:lnTo>
                  <a:cubicBezTo>
                    <a:pt x="1" y="8786"/>
                    <a:pt x="205" y="10454"/>
                    <a:pt x="1778" y="10454"/>
                  </a:cubicBezTo>
                  <a:cubicBezTo>
                    <a:pt x="1867" y="10454"/>
                    <a:pt x="1961" y="10448"/>
                    <a:pt x="2059" y="10437"/>
                  </a:cubicBezTo>
                  <a:cubicBezTo>
                    <a:pt x="4558" y="10147"/>
                    <a:pt x="7536" y="7758"/>
                    <a:pt x="7536" y="7758"/>
                  </a:cubicBezTo>
                  <a:cubicBezTo>
                    <a:pt x="6913" y="4816"/>
                    <a:pt x="6839" y="0"/>
                    <a:pt x="6839" y="0"/>
                  </a:cubicBezTo>
                  <a:close/>
                </a:path>
              </a:pathLst>
            </a:custGeom>
            <a:solidFill>
              <a:srgbClr val="FF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5413929" y="701456"/>
              <a:ext cx="291371" cy="155586"/>
            </a:xfrm>
            <a:custGeom>
              <a:avLst/>
              <a:gdLst/>
              <a:ahLst/>
              <a:cxnLst/>
              <a:rect l="l" t="t" r="r" b="b"/>
              <a:pathLst>
                <a:path w="8888" h="4746" extrusionOk="0">
                  <a:moveTo>
                    <a:pt x="331" y="682"/>
                  </a:moveTo>
                  <a:cubicBezTo>
                    <a:pt x="331" y="682"/>
                    <a:pt x="331" y="683"/>
                    <a:pt x="331" y="684"/>
                  </a:cubicBezTo>
                  <a:lnTo>
                    <a:pt x="331" y="684"/>
                  </a:lnTo>
                  <a:lnTo>
                    <a:pt x="331" y="682"/>
                  </a:lnTo>
                  <a:close/>
                  <a:moveTo>
                    <a:pt x="7927" y="1"/>
                  </a:moveTo>
                  <a:cubicBezTo>
                    <a:pt x="7927" y="1"/>
                    <a:pt x="4614" y="2628"/>
                    <a:pt x="2582" y="2628"/>
                  </a:cubicBezTo>
                  <a:cubicBezTo>
                    <a:pt x="2352" y="2628"/>
                    <a:pt x="2139" y="2594"/>
                    <a:pt x="1948" y="2520"/>
                  </a:cubicBezTo>
                  <a:cubicBezTo>
                    <a:pt x="122" y="1803"/>
                    <a:pt x="319" y="739"/>
                    <a:pt x="331" y="684"/>
                  </a:cubicBezTo>
                  <a:lnTo>
                    <a:pt x="331" y="684"/>
                  </a:lnTo>
                  <a:lnTo>
                    <a:pt x="2" y="2193"/>
                  </a:lnTo>
                  <a:cubicBezTo>
                    <a:pt x="2" y="2193"/>
                    <a:pt x="0" y="3109"/>
                    <a:pt x="624" y="4137"/>
                  </a:cubicBezTo>
                  <a:lnTo>
                    <a:pt x="1618" y="3550"/>
                  </a:lnTo>
                  <a:lnTo>
                    <a:pt x="2389" y="4746"/>
                  </a:lnTo>
                  <a:cubicBezTo>
                    <a:pt x="5118" y="4169"/>
                    <a:pt x="7258" y="3167"/>
                    <a:pt x="8888" y="929"/>
                  </a:cubicBezTo>
                  <a:lnTo>
                    <a:pt x="79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5287325" y="213756"/>
              <a:ext cx="429123" cy="554844"/>
            </a:xfrm>
            <a:custGeom>
              <a:avLst/>
              <a:gdLst/>
              <a:ahLst/>
              <a:cxnLst/>
              <a:rect l="l" t="t" r="r" b="b"/>
              <a:pathLst>
                <a:path w="13090" h="16925" extrusionOk="0">
                  <a:moveTo>
                    <a:pt x="7110" y="0"/>
                  </a:moveTo>
                  <a:cubicBezTo>
                    <a:pt x="6916" y="0"/>
                    <a:pt x="6715" y="25"/>
                    <a:pt x="6508" y="81"/>
                  </a:cubicBezTo>
                  <a:cubicBezTo>
                    <a:pt x="4891" y="522"/>
                    <a:pt x="2428" y="1331"/>
                    <a:pt x="2648" y="2654"/>
                  </a:cubicBezTo>
                  <a:cubicBezTo>
                    <a:pt x="2648" y="2654"/>
                    <a:pt x="1362" y="2801"/>
                    <a:pt x="1288" y="3536"/>
                  </a:cubicBezTo>
                  <a:cubicBezTo>
                    <a:pt x="1215" y="4272"/>
                    <a:pt x="1620" y="4676"/>
                    <a:pt x="1620" y="4676"/>
                  </a:cubicBezTo>
                  <a:cubicBezTo>
                    <a:pt x="1620" y="4676"/>
                    <a:pt x="1159" y="4354"/>
                    <a:pt x="783" y="4354"/>
                  </a:cubicBezTo>
                  <a:cubicBezTo>
                    <a:pt x="577" y="4354"/>
                    <a:pt x="397" y="4451"/>
                    <a:pt x="332" y="4750"/>
                  </a:cubicBezTo>
                  <a:cubicBezTo>
                    <a:pt x="149" y="5596"/>
                    <a:pt x="921" y="6110"/>
                    <a:pt x="921" y="6110"/>
                  </a:cubicBezTo>
                  <a:cubicBezTo>
                    <a:pt x="921" y="6110"/>
                    <a:pt x="75" y="6699"/>
                    <a:pt x="149" y="7176"/>
                  </a:cubicBezTo>
                  <a:cubicBezTo>
                    <a:pt x="221" y="7655"/>
                    <a:pt x="700" y="8059"/>
                    <a:pt x="700" y="8059"/>
                  </a:cubicBezTo>
                  <a:cubicBezTo>
                    <a:pt x="700" y="8059"/>
                    <a:pt x="1" y="9603"/>
                    <a:pt x="259" y="10081"/>
                  </a:cubicBezTo>
                  <a:cubicBezTo>
                    <a:pt x="516" y="10559"/>
                    <a:pt x="810" y="10853"/>
                    <a:pt x="810" y="10853"/>
                  </a:cubicBezTo>
                  <a:cubicBezTo>
                    <a:pt x="810" y="10853"/>
                    <a:pt x="111" y="12176"/>
                    <a:pt x="369" y="12727"/>
                  </a:cubicBezTo>
                  <a:cubicBezTo>
                    <a:pt x="626" y="13280"/>
                    <a:pt x="1067" y="13647"/>
                    <a:pt x="1067" y="13647"/>
                  </a:cubicBezTo>
                  <a:cubicBezTo>
                    <a:pt x="1067" y="13647"/>
                    <a:pt x="369" y="15044"/>
                    <a:pt x="774" y="15448"/>
                  </a:cubicBezTo>
                  <a:cubicBezTo>
                    <a:pt x="1177" y="15853"/>
                    <a:pt x="1362" y="15963"/>
                    <a:pt x="1362" y="15963"/>
                  </a:cubicBezTo>
                  <a:cubicBezTo>
                    <a:pt x="1362" y="15963"/>
                    <a:pt x="1141" y="16551"/>
                    <a:pt x="1730" y="16845"/>
                  </a:cubicBezTo>
                  <a:cubicBezTo>
                    <a:pt x="1842" y="16902"/>
                    <a:pt x="1986" y="16924"/>
                    <a:pt x="2146" y="16924"/>
                  </a:cubicBezTo>
                  <a:cubicBezTo>
                    <a:pt x="2825" y="16924"/>
                    <a:pt x="3788" y="16515"/>
                    <a:pt x="3788" y="16515"/>
                  </a:cubicBezTo>
                  <a:cubicBezTo>
                    <a:pt x="3788" y="16515"/>
                    <a:pt x="4187" y="16828"/>
                    <a:pt x="4984" y="16828"/>
                  </a:cubicBezTo>
                  <a:cubicBezTo>
                    <a:pt x="5093" y="16828"/>
                    <a:pt x="5208" y="16822"/>
                    <a:pt x="5332" y="16809"/>
                  </a:cubicBezTo>
                  <a:cubicBezTo>
                    <a:pt x="6362" y="16699"/>
                    <a:pt x="7061" y="15963"/>
                    <a:pt x="7061" y="15963"/>
                  </a:cubicBezTo>
                  <a:cubicBezTo>
                    <a:pt x="7061" y="15963"/>
                    <a:pt x="7524" y="16232"/>
                    <a:pt x="8172" y="16232"/>
                  </a:cubicBezTo>
                  <a:cubicBezTo>
                    <a:pt x="8320" y="16232"/>
                    <a:pt x="8477" y="16218"/>
                    <a:pt x="8641" y="16184"/>
                  </a:cubicBezTo>
                  <a:cubicBezTo>
                    <a:pt x="9920" y="15917"/>
                    <a:pt x="10259" y="14529"/>
                    <a:pt x="10259" y="14529"/>
                  </a:cubicBezTo>
                  <a:cubicBezTo>
                    <a:pt x="10259" y="14529"/>
                    <a:pt x="11252" y="13757"/>
                    <a:pt x="11104" y="12875"/>
                  </a:cubicBezTo>
                  <a:cubicBezTo>
                    <a:pt x="10957" y="11993"/>
                    <a:pt x="11839" y="12029"/>
                    <a:pt x="11913" y="11148"/>
                  </a:cubicBezTo>
                  <a:cubicBezTo>
                    <a:pt x="11987" y="10264"/>
                    <a:pt x="11104" y="9677"/>
                    <a:pt x="11104" y="9677"/>
                  </a:cubicBezTo>
                  <a:cubicBezTo>
                    <a:pt x="11104" y="9677"/>
                    <a:pt x="11069" y="9604"/>
                    <a:pt x="11013" y="9498"/>
                  </a:cubicBezTo>
                  <a:cubicBezTo>
                    <a:pt x="11889" y="9328"/>
                    <a:pt x="12208" y="8316"/>
                    <a:pt x="12208" y="8316"/>
                  </a:cubicBezTo>
                  <a:cubicBezTo>
                    <a:pt x="12208" y="8316"/>
                    <a:pt x="13089" y="8059"/>
                    <a:pt x="12612" y="6883"/>
                  </a:cubicBezTo>
                  <a:cubicBezTo>
                    <a:pt x="12134" y="5706"/>
                    <a:pt x="11949" y="5081"/>
                    <a:pt x="11949" y="5081"/>
                  </a:cubicBezTo>
                  <a:cubicBezTo>
                    <a:pt x="11949" y="5081"/>
                    <a:pt x="12636" y="3702"/>
                    <a:pt x="11523" y="3203"/>
                  </a:cubicBezTo>
                  <a:cubicBezTo>
                    <a:pt x="11495" y="3048"/>
                    <a:pt x="11422" y="2888"/>
                    <a:pt x="11288" y="2728"/>
                  </a:cubicBezTo>
                  <a:cubicBezTo>
                    <a:pt x="11288" y="2728"/>
                    <a:pt x="11404" y="1056"/>
                    <a:pt x="10026" y="1056"/>
                  </a:cubicBezTo>
                  <a:cubicBezTo>
                    <a:pt x="9848" y="1056"/>
                    <a:pt x="9645" y="1084"/>
                    <a:pt x="9414" y="1147"/>
                  </a:cubicBezTo>
                  <a:cubicBezTo>
                    <a:pt x="9414" y="1147"/>
                    <a:pt x="8435" y="0"/>
                    <a:pt x="7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5290963" y="522695"/>
              <a:ext cx="329235" cy="245902"/>
            </a:xfrm>
            <a:custGeom>
              <a:avLst/>
              <a:gdLst/>
              <a:ahLst/>
              <a:cxnLst/>
              <a:rect l="l" t="t" r="r" b="b"/>
              <a:pathLst>
                <a:path w="10043" h="7501" extrusionOk="0">
                  <a:moveTo>
                    <a:pt x="1840" y="1"/>
                  </a:moveTo>
                  <a:cubicBezTo>
                    <a:pt x="966" y="1"/>
                    <a:pt x="394" y="608"/>
                    <a:pt x="233" y="804"/>
                  </a:cubicBezTo>
                  <a:cubicBezTo>
                    <a:pt x="465" y="1193"/>
                    <a:pt x="699" y="1429"/>
                    <a:pt x="699" y="1429"/>
                  </a:cubicBezTo>
                  <a:cubicBezTo>
                    <a:pt x="699" y="1429"/>
                    <a:pt x="0" y="2752"/>
                    <a:pt x="258" y="3303"/>
                  </a:cubicBezTo>
                  <a:cubicBezTo>
                    <a:pt x="515" y="3856"/>
                    <a:pt x="956" y="4223"/>
                    <a:pt x="956" y="4223"/>
                  </a:cubicBezTo>
                  <a:cubicBezTo>
                    <a:pt x="956" y="4223"/>
                    <a:pt x="258" y="5620"/>
                    <a:pt x="663" y="6024"/>
                  </a:cubicBezTo>
                  <a:cubicBezTo>
                    <a:pt x="1066" y="6429"/>
                    <a:pt x="1251" y="6539"/>
                    <a:pt x="1251" y="6539"/>
                  </a:cubicBezTo>
                  <a:cubicBezTo>
                    <a:pt x="1251" y="6539"/>
                    <a:pt x="1030" y="7127"/>
                    <a:pt x="1619" y="7421"/>
                  </a:cubicBezTo>
                  <a:cubicBezTo>
                    <a:pt x="1731" y="7478"/>
                    <a:pt x="1875" y="7500"/>
                    <a:pt x="2035" y="7500"/>
                  </a:cubicBezTo>
                  <a:cubicBezTo>
                    <a:pt x="2714" y="7500"/>
                    <a:pt x="3677" y="7091"/>
                    <a:pt x="3677" y="7091"/>
                  </a:cubicBezTo>
                  <a:cubicBezTo>
                    <a:pt x="3677" y="7091"/>
                    <a:pt x="4076" y="7404"/>
                    <a:pt x="4873" y="7404"/>
                  </a:cubicBezTo>
                  <a:cubicBezTo>
                    <a:pt x="4982" y="7404"/>
                    <a:pt x="5097" y="7398"/>
                    <a:pt x="5221" y="7385"/>
                  </a:cubicBezTo>
                  <a:cubicBezTo>
                    <a:pt x="6251" y="7275"/>
                    <a:pt x="6950" y="6539"/>
                    <a:pt x="6950" y="6539"/>
                  </a:cubicBezTo>
                  <a:cubicBezTo>
                    <a:pt x="6950" y="6539"/>
                    <a:pt x="7413" y="6808"/>
                    <a:pt x="8061" y="6808"/>
                  </a:cubicBezTo>
                  <a:cubicBezTo>
                    <a:pt x="8209" y="6808"/>
                    <a:pt x="8366" y="6794"/>
                    <a:pt x="8530" y="6760"/>
                  </a:cubicBezTo>
                  <a:cubicBezTo>
                    <a:pt x="8752" y="6713"/>
                    <a:pt x="8942" y="6633"/>
                    <a:pt x="9109" y="6532"/>
                  </a:cubicBezTo>
                  <a:cubicBezTo>
                    <a:pt x="9004" y="6197"/>
                    <a:pt x="8875" y="5963"/>
                    <a:pt x="8875" y="5963"/>
                  </a:cubicBezTo>
                  <a:cubicBezTo>
                    <a:pt x="8875" y="5963"/>
                    <a:pt x="10043" y="4976"/>
                    <a:pt x="9786" y="4409"/>
                  </a:cubicBezTo>
                  <a:cubicBezTo>
                    <a:pt x="9531" y="3842"/>
                    <a:pt x="9389" y="3654"/>
                    <a:pt x="9389" y="3654"/>
                  </a:cubicBezTo>
                  <a:cubicBezTo>
                    <a:pt x="9389" y="3654"/>
                    <a:pt x="9809" y="3203"/>
                    <a:pt x="9334" y="2654"/>
                  </a:cubicBezTo>
                  <a:cubicBezTo>
                    <a:pt x="8860" y="2106"/>
                    <a:pt x="7204" y="2009"/>
                    <a:pt x="7204" y="2009"/>
                  </a:cubicBezTo>
                  <a:cubicBezTo>
                    <a:pt x="7204" y="2009"/>
                    <a:pt x="6840" y="1390"/>
                    <a:pt x="5795" y="1015"/>
                  </a:cubicBezTo>
                  <a:cubicBezTo>
                    <a:pt x="5440" y="888"/>
                    <a:pt x="5098" y="846"/>
                    <a:pt x="4801" y="846"/>
                  </a:cubicBezTo>
                  <a:cubicBezTo>
                    <a:pt x="4220" y="846"/>
                    <a:pt x="3810" y="1006"/>
                    <a:pt x="3810" y="1006"/>
                  </a:cubicBezTo>
                  <a:cubicBezTo>
                    <a:pt x="3810" y="1006"/>
                    <a:pt x="3267" y="302"/>
                    <a:pt x="2339" y="65"/>
                  </a:cubicBezTo>
                  <a:cubicBezTo>
                    <a:pt x="2163" y="20"/>
                    <a:pt x="1997" y="1"/>
                    <a:pt x="1840"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5309846" y="403040"/>
              <a:ext cx="238788" cy="149062"/>
            </a:xfrm>
            <a:custGeom>
              <a:avLst/>
              <a:gdLst/>
              <a:ahLst/>
              <a:cxnLst/>
              <a:rect l="l" t="t" r="r" b="b"/>
              <a:pathLst>
                <a:path w="7284" h="4547" extrusionOk="0">
                  <a:moveTo>
                    <a:pt x="4620" y="0"/>
                  </a:moveTo>
                  <a:cubicBezTo>
                    <a:pt x="2224" y="0"/>
                    <a:pt x="445" y="706"/>
                    <a:pt x="445" y="706"/>
                  </a:cubicBezTo>
                  <a:lnTo>
                    <a:pt x="684" y="1912"/>
                  </a:lnTo>
                  <a:cubicBezTo>
                    <a:pt x="684" y="1912"/>
                    <a:pt x="1" y="3107"/>
                    <a:pt x="717" y="4439"/>
                  </a:cubicBezTo>
                  <a:cubicBezTo>
                    <a:pt x="757" y="4514"/>
                    <a:pt x="830" y="4546"/>
                    <a:pt x="926" y="4546"/>
                  </a:cubicBezTo>
                  <a:cubicBezTo>
                    <a:pt x="1497" y="4546"/>
                    <a:pt x="2899" y="3401"/>
                    <a:pt x="3320" y="3327"/>
                  </a:cubicBezTo>
                  <a:cubicBezTo>
                    <a:pt x="3347" y="3323"/>
                    <a:pt x="3381" y="3320"/>
                    <a:pt x="3421" y="3320"/>
                  </a:cubicBezTo>
                  <a:cubicBezTo>
                    <a:pt x="4033" y="3320"/>
                    <a:pt x="6060" y="3835"/>
                    <a:pt x="6734" y="3835"/>
                  </a:cubicBezTo>
                  <a:cubicBezTo>
                    <a:pt x="6814" y="3835"/>
                    <a:pt x="6874" y="3828"/>
                    <a:pt x="6912" y="3812"/>
                  </a:cubicBezTo>
                  <a:cubicBezTo>
                    <a:pt x="7283" y="3649"/>
                    <a:pt x="6969" y="2537"/>
                    <a:pt x="6693" y="1844"/>
                  </a:cubicBezTo>
                  <a:cubicBezTo>
                    <a:pt x="6415" y="1151"/>
                    <a:pt x="6637" y="176"/>
                    <a:pt x="6637" y="176"/>
                  </a:cubicBezTo>
                  <a:cubicBezTo>
                    <a:pt x="5935" y="50"/>
                    <a:pt x="5256" y="0"/>
                    <a:pt x="4620" y="0"/>
                  </a:cubicBezTo>
                  <a:close/>
                </a:path>
              </a:pathLst>
            </a:custGeom>
            <a:solidFill>
              <a:srgbClr val="FF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5463397" y="441723"/>
              <a:ext cx="40847" cy="26882"/>
            </a:xfrm>
            <a:custGeom>
              <a:avLst/>
              <a:gdLst/>
              <a:ahLst/>
              <a:cxnLst/>
              <a:rect l="l" t="t" r="r" b="b"/>
              <a:pathLst>
                <a:path w="1246" h="820" extrusionOk="0">
                  <a:moveTo>
                    <a:pt x="590" y="0"/>
                  </a:moveTo>
                  <a:cubicBezTo>
                    <a:pt x="560" y="0"/>
                    <a:pt x="530" y="3"/>
                    <a:pt x="500" y="9"/>
                  </a:cubicBezTo>
                  <a:cubicBezTo>
                    <a:pt x="190" y="68"/>
                    <a:pt x="0" y="426"/>
                    <a:pt x="51" y="820"/>
                  </a:cubicBezTo>
                  <a:cubicBezTo>
                    <a:pt x="193" y="711"/>
                    <a:pt x="373" y="634"/>
                    <a:pt x="578" y="613"/>
                  </a:cubicBezTo>
                  <a:cubicBezTo>
                    <a:pt x="618" y="609"/>
                    <a:pt x="657" y="607"/>
                    <a:pt x="695" y="607"/>
                  </a:cubicBezTo>
                  <a:cubicBezTo>
                    <a:pt x="905" y="607"/>
                    <a:pt x="1098" y="668"/>
                    <a:pt x="1246" y="768"/>
                  </a:cubicBezTo>
                  <a:cubicBezTo>
                    <a:pt x="1243" y="729"/>
                    <a:pt x="1240" y="690"/>
                    <a:pt x="1232" y="651"/>
                  </a:cubicBezTo>
                  <a:cubicBezTo>
                    <a:pt x="1160" y="273"/>
                    <a:pt x="882"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5347939" y="454410"/>
              <a:ext cx="42060" cy="29308"/>
            </a:xfrm>
            <a:custGeom>
              <a:avLst/>
              <a:gdLst/>
              <a:ahLst/>
              <a:cxnLst/>
              <a:rect l="l" t="t" r="r" b="b"/>
              <a:pathLst>
                <a:path w="1283" h="894" extrusionOk="0">
                  <a:moveTo>
                    <a:pt x="592" y="1"/>
                  </a:moveTo>
                  <a:cubicBezTo>
                    <a:pt x="539" y="1"/>
                    <a:pt x="487" y="9"/>
                    <a:pt x="437" y="27"/>
                  </a:cubicBezTo>
                  <a:cubicBezTo>
                    <a:pt x="139" y="129"/>
                    <a:pt x="0" y="510"/>
                    <a:pt x="108" y="893"/>
                  </a:cubicBezTo>
                  <a:cubicBezTo>
                    <a:pt x="231" y="767"/>
                    <a:pt x="399" y="664"/>
                    <a:pt x="600" y="614"/>
                  </a:cubicBezTo>
                  <a:cubicBezTo>
                    <a:pt x="689" y="592"/>
                    <a:pt x="778" y="581"/>
                    <a:pt x="864" y="581"/>
                  </a:cubicBezTo>
                  <a:cubicBezTo>
                    <a:pt x="1017" y="581"/>
                    <a:pt x="1160" y="615"/>
                    <a:pt x="1282" y="676"/>
                  </a:cubicBezTo>
                  <a:cubicBezTo>
                    <a:pt x="1275" y="637"/>
                    <a:pt x="1266" y="599"/>
                    <a:pt x="1254" y="561"/>
                  </a:cubicBezTo>
                  <a:cubicBezTo>
                    <a:pt x="1137" y="223"/>
                    <a:pt x="86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5596656" y="420939"/>
              <a:ext cx="87890" cy="105953"/>
            </a:xfrm>
            <a:custGeom>
              <a:avLst/>
              <a:gdLst/>
              <a:ahLst/>
              <a:cxnLst/>
              <a:rect l="l" t="t" r="r" b="b"/>
              <a:pathLst>
                <a:path w="2681" h="3232" extrusionOk="0">
                  <a:moveTo>
                    <a:pt x="1255" y="0"/>
                  </a:moveTo>
                  <a:cubicBezTo>
                    <a:pt x="406" y="0"/>
                    <a:pt x="1" y="2212"/>
                    <a:pt x="601" y="3026"/>
                  </a:cubicBezTo>
                  <a:cubicBezTo>
                    <a:pt x="707" y="3169"/>
                    <a:pt x="829" y="3232"/>
                    <a:pt x="957" y="3232"/>
                  </a:cubicBezTo>
                  <a:cubicBezTo>
                    <a:pt x="1716" y="3232"/>
                    <a:pt x="2680" y="1013"/>
                    <a:pt x="1705" y="194"/>
                  </a:cubicBezTo>
                  <a:cubicBezTo>
                    <a:pt x="1545" y="60"/>
                    <a:pt x="1394" y="0"/>
                    <a:pt x="1255" y="0"/>
                  </a:cubicBezTo>
                  <a:close/>
                </a:path>
              </a:pathLst>
            </a:custGeom>
            <a:solidFill>
              <a:srgbClr val="FF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5611933" y="444936"/>
              <a:ext cx="52780" cy="67630"/>
            </a:xfrm>
            <a:custGeom>
              <a:avLst/>
              <a:gdLst/>
              <a:ahLst/>
              <a:cxnLst/>
              <a:rect l="l" t="t" r="r" b="b"/>
              <a:pathLst>
                <a:path w="1610" h="2063" extrusionOk="0">
                  <a:moveTo>
                    <a:pt x="738" y="0"/>
                  </a:moveTo>
                  <a:cubicBezTo>
                    <a:pt x="262" y="0"/>
                    <a:pt x="1" y="1073"/>
                    <a:pt x="191" y="1705"/>
                  </a:cubicBezTo>
                  <a:cubicBezTo>
                    <a:pt x="223" y="1441"/>
                    <a:pt x="339" y="1194"/>
                    <a:pt x="505" y="1194"/>
                  </a:cubicBezTo>
                  <a:cubicBezTo>
                    <a:pt x="553" y="1194"/>
                    <a:pt x="605" y="1215"/>
                    <a:pt x="659" y="1261"/>
                  </a:cubicBezTo>
                  <a:cubicBezTo>
                    <a:pt x="874" y="1441"/>
                    <a:pt x="815" y="1815"/>
                    <a:pt x="676" y="2063"/>
                  </a:cubicBezTo>
                  <a:cubicBezTo>
                    <a:pt x="1138" y="1850"/>
                    <a:pt x="1609" y="612"/>
                    <a:pt x="1031" y="127"/>
                  </a:cubicBezTo>
                  <a:cubicBezTo>
                    <a:pt x="927" y="39"/>
                    <a:pt x="828" y="0"/>
                    <a:pt x="738"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5295815" y="350786"/>
              <a:ext cx="388112" cy="64516"/>
            </a:xfrm>
            <a:custGeom>
              <a:avLst/>
              <a:gdLst/>
              <a:ahLst/>
              <a:cxnLst/>
              <a:rect l="l" t="t" r="r" b="b"/>
              <a:pathLst>
                <a:path w="11839" h="1968" extrusionOk="0">
                  <a:moveTo>
                    <a:pt x="7196" y="0"/>
                  </a:moveTo>
                  <a:cubicBezTo>
                    <a:pt x="4748" y="0"/>
                    <a:pt x="1872" y="220"/>
                    <a:pt x="0" y="1084"/>
                  </a:cubicBezTo>
                  <a:lnTo>
                    <a:pt x="405" y="1967"/>
                  </a:lnTo>
                  <a:cubicBezTo>
                    <a:pt x="2576" y="1340"/>
                    <a:pt x="6342" y="1218"/>
                    <a:pt x="8956" y="1218"/>
                  </a:cubicBezTo>
                  <a:cubicBezTo>
                    <a:pt x="10635" y="1218"/>
                    <a:pt x="11838" y="1268"/>
                    <a:pt x="11838" y="1268"/>
                  </a:cubicBezTo>
                  <a:lnTo>
                    <a:pt x="11838" y="240"/>
                  </a:lnTo>
                  <a:cubicBezTo>
                    <a:pt x="11838" y="240"/>
                    <a:pt x="9750" y="0"/>
                    <a:pt x="7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5300011" y="376651"/>
              <a:ext cx="98839" cy="83858"/>
            </a:xfrm>
            <a:custGeom>
              <a:avLst/>
              <a:gdLst/>
              <a:ahLst/>
              <a:cxnLst/>
              <a:rect l="l" t="t" r="r" b="b"/>
              <a:pathLst>
                <a:path w="3015" h="2558" extrusionOk="0">
                  <a:moveTo>
                    <a:pt x="2040" y="0"/>
                  </a:moveTo>
                  <a:cubicBezTo>
                    <a:pt x="2034" y="0"/>
                    <a:pt x="2028" y="1"/>
                    <a:pt x="2023" y="2"/>
                  </a:cubicBezTo>
                  <a:cubicBezTo>
                    <a:pt x="1746" y="56"/>
                    <a:pt x="111" y="1086"/>
                    <a:pt x="56" y="1270"/>
                  </a:cubicBezTo>
                  <a:cubicBezTo>
                    <a:pt x="0" y="1453"/>
                    <a:pt x="588" y="2557"/>
                    <a:pt x="588" y="2557"/>
                  </a:cubicBezTo>
                  <a:cubicBezTo>
                    <a:pt x="1692" y="2427"/>
                    <a:pt x="3015" y="1289"/>
                    <a:pt x="3015" y="1289"/>
                  </a:cubicBezTo>
                  <a:cubicBezTo>
                    <a:pt x="3015" y="1289"/>
                    <a:pt x="2326" y="0"/>
                    <a:pt x="20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a:off x="5442974" y="368094"/>
              <a:ext cx="114608" cy="76154"/>
            </a:xfrm>
            <a:custGeom>
              <a:avLst/>
              <a:gdLst/>
              <a:ahLst/>
              <a:cxnLst/>
              <a:rect l="l" t="t" r="r" b="b"/>
              <a:pathLst>
                <a:path w="3496" h="2323" extrusionOk="0">
                  <a:moveTo>
                    <a:pt x="686" y="1"/>
                  </a:moveTo>
                  <a:cubicBezTo>
                    <a:pt x="654" y="1"/>
                    <a:pt x="631" y="3"/>
                    <a:pt x="618" y="9"/>
                  </a:cubicBezTo>
                  <a:cubicBezTo>
                    <a:pt x="443" y="89"/>
                    <a:pt x="1" y="1161"/>
                    <a:pt x="1" y="1161"/>
                  </a:cubicBezTo>
                  <a:cubicBezTo>
                    <a:pt x="789" y="1904"/>
                    <a:pt x="2758" y="2323"/>
                    <a:pt x="2758" y="2323"/>
                  </a:cubicBezTo>
                  <a:cubicBezTo>
                    <a:pt x="2758" y="2323"/>
                    <a:pt x="3495" y="814"/>
                    <a:pt x="3196" y="624"/>
                  </a:cubicBezTo>
                  <a:cubicBezTo>
                    <a:pt x="2929" y="453"/>
                    <a:pt x="1093"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5322401" y="489257"/>
              <a:ext cx="218528" cy="62844"/>
            </a:xfrm>
            <a:custGeom>
              <a:avLst/>
              <a:gdLst/>
              <a:ahLst/>
              <a:cxnLst/>
              <a:rect l="l" t="t" r="r" b="b"/>
              <a:pathLst>
                <a:path w="6666" h="1917" extrusionOk="0">
                  <a:moveTo>
                    <a:pt x="2504" y="1"/>
                  </a:moveTo>
                  <a:cubicBezTo>
                    <a:pt x="1531" y="1"/>
                    <a:pt x="663" y="168"/>
                    <a:pt x="9" y="466"/>
                  </a:cubicBezTo>
                  <a:cubicBezTo>
                    <a:pt x="0" y="862"/>
                    <a:pt x="74" y="1325"/>
                    <a:pt x="334" y="1809"/>
                  </a:cubicBezTo>
                  <a:cubicBezTo>
                    <a:pt x="374" y="1884"/>
                    <a:pt x="447" y="1916"/>
                    <a:pt x="543" y="1916"/>
                  </a:cubicBezTo>
                  <a:cubicBezTo>
                    <a:pt x="1114" y="1916"/>
                    <a:pt x="2516" y="771"/>
                    <a:pt x="2937" y="697"/>
                  </a:cubicBezTo>
                  <a:cubicBezTo>
                    <a:pt x="2964" y="693"/>
                    <a:pt x="2998" y="690"/>
                    <a:pt x="3038" y="690"/>
                  </a:cubicBezTo>
                  <a:cubicBezTo>
                    <a:pt x="3650" y="690"/>
                    <a:pt x="5677" y="1205"/>
                    <a:pt x="6351" y="1205"/>
                  </a:cubicBezTo>
                  <a:cubicBezTo>
                    <a:pt x="6431" y="1205"/>
                    <a:pt x="6491" y="1198"/>
                    <a:pt x="6529" y="1182"/>
                  </a:cubicBezTo>
                  <a:cubicBezTo>
                    <a:pt x="6595" y="1152"/>
                    <a:pt x="6639" y="1091"/>
                    <a:pt x="6666" y="1010"/>
                  </a:cubicBezTo>
                  <a:cubicBezTo>
                    <a:pt x="5938" y="613"/>
                    <a:pt x="5030" y="299"/>
                    <a:pt x="4023" y="129"/>
                  </a:cubicBezTo>
                  <a:cubicBezTo>
                    <a:pt x="3500" y="42"/>
                    <a:pt x="2989" y="1"/>
                    <a:pt x="2504"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5386785" y="435101"/>
              <a:ext cx="63303" cy="113559"/>
            </a:xfrm>
            <a:custGeom>
              <a:avLst/>
              <a:gdLst/>
              <a:ahLst/>
              <a:cxnLst/>
              <a:rect l="l" t="t" r="r" b="b"/>
              <a:pathLst>
                <a:path w="1931" h="3464" extrusionOk="0">
                  <a:moveTo>
                    <a:pt x="350" y="1"/>
                  </a:moveTo>
                  <a:cubicBezTo>
                    <a:pt x="203" y="1343"/>
                    <a:pt x="1" y="3237"/>
                    <a:pt x="350" y="3440"/>
                  </a:cubicBezTo>
                  <a:cubicBezTo>
                    <a:pt x="378" y="3456"/>
                    <a:pt x="410" y="3463"/>
                    <a:pt x="447" y="3463"/>
                  </a:cubicBezTo>
                  <a:cubicBezTo>
                    <a:pt x="863" y="3463"/>
                    <a:pt x="1765" y="2484"/>
                    <a:pt x="1765" y="2484"/>
                  </a:cubicBezTo>
                  <a:cubicBezTo>
                    <a:pt x="1765" y="2484"/>
                    <a:pt x="1931" y="1766"/>
                    <a:pt x="1654" y="1600"/>
                  </a:cubicBezTo>
                  <a:cubicBezTo>
                    <a:pt x="1380" y="1436"/>
                    <a:pt x="350" y="1"/>
                    <a:pt x="350" y="1"/>
                  </a:cubicBezTo>
                  <a:close/>
                </a:path>
              </a:pathLst>
            </a:custGeom>
            <a:solidFill>
              <a:srgbClr val="FF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5129839" y="112460"/>
              <a:ext cx="464462" cy="357887"/>
            </a:xfrm>
            <a:custGeom>
              <a:avLst/>
              <a:gdLst/>
              <a:ahLst/>
              <a:cxnLst/>
              <a:rect l="l" t="t" r="r" b="b"/>
              <a:pathLst>
                <a:path w="14168" h="10917" extrusionOk="0">
                  <a:moveTo>
                    <a:pt x="11121" y="1"/>
                  </a:moveTo>
                  <a:cubicBezTo>
                    <a:pt x="10171" y="1"/>
                    <a:pt x="8050" y="622"/>
                    <a:pt x="7354" y="1014"/>
                  </a:cubicBezTo>
                  <a:cubicBezTo>
                    <a:pt x="6570" y="1455"/>
                    <a:pt x="1" y="9985"/>
                    <a:pt x="1" y="9985"/>
                  </a:cubicBezTo>
                  <a:cubicBezTo>
                    <a:pt x="1" y="9985"/>
                    <a:pt x="4104" y="8753"/>
                    <a:pt x="4748" y="8753"/>
                  </a:cubicBezTo>
                  <a:cubicBezTo>
                    <a:pt x="4772" y="8753"/>
                    <a:pt x="4791" y="8755"/>
                    <a:pt x="4805" y="8759"/>
                  </a:cubicBezTo>
                  <a:cubicBezTo>
                    <a:pt x="5193" y="8856"/>
                    <a:pt x="9267" y="10916"/>
                    <a:pt x="9978" y="10916"/>
                  </a:cubicBezTo>
                  <a:cubicBezTo>
                    <a:pt x="9986" y="10916"/>
                    <a:pt x="9994" y="10916"/>
                    <a:pt x="10001" y="10915"/>
                  </a:cubicBezTo>
                  <a:cubicBezTo>
                    <a:pt x="10639" y="10867"/>
                    <a:pt x="14168" y="1602"/>
                    <a:pt x="14168" y="1602"/>
                  </a:cubicBezTo>
                  <a:cubicBezTo>
                    <a:pt x="14168" y="1602"/>
                    <a:pt x="12110" y="229"/>
                    <a:pt x="11422" y="33"/>
                  </a:cubicBezTo>
                  <a:cubicBezTo>
                    <a:pt x="11345" y="11"/>
                    <a:pt x="11242" y="1"/>
                    <a:pt x="11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5469167" y="2327054"/>
              <a:ext cx="376146" cy="619360"/>
            </a:xfrm>
            <a:custGeom>
              <a:avLst/>
              <a:gdLst/>
              <a:ahLst/>
              <a:cxnLst/>
              <a:rect l="l" t="t" r="r" b="b"/>
              <a:pathLst>
                <a:path w="11474" h="18893" extrusionOk="0">
                  <a:moveTo>
                    <a:pt x="982" y="0"/>
                  </a:moveTo>
                  <a:cubicBezTo>
                    <a:pt x="731" y="0"/>
                    <a:pt x="492" y="48"/>
                    <a:pt x="268" y="146"/>
                  </a:cubicBezTo>
                  <a:cubicBezTo>
                    <a:pt x="174" y="188"/>
                    <a:pt x="87" y="239"/>
                    <a:pt x="1" y="297"/>
                  </a:cubicBezTo>
                  <a:cubicBezTo>
                    <a:pt x="1591" y="4901"/>
                    <a:pt x="6544" y="12829"/>
                    <a:pt x="11473" y="18893"/>
                  </a:cubicBezTo>
                  <a:cubicBezTo>
                    <a:pt x="11242" y="16504"/>
                    <a:pt x="10555" y="13651"/>
                    <a:pt x="9421" y="10714"/>
                  </a:cubicBezTo>
                  <a:cubicBezTo>
                    <a:pt x="7012" y="4472"/>
                    <a:pt x="3419" y="0"/>
                    <a:pt x="982"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5250412" y="1438200"/>
              <a:ext cx="136211" cy="78121"/>
            </a:xfrm>
            <a:custGeom>
              <a:avLst/>
              <a:gdLst/>
              <a:ahLst/>
              <a:cxnLst/>
              <a:rect l="l" t="t" r="r" b="b"/>
              <a:pathLst>
                <a:path w="4155" h="2383" extrusionOk="0">
                  <a:moveTo>
                    <a:pt x="523" y="1"/>
                  </a:moveTo>
                  <a:lnTo>
                    <a:pt x="184" y="2031"/>
                  </a:lnTo>
                  <a:cubicBezTo>
                    <a:pt x="184" y="2031"/>
                    <a:pt x="117" y="2156"/>
                    <a:pt x="0" y="2383"/>
                  </a:cubicBezTo>
                  <a:lnTo>
                    <a:pt x="4155" y="1247"/>
                  </a:lnTo>
                  <a:lnTo>
                    <a:pt x="523"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5269130" y="1348902"/>
              <a:ext cx="242853" cy="58910"/>
            </a:xfrm>
            <a:custGeom>
              <a:avLst/>
              <a:gdLst/>
              <a:ahLst/>
              <a:cxnLst/>
              <a:rect l="l" t="t" r="r" b="b"/>
              <a:pathLst>
                <a:path w="7408" h="1797" extrusionOk="0">
                  <a:moveTo>
                    <a:pt x="7407" y="1"/>
                  </a:moveTo>
                  <a:lnTo>
                    <a:pt x="7407" y="1"/>
                  </a:lnTo>
                  <a:cubicBezTo>
                    <a:pt x="7407" y="1"/>
                    <a:pt x="4862" y="439"/>
                    <a:pt x="1056" y="439"/>
                  </a:cubicBezTo>
                  <a:cubicBezTo>
                    <a:pt x="714" y="439"/>
                    <a:pt x="362" y="436"/>
                    <a:pt x="0" y="428"/>
                  </a:cubicBezTo>
                  <a:lnTo>
                    <a:pt x="0" y="428"/>
                  </a:lnTo>
                  <a:cubicBezTo>
                    <a:pt x="45" y="1209"/>
                    <a:pt x="92" y="1706"/>
                    <a:pt x="101" y="1796"/>
                  </a:cubicBezTo>
                  <a:lnTo>
                    <a:pt x="7407"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5129839" y="112788"/>
              <a:ext cx="358346" cy="327005"/>
            </a:xfrm>
            <a:custGeom>
              <a:avLst/>
              <a:gdLst/>
              <a:ahLst/>
              <a:cxnLst/>
              <a:rect l="l" t="t" r="r" b="b"/>
              <a:pathLst>
                <a:path w="10931" h="9975" extrusionOk="0">
                  <a:moveTo>
                    <a:pt x="10930" y="0"/>
                  </a:moveTo>
                  <a:lnTo>
                    <a:pt x="10930" y="0"/>
                  </a:lnTo>
                  <a:cubicBezTo>
                    <a:pt x="9912" y="68"/>
                    <a:pt x="8006" y="638"/>
                    <a:pt x="7354" y="1004"/>
                  </a:cubicBezTo>
                  <a:cubicBezTo>
                    <a:pt x="6570" y="1445"/>
                    <a:pt x="1" y="9975"/>
                    <a:pt x="1" y="9975"/>
                  </a:cubicBezTo>
                  <a:cubicBezTo>
                    <a:pt x="1" y="9975"/>
                    <a:pt x="3204" y="9014"/>
                    <a:pt x="4394" y="8791"/>
                  </a:cubicBezTo>
                  <a:cubicBezTo>
                    <a:pt x="5001" y="8190"/>
                    <a:pt x="5601" y="7565"/>
                    <a:pt x="6184" y="6911"/>
                  </a:cubicBezTo>
                  <a:cubicBezTo>
                    <a:pt x="8349" y="4484"/>
                    <a:pt x="9962" y="2084"/>
                    <a:pt x="10930"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5289029" y="174582"/>
              <a:ext cx="203251" cy="63532"/>
            </a:xfrm>
            <a:custGeom>
              <a:avLst/>
              <a:gdLst/>
              <a:ahLst/>
              <a:cxnLst/>
              <a:rect l="l" t="t" r="r" b="b"/>
              <a:pathLst>
                <a:path w="6200" h="1938" extrusionOk="0">
                  <a:moveTo>
                    <a:pt x="4155" y="1"/>
                  </a:moveTo>
                  <a:cubicBezTo>
                    <a:pt x="3515" y="1"/>
                    <a:pt x="2215" y="225"/>
                    <a:pt x="1136" y="568"/>
                  </a:cubicBezTo>
                  <a:cubicBezTo>
                    <a:pt x="793" y="974"/>
                    <a:pt x="408" y="1439"/>
                    <a:pt x="0" y="1937"/>
                  </a:cubicBezTo>
                  <a:cubicBezTo>
                    <a:pt x="1608" y="1300"/>
                    <a:pt x="3017" y="1149"/>
                    <a:pt x="3639" y="1149"/>
                  </a:cubicBezTo>
                  <a:cubicBezTo>
                    <a:pt x="3769" y="1149"/>
                    <a:pt x="3865" y="1156"/>
                    <a:pt x="3921" y="1166"/>
                  </a:cubicBezTo>
                  <a:cubicBezTo>
                    <a:pt x="4324" y="1240"/>
                    <a:pt x="5610" y="1753"/>
                    <a:pt x="5610" y="1753"/>
                  </a:cubicBezTo>
                  <a:lnTo>
                    <a:pt x="6199" y="761"/>
                  </a:lnTo>
                  <a:cubicBezTo>
                    <a:pt x="6199" y="761"/>
                    <a:pt x="5133" y="81"/>
                    <a:pt x="4324" y="7"/>
                  </a:cubicBezTo>
                  <a:cubicBezTo>
                    <a:pt x="4274" y="3"/>
                    <a:pt x="4218" y="1"/>
                    <a:pt x="4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5301159" y="183269"/>
              <a:ext cx="178206" cy="45404"/>
            </a:xfrm>
            <a:custGeom>
              <a:avLst/>
              <a:gdLst/>
              <a:ahLst/>
              <a:cxnLst/>
              <a:rect l="l" t="t" r="r" b="b"/>
              <a:pathLst>
                <a:path w="5436" h="1385" extrusionOk="0">
                  <a:moveTo>
                    <a:pt x="3544" y="1"/>
                  </a:moveTo>
                  <a:cubicBezTo>
                    <a:pt x="3001" y="1"/>
                    <a:pt x="1648" y="213"/>
                    <a:pt x="758" y="467"/>
                  </a:cubicBezTo>
                  <a:cubicBezTo>
                    <a:pt x="494" y="781"/>
                    <a:pt x="302" y="1013"/>
                    <a:pt x="0" y="1384"/>
                  </a:cubicBezTo>
                  <a:cubicBezTo>
                    <a:pt x="1392" y="889"/>
                    <a:pt x="2753" y="725"/>
                    <a:pt x="3258" y="725"/>
                  </a:cubicBezTo>
                  <a:cubicBezTo>
                    <a:pt x="3331" y="725"/>
                    <a:pt x="3386" y="728"/>
                    <a:pt x="3421" y="735"/>
                  </a:cubicBezTo>
                  <a:cubicBezTo>
                    <a:pt x="3674" y="781"/>
                    <a:pt x="4775" y="1099"/>
                    <a:pt x="5118" y="1231"/>
                  </a:cubicBezTo>
                  <a:lnTo>
                    <a:pt x="5435" y="697"/>
                  </a:lnTo>
                  <a:cubicBezTo>
                    <a:pt x="5435" y="697"/>
                    <a:pt x="4360" y="70"/>
                    <a:pt x="3661" y="5"/>
                  </a:cubicBezTo>
                  <a:cubicBezTo>
                    <a:pt x="3628" y="2"/>
                    <a:pt x="3589" y="1"/>
                    <a:pt x="3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5345709" y="183302"/>
              <a:ext cx="91135" cy="32487"/>
            </a:xfrm>
            <a:custGeom>
              <a:avLst/>
              <a:gdLst/>
              <a:ahLst/>
              <a:cxnLst/>
              <a:rect l="l" t="t" r="r" b="b"/>
              <a:pathLst>
                <a:path w="2780" h="991" extrusionOk="0">
                  <a:moveTo>
                    <a:pt x="2192" y="0"/>
                  </a:moveTo>
                  <a:cubicBezTo>
                    <a:pt x="1992" y="0"/>
                    <a:pt x="1677" y="29"/>
                    <a:pt x="1316" y="78"/>
                  </a:cubicBezTo>
                  <a:cubicBezTo>
                    <a:pt x="971" y="413"/>
                    <a:pt x="526" y="728"/>
                    <a:pt x="0" y="990"/>
                  </a:cubicBezTo>
                  <a:cubicBezTo>
                    <a:pt x="671" y="838"/>
                    <a:pt x="1255" y="759"/>
                    <a:pt x="1639" y="734"/>
                  </a:cubicBezTo>
                  <a:cubicBezTo>
                    <a:pt x="1971" y="501"/>
                    <a:pt x="2355" y="290"/>
                    <a:pt x="2779" y="110"/>
                  </a:cubicBezTo>
                  <a:cubicBezTo>
                    <a:pt x="2613" y="57"/>
                    <a:pt x="2448" y="18"/>
                    <a:pt x="2302" y="4"/>
                  </a:cubicBezTo>
                  <a:cubicBezTo>
                    <a:pt x="2271" y="2"/>
                    <a:pt x="2234" y="0"/>
                    <a:pt x="2192"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5445990" y="149471"/>
              <a:ext cx="148308" cy="320875"/>
            </a:xfrm>
            <a:custGeom>
              <a:avLst/>
              <a:gdLst/>
              <a:ahLst/>
              <a:cxnLst/>
              <a:rect l="l" t="t" r="r" b="b"/>
              <a:pathLst>
                <a:path w="4524" h="9788" extrusionOk="0">
                  <a:moveTo>
                    <a:pt x="3791" y="0"/>
                  </a:moveTo>
                  <a:cubicBezTo>
                    <a:pt x="3360" y="3231"/>
                    <a:pt x="122" y="8913"/>
                    <a:pt x="1" y="9721"/>
                  </a:cubicBezTo>
                  <a:cubicBezTo>
                    <a:pt x="143" y="9763"/>
                    <a:pt x="258" y="9787"/>
                    <a:pt x="333" y="9787"/>
                  </a:cubicBezTo>
                  <a:cubicBezTo>
                    <a:pt x="342" y="9787"/>
                    <a:pt x="350" y="9787"/>
                    <a:pt x="357" y="9786"/>
                  </a:cubicBezTo>
                  <a:cubicBezTo>
                    <a:pt x="995" y="9738"/>
                    <a:pt x="4524" y="473"/>
                    <a:pt x="4524" y="473"/>
                  </a:cubicBezTo>
                  <a:cubicBezTo>
                    <a:pt x="4524" y="473"/>
                    <a:pt x="4213" y="266"/>
                    <a:pt x="3791"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5449268" y="337279"/>
              <a:ext cx="33766" cy="33799"/>
            </a:xfrm>
            <a:custGeom>
              <a:avLst/>
              <a:gdLst/>
              <a:ahLst/>
              <a:cxnLst/>
              <a:rect l="l" t="t" r="r" b="b"/>
              <a:pathLst>
                <a:path w="1030" h="1031" extrusionOk="0">
                  <a:moveTo>
                    <a:pt x="514" y="1"/>
                  </a:moveTo>
                  <a:cubicBezTo>
                    <a:pt x="230" y="1"/>
                    <a:pt x="1" y="232"/>
                    <a:pt x="1" y="516"/>
                  </a:cubicBezTo>
                  <a:cubicBezTo>
                    <a:pt x="1" y="801"/>
                    <a:pt x="230" y="1031"/>
                    <a:pt x="514" y="1031"/>
                  </a:cubicBezTo>
                  <a:cubicBezTo>
                    <a:pt x="799" y="1031"/>
                    <a:pt x="1029" y="801"/>
                    <a:pt x="1029" y="516"/>
                  </a:cubicBezTo>
                  <a:cubicBezTo>
                    <a:pt x="1029" y="232"/>
                    <a:pt x="799" y="1"/>
                    <a:pt x="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5576594" y="236048"/>
              <a:ext cx="109100" cy="111526"/>
            </a:xfrm>
            <a:custGeom>
              <a:avLst/>
              <a:gdLst/>
              <a:ahLst/>
              <a:cxnLst/>
              <a:rect l="l" t="t" r="r" b="b"/>
              <a:pathLst>
                <a:path w="3328" h="3402" extrusionOk="0">
                  <a:moveTo>
                    <a:pt x="81" y="1"/>
                  </a:moveTo>
                  <a:cubicBezTo>
                    <a:pt x="29" y="192"/>
                    <a:pt x="1" y="392"/>
                    <a:pt x="1" y="596"/>
                  </a:cubicBezTo>
                  <a:cubicBezTo>
                    <a:pt x="1" y="2109"/>
                    <a:pt x="1478" y="3340"/>
                    <a:pt x="3328" y="3401"/>
                  </a:cubicBezTo>
                  <a:cubicBezTo>
                    <a:pt x="3300" y="3065"/>
                    <a:pt x="3146" y="2722"/>
                    <a:pt x="2699" y="2523"/>
                  </a:cubicBezTo>
                  <a:cubicBezTo>
                    <a:pt x="2671" y="2368"/>
                    <a:pt x="2598" y="2208"/>
                    <a:pt x="2464" y="2048"/>
                  </a:cubicBezTo>
                  <a:cubicBezTo>
                    <a:pt x="2464" y="2048"/>
                    <a:pt x="2580" y="376"/>
                    <a:pt x="1202" y="376"/>
                  </a:cubicBezTo>
                  <a:cubicBezTo>
                    <a:pt x="1024" y="376"/>
                    <a:pt x="821" y="404"/>
                    <a:pt x="590" y="467"/>
                  </a:cubicBezTo>
                  <a:cubicBezTo>
                    <a:pt x="590" y="467"/>
                    <a:pt x="401" y="248"/>
                    <a:pt x="8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5414257" y="543380"/>
              <a:ext cx="94151" cy="41863"/>
            </a:xfrm>
            <a:custGeom>
              <a:avLst/>
              <a:gdLst/>
              <a:ahLst/>
              <a:cxnLst/>
              <a:rect l="l" t="t" r="r" b="b"/>
              <a:pathLst>
                <a:path w="2872" h="1277" extrusionOk="0">
                  <a:moveTo>
                    <a:pt x="2402" y="1"/>
                  </a:moveTo>
                  <a:cubicBezTo>
                    <a:pt x="2402" y="1"/>
                    <a:pt x="1798" y="955"/>
                    <a:pt x="710" y="955"/>
                  </a:cubicBezTo>
                  <a:cubicBezTo>
                    <a:pt x="493" y="955"/>
                    <a:pt x="256" y="917"/>
                    <a:pt x="1" y="825"/>
                  </a:cubicBezTo>
                  <a:lnTo>
                    <a:pt x="1" y="978"/>
                  </a:lnTo>
                  <a:cubicBezTo>
                    <a:pt x="406" y="1194"/>
                    <a:pt x="779" y="1277"/>
                    <a:pt x="1113" y="1277"/>
                  </a:cubicBezTo>
                  <a:cubicBezTo>
                    <a:pt x="2200" y="1277"/>
                    <a:pt x="2872" y="401"/>
                    <a:pt x="2872" y="401"/>
                  </a:cubicBez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5437401" y="601470"/>
              <a:ext cx="43437" cy="10851"/>
            </a:xfrm>
            <a:custGeom>
              <a:avLst/>
              <a:gdLst/>
              <a:ahLst/>
              <a:cxnLst/>
              <a:rect l="l" t="t" r="r" b="b"/>
              <a:pathLst>
                <a:path w="1325" h="331" extrusionOk="0">
                  <a:moveTo>
                    <a:pt x="662" y="0"/>
                  </a:moveTo>
                  <a:cubicBezTo>
                    <a:pt x="296" y="0"/>
                    <a:pt x="0" y="74"/>
                    <a:pt x="0" y="166"/>
                  </a:cubicBezTo>
                  <a:cubicBezTo>
                    <a:pt x="0" y="257"/>
                    <a:pt x="296" y="331"/>
                    <a:pt x="662" y="331"/>
                  </a:cubicBezTo>
                  <a:cubicBezTo>
                    <a:pt x="1027" y="331"/>
                    <a:pt x="1325" y="257"/>
                    <a:pt x="1325" y="166"/>
                  </a:cubicBezTo>
                  <a:cubicBezTo>
                    <a:pt x="1325" y="74"/>
                    <a:pt x="1027" y="0"/>
                    <a:pt x="662"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5489557" y="683589"/>
              <a:ext cx="111198" cy="62516"/>
            </a:xfrm>
            <a:custGeom>
              <a:avLst/>
              <a:gdLst/>
              <a:ahLst/>
              <a:cxnLst/>
              <a:rect l="l" t="t" r="r" b="b"/>
              <a:pathLst>
                <a:path w="3392" h="1907" extrusionOk="0">
                  <a:moveTo>
                    <a:pt x="878" y="0"/>
                  </a:moveTo>
                  <a:cubicBezTo>
                    <a:pt x="878" y="0"/>
                    <a:pt x="1" y="1092"/>
                    <a:pt x="566" y="1906"/>
                  </a:cubicBezTo>
                  <a:cubicBezTo>
                    <a:pt x="773" y="1754"/>
                    <a:pt x="892" y="1631"/>
                    <a:pt x="892" y="1631"/>
                  </a:cubicBezTo>
                  <a:cubicBezTo>
                    <a:pt x="892" y="1631"/>
                    <a:pt x="1355" y="1900"/>
                    <a:pt x="2003" y="1900"/>
                  </a:cubicBezTo>
                  <a:cubicBezTo>
                    <a:pt x="2151" y="1900"/>
                    <a:pt x="2308" y="1886"/>
                    <a:pt x="2472" y="1852"/>
                  </a:cubicBezTo>
                  <a:cubicBezTo>
                    <a:pt x="2694" y="1805"/>
                    <a:pt x="2884" y="1725"/>
                    <a:pt x="3051" y="1624"/>
                  </a:cubicBezTo>
                  <a:cubicBezTo>
                    <a:pt x="2946" y="1289"/>
                    <a:pt x="3391" y="1024"/>
                    <a:pt x="3391" y="1024"/>
                  </a:cubicBezTo>
                  <a:cubicBezTo>
                    <a:pt x="3391" y="1024"/>
                    <a:pt x="2922" y="967"/>
                    <a:pt x="3059" y="831"/>
                  </a:cubicBezTo>
                  <a:lnTo>
                    <a:pt x="3059" y="831"/>
                  </a:lnTo>
                  <a:cubicBezTo>
                    <a:pt x="2975" y="837"/>
                    <a:pt x="2893" y="839"/>
                    <a:pt x="2814" y="839"/>
                  </a:cubicBezTo>
                  <a:cubicBezTo>
                    <a:pt x="1418" y="839"/>
                    <a:pt x="878" y="0"/>
                    <a:pt x="878"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5385474" y="707488"/>
              <a:ext cx="98839" cy="57959"/>
            </a:xfrm>
            <a:custGeom>
              <a:avLst/>
              <a:gdLst/>
              <a:ahLst/>
              <a:cxnLst/>
              <a:rect l="l" t="t" r="r" b="b"/>
              <a:pathLst>
                <a:path w="3015" h="1768" extrusionOk="0">
                  <a:moveTo>
                    <a:pt x="610" y="1"/>
                  </a:moveTo>
                  <a:cubicBezTo>
                    <a:pt x="610" y="1"/>
                    <a:pt x="0" y="853"/>
                    <a:pt x="239" y="1655"/>
                  </a:cubicBezTo>
                  <a:cubicBezTo>
                    <a:pt x="559" y="1553"/>
                    <a:pt x="794" y="1454"/>
                    <a:pt x="794" y="1454"/>
                  </a:cubicBezTo>
                  <a:cubicBezTo>
                    <a:pt x="794" y="1454"/>
                    <a:pt x="1193" y="1767"/>
                    <a:pt x="1990" y="1767"/>
                  </a:cubicBezTo>
                  <a:cubicBezTo>
                    <a:pt x="2099" y="1767"/>
                    <a:pt x="2214" y="1761"/>
                    <a:pt x="2338" y="1748"/>
                  </a:cubicBezTo>
                  <a:cubicBezTo>
                    <a:pt x="2584" y="1721"/>
                    <a:pt x="2810" y="1659"/>
                    <a:pt x="3014" y="1579"/>
                  </a:cubicBezTo>
                  <a:cubicBezTo>
                    <a:pt x="1272" y="1352"/>
                    <a:pt x="610" y="1"/>
                    <a:pt x="610"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5301355" y="634974"/>
              <a:ext cx="60779" cy="83366"/>
            </a:xfrm>
            <a:custGeom>
              <a:avLst/>
              <a:gdLst/>
              <a:ahLst/>
              <a:cxnLst/>
              <a:rect l="l" t="t" r="r" b="b"/>
              <a:pathLst>
                <a:path w="1854" h="2543" extrusionOk="0">
                  <a:moveTo>
                    <a:pt x="811" y="1"/>
                  </a:moveTo>
                  <a:cubicBezTo>
                    <a:pt x="562" y="1"/>
                    <a:pt x="303" y="33"/>
                    <a:pt x="76" y="126"/>
                  </a:cubicBezTo>
                  <a:cubicBezTo>
                    <a:pt x="328" y="537"/>
                    <a:pt x="639" y="798"/>
                    <a:pt x="639" y="798"/>
                  </a:cubicBezTo>
                  <a:cubicBezTo>
                    <a:pt x="639" y="798"/>
                    <a:pt x="0" y="2078"/>
                    <a:pt x="304" y="2542"/>
                  </a:cubicBezTo>
                  <a:cubicBezTo>
                    <a:pt x="612" y="988"/>
                    <a:pt x="1853" y="155"/>
                    <a:pt x="1853" y="155"/>
                  </a:cubicBezTo>
                  <a:cubicBezTo>
                    <a:pt x="1853" y="155"/>
                    <a:pt x="1357" y="1"/>
                    <a:pt x="81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4871517" y="1733108"/>
              <a:ext cx="110936" cy="177845"/>
            </a:xfrm>
            <a:custGeom>
              <a:avLst/>
              <a:gdLst/>
              <a:ahLst/>
              <a:cxnLst/>
              <a:rect l="l" t="t" r="r" b="b"/>
              <a:pathLst>
                <a:path w="3384" h="5425" extrusionOk="0">
                  <a:moveTo>
                    <a:pt x="1993" y="1"/>
                  </a:moveTo>
                  <a:cubicBezTo>
                    <a:pt x="1232" y="1"/>
                    <a:pt x="427" y="1046"/>
                    <a:pt x="223" y="1933"/>
                  </a:cubicBezTo>
                  <a:cubicBezTo>
                    <a:pt x="1" y="2889"/>
                    <a:pt x="1035" y="4115"/>
                    <a:pt x="1840" y="5241"/>
                  </a:cubicBezTo>
                  <a:cubicBezTo>
                    <a:pt x="1932" y="5369"/>
                    <a:pt x="2068" y="5425"/>
                    <a:pt x="2223" y="5425"/>
                  </a:cubicBezTo>
                  <a:cubicBezTo>
                    <a:pt x="2690" y="5425"/>
                    <a:pt x="3319" y="4920"/>
                    <a:pt x="3347" y="4396"/>
                  </a:cubicBezTo>
                  <a:cubicBezTo>
                    <a:pt x="3384" y="3696"/>
                    <a:pt x="2133" y="2300"/>
                    <a:pt x="2758" y="1159"/>
                  </a:cubicBezTo>
                  <a:cubicBezTo>
                    <a:pt x="3056" y="620"/>
                    <a:pt x="2979" y="205"/>
                    <a:pt x="2171" y="21"/>
                  </a:cubicBezTo>
                  <a:cubicBezTo>
                    <a:pt x="2112" y="7"/>
                    <a:pt x="2053"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p:nvPr/>
          </p:nvSpPr>
          <p:spPr>
            <a:xfrm>
              <a:off x="4702722" y="1765202"/>
              <a:ext cx="115984" cy="176042"/>
            </a:xfrm>
            <a:custGeom>
              <a:avLst/>
              <a:gdLst/>
              <a:ahLst/>
              <a:cxnLst/>
              <a:rect l="l" t="t" r="r" b="b"/>
              <a:pathLst>
                <a:path w="3538" h="5370" extrusionOk="0">
                  <a:moveTo>
                    <a:pt x="1731" y="1"/>
                  </a:moveTo>
                  <a:cubicBezTo>
                    <a:pt x="937" y="1"/>
                    <a:pt x="207" y="1193"/>
                    <a:pt x="106" y="2136"/>
                  </a:cubicBezTo>
                  <a:cubicBezTo>
                    <a:pt x="0" y="3112"/>
                    <a:pt x="1172" y="4206"/>
                    <a:pt x="2105" y="5229"/>
                  </a:cubicBezTo>
                  <a:cubicBezTo>
                    <a:pt x="2195" y="5327"/>
                    <a:pt x="2310" y="5369"/>
                    <a:pt x="2436" y="5369"/>
                  </a:cubicBezTo>
                  <a:cubicBezTo>
                    <a:pt x="2910" y="5369"/>
                    <a:pt x="3538" y="4761"/>
                    <a:pt x="3501" y="4209"/>
                  </a:cubicBezTo>
                  <a:cubicBezTo>
                    <a:pt x="3456" y="3512"/>
                    <a:pt x="2048" y="2273"/>
                    <a:pt x="2533" y="1067"/>
                  </a:cubicBezTo>
                  <a:cubicBezTo>
                    <a:pt x="2762" y="496"/>
                    <a:pt x="2637" y="91"/>
                    <a:pt x="1812" y="5"/>
                  </a:cubicBezTo>
                  <a:cubicBezTo>
                    <a:pt x="1785" y="2"/>
                    <a:pt x="1758" y="1"/>
                    <a:pt x="1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6"/>
            <p:cNvSpPr/>
            <p:nvPr/>
          </p:nvSpPr>
          <p:spPr>
            <a:xfrm>
              <a:off x="4787070" y="1736026"/>
              <a:ext cx="116050" cy="191155"/>
            </a:xfrm>
            <a:custGeom>
              <a:avLst/>
              <a:gdLst/>
              <a:ahLst/>
              <a:cxnLst/>
              <a:rect l="l" t="t" r="r" b="b"/>
              <a:pathLst>
                <a:path w="3540" h="5831" extrusionOk="0">
                  <a:moveTo>
                    <a:pt x="1630" y="1"/>
                  </a:moveTo>
                  <a:cubicBezTo>
                    <a:pt x="836" y="1"/>
                    <a:pt x="209" y="1525"/>
                    <a:pt x="106" y="2475"/>
                  </a:cubicBezTo>
                  <a:cubicBezTo>
                    <a:pt x="1" y="3449"/>
                    <a:pt x="984" y="4681"/>
                    <a:pt x="1915" y="5704"/>
                  </a:cubicBezTo>
                  <a:cubicBezTo>
                    <a:pt x="1996" y="5791"/>
                    <a:pt x="2104" y="5830"/>
                    <a:pt x="2226" y="5830"/>
                  </a:cubicBezTo>
                  <a:cubicBezTo>
                    <a:pt x="2753" y="5830"/>
                    <a:pt x="3539" y="5115"/>
                    <a:pt x="3503" y="4548"/>
                  </a:cubicBezTo>
                  <a:cubicBezTo>
                    <a:pt x="3456" y="3851"/>
                    <a:pt x="2048" y="2612"/>
                    <a:pt x="2533" y="1406"/>
                  </a:cubicBezTo>
                  <a:cubicBezTo>
                    <a:pt x="2763" y="833"/>
                    <a:pt x="2520" y="92"/>
                    <a:pt x="1695" y="4"/>
                  </a:cubicBezTo>
                  <a:cubicBezTo>
                    <a:pt x="1673" y="2"/>
                    <a:pt x="1652" y="1"/>
                    <a:pt x="1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6"/>
            <p:cNvSpPr/>
            <p:nvPr/>
          </p:nvSpPr>
          <p:spPr>
            <a:xfrm>
              <a:off x="4716064" y="1642728"/>
              <a:ext cx="224560" cy="144046"/>
            </a:xfrm>
            <a:custGeom>
              <a:avLst/>
              <a:gdLst/>
              <a:ahLst/>
              <a:cxnLst/>
              <a:rect l="l" t="t" r="r" b="b"/>
              <a:pathLst>
                <a:path w="6850" h="4394" extrusionOk="0">
                  <a:moveTo>
                    <a:pt x="5826" y="0"/>
                  </a:moveTo>
                  <a:cubicBezTo>
                    <a:pt x="5684" y="0"/>
                    <a:pt x="5511" y="41"/>
                    <a:pt x="5302" y="132"/>
                  </a:cubicBezTo>
                  <a:cubicBezTo>
                    <a:pt x="3787" y="792"/>
                    <a:pt x="1" y="3439"/>
                    <a:pt x="368" y="3954"/>
                  </a:cubicBezTo>
                  <a:cubicBezTo>
                    <a:pt x="557" y="4218"/>
                    <a:pt x="1589" y="4394"/>
                    <a:pt x="2712" y="4394"/>
                  </a:cubicBezTo>
                  <a:cubicBezTo>
                    <a:pt x="3779" y="4394"/>
                    <a:pt x="4929" y="4235"/>
                    <a:pt x="5516" y="3844"/>
                  </a:cubicBezTo>
                  <a:cubicBezTo>
                    <a:pt x="5626" y="3770"/>
                    <a:pt x="6141" y="2778"/>
                    <a:pt x="5773" y="2519"/>
                  </a:cubicBezTo>
                  <a:cubicBezTo>
                    <a:pt x="5690" y="2462"/>
                    <a:pt x="5564" y="2439"/>
                    <a:pt x="5419" y="2439"/>
                  </a:cubicBezTo>
                  <a:cubicBezTo>
                    <a:pt x="4920" y="2439"/>
                    <a:pt x="4192" y="2704"/>
                    <a:pt x="4192" y="2704"/>
                  </a:cubicBezTo>
                  <a:cubicBezTo>
                    <a:pt x="4192" y="2704"/>
                    <a:pt x="4560" y="2447"/>
                    <a:pt x="5442" y="2263"/>
                  </a:cubicBezTo>
                  <a:cubicBezTo>
                    <a:pt x="6217" y="2101"/>
                    <a:pt x="6849"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6"/>
            <p:cNvSpPr/>
            <p:nvPr/>
          </p:nvSpPr>
          <p:spPr>
            <a:xfrm>
              <a:off x="5907070" y="1477047"/>
              <a:ext cx="287863" cy="234395"/>
            </a:xfrm>
            <a:custGeom>
              <a:avLst/>
              <a:gdLst/>
              <a:ahLst/>
              <a:cxnLst/>
              <a:rect l="l" t="t" r="r" b="b"/>
              <a:pathLst>
                <a:path w="8781" h="7150" extrusionOk="0">
                  <a:moveTo>
                    <a:pt x="4738" y="0"/>
                  </a:moveTo>
                  <a:cubicBezTo>
                    <a:pt x="4635" y="0"/>
                    <a:pt x="4531" y="1"/>
                    <a:pt x="4428" y="3"/>
                  </a:cubicBezTo>
                  <a:cubicBezTo>
                    <a:pt x="6174" y="175"/>
                    <a:pt x="7400" y="719"/>
                    <a:pt x="7477" y="1478"/>
                  </a:cubicBezTo>
                  <a:cubicBezTo>
                    <a:pt x="7590" y="2596"/>
                    <a:pt x="5183" y="3757"/>
                    <a:pt x="2099" y="4071"/>
                  </a:cubicBezTo>
                  <a:cubicBezTo>
                    <a:pt x="1576" y="4124"/>
                    <a:pt x="1069" y="4149"/>
                    <a:pt x="585" y="4149"/>
                  </a:cubicBezTo>
                  <a:cubicBezTo>
                    <a:pt x="386" y="4149"/>
                    <a:pt x="191" y="4145"/>
                    <a:pt x="0" y="4136"/>
                  </a:cubicBezTo>
                  <a:lnTo>
                    <a:pt x="0" y="4136"/>
                  </a:lnTo>
                  <a:cubicBezTo>
                    <a:pt x="304" y="4947"/>
                    <a:pt x="853" y="5879"/>
                    <a:pt x="1554" y="6889"/>
                  </a:cubicBezTo>
                  <a:cubicBezTo>
                    <a:pt x="1681" y="7072"/>
                    <a:pt x="1975" y="7150"/>
                    <a:pt x="2372" y="7150"/>
                  </a:cubicBezTo>
                  <a:cubicBezTo>
                    <a:pt x="4053" y="7150"/>
                    <a:pt x="7583" y="5765"/>
                    <a:pt x="8119" y="5110"/>
                  </a:cubicBezTo>
                  <a:cubicBezTo>
                    <a:pt x="8780" y="4302"/>
                    <a:pt x="8706" y="2611"/>
                    <a:pt x="8045" y="994"/>
                  </a:cubicBezTo>
                  <a:cubicBezTo>
                    <a:pt x="7728" y="218"/>
                    <a:pt x="6245" y="0"/>
                    <a:pt x="4738"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p:nvPr/>
          </p:nvSpPr>
          <p:spPr>
            <a:xfrm>
              <a:off x="5942343" y="1222658"/>
              <a:ext cx="72515" cy="208333"/>
            </a:xfrm>
            <a:custGeom>
              <a:avLst/>
              <a:gdLst/>
              <a:ahLst/>
              <a:cxnLst/>
              <a:rect l="l" t="t" r="r" b="b"/>
              <a:pathLst>
                <a:path w="2212" h="6355" extrusionOk="0">
                  <a:moveTo>
                    <a:pt x="2120" y="1"/>
                  </a:moveTo>
                  <a:lnTo>
                    <a:pt x="2120" y="1"/>
                  </a:lnTo>
                  <a:cubicBezTo>
                    <a:pt x="1330" y="354"/>
                    <a:pt x="581" y="836"/>
                    <a:pt x="1" y="1253"/>
                  </a:cubicBezTo>
                  <a:cubicBezTo>
                    <a:pt x="291" y="4218"/>
                    <a:pt x="815" y="6354"/>
                    <a:pt x="1310" y="6354"/>
                  </a:cubicBezTo>
                  <a:cubicBezTo>
                    <a:pt x="1313" y="6354"/>
                    <a:pt x="1316" y="6354"/>
                    <a:pt x="1319" y="6354"/>
                  </a:cubicBezTo>
                  <a:cubicBezTo>
                    <a:pt x="1881" y="6327"/>
                    <a:pt x="2212" y="3571"/>
                    <a:pt x="2120"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6"/>
            <p:cNvSpPr/>
            <p:nvPr/>
          </p:nvSpPr>
          <p:spPr>
            <a:xfrm>
              <a:off x="5929722" y="1503142"/>
              <a:ext cx="54255" cy="85234"/>
            </a:xfrm>
            <a:custGeom>
              <a:avLst/>
              <a:gdLst/>
              <a:ahLst/>
              <a:cxnLst/>
              <a:rect l="l" t="t" r="r" b="b"/>
              <a:pathLst>
                <a:path w="1655" h="2600" extrusionOk="0">
                  <a:moveTo>
                    <a:pt x="1152" y="1"/>
                  </a:moveTo>
                  <a:cubicBezTo>
                    <a:pt x="1084" y="1"/>
                    <a:pt x="1010" y="19"/>
                    <a:pt x="933" y="56"/>
                  </a:cubicBezTo>
                  <a:cubicBezTo>
                    <a:pt x="502" y="261"/>
                    <a:pt x="107" y="986"/>
                    <a:pt x="49" y="1673"/>
                  </a:cubicBezTo>
                  <a:cubicBezTo>
                    <a:pt x="1" y="2236"/>
                    <a:pt x="195" y="2600"/>
                    <a:pt x="503" y="2600"/>
                  </a:cubicBezTo>
                  <a:cubicBezTo>
                    <a:pt x="571" y="2600"/>
                    <a:pt x="645" y="2582"/>
                    <a:pt x="723" y="2544"/>
                  </a:cubicBezTo>
                  <a:cubicBezTo>
                    <a:pt x="1153" y="2339"/>
                    <a:pt x="1550" y="1614"/>
                    <a:pt x="1608" y="927"/>
                  </a:cubicBezTo>
                  <a:cubicBezTo>
                    <a:pt x="1655" y="364"/>
                    <a:pt x="1460" y="1"/>
                    <a:pt x="1152"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6"/>
            <p:cNvSpPr/>
            <p:nvPr/>
          </p:nvSpPr>
          <p:spPr>
            <a:xfrm>
              <a:off x="5563940" y="1062878"/>
              <a:ext cx="40618" cy="61041"/>
            </a:xfrm>
            <a:custGeom>
              <a:avLst/>
              <a:gdLst/>
              <a:ahLst/>
              <a:cxnLst/>
              <a:rect l="l" t="t" r="r" b="b"/>
              <a:pathLst>
                <a:path w="1239" h="1862" extrusionOk="0">
                  <a:moveTo>
                    <a:pt x="585" y="1"/>
                  </a:moveTo>
                  <a:cubicBezTo>
                    <a:pt x="577" y="1"/>
                    <a:pt x="570" y="1"/>
                    <a:pt x="562" y="1"/>
                  </a:cubicBezTo>
                  <a:cubicBezTo>
                    <a:pt x="237" y="23"/>
                    <a:pt x="0" y="454"/>
                    <a:pt x="33" y="968"/>
                  </a:cubicBezTo>
                  <a:cubicBezTo>
                    <a:pt x="64" y="1468"/>
                    <a:pt x="339" y="1861"/>
                    <a:pt x="654" y="1861"/>
                  </a:cubicBezTo>
                  <a:cubicBezTo>
                    <a:pt x="662" y="1861"/>
                    <a:pt x="670" y="1861"/>
                    <a:pt x="678" y="1860"/>
                  </a:cubicBezTo>
                  <a:cubicBezTo>
                    <a:pt x="1001" y="1841"/>
                    <a:pt x="1239" y="1407"/>
                    <a:pt x="1207" y="894"/>
                  </a:cubicBezTo>
                  <a:cubicBezTo>
                    <a:pt x="1176" y="393"/>
                    <a:pt x="899" y="1"/>
                    <a:pt x="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6"/>
            <p:cNvSpPr/>
            <p:nvPr/>
          </p:nvSpPr>
          <p:spPr>
            <a:xfrm>
              <a:off x="5296405" y="1088678"/>
              <a:ext cx="42191" cy="60844"/>
            </a:xfrm>
            <a:custGeom>
              <a:avLst/>
              <a:gdLst/>
              <a:ahLst/>
              <a:cxnLst/>
              <a:rect l="l" t="t" r="r" b="b"/>
              <a:pathLst>
                <a:path w="1287" h="1856" extrusionOk="0">
                  <a:moveTo>
                    <a:pt x="707" y="0"/>
                  </a:moveTo>
                  <a:cubicBezTo>
                    <a:pt x="401" y="0"/>
                    <a:pt x="115" y="372"/>
                    <a:pt x="59" y="860"/>
                  </a:cubicBezTo>
                  <a:cubicBezTo>
                    <a:pt x="0" y="1372"/>
                    <a:pt x="215" y="1816"/>
                    <a:pt x="536" y="1853"/>
                  </a:cubicBezTo>
                  <a:cubicBezTo>
                    <a:pt x="551" y="1854"/>
                    <a:pt x="566" y="1855"/>
                    <a:pt x="580" y="1855"/>
                  </a:cubicBezTo>
                  <a:cubicBezTo>
                    <a:pt x="887" y="1855"/>
                    <a:pt x="1172" y="1482"/>
                    <a:pt x="1228" y="995"/>
                  </a:cubicBezTo>
                  <a:cubicBezTo>
                    <a:pt x="1287" y="484"/>
                    <a:pt x="1072" y="40"/>
                    <a:pt x="749" y="3"/>
                  </a:cubicBezTo>
                  <a:cubicBezTo>
                    <a:pt x="735" y="1"/>
                    <a:pt x="721"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6"/>
            <p:cNvSpPr/>
            <p:nvPr/>
          </p:nvSpPr>
          <p:spPr>
            <a:xfrm>
              <a:off x="5070340" y="1343657"/>
              <a:ext cx="169912" cy="130048"/>
            </a:xfrm>
            <a:custGeom>
              <a:avLst/>
              <a:gdLst/>
              <a:ahLst/>
              <a:cxnLst/>
              <a:rect l="l" t="t" r="r" b="b"/>
              <a:pathLst>
                <a:path w="5183" h="3967" extrusionOk="0">
                  <a:moveTo>
                    <a:pt x="1719" y="1"/>
                  </a:moveTo>
                  <a:cubicBezTo>
                    <a:pt x="1673" y="186"/>
                    <a:pt x="1627" y="333"/>
                    <a:pt x="1583" y="429"/>
                  </a:cubicBezTo>
                  <a:cubicBezTo>
                    <a:pt x="1372" y="896"/>
                    <a:pt x="792" y="1366"/>
                    <a:pt x="1" y="2211"/>
                  </a:cubicBezTo>
                  <a:cubicBezTo>
                    <a:pt x="282" y="2427"/>
                    <a:pt x="584" y="2637"/>
                    <a:pt x="908" y="2837"/>
                  </a:cubicBezTo>
                  <a:cubicBezTo>
                    <a:pt x="2095" y="3567"/>
                    <a:pt x="3250" y="3966"/>
                    <a:pt x="4010" y="3966"/>
                  </a:cubicBezTo>
                  <a:cubicBezTo>
                    <a:pt x="4431" y="3966"/>
                    <a:pt x="4732" y="3844"/>
                    <a:pt x="4850" y="3587"/>
                  </a:cubicBezTo>
                  <a:cubicBezTo>
                    <a:pt x="5182" y="2867"/>
                    <a:pt x="3956" y="1364"/>
                    <a:pt x="2112" y="230"/>
                  </a:cubicBezTo>
                  <a:cubicBezTo>
                    <a:pt x="1981" y="149"/>
                    <a:pt x="1849" y="73"/>
                    <a:pt x="1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6"/>
            <p:cNvSpPr/>
            <p:nvPr/>
          </p:nvSpPr>
          <p:spPr>
            <a:xfrm>
              <a:off x="5688676" y="1340838"/>
              <a:ext cx="197416" cy="96905"/>
            </a:xfrm>
            <a:custGeom>
              <a:avLst/>
              <a:gdLst/>
              <a:ahLst/>
              <a:cxnLst/>
              <a:rect l="l" t="t" r="r" b="b"/>
              <a:pathLst>
                <a:path w="6022" h="2956" extrusionOk="0">
                  <a:moveTo>
                    <a:pt x="442" y="0"/>
                  </a:moveTo>
                  <a:lnTo>
                    <a:pt x="1" y="1619"/>
                  </a:lnTo>
                  <a:cubicBezTo>
                    <a:pt x="338" y="1583"/>
                    <a:pt x="662" y="1567"/>
                    <a:pt x="973" y="1567"/>
                  </a:cubicBezTo>
                  <a:cubicBezTo>
                    <a:pt x="3846" y="1567"/>
                    <a:pt x="5554" y="2956"/>
                    <a:pt x="5554" y="2956"/>
                  </a:cubicBezTo>
                  <a:cubicBezTo>
                    <a:pt x="5868" y="2208"/>
                    <a:pt x="6022" y="1482"/>
                    <a:pt x="5983" y="781"/>
                  </a:cubicBezTo>
                  <a:lnTo>
                    <a:pt x="5983" y="781"/>
                  </a:lnTo>
                  <a:cubicBezTo>
                    <a:pt x="5526" y="836"/>
                    <a:pt x="5068" y="865"/>
                    <a:pt x="4610" y="865"/>
                  </a:cubicBezTo>
                  <a:cubicBezTo>
                    <a:pt x="3246" y="865"/>
                    <a:pt x="1869" y="608"/>
                    <a:pt x="442" y="0"/>
                  </a:cubicBezTo>
                  <a:close/>
                </a:path>
              </a:pathLst>
            </a:custGeom>
            <a:solidFill>
              <a:srgbClr val="3A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4160473" y="1899084"/>
              <a:ext cx="191614" cy="298091"/>
            </a:xfrm>
            <a:custGeom>
              <a:avLst/>
              <a:gdLst/>
              <a:ahLst/>
              <a:cxnLst/>
              <a:rect l="l" t="t" r="r" b="b"/>
              <a:pathLst>
                <a:path w="5845" h="9093" extrusionOk="0">
                  <a:moveTo>
                    <a:pt x="2017" y="1"/>
                  </a:moveTo>
                  <a:cubicBezTo>
                    <a:pt x="1866" y="1"/>
                    <a:pt x="1778" y="2"/>
                    <a:pt x="1778" y="2"/>
                  </a:cubicBezTo>
                  <a:lnTo>
                    <a:pt x="343" y="258"/>
                  </a:lnTo>
                  <a:cubicBezTo>
                    <a:pt x="124" y="1877"/>
                    <a:pt x="0" y="3711"/>
                    <a:pt x="0" y="5656"/>
                  </a:cubicBezTo>
                  <a:cubicBezTo>
                    <a:pt x="0" y="6852"/>
                    <a:pt x="47" y="8006"/>
                    <a:pt x="133" y="9093"/>
                  </a:cubicBezTo>
                  <a:cubicBezTo>
                    <a:pt x="961" y="8884"/>
                    <a:pt x="1526" y="8711"/>
                    <a:pt x="1545" y="8634"/>
                  </a:cubicBezTo>
                  <a:cubicBezTo>
                    <a:pt x="1601" y="8406"/>
                    <a:pt x="1711" y="3316"/>
                    <a:pt x="1757" y="1062"/>
                  </a:cubicBezTo>
                  <a:lnTo>
                    <a:pt x="5845" y="334"/>
                  </a:lnTo>
                  <a:cubicBezTo>
                    <a:pt x="5804" y="24"/>
                    <a:pt x="2883" y="1"/>
                    <a:pt x="2017"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a:off x="3800493" y="1899117"/>
              <a:ext cx="418272" cy="261113"/>
            </a:xfrm>
            <a:custGeom>
              <a:avLst/>
              <a:gdLst/>
              <a:ahLst/>
              <a:cxnLst/>
              <a:rect l="l" t="t" r="r" b="b"/>
              <a:pathLst>
                <a:path w="12759" h="7965" extrusionOk="0">
                  <a:moveTo>
                    <a:pt x="12759" y="1"/>
                  </a:moveTo>
                  <a:lnTo>
                    <a:pt x="1" y="2286"/>
                  </a:lnTo>
                  <a:cubicBezTo>
                    <a:pt x="1" y="2286"/>
                    <a:pt x="862" y="4445"/>
                    <a:pt x="1803" y="6540"/>
                  </a:cubicBezTo>
                  <a:cubicBezTo>
                    <a:pt x="2937" y="7450"/>
                    <a:pt x="4182" y="7965"/>
                    <a:pt x="5375" y="7965"/>
                  </a:cubicBezTo>
                  <a:cubicBezTo>
                    <a:pt x="5853" y="7965"/>
                    <a:pt x="6322" y="7882"/>
                    <a:pt x="6772" y="7709"/>
                  </a:cubicBezTo>
                  <a:cubicBezTo>
                    <a:pt x="9059" y="6830"/>
                    <a:pt x="11338" y="2571"/>
                    <a:pt x="12759"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a:off x="3841799" y="1931079"/>
              <a:ext cx="336381" cy="79039"/>
            </a:xfrm>
            <a:custGeom>
              <a:avLst/>
              <a:gdLst/>
              <a:ahLst/>
              <a:cxnLst/>
              <a:rect l="l" t="t" r="r" b="b"/>
              <a:pathLst>
                <a:path w="10261" h="2411" extrusionOk="0">
                  <a:moveTo>
                    <a:pt x="9232" y="1"/>
                  </a:moveTo>
                  <a:cubicBezTo>
                    <a:pt x="8286" y="1"/>
                    <a:pt x="6732" y="185"/>
                    <a:pt x="4996" y="525"/>
                  </a:cubicBezTo>
                  <a:cubicBezTo>
                    <a:pt x="2204" y="1075"/>
                    <a:pt x="0" y="1826"/>
                    <a:pt x="74" y="2200"/>
                  </a:cubicBezTo>
                  <a:cubicBezTo>
                    <a:pt x="102" y="2342"/>
                    <a:pt x="452" y="2410"/>
                    <a:pt x="1027" y="2410"/>
                  </a:cubicBezTo>
                  <a:cubicBezTo>
                    <a:pt x="1973" y="2410"/>
                    <a:pt x="3528" y="2226"/>
                    <a:pt x="5263" y="1884"/>
                  </a:cubicBezTo>
                  <a:cubicBezTo>
                    <a:pt x="8056" y="1336"/>
                    <a:pt x="10260" y="586"/>
                    <a:pt x="10186" y="211"/>
                  </a:cubicBezTo>
                  <a:cubicBezTo>
                    <a:pt x="10158" y="69"/>
                    <a:pt x="9808" y="1"/>
                    <a:pt x="9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a:off x="3851895" y="1944848"/>
              <a:ext cx="302976" cy="63959"/>
            </a:xfrm>
            <a:custGeom>
              <a:avLst/>
              <a:gdLst/>
              <a:ahLst/>
              <a:cxnLst/>
              <a:rect l="l" t="t" r="r" b="b"/>
              <a:pathLst>
                <a:path w="9242" h="1951" extrusionOk="0">
                  <a:moveTo>
                    <a:pt x="8835" y="1"/>
                  </a:moveTo>
                  <a:cubicBezTo>
                    <a:pt x="8125" y="1"/>
                    <a:pt x="6465" y="229"/>
                    <a:pt x="4549" y="607"/>
                  </a:cubicBezTo>
                  <a:cubicBezTo>
                    <a:pt x="2018" y="1105"/>
                    <a:pt x="0" y="1674"/>
                    <a:pt x="40" y="1878"/>
                  </a:cubicBezTo>
                  <a:cubicBezTo>
                    <a:pt x="50" y="1927"/>
                    <a:pt x="179" y="1951"/>
                    <a:pt x="405" y="1951"/>
                  </a:cubicBezTo>
                  <a:cubicBezTo>
                    <a:pt x="1114" y="1951"/>
                    <a:pt x="2776" y="1721"/>
                    <a:pt x="4694" y="1344"/>
                  </a:cubicBezTo>
                  <a:cubicBezTo>
                    <a:pt x="7224" y="845"/>
                    <a:pt x="9241" y="277"/>
                    <a:pt x="9202" y="74"/>
                  </a:cubicBezTo>
                  <a:cubicBezTo>
                    <a:pt x="9192" y="24"/>
                    <a:pt x="9062" y="1"/>
                    <a:pt x="8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a:off x="3932703" y="1991693"/>
              <a:ext cx="110903" cy="142374"/>
            </a:xfrm>
            <a:custGeom>
              <a:avLst/>
              <a:gdLst/>
              <a:ahLst/>
              <a:cxnLst/>
              <a:rect l="l" t="t" r="r" b="b"/>
              <a:pathLst>
                <a:path w="3383" h="4343" extrusionOk="0">
                  <a:moveTo>
                    <a:pt x="846" y="1"/>
                  </a:moveTo>
                  <a:lnTo>
                    <a:pt x="0" y="73"/>
                  </a:lnTo>
                  <a:cubicBezTo>
                    <a:pt x="0" y="73"/>
                    <a:pt x="136" y="4342"/>
                    <a:pt x="1958" y="4342"/>
                  </a:cubicBezTo>
                  <a:cubicBezTo>
                    <a:pt x="1991" y="4342"/>
                    <a:pt x="2024" y="4341"/>
                    <a:pt x="2058" y="4338"/>
                  </a:cubicBezTo>
                  <a:cubicBezTo>
                    <a:pt x="3383" y="4228"/>
                    <a:pt x="2058" y="3051"/>
                    <a:pt x="1287" y="2280"/>
                  </a:cubicBezTo>
                  <a:cubicBezTo>
                    <a:pt x="515" y="1508"/>
                    <a:pt x="84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6"/>
            <p:cNvSpPr/>
            <p:nvPr/>
          </p:nvSpPr>
          <p:spPr>
            <a:xfrm>
              <a:off x="3983384" y="1967598"/>
              <a:ext cx="107264" cy="70023"/>
            </a:xfrm>
            <a:custGeom>
              <a:avLst/>
              <a:gdLst/>
              <a:ahLst/>
              <a:cxnLst/>
              <a:rect l="l" t="t" r="r" b="b"/>
              <a:pathLst>
                <a:path w="3272" h="2136" extrusionOk="0">
                  <a:moveTo>
                    <a:pt x="1763" y="0"/>
                  </a:moveTo>
                  <a:cubicBezTo>
                    <a:pt x="1763" y="0"/>
                    <a:pt x="771" y="0"/>
                    <a:pt x="366" y="183"/>
                  </a:cubicBezTo>
                  <a:cubicBezTo>
                    <a:pt x="0" y="349"/>
                    <a:pt x="205" y="2136"/>
                    <a:pt x="1358" y="2136"/>
                  </a:cubicBezTo>
                  <a:cubicBezTo>
                    <a:pt x="1481" y="2136"/>
                    <a:pt x="1615" y="2116"/>
                    <a:pt x="1760" y="2071"/>
                  </a:cubicBezTo>
                  <a:cubicBezTo>
                    <a:pt x="3271" y="1601"/>
                    <a:pt x="2057" y="1213"/>
                    <a:pt x="1734" y="1065"/>
                  </a:cubicBezTo>
                  <a:cubicBezTo>
                    <a:pt x="1228" y="834"/>
                    <a:pt x="1763" y="0"/>
                    <a:pt x="1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6"/>
            <p:cNvSpPr/>
            <p:nvPr/>
          </p:nvSpPr>
          <p:spPr>
            <a:xfrm>
              <a:off x="5801348" y="2893496"/>
              <a:ext cx="165191" cy="131491"/>
            </a:xfrm>
            <a:custGeom>
              <a:avLst/>
              <a:gdLst/>
              <a:ahLst/>
              <a:cxnLst/>
              <a:rect l="l" t="t" r="r" b="b"/>
              <a:pathLst>
                <a:path w="5039" h="4011" extrusionOk="0">
                  <a:moveTo>
                    <a:pt x="1516" y="0"/>
                  </a:moveTo>
                  <a:cubicBezTo>
                    <a:pt x="1394" y="0"/>
                    <a:pt x="1294" y="85"/>
                    <a:pt x="1226" y="286"/>
                  </a:cubicBezTo>
                  <a:cubicBezTo>
                    <a:pt x="818" y="1484"/>
                    <a:pt x="1" y="2766"/>
                    <a:pt x="167" y="4010"/>
                  </a:cubicBezTo>
                  <a:lnTo>
                    <a:pt x="5039" y="4010"/>
                  </a:lnTo>
                  <a:cubicBezTo>
                    <a:pt x="5039" y="4010"/>
                    <a:pt x="5006" y="3147"/>
                    <a:pt x="3766" y="2247"/>
                  </a:cubicBezTo>
                  <a:cubicBezTo>
                    <a:pt x="3116" y="1777"/>
                    <a:pt x="2078" y="0"/>
                    <a:pt x="15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27"/>
          <p:cNvSpPr/>
          <p:nvPr/>
        </p:nvSpPr>
        <p:spPr>
          <a:xfrm>
            <a:off x="748088" y="1973385"/>
            <a:ext cx="1196700" cy="1196700"/>
          </a:xfrm>
          <a:prstGeom prst="plaque">
            <a:avLst>
              <a:gd name="adj" fmla="val 16667"/>
            </a:avLst>
          </a:prstGeom>
          <a:solidFill>
            <a:srgbClr val="FFFFFF">
              <a:alpha val="70440"/>
            </a:srgbClr>
          </a:solidFill>
          <a:ln w="50425" cap="flat" cmpd="sng">
            <a:solidFill>
              <a:schemeClr val="dk2"/>
            </a:solidFill>
            <a:prstDash val="solid"/>
            <a:round/>
            <a:headEnd type="none" w="sm" len="sm"/>
            <a:tailEnd type="none" w="sm" len="sm"/>
          </a:ln>
        </p:spPr>
        <p:txBody>
          <a:bodyPr spcFirstLastPara="1" wrap="square" lIns="161300" tIns="161300" rIns="161300" bIns="161300" anchor="ctr" anchorCtr="0">
            <a:noAutofit/>
          </a:bodyPr>
          <a:lstStyle/>
          <a:p>
            <a:pPr marL="0" lvl="0" indent="0" algn="l" rtl="0">
              <a:spcBef>
                <a:spcPts val="0"/>
              </a:spcBef>
              <a:spcAft>
                <a:spcPts val="0"/>
              </a:spcAft>
              <a:buNone/>
            </a:pPr>
            <a:endParaRPr/>
          </a:p>
        </p:txBody>
      </p:sp>
      <p:sp>
        <p:nvSpPr>
          <p:cNvPr id="740" name="Google Shape;740;p27"/>
          <p:cNvSpPr txBox="1">
            <a:spLocks noGrp="1"/>
          </p:cNvSpPr>
          <p:nvPr>
            <p:ph type="subTitle" idx="1"/>
          </p:nvPr>
        </p:nvSpPr>
        <p:spPr>
          <a:xfrm>
            <a:off x="2074807" y="1748700"/>
            <a:ext cx="7069200" cy="1646100"/>
          </a:xfrm>
          <a:prstGeom prst="rect">
            <a:avLst/>
          </a:prstGeom>
        </p:spPr>
        <p:txBody>
          <a:bodyPr spcFirstLastPara="1" wrap="square" lIns="161300" tIns="161300" rIns="161300" bIns="161300" anchor="ctr" anchorCtr="0">
            <a:noAutofit/>
          </a:bodyPr>
          <a:lstStyle/>
          <a:p>
            <a:pPr marL="0" lvl="0" indent="0" algn="l" rtl="0">
              <a:spcBef>
                <a:spcPts val="0"/>
              </a:spcBef>
              <a:spcAft>
                <a:spcPts val="0"/>
              </a:spcAft>
              <a:buNone/>
            </a:pPr>
            <a:r>
              <a:rPr lang="en" sz="3705">
                <a:latin typeface="Questrial"/>
                <a:ea typeface="Questrial"/>
                <a:cs typeface="Questrial"/>
                <a:sym typeface="Questrial"/>
              </a:rPr>
              <a:t>Cách mạng công nghiệp Anh</a:t>
            </a:r>
            <a:endParaRPr sz="3705">
              <a:latin typeface="Questrial"/>
              <a:ea typeface="Questrial"/>
              <a:cs typeface="Questrial"/>
              <a:sym typeface="Questrial"/>
            </a:endParaRPr>
          </a:p>
        </p:txBody>
      </p:sp>
      <p:sp>
        <p:nvSpPr>
          <p:cNvPr id="741" name="Google Shape;741;p27"/>
          <p:cNvSpPr txBox="1">
            <a:spLocks noGrp="1"/>
          </p:cNvSpPr>
          <p:nvPr>
            <p:ph type="title" idx="7"/>
          </p:nvPr>
        </p:nvSpPr>
        <p:spPr>
          <a:xfrm>
            <a:off x="683250" y="2271907"/>
            <a:ext cx="1302600" cy="599700"/>
          </a:xfrm>
          <a:prstGeom prst="rect">
            <a:avLst/>
          </a:prstGeom>
        </p:spPr>
        <p:txBody>
          <a:bodyPr spcFirstLastPara="1" wrap="square" lIns="161300" tIns="161300" rIns="161300" bIns="161300" anchor="ctr" anchorCtr="0">
            <a:noAutofit/>
          </a:bodyPr>
          <a:lstStyle/>
          <a:p>
            <a:pPr marL="0" lvl="0" indent="0" algn="ctr" rtl="0">
              <a:spcBef>
                <a:spcPts val="0"/>
              </a:spcBef>
              <a:spcAft>
                <a:spcPts val="0"/>
              </a:spcAft>
              <a:buNone/>
            </a:pPr>
            <a:r>
              <a:rPr lang="en" sz="5292"/>
              <a:t>01</a:t>
            </a:r>
            <a:endParaRPr sz="5292"/>
          </a:p>
        </p:txBody>
      </p:sp>
      <p:sp>
        <p:nvSpPr>
          <p:cNvPr id="742" name="Google Shape;742;p27"/>
          <p:cNvSpPr/>
          <p:nvPr/>
        </p:nvSpPr>
        <p:spPr>
          <a:xfrm>
            <a:off x="6408606" y="280121"/>
            <a:ext cx="2938150" cy="689200"/>
          </a:xfrm>
          <a:custGeom>
            <a:avLst/>
            <a:gdLst/>
            <a:ahLst/>
            <a:cxnLst/>
            <a:rect l="l" t="t" r="r" b="b"/>
            <a:pathLst>
              <a:path w="117526" h="27568" extrusionOk="0">
                <a:moveTo>
                  <a:pt x="112661" y="25165"/>
                </a:moveTo>
                <a:cubicBezTo>
                  <a:pt x="102794" y="28528"/>
                  <a:pt x="63549" y="27687"/>
                  <a:pt x="53726" y="26492"/>
                </a:cubicBezTo>
                <a:cubicBezTo>
                  <a:pt x="43904" y="25297"/>
                  <a:pt x="62177" y="19634"/>
                  <a:pt x="53726" y="17997"/>
                </a:cubicBezTo>
                <a:cubicBezTo>
                  <a:pt x="45275" y="16360"/>
                  <a:pt x="9879" y="18085"/>
                  <a:pt x="3021" y="16669"/>
                </a:cubicBezTo>
                <a:cubicBezTo>
                  <a:pt x="-3837" y="15253"/>
                  <a:pt x="1959" y="10387"/>
                  <a:pt x="12578" y="9502"/>
                </a:cubicBezTo>
                <a:cubicBezTo>
                  <a:pt x="23197" y="8617"/>
                  <a:pt x="51691" y="12909"/>
                  <a:pt x="66734" y="11360"/>
                </a:cubicBezTo>
                <a:cubicBezTo>
                  <a:pt x="81777" y="9811"/>
                  <a:pt x="95139" y="1051"/>
                  <a:pt x="102838" y="210"/>
                </a:cubicBezTo>
                <a:cubicBezTo>
                  <a:pt x="110537" y="-631"/>
                  <a:pt x="111289" y="2157"/>
                  <a:pt x="112926" y="6316"/>
                </a:cubicBezTo>
                <a:cubicBezTo>
                  <a:pt x="114563" y="10475"/>
                  <a:pt x="122528" y="21802"/>
                  <a:pt x="112661" y="25165"/>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8"/>
          <p:cNvSpPr/>
          <p:nvPr/>
        </p:nvSpPr>
        <p:spPr>
          <a:xfrm flipH="1">
            <a:off x="-464739" y="259775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748" name="Google Shape;748;p28"/>
          <p:cNvSpPr/>
          <p:nvPr/>
        </p:nvSpPr>
        <p:spPr>
          <a:xfrm flipH="1">
            <a:off x="-312611" y="248411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749" name="Google Shape;749;p28"/>
          <p:cNvSpPr/>
          <p:nvPr/>
        </p:nvSpPr>
        <p:spPr>
          <a:xfrm flipH="1">
            <a:off x="-493825" y="2189035"/>
            <a:ext cx="1506575" cy="741800"/>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750" name="Google Shape;750;p28"/>
          <p:cNvGrpSpPr/>
          <p:nvPr/>
        </p:nvGrpSpPr>
        <p:grpSpPr>
          <a:xfrm flipH="1">
            <a:off x="-422044" y="2926825"/>
            <a:ext cx="1931300" cy="862775"/>
            <a:chOff x="7466375" y="3371475"/>
            <a:chExt cx="1931300" cy="862775"/>
          </a:xfrm>
        </p:grpSpPr>
        <p:sp>
          <p:nvSpPr>
            <p:cNvPr id="751" name="Google Shape;751;p28"/>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752" name="Google Shape;752;p28"/>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753" name="Google Shape;753;p28"/>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754" name="Google Shape;754;p28"/>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755" name="Google Shape;755;p28"/>
          <p:cNvSpPr/>
          <p:nvPr/>
        </p:nvSpPr>
        <p:spPr>
          <a:xfrm flipH="1">
            <a:off x="1952389" y="2915667"/>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756" name="Google Shape;756;p28"/>
          <p:cNvSpPr/>
          <p:nvPr/>
        </p:nvSpPr>
        <p:spPr>
          <a:xfrm flipH="1">
            <a:off x="2494536" y="2429284"/>
            <a:ext cx="1474525" cy="741150"/>
          </a:xfrm>
          <a:custGeom>
            <a:avLst/>
            <a:gdLst/>
            <a:ahLst/>
            <a:cxnLst/>
            <a:rect l="l" t="t" r="r" b="b"/>
            <a:pathLst>
              <a:path w="58981" h="29646" extrusionOk="0">
                <a:moveTo>
                  <a:pt x="53832" y="29631"/>
                </a:moveTo>
                <a:cubicBezTo>
                  <a:pt x="53386" y="29949"/>
                  <a:pt x="52855" y="25392"/>
                  <a:pt x="52239" y="23658"/>
                </a:cubicBezTo>
                <a:cubicBezTo>
                  <a:pt x="51623" y="21924"/>
                  <a:pt x="51769" y="20299"/>
                  <a:pt x="50135" y="19229"/>
                </a:cubicBezTo>
                <a:cubicBezTo>
                  <a:pt x="48501" y="18159"/>
                  <a:pt x="42462" y="18225"/>
                  <a:pt x="42436" y="17238"/>
                </a:cubicBezTo>
                <a:cubicBezTo>
                  <a:pt x="42411" y="16251"/>
                  <a:pt x="48393" y="14447"/>
                  <a:pt x="49982" y="13305"/>
                </a:cubicBezTo>
                <a:cubicBezTo>
                  <a:pt x="51572" y="12163"/>
                  <a:pt x="56597" y="11026"/>
                  <a:pt x="51973" y="10384"/>
                </a:cubicBezTo>
                <a:cubicBezTo>
                  <a:pt x="47349" y="9742"/>
                  <a:pt x="26421" y="10451"/>
                  <a:pt x="22240" y="9455"/>
                </a:cubicBezTo>
                <a:cubicBezTo>
                  <a:pt x="18059" y="8460"/>
                  <a:pt x="30271" y="5340"/>
                  <a:pt x="26886" y="4411"/>
                </a:cubicBezTo>
                <a:cubicBezTo>
                  <a:pt x="23501" y="3482"/>
                  <a:pt x="5472" y="4566"/>
                  <a:pt x="1932" y="3880"/>
                </a:cubicBezTo>
                <a:cubicBezTo>
                  <a:pt x="-1607" y="3194"/>
                  <a:pt x="-236" y="783"/>
                  <a:pt x="5649" y="296"/>
                </a:cubicBezTo>
                <a:cubicBezTo>
                  <a:pt x="11534" y="-191"/>
                  <a:pt x="31975" y="-146"/>
                  <a:pt x="37240" y="960"/>
                </a:cubicBezTo>
                <a:cubicBezTo>
                  <a:pt x="42505" y="2066"/>
                  <a:pt x="33701" y="5606"/>
                  <a:pt x="37240" y="6933"/>
                </a:cubicBezTo>
                <a:cubicBezTo>
                  <a:pt x="40780" y="8260"/>
                  <a:pt x="55930" y="7450"/>
                  <a:pt x="58477" y="8924"/>
                </a:cubicBezTo>
                <a:cubicBezTo>
                  <a:pt x="61024" y="10398"/>
                  <a:pt x="53118" y="13640"/>
                  <a:pt x="52524" y="15778"/>
                </a:cubicBezTo>
                <a:cubicBezTo>
                  <a:pt x="51930" y="17916"/>
                  <a:pt x="54696" y="19442"/>
                  <a:pt x="54914" y="21751"/>
                </a:cubicBezTo>
                <a:cubicBezTo>
                  <a:pt x="55132" y="24060"/>
                  <a:pt x="54278" y="29313"/>
                  <a:pt x="53832" y="29631"/>
                </a:cubicBezTo>
                <a:close/>
              </a:path>
            </a:pathLst>
          </a:custGeom>
          <a:solidFill>
            <a:srgbClr val="FFFFFF">
              <a:alpha val="70440"/>
            </a:srgbClr>
          </a:solidFill>
          <a:ln>
            <a:noFill/>
          </a:ln>
        </p:spPr>
      </p:sp>
      <p:grpSp>
        <p:nvGrpSpPr>
          <p:cNvPr id="757" name="Google Shape;757;p28"/>
          <p:cNvGrpSpPr/>
          <p:nvPr/>
        </p:nvGrpSpPr>
        <p:grpSpPr>
          <a:xfrm flipH="1">
            <a:off x="2052006" y="3152250"/>
            <a:ext cx="1095050" cy="949050"/>
            <a:chOff x="6742975" y="3444500"/>
            <a:chExt cx="1095050" cy="949050"/>
          </a:xfrm>
        </p:grpSpPr>
        <p:sp>
          <p:nvSpPr>
            <p:cNvPr id="758" name="Google Shape;758;p28"/>
            <p:cNvSpPr/>
            <p:nvPr/>
          </p:nvSpPr>
          <p:spPr>
            <a:xfrm>
              <a:off x="7211325" y="34445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759" name="Google Shape;759;p28"/>
            <p:cNvSpPr/>
            <p:nvPr/>
          </p:nvSpPr>
          <p:spPr>
            <a:xfrm>
              <a:off x="6985675" y="36436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760" name="Google Shape;760;p28"/>
            <p:cNvSpPr/>
            <p:nvPr/>
          </p:nvSpPr>
          <p:spPr>
            <a:xfrm>
              <a:off x="6742975" y="3922325"/>
              <a:ext cx="1095050" cy="471225"/>
            </a:xfrm>
            <a:custGeom>
              <a:avLst/>
              <a:gdLst/>
              <a:ahLst/>
              <a:cxnLst/>
              <a:rect l="l" t="t" r="r" b="b"/>
              <a:pathLst>
                <a:path w="43802" h="18849" extrusionOk="0">
                  <a:moveTo>
                    <a:pt x="37431" y="0"/>
                  </a:moveTo>
                  <a:lnTo>
                    <a:pt x="5043" y="0"/>
                  </a:lnTo>
                  <a:lnTo>
                    <a:pt x="0" y="3717"/>
                  </a:lnTo>
                  <a:lnTo>
                    <a:pt x="1858" y="9557"/>
                  </a:lnTo>
                  <a:lnTo>
                    <a:pt x="37696" y="18849"/>
                  </a:lnTo>
                  <a:lnTo>
                    <a:pt x="43802" y="7434"/>
                  </a:lnTo>
                  <a:close/>
                </a:path>
              </a:pathLst>
            </a:custGeom>
            <a:solidFill>
              <a:schemeClr val="dk1"/>
            </a:solidFill>
            <a:ln>
              <a:noFill/>
            </a:ln>
          </p:spPr>
        </p:sp>
      </p:grpSp>
      <p:sp>
        <p:nvSpPr>
          <p:cNvPr id="761" name="Google Shape;761;p28"/>
          <p:cNvSpPr/>
          <p:nvPr/>
        </p:nvSpPr>
        <p:spPr>
          <a:xfrm>
            <a:off x="3584431" y="3347928"/>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762" name="Google Shape;762;p28"/>
          <p:cNvGrpSpPr/>
          <p:nvPr/>
        </p:nvGrpSpPr>
        <p:grpSpPr>
          <a:xfrm>
            <a:off x="2745679" y="3780451"/>
            <a:ext cx="1357650" cy="584024"/>
            <a:chOff x="5355625" y="3444501"/>
            <a:chExt cx="1357650" cy="584024"/>
          </a:xfrm>
        </p:grpSpPr>
        <p:sp>
          <p:nvSpPr>
            <p:cNvPr id="763" name="Google Shape;763;p28"/>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764" name="Google Shape;764;p28"/>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765" name="Google Shape;765;p28"/>
          <p:cNvSpPr/>
          <p:nvPr/>
        </p:nvSpPr>
        <p:spPr>
          <a:xfrm>
            <a:off x="-508026" y="3515926"/>
            <a:ext cx="10165600" cy="1621825"/>
          </a:xfrm>
          <a:custGeom>
            <a:avLst/>
            <a:gdLst/>
            <a:ahLst/>
            <a:cxnLst/>
            <a:rect l="l" t="t" r="r" b="b"/>
            <a:pathLst>
              <a:path w="406624" h="64873" extrusionOk="0">
                <a:moveTo>
                  <a:pt x="4393" y="5500"/>
                </a:moveTo>
                <a:cubicBezTo>
                  <a:pt x="6959" y="-4145"/>
                  <a:pt x="38506" y="1562"/>
                  <a:pt x="59080" y="2845"/>
                </a:cubicBezTo>
                <a:cubicBezTo>
                  <a:pt x="79654" y="4128"/>
                  <a:pt x="105892" y="9350"/>
                  <a:pt x="127837" y="13199"/>
                </a:cubicBezTo>
                <a:cubicBezTo>
                  <a:pt x="149783" y="17048"/>
                  <a:pt x="166418" y="23729"/>
                  <a:pt x="190753" y="25941"/>
                </a:cubicBezTo>
                <a:cubicBezTo>
                  <a:pt x="215088" y="28153"/>
                  <a:pt x="239689" y="26118"/>
                  <a:pt x="273846" y="26472"/>
                </a:cubicBezTo>
                <a:cubicBezTo>
                  <a:pt x="308003" y="26826"/>
                  <a:pt x="381185" y="22933"/>
                  <a:pt x="395697" y="28065"/>
                </a:cubicBezTo>
                <a:cubicBezTo>
                  <a:pt x="410209" y="33198"/>
                  <a:pt x="419589" y="51825"/>
                  <a:pt x="360920" y="57267"/>
                </a:cubicBezTo>
                <a:cubicBezTo>
                  <a:pt x="302251" y="62709"/>
                  <a:pt x="103103" y="69346"/>
                  <a:pt x="43682" y="60718"/>
                </a:cubicBezTo>
                <a:cubicBezTo>
                  <a:pt x="-15739" y="52090"/>
                  <a:pt x="1827" y="15146"/>
                  <a:pt x="4393" y="5500"/>
                </a:cubicBezTo>
                <a:close/>
              </a:path>
            </a:pathLst>
          </a:custGeom>
          <a:solidFill>
            <a:schemeClr val="accent3"/>
          </a:solidFill>
          <a:ln>
            <a:noFill/>
          </a:ln>
        </p:spPr>
      </p:sp>
      <p:sp>
        <p:nvSpPr>
          <p:cNvPr id="766" name="Google Shape;766;p28"/>
          <p:cNvSpPr/>
          <p:nvPr/>
        </p:nvSpPr>
        <p:spPr>
          <a:xfrm>
            <a:off x="-512586" y="4312562"/>
            <a:ext cx="10056125" cy="895300"/>
          </a:xfrm>
          <a:custGeom>
            <a:avLst/>
            <a:gdLst/>
            <a:ahLst/>
            <a:cxnLst/>
            <a:rect l="l" t="t" r="r" b="b"/>
            <a:pathLst>
              <a:path w="402245" h="35812" extrusionOk="0">
                <a:moveTo>
                  <a:pt x="62" y="6691"/>
                </a:moveTo>
                <a:cubicBezTo>
                  <a:pt x="-1221" y="1382"/>
                  <a:pt x="17406" y="2753"/>
                  <a:pt x="42803" y="1647"/>
                </a:cubicBezTo>
                <a:cubicBezTo>
                  <a:pt x="68200" y="541"/>
                  <a:pt x="117887" y="-211"/>
                  <a:pt x="152442" y="54"/>
                </a:cubicBezTo>
                <a:cubicBezTo>
                  <a:pt x="186997" y="320"/>
                  <a:pt x="210049" y="2886"/>
                  <a:pt x="250135" y="3240"/>
                </a:cubicBezTo>
                <a:cubicBezTo>
                  <a:pt x="290221" y="3594"/>
                  <a:pt x="376146" y="-2423"/>
                  <a:pt x="392959" y="2178"/>
                </a:cubicBezTo>
                <a:cubicBezTo>
                  <a:pt x="409772" y="6780"/>
                  <a:pt x="408090" y="25628"/>
                  <a:pt x="351014" y="30849"/>
                </a:cubicBezTo>
                <a:cubicBezTo>
                  <a:pt x="293938" y="36070"/>
                  <a:pt x="108993" y="37529"/>
                  <a:pt x="50501" y="33503"/>
                </a:cubicBezTo>
                <a:cubicBezTo>
                  <a:pt x="-7991" y="29477"/>
                  <a:pt x="1345" y="12000"/>
                  <a:pt x="62" y="6691"/>
                </a:cubicBezTo>
                <a:close/>
              </a:path>
            </a:pathLst>
          </a:custGeom>
          <a:solidFill>
            <a:schemeClr val="accent1"/>
          </a:solidFill>
          <a:ln>
            <a:noFill/>
          </a:ln>
        </p:spPr>
      </p:sp>
      <p:sp>
        <p:nvSpPr>
          <p:cNvPr id="767" name="Google Shape;767;p28"/>
          <p:cNvSpPr/>
          <p:nvPr/>
        </p:nvSpPr>
        <p:spPr>
          <a:xfrm>
            <a:off x="-475041" y="4557598"/>
            <a:ext cx="10354875" cy="799825"/>
          </a:xfrm>
          <a:custGeom>
            <a:avLst/>
            <a:gdLst/>
            <a:ahLst/>
            <a:cxnLst/>
            <a:rect l="l" t="t" r="r" b="b"/>
            <a:pathLst>
              <a:path w="414195" h="31993" extrusionOk="0">
                <a:moveTo>
                  <a:pt x="6259" y="6977"/>
                </a:moveTo>
                <a:cubicBezTo>
                  <a:pt x="10241" y="1845"/>
                  <a:pt x="45328" y="695"/>
                  <a:pt x="68911" y="75"/>
                </a:cubicBezTo>
                <a:cubicBezTo>
                  <a:pt x="92494" y="-544"/>
                  <a:pt x="115810" y="2862"/>
                  <a:pt x="147755" y="3260"/>
                </a:cubicBezTo>
                <a:cubicBezTo>
                  <a:pt x="179700" y="3658"/>
                  <a:pt x="223725" y="2376"/>
                  <a:pt x="260581" y="2464"/>
                </a:cubicBezTo>
                <a:cubicBezTo>
                  <a:pt x="297437" y="2553"/>
                  <a:pt x="346417" y="3658"/>
                  <a:pt x="368893" y="3791"/>
                </a:cubicBezTo>
                <a:cubicBezTo>
                  <a:pt x="391370" y="3924"/>
                  <a:pt x="392874" y="-368"/>
                  <a:pt x="395440" y="3260"/>
                </a:cubicBezTo>
                <a:cubicBezTo>
                  <a:pt x="398006" y="6888"/>
                  <a:pt x="442694" y="20959"/>
                  <a:pt x="384290" y="25560"/>
                </a:cubicBezTo>
                <a:cubicBezTo>
                  <a:pt x="325886" y="30162"/>
                  <a:pt x="108023" y="33966"/>
                  <a:pt x="45018" y="30869"/>
                </a:cubicBezTo>
                <a:cubicBezTo>
                  <a:pt x="-17987" y="27772"/>
                  <a:pt x="2277" y="12109"/>
                  <a:pt x="6259" y="6977"/>
                </a:cubicBezTo>
                <a:close/>
              </a:path>
            </a:pathLst>
          </a:custGeom>
          <a:solidFill>
            <a:schemeClr val="accent3"/>
          </a:solidFill>
          <a:ln>
            <a:noFill/>
          </a:ln>
        </p:spPr>
      </p:sp>
      <p:grpSp>
        <p:nvGrpSpPr>
          <p:cNvPr id="768" name="Google Shape;768;p28"/>
          <p:cNvGrpSpPr/>
          <p:nvPr/>
        </p:nvGrpSpPr>
        <p:grpSpPr>
          <a:xfrm>
            <a:off x="401115" y="2926757"/>
            <a:ext cx="3661911" cy="1858902"/>
            <a:chOff x="3905372" y="3725244"/>
            <a:chExt cx="2455187" cy="1246331"/>
          </a:xfrm>
        </p:grpSpPr>
        <p:sp>
          <p:nvSpPr>
            <p:cNvPr id="769" name="Google Shape;769;p28"/>
            <p:cNvSpPr/>
            <p:nvPr/>
          </p:nvSpPr>
          <p:spPr>
            <a:xfrm>
              <a:off x="4185223" y="4411410"/>
              <a:ext cx="274194" cy="333799"/>
            </a:xfrm>
            <a:custGeom>
              <a:avLst/>
              <a:gdLst/>
              <a:ahLst/>
              <a:cxnLst/>
              <a:rect l="l" t="t" r="r" b="b"/>
              <a:pathLst>
                <a:path w="5327" h="6485" extrusionOk="0">
                  <a:moveTo>
                    <a:pt x="0" y="1"/>
                  </a:moveTo>
                  <a:lnTo>
                    <a:pt x="0" y="6484"/>
                  </a:lnTo>
                  <a:lnTo>
                    <a:pt x="5327" y="6484"/>
                  </a:lnTo>
                  <a:lnTo>
                    <a:pt x="5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4603275" y="4145251"/>
              <a:ext cx="80863" cy="101246"/>
            </a:xfrm>
            <a:custGeom>
              <a:avLst/>
              <a:gdLst/>
              <a:ahLst/>
              <a:cxnLst/>
              <a:rect l="l" t="t" r="r" b="b"/>
              <a:pathLst>
                <a:path w="1571" h="1967" extrusionOk="0">
                  <a:moveTo>
                    <a:pt x="204" y="1"/>
                  </a:moveTo>
                  <a:cubicBezTo>
                    <a:pt x="87" y="1"/>
                    <a:pt x="9" y="17"/>
                    <a:pt x="1" y="19"/>
                  </a:cubicBezTo>
                  <a:lnTo>
                    <a:pt x="27" y="140"/>
                  </a:lnTo>
                  <a:cubicBezTo>
                    <a:pt x="29" y="140"/>
                    <a:pt x="32" y="140"/>
                    <a:pt x="34" y="140"/>
                  </a:cubicBezTo>
                  <a:cubicBezTo>
                    <a:pt x="228" y="140"/>
                    <a:pt x="533" y="182"/>
                    <a:pt x="809" y="406"/>
                  </a:cubicBezTo>
                  <a:cubicBezTo>
                    <a:pt x="1181" y="707"/>
                    <a:pt x="1378" y="1233"/>
                    <a:pt x="1400" y="1967"/>
                  </a:cubicBezTo>
                  <a:lnTo>
                    <a:pt x="1571" y="1967"/>
                  </a:lnTo>
                  <a:cubicBezTo>
                    <a:pt x="1571" y="1159"/>
                    <a:pt x="1371" y="587"/>
                    <a:pt x="976" y="267"/>
                  </a:cubicBezTo>
                  <a:cubicBezTo>
                    <a:pt x="701" y="44"/>
                    <a:pt x="398"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4066015" y="3726839"/>
              <a:ext cx="2075886" cy="1051223"/>
            </a:xfrm>
            <a:custGeom>
              <a:avLst/>
              <a:gdLst/>
              <a:ahLst/>
              <a:cxnLst/>
              <a:rect l="l" t="t" r="r" b="b"/>
              <a:pathLst>
                <a:path w="40330" h="20423" extrusionOk="0">
                  <a:moveTo>
                    <a:pt x="12773" y="0"/>
                  </a:moveTo>
                  <a:cubicBezTo>
                    <a:pt x="11504" y="0"/>
                    <a:pt x="11536" y="1240"/>
                    <a:pt x="12663" y="1240"/>
                  </a:cubicBezTo>
                  <a:lnTo>
                    <a:pt x="11981" y="10088"/>
                  </a:lnTo>
                  <a:lnTo>
                    <a:pt x="11610" y="10145"/>
                  </a:lnTo>
                  <a:lnTo>
                    <a:pt x="11187" y="11197"/>
                  </a:lnTo>
                  <a:lnTo>
                    <a:pt x="1" y="11799"/>
                  </a:lnTo>
                  <a:lnTo>
                    <a:pt x="278" y="13561"/>
                  </a:lnTo>
                  <a:cubicBezTo>
                    <a:pt x="432" y="13549"/>
                    <a:pt x="582" y="13544"/>
                    <a:pt x="729" y="13544"/>
                  </a:cubicBezTo>
                  <a:cubicBezTo>
                    <a:pt x="4657" y="13544"/>
                    <a:pt x="6055" y="17452"/>
                    <a:pt x="8060" y="20423"/>
                  </a:cubicBezTo>
                  <a:lnTo>
                    <a:pt x="35547" y="20423"/>
                  </a:lnTo>
                  <a:cubicBezTo>
                    <a:pt x="39256" y="14617"/>
                    <a:pt x="40329" y="7785"/>
                    <a:pt x="38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4853426" y="4434624"/>
              <a:ext cx="355778" cy="267657"/>
            </a:xfrm>
            <a:custGeom>
              <a:avLst/>
              <a:gdLst/>
              <a:ahLst/>
              <a:cxnLst/>
              <a:rect l="l" t="t" r="r" b="b"/>
              <a:pathLst>
                <a:path w="6912" h="5200" extrusionOk="0">
                  <a:moveTo>
                    <a:pt x="1" y="0"/>
                  </a:moveTo>
                  <a:lnTo>
                    <a:pt x="1" y="5199"/>
                  </a:lnTo>
                  <a:lnTo>
                    <a:pt x="6912" y="5199"/>
                  </a:lnTo>
                  <a:lnTo>
                    <a:pt x="6912" y="2361"/>
                  </a:lnTo>
                  <a:lnTo>
                    <a:pt x="1"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5242242" y="4559390"/>
              <a:ext cx="172587" cy="147778"/>
            </a:xfrm>
            <a:custGeom>
              <a:avLst/>
              <a:gdLst/>
              <a:ahLst/>
              <a:cxnLst/>
              <a:rect l="l" t="t" r="r" b="b"/>
              <a:pathLst>
                <a:path w="3353" h="2871" extrusionOk="0">
                  <a:moveTo>
                    <a:pt x="1" y="1"/>
                  </a:moveTo>
                  <a:lnTo>
                    <a:pt x="1" y="2870"/>
                  </a:lnTo>
                  <a:lnTo>
                    <a:pt x="3353" y="2870"/>
                  </a:lnTo>
                  <a:lnTo>
                    <a:pt x="3353" y="1218"/>
                  </a:lnTo>
                  <a:lnTo>
                    <a:pt x="1"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4066015" y="3725244"/>
              <a:ext cx="2044745" cy="638259"/>
            </a:xfrm>
            <a:custGeom>
              <a:avLst/>
              <a:gdLst/>
              <a:ahLst/>
              <a:cxnLst/>
              <a:rect l="l" t="t" r="r" b="b"/>
              <a:pathLst>
                <a:path w="39725" h="12400" extrusionOk="0">
                  <a:moveTo>
                    <a:pt x="12773" y="1"/>
                  </a:moveTo>
                  <a:cubicBezTo>
                    <a:pt x="11504" y="1"/>
                    <a:pt x="11536" y="1239"/>
                    <a:pt x="12663" y="1239"/>
                  </a:cubicBezTo>
                  <a:lnTo>
                    <a:pt x="11981" y="10088"/>
                  </a:lnTo>
                  <a:lnTo>
                    <a:pt x="11610" y="10145"/>
                  </a:lnTo>
                  <a:lnTo>
                    <a:pt x="11129" y="11146"/>
                  </a:lnTo>
                  <a:lnTo>
                    <a:pt x="1" y="11798"/>
                  </a:lnTo>
                  <a:lnTo>
                    <a:pt x="96" y="12400"/>
                  </a:lnTo>
                  <a:cubicBezTo>
                    <a:pt x="96" y="12400"/>
                    <a:pt x="36467" y="12113"/>
                    <a:pt x="38939" y="12113"/>
                  </a:cubicBezTo>
                  <a:cubicBezTo>
                    <a:pt x="39724" y="8379"/>
                    <a:pt x="39718" y="4339"/>
                    <a:pt x="389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5724531" y="3791282"/>
              <a:ext cx="363241" cy="466341"/>
            </a:xfrm>
            <a:custGeom>
              <a:avLst/>
              <a:gdLst/>
              <a:ahLst/>
              <a:cxnLst/>
              <a:rect l="l" t="t" r="r" b="b"/>
              <a:pathLst>
                <a:path w="7057" h="9060" extrusionOk="0">
                  <a:moveTo>
                    <a:pt x="1139" y="1"/>
                  </a:moveTo>
                  <a:lnTo>
                    <a:pt x="0" y="9059"/>
                  </a:lnTo>
                  <a:lnTo>
                    <a:pt x="7056" y="8843"/>
                  </a:lnTo>
                  <a:cubicBezTo>
                    <a:pt x="7056" y="8843"/>
                    <a:pt x="5161" y="3206"/>
                    <a:pt x="1139"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5454511" y="4421292"/>
              <a:ext cx="566970" cy="356756"/>
            </a:xfrm>
            <a:custGeom>
              <a:avLst/>
              <a:gdLst/>
              <a:ahLst/>
              <a:cxnLst/>
              <a:rect l="l" t="t" r="r" b="b"/>
              <a:pathLst>
                <a:path w="11015" h="6931" extrusionOk="0">
                  <a:moveTo>
                    <a:pt x="8044" y="0"/>
                  </a:moveTo>
                  <a:lnTo>
                    <a:pt x="3280" y="588"/>
                  </a:lnTo>
                  <a:lnTo>
                    <a:pt x="804" y="3558"/>
                  </a:lnTo>
                  <a:lnTo>
                    <a:pt x="0" y="6931"/>
                  </a:lnTo>
                  <a:lnTo>
                    <a:pt x="8571" y="6931"/>
                  </a:lnTo>
                  <a:cubicBezTo>
                    <a:pt x="10149" y="5043"/>
                    <a:pt x="11015" y="2475"/>
                    <a:pt x="11015" y="2475"/>
                  </a:cubicBezTo>
                  <a:lnTo>
                    <a:pt x="80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4672349" y="3725244"/>
              <a:ext cx="1404582" cy="36134"/>
            </a:xfrm>
            <a:custGeom>
              <a:avLst/>
              <a:gdLst/>
              <a:ahLst/>
              <a:cxnLst/>
              <a:rect l="l" t="t" r="r" b="b"/>
              <a:pathLst>
                <a:path w="27288" h="702" extrusionOk="0">
                  <a:moveTo>
                    <a:pt x="993" y="1"/>
                  </a:moveTo>
                  <a:cubicBezTo>
                    <a:pt x="303" y="1"/>
                    <a:pt x="0" y="368"/>
                    <a:pt x="46" y="702"/>
                  </a:cubicBezTo>
                  <a:lnTo>
                    <a:pt x="27287" y="702"/>
                  </a:lnTo>
                  <a:cubicBezTo>
                    <a:pt x="27250" y="469"/>
                    <a:pt x="27212" y="235"/>
                    <a:pt x="27171"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4068743" y="4244334"/>
              <a:ext cx="2019060" cy="172433"/>
            </a:xfrm>
            <a:custGeom>
              <a:avLst/>
              <a:gdLst/>
              <a:ahLst/>
              <a:cxnLst/>
              <a:rect l="l" t="t" r="r" b="b"/>
              <a:pathLst>
                <a:path w="39226" h="3350" extrusionOk="0">
                  <a:moveTo>
                    <a:pt x="11592" y="0"/>
                  </a:moveTo>
                  <a:lnTo>
                    <a:pt x="10877" y="1456"/>
                  </a:lnTo>
                  <a:lnTo>
                    <a:pt x="1" y="2056"/>
                  </a:lnTo>
                  <a:lnTo>
                    <a:pt x="204" y="3350"/>
                  </a:lnTo>
                  <a:cubicBezTo>
                    <a:pt x="204" y="3350"/>
                    <a:pt x="36414" y="2028"/>
                    <a:pt x="38886" y="2028"/>
                  </a:cubicBezTo>
                  <a:cubicBezTo>
                    <a:pt x="38906" y="1927"/>
                    <a:pt x="38927" y="1826"/>
                    <a:pt x="38948" y="1725"/>
                  </a:cubicBezTo>
                  <a:cubicBezTo>
                    <a:pt x="39025" y="1331"/>
                    <a:pt x="39165" y="441"/>
                    <a:pt x="39225" y="41"/>
                  </a:cubicBezTo>
                  <a:lnTo>
                    <a:pt x="11592"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4352351" y="4333122"/>
              <a:ext cx="1721137" cy="73760"/>
            </a:xfrm>
            <a:custGeom>
              <a:avLst/>
              <a:gdLst/>
              <a:ahLst/>
              <a:cxnLst/>
              <a:rect l="l" t="t" r="r" b="b"/>
              <a:pathLst>
                <a:path w="33438" h="1433" extrusionOk="0">
                  <a:moveTo>
                    <a:pt x="33438" y="0"/>
                  </a:moveTo>
                  <a:lnTo>
                    <a:pt x="0" y="1432"/>
                  </a:lnTo>
                  <a:lnTo>
                    <a:pt x="33277" y="790"/>
                  </a:lnTo>
                  <a:lnTo>
                    <a:pt x="33438"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5239103" y="4234708"/>
              <a:ext cx="438237" cy="478334"/>
            </a:xfrm>
            <a:custGeom>
              <a:avLst/>
              <a:gdLst/>
              <a:ahLst/>
              <a:cxnLst/>
              <a:rect l="l" t="t" r="r" b="b"/>
              <a:pathLst>
                <a:path w="8514" h="9293" extrusionOk="0">
                  <a:moveTo>
                    <a:pt x="1" y="0"/>
                  </a:moveTo>
                  <a:lnTo>
                    <a:pt x="1" y="9292"/>
                  </a:lnTo>
                  <a:lnTo>
                    <a:pt x="3521" y="9292"/>
                  </a:lnTo>
                  <a:lnTo>
                    <a:pt x="3521" y="9211"/>
                  </a:lnTo>
                  <a:cubicBezTo>
                    <a:pt x="3521" y="3196"/>
                    <a:pt x="8391" y="2721"/>
                    <a:pt x="8440" y="2716"/>
                  </a:cubicBezTo>
                  <a:lnTo>
                    <a:pt x="8514" y="2711"/>
                  </a:lnTo>
                  <a:lnTo>
                    <a:pt x="8514" y="111"/>
                  </a:lnTo>
                  <a:lnTo>
                    <a:pt x="8352" y="111"/>
                  </a:lnTo>
                  <a:lnTo>
                    <a:pt x="8352" y="2564"/>
                  </a:lnTo>
                  <a:cubicBezTo>
                    <a:pt x="7726" y="2650"/>
                    <a:pt x="3399" y="3455"/>
                    <a:pt x="3358" y="9129"/>
                  </a:cubicBezTo>
                  <a:lnTo>
                    <a:pt x="164" y="9129"/>
                  </a:lnTo>
                  <a:lnTo>
                    <a:pt x="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4845036" y="4234708"/>
              <a:ext cx="372558" cy="475451"/>
            </a:xfrm>
            <a:custGeom>
              <a:avLst/>
              <a:gdLst/>
              <a:ahLst/>
              <a:cxnLst/>
              <a:rect l="l" t="t" r="r" b="b"/>
              <a:pathLst>
                <a:path w="7238" h="9237" extrusionOk="0">
                  <a:moveTo>
                    <a:pt x="7075" y="0"/>
                  </a:moveTo>
                  <a:lnTo>
                    <a:pt x="7075" y="9074"/>
                  </a:lnTo>
                  <a:lnTo>
                    <a:pt x="164" y="9074"/>
                  </a:lnTo>
                  <a:lnTo>
                    <a:pt x="164" y="222"/>
                  </a:lnTo>
                  <a:lnTo>
                    <a:pt x="0" y="222"/>
                  </a:lnTo>
                  <a:lnTo>
                    <a:pt x="0" y="9237"/>
                  </a:lnTo>
                  <a:lnTo>
                    <a:pt x="7238" y="9237"/>
                  </a:lnTo>
                  <a:lnTo>
                    <a:pt x="7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4250025" y="4302342"/>
              <a:ext cx="52193" cy="100526"/>
            </a:xfrm>
            <a:custGeom>
              <a:avLst/>
              <a:gdLst/>
              <a:ahLst/>
              <a:cxnLst/>
              <a:rect l="l" t="t" r="r" b="b"/>
              <a:pathLst>
                <a:path w="1014" h="1953" extrusionOk="0">
                  <a:moveTo>
                    <a:pt x="53" y="1"/>
                  </a:moveTo>
                  <a:lnTo>
                    <a:pt x="53" y="326"/>
                  </a:lnTo>
                  <a:cubicBezTo>
                    <a:pt x="254" y="326"/>
                    <a:pt x="414" y="395"/>
                    <a:pt x="527" y="530"/>
                  </a:cubicBezTo>
                  <a:cubicBezTo>
                    <a:pt x="630" y="652"/>
                    <a:pt x="687" y="820"/>
                    <a:pt x="687" y="1004"/>
                  </a:cubicBezTo>
                  <a:cubicBezTo>
                    <a:pt x="687" y="1358"/>
                    <a:pt x="473" y="1738"/>
                    <a:pt x="0" y="1738"/>
                  </a:cubicBezTo>
                  <a:lnTo>
                    <a:pt x="0" y="1953"/>
                  </a:lnTo>
                  <a:cubicBezTo>
                    <a:pt x="665" y="1953"/>
                    <a:pt x="1013" y="1531"/>
                    <a:pt x="1013" y="1004"/>
                  </a:cubicBezTo>
                  <a:cubicBezTo>
                    <a:pt x="1013" y="744"/>
                    <a:pt x="929" y="500"/>
                    <a:pt x="776" y="320"/>
                  </a:cubicBezTo>
                  <a:cubicBezTo>
                    <a:pt x="600" y="111"/>
                    <a:pt x="350" y="1"/>
                    <a:pt x="53" y="1"/>
                  </a:cubicBezTo>
                  <a:close/>
                </a:path>
              </a:pathLst>
            </a:custGeom>
            <a:solidFill>
              <a:srgbClr val="C9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5081291" y="4263275"/>
              <a:ext cx="99239" cy="38553"/>
            </a:xfrm>
            <a:custGeom>
              <a:avLst/>
              <a:gdLst/>
              <a:ahLst/>
              <a:cxnLst/>
              <a:rect l="l" t="t" r="r" b="b"/>
              <a:pathLst>
                <a:path w="1928" h="749" extrusionOk="0">
                  <a:moveTo>
                    <a:pt x="0" y="0"/>
                  </a:moveTo>
                  <a:lnTo>
                    <a:pt x="361" y="749"/>
                  </a:lnTo>
                  <a:lnTo>
                    <a:pt x="1928" y="749"/>
                  </a:lnTo>
                  <a:lnTo>
                    <a:pt x="1928"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5105534" y="4258951"/>
              <a:ext cx="78599" cy="30060"/>
            </a:xfrm>
            <a:custGeom>
              <a:avLst/>
              <a:gdLst/>
              <a:ahLst/>
              <a:cxnLst/>
              <a:rect l="l" t="t" r="r" b="b"/>
              <a:pathLst>
                <a:path w="1527" h="584" extrusionOk="0">
                  <a:moveTo>
                    <a:pt x="1" y="0"/>
                  </a:moveTo>
                  <a:lnTo>
                    <a:pt x="286" y="584"/>
                  </a:lnTo>
                  <a:lnTo>
                    <a:pt x="1526" y="584"/>
                  </a:lnTo>
                  <a:lnTo>
                    <a:pt x="1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5541755" y="4263275"/>
              <a:ext cx="99290" cy="38553"/>
            </a:xfrm>
            <a:custGeom>
              <a:avLst/>
              <a:gdLst/>
              <a:ahLst/>
              <a:cxnLst/>
              <a:rect l="l" t="t" r="r" b="b"/>
              <a:pathLst>
                <a:path w="1929" h="749" extrusionOk="0">
                  <a:moveTo>
                    <a:pt x="0" y="0"/>
                  </a:moveTo>
                  <a:lnTo>
                    <a:pt x="362" y="749"/>
                  </a:lnTo>
                  <a:lnTo>
                    <a:pt x="1929" y="749"/>
                  </a:lnTo>
                  <a:lnTo>
                    <a:pt x="1929"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5566050" y="4258951"/>
              <a:ext cx="78599" cy="30060"/>
            </a:xfrm>
            <a:custGeom>
              <a:avLst/>
              <a:gdLst/>
              <a:ahLst/>
              <a:cxnLst/>
              <a:rect l="l" t="t" r="r" b="b"/>
              <a:pathLst>
                <a:path w="1527" h="584" extrusionOk="0">
                  <a:moveTo>
                    <a:pt x="1" y="0"/>
                  </a:moveTo>
                  <a:lnTo>
                    <a:pt x="286" y="584"/>
                  </a:lnTo>
                  <a:lnTo>
                    <a:pt x="1526" y="584"/>
                  </a:lnTo>
                  <a:lnTo>
                    <a:pt x="1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4235047" y="4288805"/>
              <a:ext cx="42877" cy="42825"/>
            </a:xfrm>
            <a:custGeom>
              <a:avLst/>
              <a:gdLst/>
              <a:ahLst/>
              <a:cxnLst/>
              <a:rect l="l" t="t" r="r" b="b"/>
              <a:pathLst>
                <a:path w="833" h="832" extrusionOk="0">
                  <a:moveTo>
                    <a:pt x="416" y="0"/>
                  </a:moveTo>
                  <a:cubicBezTo>
                    <a:pt x="187" y="0"/>
                    <a:pt x="1" y="186"/>
                    <a:pt x="1" y="416"/>
                  </a:cubicBezTo>
                  <a:cubicBezTo>
                    <a:pt x="1" y="646"/>
                    <a:pt x="187" y="832"/>
                    <a:pt x="416" y="832"/>
                  </a:cubicBezTo>
                  <a:cubicBezTo>
                    <a:pt x="646" y="832"/>
                    <a:pt x="832" y="646"/>
                    <a:pt x="832" y="416"/>
                  </a:cubicBezTo>
                  <a:cubicBezTo>
                    <a:pt x="832" y="186"/>
                    <a:pt x="646" y="0"/>
                    <a:pt x="416" y="0"/>
                  </a:cubicBezTo>
                  <a:close/>
                </a:path>
              </a:pathLst>
            </a:custGeom>
            <a:solidFill>
              <a:srgbClr val="E5D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4202363" y="4259003"/>
              <a:ext cx="52193" cy="105622"/>
            </a:xfrm>
            <a:custGeom>
              <a:avLst/>
              <a:gdLst/>
              <a:ahLst/>
              <a:cxnLst/>
              <a:rect l="l" t="t" r="r" b="b"/>
              <a:pathLst>
                <a:path w="1014" h="2052" extrusionOk="0">
                  <a:moveTo>
                    <a:pt x="0" y="0"/>
                  </a:moveTo>
                  <a:lnTo>
                    <a:pt x="0" y="2052"/>
                  </a:lnTo>
                  <a:cubicBezTo>
                    <a:pt x="561" y="2044"/>
                    <a:pt x="1013" y="1588"/>
                    <a:pt x="1013" y="1027"/>
                  </a:cubicBezTo>
                  <a:cubicBezTo>
                    <a:pt x="1013" y="464"/>
                    <a:pt x="561" y="8"/>
                    <a:pt x="0" y="0"/>
                  </a:cubicBezTo>
                  <a:close/>
                </a:path>
              </a:pathLst>
            </a:custGeom>
            <a:solidFill>
              <a:srgbClr val="E5D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4202363" y="4292923"/>
              <a:ext cx="52193" cy="71701"/>
            </a:xfrm>
            <a:custGeom>
              <a:avLst/>
              <a:gdLst/>
              <a:ahLst/>
              <a:cxnLst/>
              <a:rect l="l" t="t" r="r" b="b"/>
              <a:pathLst>
                <a:path w="1014" h="1393" extrusionOk="0">
                  <a:moveTo>
                    <a:pt x="945" y="1"/>
                  </a:moveTo>
                  <a:cubicBezTo>
                    <a:pt x="807" y="450"/>
                    <a:pt x="437" y="769"/>
                    <a:pt x="0" y="860"/>
                  </a:cubicBezTo>
                  <a:lnTo>
                    <a:pt x="0" y="1393"/>
                  </a:lnTo>
                  <a:cubicBezTo>
                    <a:pt x="561" y="1385"/>
                    <a:pt x="1013" y="929"/>
                    <a:pt x="1013" y="368"/>
                  </a:cubicBezTo>
                  <a:cubicBezTo>
                    <a:pt x="1013" y="238"/>
                    <a:pt x="988" y="114"/>
                    <a:pt x="945" y="1"/>
                  </a:cubicBezTo>
                  <a:close/>
                </a:path>
              </a:pathLst>
            </a:custGeom>
            <a:solidFill>
              <a:srgbClr val="C9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4199171" y="4254525"/>
              <a:ext cx="8596" cy="115710"/>
            </a:xfrm>
            <a:custGeom>
              <a:avLst/>
              <a:gdLst/>
              <a:ahLst/>
              <a:cxnLst/>
              <a:rect l="l" t="t" r="r" b="b"/>
              <a:pathLst>
                <a:path w="167" h="2248" extrusionOk="0">
                  <a:moveTo>
                    <a:pt x="0" y="0"/>
                  </a:moveTo>
                  <a:lnTo>
                    <a:pt x="0" y="2248"/>
                  </a:lnTo>
                  <a:lnTo>
                    <a:pt x="167" y="2248"/>
                  </a:lnTo>
                  <a:lnTo>
                    <a:pt x="167" y="0"/>
                  </a:lnTo>
                  <a:close/>
                </a:path>
              </a:pathLst>
            </a:custGeom>
            <a:solidFill>
              <a:srgbClr val="E5D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4680842" y="3789017"/>
              <a:ext cx="1102335" cy="456458"/>
            </a:xfrm>
            <a:custGeom>
              <a:avLst/>
              <a:gdLst/>
              <a:ahLst/>
              <a:cxnLst/>
              <a:rect l="l" t="t" r="r" b="b"/>
              <a:pathLst>
                <a:path w="21416" h="8868" extrusionOk="0">
                  <a:moveTo>
                    <a:pt x="718" y="0"/>
                  </a:moveTo>
                  <a:lnTo>
                    <a:pt x="1" y="8849"/>
                  </a:lnTo>
                  <a:lnTo>
                    <a:pt x="20388" y="8867"/>
                  </a:lnTo>
                  <a:cubicBezTo>
                    <a:pt x="20951" y="6926"/>
                    <a:pt x="21416" y="3776"/>
                    <a:pt x="21416" y="45"/>
                  </a:cubicBezTo>
                  <a:lnTo>
                    <a:pt x="7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4729998" y="3813981"/>
              <a:ext cx="1006957" cy="163013"/>
            </a:xfrm>
            <a:custGeom>
              <a:avLst/>
              <a:gdLst/>
              <a:ahLst/>
              <a:cxnLst/>
              <a:rect l="l" t="t" r="r" b="b"/>
              <a:pathLst>
                <a:path w="19563" h="3167" extrusionOk="0">
                  <a:moveTo>
                    <a:pt x="270" y="1"/>
                  </a:moveTo>
                  <a:lnTo>
                    <a:pt x="0" y="3150"/>
                  </a:lnTo>
                  <a:lnTo>
                    <a:pt x="19224" y="3166"/>
                  </a:lnTo>
                  <a:cubicBezTo>
                    <a:pt x="19383" y="2333"/>
                    <a:pt x="19504" y="1274"/>
                    <a:pt x="19563" y="44"/>
                  </a:cubicBezTo>
                  <a:lnTo>
                    <a:pt x="270" y="1"/>
                  </a:ln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4680842" y="3789017"/>
              <a:ext cx="1102335" cy="456458"/>
            </a:xfrm>
            <a:custGeom>
              <a:avLst/>
              <a:gdLst/>
              <a:ahLst/>
              <a:cxnLst/>
              <a:rect l="l" t="t" r="r" b="b"/>
              <a:pathLst>
                <a:path w="21416" h="8868" extrusionOk="0">
                  <a:moveTo>
                    <a:pt x="718" y="0"/>
                  </a:moveTo>
                  <a:lnTo>
                    <a:pt x="691" y="338"/>
                  </a:lnTo>
                  <a:lnTo>
                    <a:pt x="21040" y="378"/>
                  </a:lnTo>
                  <a:cubicBezTo>
                    <a:pt x="21040" y="3828"/>
                    <a:pt x="20577" y="6739"/>
                    <a:pt x="20014" y="8534"/>
                  </a:cubicBezTo>
                  <a:lnTo>
                    <a:pt x="28" y="8518"/>
                  </a:lnTo>
                  <a:lnTo>
                    <a:pt x="1" y="8849"/>
                  </a:lnTo>
                  <a:lnTo>
                    <a:pt x="20388" y="8867"/>
                  </a:lnTo>
                  <a:cubicBezTo>
                    <a:pt x="20951" y="6926"/>
                    <a:pt x="21416" y="3776"/>
                    <a:pt x="21416" y="45"/>
                  </a:cubicBezTo>
                  <a:lnTo>
                    <a:pt x="718"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4819301" y="3794164"/>
              <a:ext cx="33766" cy="440605"/>
            </a:xfrm>
            <a:custGeom>
              <a:avLst/>
              <a:gdLst/>
              <a:ahLst/>
              <a:cxnLst/>
              <a:rect l="l" t="t" r="r" b="b"/>
              <a:pathLst>
                <a:path w="656" h="8560" extrusionOk="0">
                  <a:moveTo>
                    <a:pt x="1" y="0"/>
                  </a:moveTo>
                  <a:lnTo>
                    <a:pt x="29" y="8559"/>
                  </a:lnTo>
                  <a:lnTo>
                    <a:pt x="656" y="8559"/>
                  </a:lnTo>
                  <a:lnTo>
                    <a:pt x="628" y="0"/>
                  </a:lnTo>
                  <a:close/>
                </a:path>
              </a:pathLst>
            </a:custGeom>
            <a:solidFill>
              <a:srgbClr val="358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4873500" y="3794164"/>
              <a:ext cx="25273" cy="440605"/>
            </a:xfrm>
            <a:custGeom>
              <a:avLst/>
              <a:gdLst/>
              <a:ahLst/>
              <a:cxnLst/>
              <a:rect l="l" t="t" r="r" b="b"/>
              <a:pathLst>
                <a:path w="491" h="8560" extrusionOk="0">
                  <a:moveTo>
                    <a:pt x="0" y="0"/>
                  </a:moveTo>
                  <a:lnTo>
                    <a:pt x="22" y="8559"/>
                  </a:lnTo>
                  <a:lnTo>
                    <a:pt x="491" y="8559"/>
                  </a:lnTo>
                  <a:lnTo>
                    <a:pt x="469"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5269059" y="3794164"/>
              <a:ext cx="25273" cy="440605"/>
            </a:xfrm>
            <a:custGeom>
              <a:avLst/>
              <a:gdLst/>
              <a:ahLst/>
              <a:cxnLst/>
              <a:rect l="l" t="t" r="r" b="b"/>
              <a:pathLst>
                <a:path w="491" h="8560" extrusionOk="0">
                  <a:moveTo>
                    <a:pt x="0" y="0"/>
                  </a:moveTo>
                  <a:lnTo>
                    <a:pt x="22" y="8559"/>
                  </a:lnTo>
                  <a:lnTo>
                    <a:pt x="491" y="8559"/>
                  </a:lnTo>
                  <a:lnTo>
                    <a:pt x="469"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5616749" y="3794164"/>
              <a:ext cx="25273" cy="440605"/>
            </a:xfrm>
            <a:custGeom>
              <a:avLst/>
              <a:gdLst/>
              <a:ahLst/>
              <a:cxnLst/>
              <a:rect l="l" t="t" r="r" b="b"/>
              <a:pathLst>
                <a:path w="491" h="8560" extrusionOk="0">
                  <a:moveTo>
                    <a:pt x="1" y="0"/>
                  </a:moveTo>
                  <a:lnTo>
                    <a:pt x="21" y="8559"/>
                  </a:lnTo>
                  <a:lnTo>
                    <a:pt x="490" y="8559"/>
                  </a:lnTo>
                  <a:lnTo>
                    <a:pt x="470"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5212028" y="3794164"/>
              <a:ext cx="33766" cy="440605"/>
            </a:xfrm>
            <a:custGeom>
              <a:avLst/>
              <a:gdLst/>
              <a:ahLst/>
              <a:cxnLst/>
              <a:rect l="l" t="t" r="r" b="b"/>
              <a:pathLst>
                <a:path w="656" h="8560" extrusionOk="0">
                  <a:moveTo>
                    <a:pt x="0" y="0"/>
                  </a:moveTo>
                  <a:lnTo>
                    <a:pt x="29" y="8559"/>
                  </a:lnTo>
                  <a:lnTo>
                    <a:pt x="655" y="8559"/>
                  </a:lnTo>
                  <a:lnTo>
                    <a:pt x="627"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5668581" y="3794164"/>
              <a:ext cx="33766" cy="440605"/>
            </a:xfrm>
            <a:custGeom>
              <a:avLst/>
              <a:gdLst/>
              <a:ahLst/>
              <a:cxnLst/>
              <a:rect l="l" t="t" r="r" b="b"/>
              <a:pathLst>
                <a:path w="656" h="8560" extrusionOk="0">
                  <a:moveTo>
                    <a:pt x="0" y="0"/>
                  </a:moveTo>
                  <a:lnTo>
                    <a:pt x="30" y="8559"/>
                  </a:lnTo>
                  <a:lnTo>
                    <a:pt x="655" y="8559"/>
                  </a:lnTo>
                  <a:lnTo>
                    <a:pt x="627"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4687842" y="3794885"/>
              <a:ext cx="47149" cy="447708"/>
            </a:xfrm>
            <a:custGeom>
              <a:avLst/>
              <a:gdLst/>
              <a:ahLst/>
              <a:cxnLst/>
              <a:rect l="l" t="t" r="r" b="b"/>
              <a:pathLst>
                <a:path w="916" h="8698" extrusionOk="0">
                  <a:moveTo>
                    <a:pt x="603" y="1"/>
                  </a:moveTo>
                  <a:lnTo>
                    <a:pt x="1" y="8698"/>
                  </a:lnTo>
                  <a:lnTo>
                    <a:pt x="315" y="8698"/>
                  </a:lnTo>
                  <a:lnTo>
                    <a:pt x="916" y="1"/>
                  </a:lnTo>
                  <a:close/>
                </a:path>
              </a:pathLst>
            </a:custGeom>
            <a:solidFill>
              <a:srgbClr val="358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4753160" y="3794885"/>
              <a:ext cx="47200" cy="447708"/>
            </a:xfrm>
            <a:custGeom>
              <a:avLst/>
              <a:gdLst/>
              <a:ahLst/>
              <a:cxnLst/>
              <a:rect l="l" t="t" r="r" b="b"/>
              <a:pathLst>
                <a:path w="917" h="8698" extrusionOk="0">
                  <a:moveTo>
                    <a:pt x="602" y="1"/>
                  </a:moveTo>
                  <a:lnTo>
                    <a:pt x="1" y="8698"/>
                  </a:lnTo>
                  <a:lnTo>
                    <a:pt x="315" y="8698"/>
                  </a:lnTo>
                  <a:lnTo>
                    <a:pt x="917"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4829235" y="3777745"/>
              <a:ext cx="15751" cy="482709"/>
            </a:xfrm>
            <a:custGeom>
              <a:avLst/>
              <a:gdLst/>
              <a:ahLst/>
              <a:cxnLst/>
              <a:rect l="l" t="t" r="r" b="b"/>
              <a:pathLst>
                <a:path w="306" h="9378" extrusionOk="0">
                  <a:moveTo>
                    <a:pt x="0" y="1"/>
                  </a:moveTo>
                  <a:lnTo>
                    <a:pt x="0" y="9378"/>
                  </a:lnTo>
                  <a:lnTo>
                    <a:pt x="305" y="9378"/>
                  </a:lnTo>
                  <a:lnTo>
                    <a:pt x="3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5220315" y="3777745"/>
              <a:ext cx="15699" cy="473598"/>
            </a:xfrm>
            <a:custGeom>
              <a:avLst/>
              <a:gdLst/>
              <a:ahLst/>
              <a:cxnLst/>
              <a:rect l="l" t="t" r="r" b="b"/>
              <a:pathLst>
                <a:path w="305" h="9201" extrusionOk="0">
                  <a:moveTo>
                    <a:pt x="0" y="1"/>
                  </a:moveTo>
                  <a:lnTo>
                    <a:pt x="0" y="9200"/>
                  </a:lnTo>
                  <a:lnTo>
                    <a:pt x="305" y="9200"/>
                  </a:lnTo>
                  <a:lnTo>
                    <a:pt x="3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5679544" y="3777745"/>
              <a:ext cx="15802" cy="482709"/>
            </a:xfrm>
            <a:custGeom>
              <a:avLst/>
              <a:gdLst/>
              <a:ahLst/>
              <a:cxnLst/>
              <a:rect l="l" t="t" r="r" b="b"/>
              <a:pathLst>
                <a:path w="307" h="9378" extrusionOk="0">
                  <a:moveTo>
                    <a:pt x="0" y="1"/>
                  </a:moveTo>
                  <a:lnTo>
                    <a:pt x="0" y="9378"/>
                  </a:lnTo>
                  <a:lnTo>
                    <a:pt x="306" y="9378"/>
                  </a:lnTo>
                  <a:lnTo>
                    <a:pt x="3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4829235" y="4167178"/>
              <a:ext cx="15751" cy="93268"/>
            </a:xfrm>
            <a:custGeom>
              <a:avLst/>
              <a:gdLst/>
              <a:ahLst/>
              <a:cxnLst/>
              <a:rect l="l" t="t" r="r" b="b"/>
              <a:pathLst>
                <a:path w="306" h="1812" extrusionOk="0">
                  <a:moveTo>
                    <a:pt x="0" y="1"/>
                  </a:moveTo>
                  <a:lnTo>
                    <a:pt x="0" y="1812"/>
                  </a:lnTo>
                  <a:lnTo>
                    <a:pt x="305" y="1812"/>
                  </a:lnTo>
                  <a:lnTo>
                    <a:pt x="305"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5220315" y="4152251"/>
              <a:ext cx="15699" cy="113548"/>
            </a:xfrm>
            <a:custGeom>
              <a:avLst/>
              <a:gdLst/>
              <a:ahLst/>
              <a:cxnLst/>
              <a:rect l="l" t="t" r="r" b="b"/>
              <a:pathLst>
                <a:path w="305" h="2206" extrusionOk="0">
                  <a:moveTo>
                    <a:pt x="0" y="0"/>
                  </a:moveTo>
                  <a:lnTo>
                    <a:pt x="0" y="2205"/>
                  </a:lnTo>
                  <a:lnTo>
                    <a:pt x="305" y="2205"/>
                  </a:lnTo>
                  <a:lnTo>
                    <a:pt x="305"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5679544" y="4126515"/>
              <a:ext cx="15802" cy="144638"/>
            </a:xfrm>
            <a:custGeom>
              <a:avLst/>
              <a:gdLst/>
              <a:ahLst/>
              <a:cxnLst/>
              <a:rect l="l" t="t" r="r" b="b"/>
              <a:pathLst>
                <a:path w="307" h="2810" extrusionOk="0">
                  <a:moveTo>
                    <a:pt x="0" y="1"/>
                  </a:moveTo>
                  <a:lnTo>
                    <a:pt x="0" y="2810"/>
                  </a:lnTo>
                  <a:lnTo>
                    <a:pt x="306" y="2810"/>
                  </a:lnTo>
                  <a:lnTo>
                    <a:pt x="306" y="1"/>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4675026" y="3772031"/>
              <a:ext cx="50031" cy="485592"/>
            </a:xfrm>
            <a:custGeom>
              <a:avLst/>
              <a:gdLst/>
              <a:ahLst/>
              <a:cxnLst/>
              <a:rect l="l" t="t" r="r" b="b"/>
              <a:pathLst>
                <a:path w="972" h="9434" extrusionOk="0">
                  <a:moveTo>
                    <a:pt x="638" y="1"/>
                  </a:moveTo>
                  <a:lnTo>
                    <a:pt x="1" y="9433"/>
                  </a:lnTo>
                  <a:lnTo>
                    <a:pt x="334" y="9433"/>
                  </a:lnTo>
                  <a:lnTo>
                    <a:pt x="9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4675026" y="4166148"/>
              <a:ext cx="23369" cy="91467"/>
            </a:xfrm>
            <a:custGeom>
              <a:avLst/>
              <a:gdLst/>
              <a:ahLst/>
              <a:cxnLst/>
              <a:rect l="l" t="t" r="r" b="b"/>
              <a:pathLst>
                <a:path w="454" h="1777" extrusionOk="0">
                  <a:moveTo>
                    <a:pt x="120" y="0"/>
                  </a:moveTo>
                  <a:lnTo>
                    <a:pt x="1" y="1776"/>
                  </a:lnTo>
                  <a:lnTo>
                    <a:pt x="334" y="1776"/>
                  </a:lnTo>
                  <a:lnTo>
                    <a:pt x="453"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4076052" y="4416711"/>
              <a:ext cx="714335" cy="361337"/>
            </a:xfrm>
            <a:custGeom>
              <a:avLst/>
              <a:gdLst/>
              <a:ahLst/>
              <a:cxnLst/>
              <a:rect l="l" t="t" r="r" b="b"/>
              <a:pathLst>
                <a:path w="13878" h="7020" extrusionOk="0">
                  <a:moveTo>
                    <a:pt x="3680" y="0"/>
                  </a:moveTo>
                  <a:cubicBezTo>
                    <a:pt x="2022" y="0"/>
                    <a:pt x="0" y="375"/>
                    <a:pt x="0" y="375"/>
                  </a:cubicBezTo>
                  <a:cubicBezTo>
                    <a:pt x="226" y="350"/>
                    <a:pt x="446" y="337"/>
                    <a:pt x="661" y="337"/>
                  </a:cubicBezTo>
                  <a:cubicBezTo>
                    <a:pt x="3928" y="337"/>
                    <a:pt x="5907" y="3241"/>
                    <a:pt x="6241" y="7020"/>
                  </a:cubicBezTo>
                  <a:lnTo>
                    <a:pt x="13877" y="7020"/>
                  </a:lnTo>
                  <a:cubicBezTo>
                    <a:pt x="13877" y="7020"/>
                    <a:pt x="10303" y="6223"/>
                    <a:pt x="8703" y="4297"/>
                  </a:cubicBezTo>
                  <a:cubicBezTo>
                    <a:pt x="7862" y="3286"/>
                    <a:pt x="6353" y="673"/>
                    <a:pt x="5361" y="236"/>
                  </a:cubicBezTo>
                  <a:cubicBezTo>
                    <a:pt x="4967" y="62"/>
                    <a:pt x="4353" y="0"/>
                    <a:pt x="3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4016448" y="4382998"/>
              <a:ext cx="2075062" cy="410956"/>
            </a:xfrm>
            <a:custGeom>
              <a:avLst/>
              <a:gdLst/>
              <a:ahLst/>
              <a:cxnLst/>
              <a:rect l="l" t="t" r="r" b="b"/>
              <a:pathLst>
                <a:path w="40314" h="7984" extrusionOk="0">
                  <a:moveTo>
                    <a:pt x="4186" y="1"/>
                  </a:moveTo>
                  <a:cubicBezTo>
                    <a:pt x="2143" y="1"/>
                    <a:pt x="0" y="917"/>
                    <a:pt x="526" y="1540"/>
                  </a:cubicBezTo>
                  <a:cubicBezTo>
                    <a:pt x="530" y="1544"/>
                    <a:pt x="537" y="1546"/>
                    <a:pt x="548" y="1546"/>
                  </a:cubicBezTo>
                  <a:cubicBezTo>
                    <a:pt x="742" y="1546"/>
                    <a:pt x="2060" y="785"/>
                    <a:pt x="3736" y="785"/>
                  </a:cubicBezTo>
                  <a:cubicBezTo>
                    <a:pt x="5308" y="785"/>
                    <a:pt x="7196" y="1456"/>
                    <a:pt x="8766" y="4054"/>
                  </a:cubicBezTo>
                  <a:cubicBezTo>
                    <a:pt x="9910" y="5948"/>
                    <a:pt x="11911" y="7980"/>
                    <a:pt x="15298" y="7980"/>
                  </a:cubicBezTo>
                  <a:lnTo>
                    <a:pt x="14850" y="7984"/>
                  </a:lnTo>
                  <a:lnTo>
                    <a:pt x="27313" y="7984"/>
                  </a:lnTo>
                  <a:cubicBezTo>
                    <a:pt x="28064" y="7984"/>
                    <a:pt x="28700" y="7419"/>
                    <a:pt x="28775" y="6673"/>
                  </a:cubicBezTo>
                  <a:cubicBezTo>
                    <a:pt x="29087" y="3544"/>
                    <a:pt x="30851" y="1661"/>
                    <a:pt x="33522" y="1278"/>
                  </a:cubicBezTo>
                  <a:cubicBezTo>
                    <a:pt x="33776" y="1242"/>
                    <a:pt x="34028" y="1224"/>
                    <a:pt x="34278" y="1224"/>
                  </a:cubicBezTo>
                  <a:cubicBezTo>
                    <a:pt x="36991" y="1224"/>
                    <a:pt x="39322" y="3329"/>
                    <a:pt x="39655" y="6233"/>
                  </a:cubicBezTo>
                  <a:cubicBezTo>
                    <a:pt x="39679" y="6442"/>
                    <a:pt x="39692" y="6651"/>
                    <a:pt x="39694" y="6858"/>
                  </a:cubicBezTo>
                  <a:cubicBezTo>
                    <a:pt x="39695" y="7028"/>
                    <a:pt x="39834" y="7162"/>
                    <a:pt x="40000" y="7162"/>
                  </a:cubicBezTo>
                  <a:cubicBezTo>
                    <a:pt x="40014" y="7162"/>
                    <a:pt x="40028" y="7161"/>
                    <a:pt x="40042" y="7159"/>
                  </a:cubicBezTo>
                  <a:cubicBezTo>
                    <a:pt x="40196" y="7138"/>
                    <a:pt x="40308" y="7008"/>
                    <a:pt x="40310" y="6853"/>
                  </a:cubicBezTo>
                  <a:cubicBezTo>
                    <a:pt x="40313" y="6540"/>
                    <a:pt x="40296" y="6223"/>
                    <a:pt x="40254" y="5904"/>
                  </a:cubicBezTo>
                  <a:cubicBezTo>
                    <a:pt x="39831" y="2646"/>
                    <a:pt x="37167" y="283"/>
                    <a:pt x="34109" y="283"/>
                  </a:cubicBezTo>
                  <a:cubicBezTo>
                    <a:pt x="33831" y="283"/>
                    <a:pt x="33550" y="302"/>
                    <a:pt x="33267" y="342"/>
                  </a:cubicBezTo>
                  <a:cubicBezTo>
                    <a:pt x="30253" y="770"/>
                    <a:pt x="28039" y="3393"/>
                    <a:pt x="27900" y="6460"/>
                  </a:cubicBezTo>
                  <a:cubicBezTo>
                    <a:pt x="27877" y="6944"/>
                    <a:pt x="27475" y="7323"/>
                    <a:pt x="26992" y="7340"/>
                  </a:cubicBezTo>
                  <a:cubicBezTo>
                    <a:pt x="25475" y="7392"/>
                    <a:pt x="22327" y="7487"/>
                    <a:pt x="19418" y="7487"/>
                  </a:cubicBezTo>
                  <a:cubicBezTo>
                    <a:pt x="17395" y="7487"/>
                    <a:pt x="15488" y="7441"/>
                    <a:pt x="14323" y="7304"/>
                  </a:cubicBezTo>
                  <a:cubicBezTo>
                    <a:pt x="12247" y="7058"/>
                    <a:pt x="10291" y="5211"/>
                    <a:pt x="9535" y="3916"/>
                  </a:cubicBezTo>
                  <a:cubicBezTo>
                    <a:pt x="7700" y="765"/>
                    <a:pt x="5881" y="11"/>
                    <a:pt x="4222" y="1"/>
                  </a:cubicBezTo>
                  <a:cubicBezTo>
                    <a:pt x="4210" y="1"/>
                    <a:pt x="4198" y="1"/>
                    <a:pt x="4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984462" y="4482543"/>
              <a:ext cx="107011" cy="269098"/>
            </a:xfrm>
            <a:custGeom>
              <a:avLst/>
              <a:gdLst/>
              <a:ahLst/>
              <a:cxnLst/>
              <a:rect l="l" t="t" r="r" b="b"/>
              <a:pathLst>
                <a:path w="2079" h="5228" extrusionOk="0">
                  <a:moveTo>
                    <a:pt x="1" y="1"/>
                  </a:moveTo>
                  <a:cubicBezTo>
                    <a:pt x="886" y="964"/>
                    <a:pt x="1499" y="2227"/>
                    <a:pt x="1683" y="3665"/>
                  </a:cubicBezTo>
                  <a:cubicBezTo>
                    <a:pt x="1723" y="3984"/>
                    <a:pt x="1741" y="4301"/>
                    <a:pt x="1737" y="4613"/>
                  </a:cubicBezTo>
                  <a:cubicBezTo>
                    <a:pt x="1735" y="4768"/>
                    <a:pt x="1625" y="4900"/>
                    <a:pt x="1474" y="4920"/>
                  </a:cubicBezTo>
                  <a:lnTo>
                    <a:pt x="1458" y="4920"/>
                  </a:lnTo>
                  <a:cubicBezTo>
                    <a:pt x="1458" y="4921"/>
                    <a:pt x="1459" y="4923"/>
                    <a:pt x="1459" y="4924"/>
                  </a:cubicBezTo>
                  <a:cubicBezTo>
                    <a:pt x="1460" y="5094"/>
                    <a:pt x="1599" y="5228"/>
                    <a:pt x="1765" y="5228"/>
                  </a:cubicBezTo>
                  <a:cubicBezTo>
                    <a:pt x="1779" y="5228"/>
                    <a:pt x="1793" y="5227"/>
                    <a:pt x="1807" y="5225"/>
                  </a:cubicBezTo>
                  <a:cubicBezTo>
                    <a:pt x="1961" y="5204"/>
                    <a:pt x="2073" y="5074"/>
                    <a:pt x="2075" y="4919"/>
                  </a:cubicBezTo>
                  <a:cubicBezTo>
                    <a:pt x="2078" y="4606"/>
                    <a:pt x="2061" y="4289"/>
                    <a:pt x="2019" y="3970"/>
                  </a:cubicBezTo>
                  <a:cubicBezTo>
                    <a:pt x="1813" y="2374"/>
                    <a:pt x="1066" y="994"/>
                    <a:pt x="1" y="1"/>
                  </a:cubicBezTo>
                  <a:close/>
                </a:path>
              </a:pathLst>
            </a:custGeom>
            <a:solidFill>
              <a:srgbClr val="655C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4033793" y="4407653"/>
              <a:ext cx="1933256" cy="386301"/>
            </a:xfrm>
            <a:custGeom>
              <a:avLst/>
              <a:gdLst/>
              <a:ahLst/>
              <a:cxnLst/>
              <a:rect l="l" t="t" r="r" b="b"/>
              <a:pathLst>
                <a:path w="37559" h="7505" extrusionOk="0">
                  <a:moveTo>
                    <a:pt x="3681" y="1"/>
                  </a:moveTo>
                  <a:cubicBezTo>
                    <a:pt x="2033" y="1"/>
                    <a:pt x="737" y="762"/>
                    <a:pt x="546" y="762"/>
                  </a:cubicBezTo>
                  <a:cubicBezTo>
                    <a:pt x="536" y="762"/>
                    <a:pt x="529" y="760"/>
                    <a:pt x="525" y="756"/>
                  </a:cubicBezTo>
                  <a:cubicBezTo>
                    <a:pt x="416" y="625"/>
                    <a:pt x="425" y="482"/>
                    <a:pt x="522" y="336"/>
                  </a:cubicBezTo>
                  <a:lnTo>
                    <a:pt x="522" y="336"/>
                  </a:lnTo>
                  <a:cubicBezTo>
                    <a:pt x="155" y="578"/>
                    <a:pt x="1" y="839"/>
                    <a:pt x="189" y="1061"/>
                  </a:cubicBezTo>
                  <a:cubicBezTo>
                    <a:pt x="193" y="1065"/>
                    <a:pt x="200" y="1067"/>
                    <a:pt x="211" y="1067"/>
                  </a:cubicBezTo>
                  <a:cubicBezTo>
                    <a:pt x="405" y="1067"/>
                    <a:pt x="1723" y="306"/>
                    <a:pt x="3399" y="306"/>
                  </a:cubicBezTo>
                  <a:cubicBezTo>
                    <a:pt x="4971" y="306"/>
                    <a:pt x="6859" y="977"/>
                    <a:pt x="8429" y="3575"/>
                  </a:cubicBezTo>
                  <a:cubicBezTo>
                    <a:pt x="9573" y="5469"/>
                    <a:pt x="11574" y="7501"/>
                    <a:pt x="14961" y="7501"/>
                  </a:cubicBezTo>
                  <a:lnTo>
                    <a:pt x="14513" y="7505"/>
                  </a:lnTo>
                  <a:lnTo>
                    <a:pt x="26976" y="7505"/>
                  </a:lnTo>
                  <a:cubicBezTo>
                    <a:pt x="27727" y="7505"/>
                    <a:pt x="28363" y="6940"/>
                    <a:pt x="28438" y="6194"/>
                  </a:cubicBezTo>
                  <a:cubicBezTo>
                    <a:pt x="28750" y="3065"/>
                    <a:pt x="30514" y="1182"/>
                    <a:pt x="33185" y="799"/>
                  </a:cubicBezTo>
                  <a:cubicBezTo>
                    <a:pt x="33439" y="763"/>
                    <a:pt x="33691" y="745"/>
                    <a:pt x="33940" y="745"/>
                  </a:cubicBezTo>
                  <a:cubicBezTo>
                    <a:pt x="35314" y="745"/>
                    <a:pt x="36590" y="1286"/>
                    <a:pt x="37558" y="2197"/>
                  </a:cubicBezTo>
                  <a:cubicBezTo>
                    <a:pt x="36578" y="1102"/>
                    <a:pt x="35199" y="440"/>
                    <a:pt x="33703" y="440"/>
                  </a:cubicBezTo>
                  <a:cubicBezTo>
                    <a:pt x="33459" y="440"/>
                    <a:pt x="33211" y="457"/>
                    <a:pt x="32961" y="494"/>
                  </a:cubicBezTo>
                  <a:cubicBezTo>
                    <a:pt x="30337" y="878"/>
                    <a:pt x="28603" y="2759"/>
                    <a:pt x="28295" y="5888"/>
                  </a:cubicBezTo>
                  <a:cubicBezTo>
                    <a:pt x="28222" y="6635"/>
                    <a:pt x="27597" y="7200"/>
                    <a:pt x="26860" y="7200"/>
                  </a:cubicBezTo>
                  <a:lnTo>
                    <a:pt x="14607" y="7200"/>
                  </a:lnTo>
                  <a:lnTo>
                    <a:pt x="15047" y="7195"/>
                  </a:lnTo>
                  <a:cubicBezTo>
                    <a:pt x="11718" y="7195"/>
                    <a:pt x="9750" y="5163"/>
                    <a:pt x="8625" y="3270"/>
                  </a:cubicBezTo>
                  <a:cubicBezTo>
                    <a:pt x="7082" y="671"/>
                    <a:pt x="5227" y="1"/>
                    <a:pt x="3681" y="1"/>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110074" y="4630833"/>
              <a:ext cx="169499" cy="154057"/>
            </a:xfrm>
            <a:custGeom>
              <a:avLst/>
              <a:gdLst/>
              <a:ahLst/>
              <a:cxnLst/>
              <a:rect l="l" t="t" r="r" b="b"/>
              <a:pathLst>
                <a:path w="3293" h="2993" extrusionOk="0">
                  <a:moveTo>
                    <a:pt x="1647" y="0"/>
                  </a:moveTo>
                  <a:cubicBezTo>
                    <a:pt x="968" y="0"/>
                    <a:pt x="354" y="464"/>
                    <a:pt x="191" y="1152"/>
                  </a:cubicBezTo>
                  <a:cubicBezTo>
                    <a:pt x="1" y="1957"/>
                    <a:pt x="499" y="2763"/>
                    <a:pt x="1304" y="2952"/>
                  </a:cubicBezTo>
                  <a:cubicBezTo>
                    <a:pt x="1419" y="2980"/>
                    <a:pt x="1535" y="2993"/>
                    <a:pt x="1649" y="2993"/>
                  </a:cubicBezTo>
                  <a:cubicBezTo>
                    <a:pt x="2327" y="2993"/>
                    <a:pt x="2940" y="2529"/>
                    <a:pt x="3103" y="1840"/>
                  </a:cubicBezTo>
                  <a:cubicBezTo>
                    <a:pt x="3293" y="1036"/>
                    <a:pt x="2795" y="231"/>
                    <a:pt x="1991" y="40"/>
                  </a:cubicBezTo>
                  <a:cubicBezTo>
                    <a:pt x="1876" y="13"/>
                    <a:pt x="1760" y="0"/>
                    <a:pt x="1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4037499" y="4603450"/>
              <a:ext cx="158535" cy="105570"/>
            </a:xfrm>
            <a:custGeom>
              <a:avLst/>
              <a:gdLst/>
              <a:ahLst/>
              <a:cxnLst/>
              <a:rect l="l" t="t" r="r" b="b"/>
              <a:pathLst>
                <a:path w="3080" h="2051" extrusionOk="0">
                  <a:moveTo>
                    <a:pt x="43" y="1"/>
                  </a:moveTo>
                  <a:cubicBezTo>
                    <a:pt x="38" y="1"/>
                    <a:pt x="35" y="2"/>
                    <a:pt x="33" y="4"/>
                  </a:cubicBezTo>
                  <a:cubicBezTo>
                    <a:pt x="1" y="52"/>
                    <a:pt x="649" y="548"/>
                    <a:pt x="1482" y="1112"/>
                  </a:cubicBezTo>
                  <a:cubicBezTo>
                    <a:pt x="2271" y="1646"/>
                    <a:pt x="2941" y="2051"/>
                    <a:pt x="3037" y="2051"/>
                  </a:cubicBezTo>
                  <a:cubicBezTo>
                    <a:pt x="3042" y="2051"/>
                    <a:pt x="3046" y="2049"/>
                    <a:pt x="3048" y="2047"/>
                  </a:cubicBezTo>
                  <a:cubicBezTo>
                    <a:pt x="3079" y="1999"/>
                    <a:pt x="2431" y="1504"/>
                    <a:pt x="1598" y="940"/>
                  </a:cubicBezTo>
                  <a:cubicBezTo>
                    <a:pt x="808" y="404"/>
                    <a:pt x="137" y="1"/>
                    <a:pt x="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4187333" y="4705003"/>
              <a:ext cx="158535" cy="105519"/>
            </a:xfrm>
            <a:custGeom>
              <a:avLst/>
              <a:gdLst/>
              <a:ahLst/>
              <a:cxnLst/>
              <a:rect l="l" t="t" r="r" b="b"/>
              <a:pathLst>
                <a:path w="3080" h="2050" extrusionOk="0">
                  <a:moveTo>
                    <a:pt x="44" y="0"/>
                  </a:moveTo>
                  <a:cubicBezTo>
                    <a:pt x="38" y="0"/>
                    <a:pt x="35" y="2"/>
                    <a:pt x="33" y="4"/>
                  </a:cubicBezTo>
                  <a:cubicBezTo>
                    <a:pt x="1" y="51"/>
                    <a:pt x="649" y="547"/>
                    <a:pt x="1482" y="1111"/>
                  </a:cubicBezTo>
                  <a:cubicBezTo>
                    <a:pt x="2271" y="1645"/>
                    <a:pt x="2941" y="2049"/>
                    <a:pt x="3037" y="2049"/>
                  </a:cubicBezTo>
                  <a:cubicBezTo>
                    <a:pt x="3042" y="2049"/>
                    <a:pt x="3046" y="2048"/>
                    <a:pt x="3048" y="2046"/>
                  </a:cubicBezTo>
                  <a:cubicBezTo>
                    <a:pt x="3079" y="1999"/>
                    <a:pt x="2431" y="1503"/>
                    <a:pt x="1598" y="939"/>
                  </a:cubicBezTo>
                  <a:cubicBezTo>
                    <a:pt x="809" y="405"/>
                    <a:pt x="138"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4085883" y="4704231"/>
              <a:ext cx="110100" cy="155395"/>
            </a:xfrm>
            <a:custGeom>
              <a:avLst/>
              <a:gdLst/>
              <a:ahLst/>
              <a:cxnLst/>
              <a:rect l="l" t="t" r="r" b="b"/>
              <a:pathLst>
                <a:path w="2139" h="3019" extrusionOk="0">
                  <a:moveTo>
                    <a:pt x="2086" y="1"/>
                  </a:moveTo>
                  <a:cubicBezTo>
                    <a:pt x="2020" y="1"/>
                    <a:pt x="1534" y="638"/>
                    <a:pt x="983" y="1451"/>
                  </a:cubicBezTo>
                  <a:cubicBezTo>
                    <a:pt x="420" y="2284"/>
                    <a:pt x="1" y="2985"/>
                    <a:pt x="49" y="3017"/>
                  </a:cubicBezTo>
                  <a:cubicBezTo>
                    <a:pt x="50" y="3018"/>
                    <a:pt x="51" y="3018"/>
                    <a:pt x="53" y="3018"/>
                  </a:cubicBezTo>
                  <a:cubicBezTo>
                    <a:pt x="119" y="3018"/>
                    <a:pt x="605" y="2381"/>
                    <a:pt x="1155" y="1568"/>
                  </a:cubicBezTo>
                  <a:cubicBezTo>
                    <a:pt x="1719" y="735"/>
                    <a:pt x="2138" y="34"/>
                    <a:pt x="2090" y="2"/>
                  </a:cubicBezTo>
                  <a:cubicBezTo>
                    <a:pt x="2089" y="1"/>
                    <a:pt x="2088" y="1"/>
                    <a:pt x="2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187385" y="4554398"/>
              <a:ext cx="110048" cy="155344"/>
            </a:xfrm>
            <a:custGeom>
              <a:avLst/>
              <a:gdLst/>
              <a:ahLst/>
              <a:cxnLst/>
              <a:rect l="l" t="t" r="r" b="b"/>
              <a:pathLst>
                <a:path w="2138" h="3018" extrusionOk="0">
                  <a:moveTo>
                    <a:pt x="2087" y="1"/>
                  </a:moveTo>
                  <a:cubicBezTo>
                    <a:pt x="2020" y="1"/>
                    <a:pt x="1534" y="638"/>
                    <a:pt x="983" y="1451"/>
                  </a:cubicBezTo>
                  <a:cubicBezTo>
                    <a:pt x="420" y="2284"/>
                    <a:pt x="1" y="2985"/>
                    <a:pt x="49" y="3016"/>
                  </a:cubicBezTo>
                  <a:cubicBezTo>
                    <a:pt x="50" y="3017"/>
                    <a:pt x="51" y="3017"/>
                    <a:pt x="53" y="3017"/>
                  </a:cubicBezTo>
                  <a:cubicBezTo>
                    <a:pt x="120" y="3017"/>
                    <a:pt x="605" y="2380"/>
                    <a:pt x="1155" y="1568"/>
                  </a:cubicBezTo>
                  <a:cubicBezTo>
                    <a:pt x="1720" y="735"/>
                    <a:pt x="2138" y="34"/>
                    <a:pt x="2091" y="2"/>
                  </a:cubicBezTo>
                  <a:cubicBezTo>
                    <a:pt x="2090" y="1"/>
                    <a:pt x="2089" y="1"/>
                    <a:pt x="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4153928" y="4526037"/>
              <a:ext cx="41281" cy="184169"/>
            </a:xfrm>
            <a:custGeom>
              <a:avLst/>
              <a:gdLst/>
              <a:ahLst/>
              <a:cxnLst/>
              <a:rect l="l" t="t" r="r" b="b"/>
              <a:pathLst>
                <a:path w="802" h="3578" extrusionOk="0">
                  <a:moveTo>
                    <a:pt x="59" y="1"/>
                  </a:moveTo>
                  <a:cubicBezTo>
                    <a:pt x="58" y="1"/>
                    <a:pt x="58" y="1"/>
                    <a:pt x="58" y="1"/>
                  </a:cubicBezTo>
                  <a:cubicBezTo>
                    <a:pt x="1" y="12"/>
                    <a:pt x="110" y="822"/>
                    <a:pt x="299" y="1809"/>
                  </a:cubicBezTo>
                  <a:cubicBezTo>
                    <a:pt x="488" y="2790"/>
                    <a:pt x="686" y="3577"/>
                    <a:pt x="744" y="3577"/>
                  </a:cubicBezTo>
                  <a:cubicBezTo>
                    <a:pt x="745" y="3577"/>
                    <a:pt x="745" y="3577"/>
                    <a:pt x="745" y="3577"/>
                  </a:cubicBezTo>
                  <a:cubicBezTo>
                    <a:pt x="802" y="3566"/>
                    <a:pt x="693" y="2758"/>
                    <a:pt x="504" y="1769"/>
                  </a:cubicBezTo>
                  <a:cubicBezTo>
                    <a:pt x="316" y="789"/>
                    <a:pt x="117"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188105" y="4703819"/>
              <a:ext cx="41281" cy="184066"/>
            </a:xfrm>
            <a:custGeom>
              <a:avLst/>
              <a:gdLst/>
              <a:ahLst/>
              <a:cxnLst/>
              <a:rect l="l" t="t" r="r" b="b"/>
              <a:pathLst>
                <a:path w="802" h="3576" extrusionOk="0">
                  <a:moveTo>
                    <a:pt x="59" y="1"/>
                  </a:moveTo>
                  <a:cubicBezTo>
                    <a:pt x="58" y="1"/>
                    <a:pt x="58" y="1"/>
                    <a:pt x="57" y="1"/>
                  </a:cubicBezTo>
                  <a:cubicBezTo>
                    <a:pt x="1" y="12"/>
                    <a:pt x="110" y="820"/>
                    <a:pt x="299" y="1809"/>
                  </a:cubicBezTo>
                  <a:cubicBezTo>
                    <a:pt x="488" y="2789"/>
                    <a:pt x="686" y="3576"/>
                    <a:pt x="744" y="3576"/>
                  </a:cubicBezTo>
                  <a:cubicBezTo>
                    <a:pt x="744" y="3576"/>
                    <a:pt x="745" y="3576"/>
                    <a:pt x="745" y="3576"/>
                  </a:cubicBezTo>
                  <a:cubicBezTo>
                    <a:pt x="802" y="3565"/>
                    <a:pt x="694" y="2756"/>
                    <a:pt x="504" y="1768"/>
                  </a:cubicBezTo>
                  <a:cubicBezTo>
                    <a:pt x="315" y="788"/>
                    <a:pt x="117"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4010219" y="4705621"/>
              <a:ext cx="185250" cy="36957"/>
            </a:xfrm>
            <a:custGeom>
              <a:avLst/>
              <a:gdLst/>
              <a:ahLst/>
              <a:cxnLst/>
              <a:rect l="l" t="t" r="r" b="b"/>
              <a:pathLst>
                <a:path w="3599" h="718" extrusionOk="0">
                  <a:moveTo>
                    <a:pt x="3508" y="0"/>
                  </a:moveTo>
                  <a:cubicBezTo>
                    <a:pt x="3280" y="0"/>
                    <a:pt x="2590" y="101"/>
                    <a:pt x="1780" y="257"/>
                  </a:cubicBezTo>
                  <a:cubicBezTo>
                    <a:pt x="792" y="447"/>
                    <a:pt x="1" y="646"/>
                    <a:pt x="12" y="703"/>
                  </a:cubicBezTo>
                  <a:cubicBezTo>
                    <a:pt x="13" y="713"/>
                    <a:pt x="41" y="718"/>
                    <a:pt x="91" y="718"/>
                  </a:cubicBezTo>
                  <a:cubicBezTo>
                    <a:pt x="318" y="718"/>
                    <a:pt x="1008" y="617"/>
                    <a:pt x="1819" y="461"/>
                  </a:cubicBezTo>
                  <a:cubicBezTo>
                    <a:pt x="2806" y="271"/>
                    <a:pt x="3598" y="72"/>
                    <a:pt x="3587" y="15"/>
                  </a:cubicBezTo>
                  <a:cubicBezTo>
                    <a:pt x="3585" y="5"/>
                    <a:pt x="3558"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4187951" y="4671444"/>
              <a:ext cx="185250" cy="36957"/>
            </a:xfrm>
            <a:custGeom>
              <a:avLst/>
              <a:gdLst/>
              <a:ahLst/>
              <a:cxnLst/>
              <a:rect l="l" t="t" r="r" b="b"/>
              <a:pathLst>
                <a:path w="3599" h="718" extrusionOk="0">
                  <a:moveTo>
                    <a:pt x="3508" y="0"/>
                  </a:moveTo>
                  <a:cubicBezTo>
                    <a:pt x="3280" y="0"/>
                    <a:pt x="2590" y="101"/>
                    <a:pt x="1780" y="257"/>
                  </a:cubicBezTo>
                  <a:cubicBezTo>
                    <a:pt x="792" y="446"/>
                    <a:pt x="1" y="646"/>
                    <a:pt x="11" y="703"/>
                  </a:cubicBezTo>
                  <a:cubicBezTo>
                    <a:pt x="13" y="713"/>
                    <a:pt x="41" y="718"/>
                    <a:pt x="91" y="718"/>
                  </a:cubicBezTo>
                  <a:cubicBezTo>
                    <a:pt x="318" y="718"/>
                    <a:pt x="1008" y="617"/>
                    <a:pt x="1819" y="461"/>
                  </a:cubicBezTo>
                  <a:cubicBezTo>
                    <a:pt x="2806" y="271"/>
                    <a:pt x="3598" y="72"/>
                    <a:pt x="3587" y="15"/>
                  </a:cubicBezTo>
                  <a:cubicBezTo>
                    <a:pt x="3585" y="5"/>
                    <a:pt x="3558"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4010528" y="4669797"/>
              <a:ext cx="184941" cy="38604"/>
            </a:xfrm>
            <a:custGeom>
              <a:avLst/>
              <a:gdLst/>
              <a:ahLst/>
              <a:cxnLst/>
              <a:rect l="l" t="t" r="r" b="b"/>
              <a:pathLst>
                <a:path w="3593" h="750" extrusionOk="0">
                  <a:moveTo>
                    <a:pt x="85" y="0"/>
                  </a:moveTo>
                  <a:cubicBezTo>
                    <a:pt x="39" y="0"/>
                    <a:pt x="14" y="5"/>
                    <a:pt x="12" y="15"/>
                  </a:cubicBezTo>
                  <a:cubicBezTo>
                    <a:pt x="0" y="71"/>
                    <a:pt x="790" y="278"/>
                    <a:pt x="1776" y="477"/>
                  </a:cubicBezTo>
                  <a:cubicBezTo>
                    <a:pt x="2591" y="642"/>
                    <a:pt x="3286" y="749"/>
                    <a:pt x="3507" y="749"/>
                  </a:cubicBezTo>
                  <a:cubicBezTo>
                    <a:pt x="3553" y="749"/>
                    <a:pt x="3578" y="745"/>
                    <a:pt x="3580" y="735"/>
                  </a:cubicBezTo>
                  <a:cubicBezTo>
                    <a:pt x="3592" y="679"/>
                    <a:pt x="2802" y="472"/>
                    <a:pt x="1816" y="272"/>
                  </a:cubicBezTo>
                  <a:cubicBezTo>
                    <a:pt x="1001" y="108"/>
                    <a:pt x="307"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4187899" y="4705621"/>
              <a:ext cx="184941" cy="38604"/>
            </a:xfrm>
            <a:custGeom>
              <a:avLst/>
              <a:gdLst/>
              <a:ahLst/>
              <a:cxnLst/>
              <a:rect l="l" t="t" r="r" b="b"/>
              <a:pathLst>
                <a:path w="3593" h="750" extrusionOk="0">
                  <a:moveTo>
                    <a:pt x="86" y="1"/>
                  </a:moveTo>
                  <a:cubicBezTo>
                    <a:pt x="40" y="1"/>
                    <a:pt x="14" y="5"/>
                    <a:pt x="12" y="15"/>
                  </a:cubicBezTo>
                  <a:cubicBezTo>
                    <a:pt x="0" y="71"/>
                    <a:pt x="790" y="278"/>
                    <a:pt x="1776" y="476"/>
                  </a:cubicBezTo>
                  <a:cubicBezTo>
                    <a:pt x="2594" y="641"/>
                    <a:pt x="3288" y="750"/>
                    <a:pt x="3509" y="750"/>
                  </a:cubicBezTo>
                  <a:cubicBezTo>
                    <a:pt x="3554" y="750"/>
                    <a:pt x="3580" y="745"/>
                    <a:pt x="3582" y="735"/>
                  </a:cubicBezTo>
                  <a:cubicBezTo>
                    <a:pt x="3593" y="679"/>
                    <a:pt x="2803" y="472"/>
                    <a:pt x="1818" y="273"/>
                  </a:cubicBezTo>
                  <a:cubicBezTo>
                    <a:pt x="1002" y="108"/>
                    <a:pt x="307"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4152281" y="4703819"/>
              <a:ext cx="42928" cy="183757"/>
            </a:xfrm>
            <a:custGeom>
              <a:avLst/>
              <a:gdLst/>
              <a:ahLst/>
              <a:cxnLst/>
              <a:rect l="l" t="t" r="r" b="b"/>
              <a:pathLst>
                <a:path w="834" h="3570" extrusionOk="0">
                  <a:moveTo>
                    <a:pt x="777" y="1"/>
                  </a:moveTo>
                  <a:cubicBezTo>
                    <a:pt x="719" y="1"/>
                    <a:pt x="514" y="786"/>
                    <a:pt x="316" y="1765"/>
                  </a:cubicBezTo>
                  <a:cubicBezTo>
                    <a:pt x="117" y="2750"/>
                    <a:pt x="0" y="3558"/>
                    <a:pt x="57" y="3569"/>
                  </a:cubicBezTo>
                  <a:cubicBezTo>
                    <a:pt x="57" y="3569"/>
                    <a:pt x="58" y="3569"/>
                    <a:pt x="58" y="3569"/>
                  </a:cubicBezTo>
                  <a:cubicBezTo>
                    <a:pt x="117" y="3569"/>
                    <a:pt x="322" y="2784"/>
                    <a:pt x="519" y="1805"/>
                  </a:cubicBezTo>
                  <a:cubicBezTo>
                    <a:pt x="719" y="820"/>
                    <a:pt x="834" y="12"/>
                    <a:pt x="778" y="1"/>
                  </a:cubicBezTo>
                  <a:cubicBezTo>
                    <a:pt x="778" y="1"/>
                    <a:pt x="778" y="1"/>
                    <a:pt x="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4188105" y="4526397"/>
              <a:ext cx="42980" cy="183808"/>
            </a:xfrm>
            <a:custGeom>
              <a:avLst/>
              <a:gdLst/>
              <a:ahLst/>
              <a:cxnLst/>
              <a:rect l="l" t="t" r="r" b="b"/>
              <a:pathLst>
                <a:path w="835" h="3571" extrusionOk="0">
                  <a:moveTo>
                    <a:pt x="777" y="0"/>
                  </a:moveTo>
                  <a:cubicBezTo>
                    <a:pt x="718" y="0"/>
                    <a:pt x="513" y="786"/>
                    <a:pt x="315" y="1765"/>
                  </a:cubicBezTo>
                  <a:cubicBezTo>
                    <a:pt x="116" y="2751"/>
                    <a:pt x="1" y="3559"/>
                    <a:pt x="57" y="3570"/>
                  </a:cubicBezTo>
                  <a:cubicBezTo>
                    <a:pt x="58" y="3570"/>
                    <a:pt x="58" y="3570"/>
                    <a:pt x="59" y="3570"/>
                  </a:cubicBezTo>
                  <a:cubicBezTo>
                    <a:pt x="117" y="3570"/>
                    <a:pt x="322" y="2784"/>
                    <a:pt x="520" y="1806"/>
                  </a:cubicBezTo>
                  <a:cubicBezTo>
                    <a:pt x="719" y="821"/>
                    <a:pt x="834" y="13"/>
                    <a:pt x="778" y="1"/>
                  </a:cubicBezTo>
                  <a:cubicBezTo>
                    <a:pt x="777" y="1"/>
                    <a:pt x="777"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4087324" y="4553471"/>
              <a:ext cx="108658" cy="156322"/>
            </a:xfrm>
            <a:custGeom>
              <a:avLst/>
              <a:gdLst/>
              <a:ahLst/>
              <a:cxnLst/>
              <a:rect l="l" t="t" r="r" b="b"/>
              <a:pathLst>
                <a:path w="2111" h="3037" extrusionOk="0">
                  <a:moveTo>
                    <a:pt x="52" y="0"/>
                  </a:moveTo>
                  <a:cubicBezTo>
                    <a:pt x="50" y="0"/>
                    <a:pt x="49" y="1"/>
                    <a:pt x="48" y="1"/>
                  </a:cubicBezTo>
                  <a:cubicBezTo>
                    <a:pt x="0" y="33"/>
                    <a:pt x="412" y="738"/>
                    <a:pt x="969" y="1576"/>
                  </a:cubicBezTo>
                  <a:cubicBezTo>
                    <a:pt x="1512" y="2394"/>
                    <a:pt x="1991" y="3036"/>
                    <a:pt x="2058" y="3036"/>
                  </a:cubicBezTo>
                  <a:cubicBezTo>
                    <a:pt x="2060" y="3036"/>
                    <a:pt x="2061" y="3036"/>
                    <a:pt x="2062" y="3035"/>
                  </a:cubicBezTo>
                  <a:cubicBezTo>
                    <a:pt x="2110" y="3004"/>
                    <a:pt x="1698" y="2299"/>
                    <a:pt x="1142" y="1461"/>
                  </a:cubicBezTo>
                  <a:cubicBezTo>
                    <a:pt x="598" y="642"/>
                    <a:pt x="119"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4187385" y="4704231"/>
              <a:ext cx="108658" cy="156322"/>
            </a:xfrm>
            <a:custGeom>
              <a:avLst/>
              <a:gdLst/>
              <a:ahLst/>
              <a:cxnLst/>
              <a:rect l="l" t="t" r="r" b="b"/>
              <a:pathLst>
                <a:path w="2111" h="3037" extrusionOk="0">
                  <a:moveTo>
                    <a:pt x="53" y="1"/>
                  </a:moveTo>
                  <a:cubicBezTo>
                    <a:pt x="51" y="1"/>
                    <a:pt x="50" y="1"/>
                    <a:pt x="49" y="2"/>
                  </a:cubicBezTo>
                  <a:cubicBezTo>
                    <a:pt x="1" y="33"/>
                    <a:pt x="413" y="738"/>
                    <a:pt x="969" y="1576"/>
                  </a:cubicBezTo>
                  <a:cubicBezTo>
                    <a:pt x="1512" y="2395"/>
                    <a:pt x="1992" y="3037"/>
                    <a:pt x="2059" y="3037"/>
                  </a:cubicBezTo>
                  <a:cubicBezTo>
                    <a:pt x="2060" y="3037"/>
                    <a:pt x="2062" y="3036"/>
                    <a:pt x="2063" y="3036"/>
                  </a:cubicBezTo>
                  <a:cubicBezTo>
                    <a:pt x="2111" y="3003"/>
                    <a:pt x="1699" y="2299"/>
                    <a:pt x="1142" y="1461"/>
                  </a:cubicBezTo>
                  <a:cubicBezTo>
                    <a:pt x="599" y="643"/>
                    <a:pt x="119"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4036573" y="4705003"/>
              <a:ext cx="159462" cy="104129"/>
            </a:xfrm>
            <a:custGeom>
              <a:avLst/>
              <a:gdLst/>
              <a:ahLst/>
              <a:cxnLst/>
              <a:rect l="l" t="t" r="r" b="b"/>
              <a:pathLst>
                <a:path w="3098" h="2023" extrusionOk="0">
                  <a:moveTo>
                    <a:pt x="3055" y="0"/>
                  </a:moveTo>
                  <a:cubicBezTo>
                    <a:pt x="2959" y="0"/>
                    <a:pt x="2284" y="398"/>
                    <a:pt x="1491" y="925"/>
                  </a:cubicBezTo>
                  <a:cubicBezTo>
                    <a:pt x="654" y="1481"/>
                    <a:pt x="0" y="1971"/>
                    <a:pt x="32" y="2018"/>
                  </a:cubicBezTo>
                  <a:cubicBezTo>
                    <a:pt x="33" y="2021"/>
                    <a:pt x="37" y="2022"/>
                    <a:pt x="42" y="2022"/>
                  </a:cubicBezTo>
                  <a:cubicBezTo>
                    <a:pt x="139" y="2022"/>
                    <a:pt x="813" y="1624"/>
                    <a:pt x="1606" y="1098"/>
                  </a:cubicBezTo>
                  <a:cubicBezTo>
                    <a:pt x="2444" y="542"/>
                    <a:pt x="3097" y="52"/>
                    <a:pt x="3066" y="4"/>
                  </a:cubicBezTo>
                  <a:cubicBezTo>
                    <a:pt x="3064" y="2"/>
                    <a:pt x="3060" y="0"/>
                    <a:pt x="3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4187333" y="4604891"/>
              <a:ext cx="159462" cy="104129"/>
            </a:xfrm>
            <a:custGeom>
              <a:avLst/>
              <a:gdLst/>
              <a:ahLst/>
              <a:cxnLst/>
              <a:rect l="l" t="t" r="r" b="b"/>
              <a:pathLst>
                <a:path w="3098" h="2023" extrusionOk="0">
                  <a:moveTo>
                    <a:pt x="3055" y="1"/>
                  </a:moveTo>
                  <a:cubicBezTo>
                    <a:pt x="2959" y="1"/>
                    <a:pt x="2285" y="399"/>
                    <a:pt x="1491" y="925"/>
                  </a:cubicBezTo>
                  <a:cubicBezTo>
                    <a:pt x="655" y="1481"/>
                    <a:pt x="1" y="1971"/>
                    <a:pt x="32" y="2019"/>
                  </a:cubicBezTo>
                  <a:cubicBezTo>
                    <a:pt x="34" y="2021"/>
                    <a:pt x="37" y="2023"/>
                    <a:pt x="43" y="2023"/>
                  </a:cubicBezTo>
                  <a:cubicBezTo>
                    <a:pt x="140" y="2023"/>
                    <a:pt x="813" y="1625"/>
                    <a:pt x="1607" y="1098"/>
                  </a:cubicBezTo>
                  <a:cubicBezTo>
                    <a:pt x="2445" y="542"/>
                    <a:pt x="3098" y="52"/>
                    <a:pt x="3066" y="5"/>
                  </a:cubicBezTo>
                  <a:cubicBezTo>
                    <a:pt x="3064" y="2"/>
                    <a:pt x="3061" y="1"/>
                    <a:pt x="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3976866" y="4502566"/>
              <a:ext cx="436281" cy="409567"/>
            </a:xfrm>
            <a:custGeom>
              <a:avLst/>
              <a:gdLst/>
              <a:ahLst/>
              <a:cxnLst/>
              <a:rect l="l" t="t" r="r" b="b"/>
              <a:pathLst>
                <a:path w="8476" h="7957" extrusionOk="0">
                  <a:moveTo>
                    <a:pt x="4249" y="1014"/>
                  </a:moveTo>
                  <a:cubicBezTo>
                    <a:pt x="5721" y="1014"/>
                    <a:pt x="7002" y="2090"/>
                    <a:pt x="7203" y="3576"/>
                  </a:cubicBezTo>
                  <a:cubicBezTo>
                    <a:pt x="7424" y="5198"/>
                    <a:pt x="6275" y="6694"/>
                    <a:pt x="4637" y="6916"/>
                  </a:cubicBezTo>
                  <a:cubicBezTo>
                    <a:pt x="4499" y="6934"/>
                    <a:pt x="4361" y="6944"/>
                    <a:pt x="4226" y="6944"/>
                  </a:cubicBezTo>
                  <a:cubicBezTo>
                    <a:pt x="2754" y="6944"/>
                    <a:pt x="1473" y="5867"/>
                    <a:pt x="1272" y="4381"/>
                  </a:cubicBezTo>
                  <a:cubicBezTo>
                    <a:pt x="1052" y="2759"/>
                    <a:pt x="2202" y="1263"/>
                    <a:pt x="3839" y="1041"/>
                  </a:cubicBezTo>
                  <a:cubicBezTo>
                    <a:pt x="3977" y="1023"/>
                    <a:pt x="4114" y="1014"/>
                    <a:pt x="4249" y="1014"/>
                  </a:cubicBezTo>
                  <a:close/>
                  <a:moveTo>
                    <a:pt x="4244" y="0"/>
                  </a:moveTo>
                  <a:cubicBezTo>
                    <a:pt x="4065" y="0"/>
                    <a:pt x="3885" y="12"/>
                    <a:pt x="3703" y="37"/>
                  </a:cubicBezTo>
                  <a:cubicBezTo>
                    <a:pt x="1526" y="332"/>
                    <a:pt x="0" y="2336"/>
                    <a:pt x="296" y="4514"/>
                  </a:cubicBezTo>
                  <a:cubicBezTo>
                    <a:pt x="567" y="6509"/>
                    <a:pt x="2273" y="7957"/>
                    <a:pt x="4232" y="7957"/>
                  </a:cubicBezTo>
                  <a:cubicBezTo>
                    <a:pt x="4411" y="7957"/>
                    <a:pt x="4591" y="7945"/>
                    <a:pt x="4773" y="7920"/>
                  </a:cubicBezTo>
                  <a:cubicBezTo>
                    <a:pt x="6949" y="7625"/>
                    <a:pt x="8475" y="5621"/>
                    <a:pt x="8179" y="3443"/>
                  </a:cubicBezTo>
                  <a:cubicBezTo>
                    <a:pt x="7909" y="1448"/>
                    <a:pt x="6202" y="0"/>
                    <a:pt x="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3976866" y="4502566"/>
              <a:ext cx="436281" cy="409567"/>
            </a:xfrm>
            <a:custGeom>
              <a:avLst/>
              <a:gdLst/>
              <a:ahLst/>
              <a:cxnLst/>
              <a:rect l="l" t="t" r="r" b="b"/>
              <a:pathLst>
                <a:path w="8476" h="7957" extrusionOk="0">
                  <a:moveTo>
                    <a:pt x="4236" y="1015"/>
                  </a:moveTo>
                  <a:cubicBezTo>
                    <a:pt x="4388" y="1015"/>
                    <a:pt x="4538" y="1026"/>
                    <a:pt x="4685" y="1048"/>
                  </a:cubicBezTo>
                  <a:cubicBezTo>
                    <a:pt x="4641" y="1221"/>
                    <a:pt x="4592" y="1426"/>
                    <a:pt x="4542" y="1651"/>
                  </a:cubicBezTo>
                  <a:cubicBezTo>
                    <a:pt x="4609" y="1654"/>
                    <a:pt x="4674" y="1660"/>
                    <a:pt x="4739" y="1668"/>
                  </a:cubicBezTo>
                  <a:cubicBezTo>
                    <a:pt x="4778" y="1448"/>
                    <a:pt x="4812" y="1247"/>
                    <a:pt x="4837" y="1075"/>
                  </a:cubicBezTo>
                  <a:cubicBezTo>
                    <a:pt x="5179" y="1144"/>
                    <a:pt x="5503" y="1268"/>
                    <a:pt x="5795" y="1444"/>
                  </a:cubicBezTo>
                  <a:cubicBezTo>
                    <a:pt x="5703" y="1565"/>
                    <a:pt x="5598" y="1709"/>
                    <a:pt x="5486" y="1865"/>
                  </a:cubicBezTo>
                  <a:cubicBezTo>
                    <a:pt x="5546" y="1890"/>
                    <a:pt x="5602" y="1919"/>
                    <a:pt x="5659" y="1947"/>
                  </a:cubicBezTo>
                  <a:cubicBezTo>
                    <a:pt x="5758" y="1793"/>
                    <a:pt x="5847" y="1651"/>
                    <a:pt x="5921" y="1527"/>
                  </a:cubicBezTo>
                  <a:cubicBezTo>
                    <a:pt x="6205" y="1718"/>
                    <a:pt x="6456" y="1954"/>
                    <a:pt x="6660" y="2232"/>
                  </a:cubicBezTo>
                  <a:cubicBezTo>
                    <a:pt x="6566" y="2287"/>
                    <a:pt x="6459" y="2353"/>
                    <a:pt x="6345" y="2422"/>
                  </a:cubicBezTo>
                  <a:cubicBezTo>
                    <a:pt x="6390" y="2464"/>
                    <a:pt x="6434" y="2506"/>
                    <a:pt x="6475" y="2551"/>
                  </a:cubicBezTo>
                  <a:cubicBezTo>
                    <a:pt x="6573" y="2481"/>
                    <a:pt x="6663" y="2415"/>
                    <a:pt x="6743" y="2355"/>
                  </a:cubicBezTo>
                  <a:cubicBezTo>
                    <a:pt x="6933" y="2644"/>
                    <a:pt x="7077" y="2970"/>
                    <a:pt x="7156" y="3323"/>
                  </a:cubicBezTo>
                  <a:cubicBezTo>
                    <a:pt x="7110" y="3330"/>
                    <a:pt x="7061" y="3336"/>
                    <a:pt x="7010" y="3344"/>
                  </a:cubicBezTo>
                  <a:cubicBezTo>
                    <a:pt x="7033" y="3394"/>
                    <a:pt x="7054" y="3444"/>
                    <a:pt x="7075" y="3494"/>
                  </a:cubicBezTo>
                  <a:cubicBezTo>
                    <a:pt x="7112" y="3486"/>
                    <a:pt x="7149" y="3477"/>
                    <a:pt x="7183" y="3468"/>
                  </a:cubicBezTo>
                  <a:cubicBezTo>
                    <a:pt x="7189" y="3504"/>
                    <a:pt x="7199" y="3539"/>
                    <a:pt x="7203" y="3576"/>
                  </a:cubicBezTo>
                  <a:cubicBezTo>
                    <a:pt x="7225" y="3736"/>
                    <a:pt x="7232" y="3895"/>
                    <a:pt x="7228" y="4051"/>
                  </a:cubicBezTo>
                  <a:cubicBezTo>
                    <a:pt x="7256" y="4212"/>
                    <a:pt x="7274" y="4378"/>
                    <a:pt x="7274" y="4548"/>
                  </a:cubicBezTo>
                  <a:cubicBezTo>
                    <a:pt x="7274" y="6153"/>
                    <a:pt x="5972" y="7453"/>
                    <a:pt x="4368" y="7453"/>
                  </a:cubicBezTo>
                  <a:cubicBezTo>
                    <a:pt x="3032" y="7453"/>
                    <a:pt x="1910" y="6551"/>
                    <a:pt x="1570" y="5324"/>
                  </a:cubicBezTo>
                  <a:cubicBezTo>
                    <a:pt x="1455" y="5099"/>
                    <a:pt x="1369" y="4859"/>
                    <a:pt x="1314" y="4603"/>
                  </a:cubicBezTo>
                  <a:cubicBezTo>
                    <a:pt x="1360" y="4597"/>
                    <a:pt x="1413" y="4588"/>
                    <a:pt x="1464" y="4580"/>
                  </a:cubicBezTo>
                  <a:cubicBezTo>
                    <a:pt x="1464" y="4569"/>
                    <a:pt x="1462" y="4559"/>
                    <a:pt x="1462" y="4548"/>
                  </a:cubicBezTo>
                  <a:cubicBezTo>
                    <a:pt x="1462" y="4499"/>
                    <a:pt x="1467" y="4451"/>
                    <a:pt x="1469" y="4403"/>
                  </a:cubicBezTo>
                  <a:lnTo>
                    <a:pt x="1469" y="4403"/>
                  </a:lnTo>
                  <a:cubicBezTo>
                    <a:pt x="1406" y="4417"/>
                    <a:pt x="1342" y="4432"/>
                    <a:pt x="1284" y="4446"/>
                  </a:cubicBezTo>
                  <a:cubicBezTo>
                    <a:pt x="1281" y="4425"/>
                    <a:pt x="1275" y="4403"/>
                    <a:pt x="1272" y="4381"/>
                  </a:cubicBezTo>
                  <a:cubicBezTo>
                    <a:pt x="1230" y="4070"/>
                    <a:pt x="1240" y="3764"/>
                    <a:pt x="1291" y="3471"/>
                  </a:cubicBezTo>
                  <a:cubicBezTo>
                    <a:pt x="1396" y="3498"/>
                    <a:pt x="1515" y="3526"/>
                    <a:pt x="1640" y="3555"/>
                  </a:cubicBezTo>
                  <a:cubicBezTo>
                    <a:pt x="1661" y="3495"/>
                    <a:pt x="1684" y="3437"/>
                    <a:pt x="1709" y="3379"/>
                  </a:cubicBezTo>
                  <a:cubicBezTo>
                    <a:pt x="1571" y="3355"/>
                    <a:pt x="1441" y="3333"/>
                    <a:pt x="1326" y="3315"/>
                  </a:cubicBezTo>
                  <a:cubicBezTo>
                    <a:pt x="1403" y="2988"/>
                    <a:pt x="1532" y="2679"/>
                    <a:pt x="1711" y="2400"/>
                  </a:cubicBezTo>
                  <a:cubicBezTo>
                    <a:pt x="1832" y="2491"/>
                    <a:pt x="1972" y="2592"/>
                    <a:pt x="2124" y="2701"/>
                  </a:cubicBezTo>
                  <a:cubicBezTo>
                    <a:pt x="2166" y="2650"/>
                    <a:pt x="2211" y="2603"/>
                    <a:pt x="2256" y="2555"/>
                  </a:cubicBezTo>
                  <a:cubicBezTo>
                    <a:pt x="2091" y="2447"/>
                    <a:pt x="1937" y="2352"/>
                    <a:pt x="1802" y="2268"/>
                  </a:cubicBezTo>
                  <a:cubicBezTo>
                    <a:pt x="1992" y="2005"/>
                    <a:pt x="2221" y="1769"/>
                    <a:pt x="2489" y="1578"/>
                  </a:cubicBezTo>
                  <a:cubicBezTo>
                    <a:pt x="2579" y="1730"/>
                    <a:pt x="2689" y="1908"/>
                    <a:pt x="2810" y="2097"/>
                  </a:cubicBezTo>
                  <a:cubicBezTo>
                    <a:pt x="2865" y="2061"/>
                    <a:pt x="2921" y="2026"/>
                    <a:pt x="2980" y="1995"/>
                  </a:cubicBezTo>
                  <a:cubicBezTo>
                    <a:pt x="2850" y="1806"/>
                    <a:pt x="2728" y="1635"/>
                    <a:pt x="2622" y="1491"/>
                  </a:cubicBezTo>
                  <a:cubicBezTo>
                    <a:pt x="2899" y="1313"/>
                    <a:pt x="3206" y="1176"/>
                    <a:pt x="3540" y="1097"/>
                  </a:cubicBezTo>
                  <a:cubicBezTo>
                    <a:pt x="3566" y="1282"/>
                    <a:pt x="3602" y="1500"/>
                    <a:pt x="3643" y="1737"/>
                  </a:cubicBezTo>
                  <a:cubicBezTo>
                    <a:pt x="3707" y="1720"/>
                    <a:pt x="3771" y="1704"/>
                    <a:pt x="3836" y="1692"/>
                  </a:cubicBezTo>
                  <a:cubicBezTo>
                    <a:pt x="3787" y="1460"/>
                    <a:pt x="3739" y="1247"/>
                    <a:pt x="3696" y="1069"/>
                  </a:cubicBezTo>
                  <a:cubicBezTo>
                    <a:pt x="3744" y="1059"/>
                    <a:pt x="3790" y="1048"/>
                    <a:pt x="3839" y="1041"/>
                  </a:cubicBezTo>
                  <a:cubicBezTo>
                    <a:pt x="3973" y="1023"/>
                    <a:pt x="4105" y="1015"/>
                    <a:pt x="4236" y="1015"/>
                  </a:cubicBezTo>
                  <a:close/>
                  <a:moveTo>
                    <a:pt x="4244" y="0"/>
                  </a:moveTo>
                  <a:cubicBezTo>
                    <a:pt x="4065" y="0"/>
                    <a:pt x="3885" y="12"/>
                    <a:pt x="3703" y="37"/>
                  </a:cubicBezTo>
                  <a:cubicBezTo>
                    <a:pt x="1526" y="332"/>
                    <a:pt x="0" y="2336"/>
                    <a:pt x="296" y="4514"/>
                  </a:cubicBezTo>
                  <a:cubicBezTo>
                    <a:pt x="567" y="6509"/>
                    <a:pt x="2273" y="7957"/>
                    <a:pt x="4232" y="7957"/>
                  </a:cubicBezTo>
                  <a:cubicBezTo>
                    <a:pt x="4411" y="7957"/>
                    <a:pt x="4591" y="7945"/>
                    <a:pt x="4773" y="7920"/>
                  </a:cubicBezTo>
                  <a:cubicBezTo>
                    <a:pt x="6949" y="7625"/>
                    <a:pt x="8475" y="5621"/>
                    <a:pt x="8179" y="3443"/>
                  </a:cubicBezTo>
                  <a:cubicBezTo>
                    <a:pt x="7909" y="1448"/>
                    <a:pt x="6202" y="0"/>
                    <a:pt x="4244"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3943924" y="4471580"/>
              <a:ext cx="502166" cy="471540"/>
            </a:xfrm>
            <a:custGeom>
              <a:avLst/>
              <a:gdLst/>
              <a:ahLst/>
              <a:cxnLst/>
              <a:rect l="l" t="t" r="r" b="b"/>
              <a:pathLst>
                <a:path w="9756" h="9161" extrusionOk="0">
                  <a:moveTo>
                    <a:pt x="4892" y="1167"/>
                  </a:moveTo>
                  <a:cubicBezTo>
                    <a:pt x="6586" y="1167"/>
                    <a:pt x="8060" y="2407"/>
                    <a:pt x="8292" y="4117"/>
                  </a:cubicBezTo>
                  <a:cubicBezTo>
                    <a:pt x="8545" y="5984"/>
                    <a:pt x="7223" y="7706"/>
                    <a:pt x="5337" y="7963"/>
                  </a:cubicBezTo>
                  <a:cubicBezTo>
                    <a:pt x="5178" y="7984"/>
                    <a:pt x="5021" y="7995"/>
                    <a:pt x="4865" y="7995"/>
                  </a:cubicBezTo>
                  <a:cubicBezTo>
                    <a:pt x="3170" y="7995"/>
                    <a:pt x="1696" y="6754"/>
                    <a:pt x="1464" y="5044"/>
                  </a:cubicBezTo>
                  <a:cubicBezTo>
                    <a:pt x="1210" y="3177"/>
                    <a:pt x="2534" y="1455"/>
                    <a:pt x="4418" y="1199"/>
                  </a:cubicBezTo>
                  <a:cubicBezTo>
                    <a:pt x="4578" y="1178"/>
                    <a:pt x="4736" y="1167"/>
                    <a:pt x="4892" y="1167"/>
                  </a:cubicBezTo>
                  <a:close/>
                  <a:moveTo>
                    <a:pt x="4884" y="0"/>
                  </a:moveTo>
                  <a:cubicBezTo>
                    <a:pt x="4679" y="0"/>
                    <a:pt x="4471" y="14"/>
                    <a:pt x="4262" y="43"/>
                  </a:cubicBezTo>
                  <a:cubicBezTo>
                    <a:pt x="1756" y="383"/>
                    <a:pt x="0" y="2690"/>
                    <a:pt x="340" y="5196"/>
                  </a:cubicBezTo>
                  <a:cubicBezTo>
                    <a:pt x="652" y="7493"/>
                    <a:pt x="2616" y="9161"/>
                    <a:pt x="4871" y="9161"/>
                  </a:cubicBezTo>
                  <a:cubicBezTo>
                    <a:pt x="5077" y="9161"/>
                    <a:pt x="5284" y="9147"/>
                    <a:pt x="5493" y="9118"/>
                  </a:cubicBezTo>
                  <a:cubicBezTo>
                    <a:pt x="8000" y="8779"/>
                    <a:pt x="9756" y="6471"/>
                    <a:pt x="9415" y="3965"/>
                  </a:cubicBezTo>
                  <a:cubicBezTo>
                    <a:pt x="9104" y="1668"/>
                    <a:pt x="7139" y="0"/>
                    <a:pt x="4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4159641" y="4674481"/>
              <a:ext cx="70723" cy="65782"/>
            </a:xfrm>
            <a:custGeom>
              <a:avLst/>
              <a:gdLst/>
              <a:ahLst/>
              <a:cxnLst/>
              <a:rect l="l" t="t" r="r" b="b"/>
              <a:pathLst>
                <a:path w="1374" h="1278" extrusionOk="0">
                  <a:moveTo>
                    <a:pt x="689" y="0"/>
                  </a:moveTo>
                  <a:cubicBezTo>
                    <a:pt x="660" y="0"/>
                    <a:pt x="630" y="2"/>
                    <a:pt x="601" y="6"/>
                  </a:cubicBezTo>
                  <a:cubicBezTo>
                    <a:pt x="248" y="54"/>
                    <a:pt x="1" y="376"/>
                    <a:pt x="48" y="726"/>
                  </a:cubicBezTo>
                  <a:cubicBezTo>
                    <a:pt x="92" y="1046"/>
                    <a:pt x="367" y="1278"/>
                    <a:pt x="684" y="1278"/>
                  </a:cubicBezTo>
                  <a:cubicBezTo>
                    <a:pt x="713" y="1278"/>
                    <a:pt x="743" y="1276"/>
                    <a:pt x="773" y="1272"/>
                  </a:cubicBezTo>
                  <a:cubicBezTo>
                    <a:pt x="1125" y="1224"/>
                    <a:pt x="1373" y="902"/>
                    <a:pt x="1325" y="551"/>
                  </a:cubicBezTo>
                  <a:cubicBezTo>
                    <a:pt x="1282" y="232"/>
                    <a:pt x="1007" y="0"/>
                    <a:pt x="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3954476" y="4471580"/>
              <a:ext cx="476584" cy="245215"/>
            </a:xfrm>
            <a:custGeom>
              <a:avLst/>
              <a:gdLst/>
              <a:ahLst/>
              <a:cxnLst/>
              <a:rect l="l" t="t" r="r" b="b"/>
              <a:pathLst>
                <a:path w="9259" h="4764" extrusionOk="0">
                  <a:moveTo>
                    <a:pt x="4679" y="0"/>
                  </a:moveTo>
                  <a:cubicBezTo>
                    <a:pt x="4474" y="0"/>
                    <a:pt x="4266" y="14"/>
                    <a:pt x="4057" y="43"/>
                  </a:cubicBezTo>
                  <a:cubicBezTo>
                    <a:pt x="1695" y="363"/>
                    <a:pt x="1" y="2430"/>
                    <a:pt x="98" y="4763"/>
                  </a:cubicBezTo>
                  <a:cubicBezTo>
                    <a:pt x="179" y="2580"/>
                    <a:pt x="1818" y="708"/>
                    <a:pt x="4057" y="403"/>
                  </a:cubicBezTo>
                  <a:cubicBezTo>
                    <a:pt x="4265" y="375"/>
                    <a:pt x="4473" y="361"/>
                    <a:pt x="4678" y="361"/>
                  </a:cubicBezTo>
                  <a:cubicBezTo>
                    <a:pt x="6933" y="361"/>
                    <a:pt x="8899" y="2027"/>
                    <a:pt x="9210" y="4325"/>
                  </a:cubicBezTo>
                  <a:cubicBezTo>
                    <a:pt x="9230" y="4471"/>
                    <a:pt x="9242" y="4615"/>
                    <a:pt x="9248" y="4758"/>
                  </a:cubicBezTo>
                  <a:cubicBezTo>
                    <a:pt x="9258" y="4498"/>
                    <a:pt x="9247" y="4232"/>
                    <a:pt x="9210" y="3965"/>
                  </a:cubicBezTo>
                  <a:cubicBezTo>
                    <a:pt x="8899" y="1668"/>
                    <a:pt x="6934" y="0"/>
                    <a:pt x="4679"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4017374" y="4716481"/>
              <a:ext cx="359227" cy="185147"/>
            </a:xfrm>
            <a:custGeom>
              <a:avLst/>
              <a:gdLst/>
              <a:ahLst/>
              <a:cxnLst/>
              <a:rect l="l" t="t" r="r" b="b"/>
              <a:pathLst>
                <a:path w="6979" h="3597" extrusionOk="0">
                  <a:moveTo>
                    <a:pt x="13" y="1"/>
                  </a:moveTo>
                  <a:cubicBezTo>
                    <a:pt x="1" y="213"/>
                    <a:pt x="7" y="429"/>
                    <a:pt x="37" y="646"/>
                  </a:cubicBezTo>
                  <a:cubicBezTo>
                    <a:pt x="269" y="2358"/>
                    <a:pt x="1743" y="3597"/>
                    <a:pt x="3438" y="3597"/>
                  </a:cubicBezTo>
                  <a:cubicBezTo>
                    <a:pt x="3593" y="3597"/>
                    <a:pt x="3751" y="3586"/>
                    <a:pt x="3910" y="3565"/>
                  </a:cubicBezTo>
                  <a:cubicBezTo>
                    <a:pt x="5699" y="3322"/>
                    <a:pt x="6979" y="1760"/>
                    <a:pt x="6889" y="4"/>
                  </a:cubicBezTo>
                  <a:lnTo>
                    <a:pt x="6889" y="4"/>
                  </a:lnTo>
                  <a:cubicBezTo>
                    <a:pt x="6800" y="1608"/>
                    <a:pt x="5575" y="2978"/>
                    <a:pt x="3910" y="3205"/>
                  </a:cubicBezTo>
                  <a:cubicBezTo>
                    <a:pt x="3751" y="3226"/>
                    <a:pt x="3594" y="3237"/>
                    <a:pt x="3438" y="3237"/>
                  </a:cubicBezTo>
                  <a:cubicBezTo>
                    <a:pt x="1743" y="3237"/>
                    <a:pt x="269" y="1996"/>
                    <a:pt x="37" y="286"/>
                  </a:cubicBezTo>
                  <a:cubicBezTo>
                    <a:pt x="24" y="190"/>
                    <a:pt x="17" y="96"/>
                    <a:pt x="13"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4013565" y="4515588"/>
              <a:ext cx="358866" cy="184529"/>
            </a:xfrm>
            <a:custGeom>
              <a:avLst/>
              <a:gdLst/>
              <a:ahLst/>
              <a:cxnLst/>
              <a:rect l="l" t="t" r="r" b="b"/>
              <a:pathLst>
                <a:path w="6972" h="3585" extrusionOk="0">
                  <a:moveTo>
                    <a:pt x="3537" y="0"/>
                  </a:moveTo>
                  <a:cubicBezTo>
                    <a:pt x="3382" y="0"/>
                    <a:pt x="3224" y="11"/>
                    <a:pt x="3065" y="32"/>
                  </a:cubicBezTo>
                  <a:cubicBezTo>
                    <a:pt x="1280" y="275"/>
                    <a:pt x="1" y="1832"/>
                    <a:pt x="86" y="3584"/>
                  </a:cubicBezTo>
                  <a:cubicBezTo>
                    <a:pt x="157" y="1963"/>
                    <a:pt x="1386" y="572"/>
                    <a:pt x="3065" y="344"/>
                  </a:cubicBezTo>
                  <a:cubicBezTo>
                    <a:pt x="3225" y="323"/>
                    <a:pt x="3383" y="312"/>
                    <a:pt x="3539" y="312"/>
                  </a:cubicBezTo>
                  <a:cubicBezTo>
                    <a:pt x="5233" y="312"/>
                    <a:pt x="6707" y="1552"/>
                    <a:pt x="6939" y="3262"/>
                  </a:cubicBezTo>
                  <a:cubicBezTo>
                    <a:pt x="6952" y="3361"/>
                    <a:pt x="6959" y="3458"/>
                    <a:pt x="6963" y="3556"/>
                  </a:cubicBezTo>
                  <a:cubicBezTo>
                    <a:pt x="6972" y="3357"/>
                    <a:pt x="6967" y="3154"/>
                    <a:pt x="6939" y="2950"/>
                  </a:cubicBezTo>
                  <a:cubicBezTo>
                    <a:pt x="6707" y="1239"/>
                    <a:pt x="5233" y="0"/>
                    <a:pt x="3537"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3958954" y="4698930"/>
              <a:ext cx="476018" cy="244186"/>
            </a:xfrm>
            <a:custGeom>
              <a:avLst/>
              <a:gdLst/>
              <a:ahLst/>
              <a:cxnLst/>
              <a:rect l="l" t="t" r="r" b="b"/>
              <a:pathLst>
                <a:path w="9248" h="4744" extrusionOk="0">
                  <a:moveTo>
                    <a:pt x="9163" y="0"/>
                  </a:moveTo>
                  <a:cubicBezTo>
                    <a:pt x="9093" y="2195"/>
                    <a:pt x="7450" y="4084"/>
                    <a:pt x="5201" y="4389"/>
                  </a:cubicBezTo>
                  <a:cubicBezTo>
                    <a:pt x="4992" y="4417"/>
                    <a:pt x="4785" y="4431"/>
                    <a:pt x="4579" y="4431"/>
                  </a:cubicBezTo>
                  <a:cubicBezTo>
                    <a:pt x="2324" y="4431"/>
                    <a:pt x="360" y="2764"/>
                    <a:pt x="48" y="467"/>
                  </a:cubicBezTo>
                  <a:cubicBezTo>
                    <a:pt x="27" y="316"/>
                    <a:pt x="15" y="165"/>
                    <a:pt x="10" y="14"/>
                  </a:cubicBezTo>
                  <a:lnTo>
                    <a:pt x="10" y="14"/>
                  </a:lnTo>
                  <a:cubicBezTo>
                    <a:pt x="1" y="266"/>
                    <a:pt x="13" y="522"/>
                    <a:pt x="48" y="779"/>
                  </a:cubicBezTo>
                  <a:cubicBezTo>
                    <a:pt x="360" y="3076"/>
                    <a:pt x="2324" y="4744"/>
                    <a:pt x="4579" y="4744"/>
                  </a:cubicBezTo>
                  <a:cubicBezTo>
                    <a:pt x="4785" y="4744"/>
                    <a:pt x="4992" y="4730"/>
                    <a:pt x="5201" y="4701"/>
                  </a:cubicBezTo>
                  <a:cubicBezTo>
                    <a:pt x="7556" y="4383"/>
                    <a:pt x="9247" y="2326"/>
                    <a:pt x="9163"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5619683" y="4603450"/>
              <a:ext cx="158484" cy="105570"/>
            </a:xfrm>
            <a:custGeom>
              <a:avLst/>
              <a:gdLst/>
              <a:ahLst/>
              <a:cxnLst/>
              <a:rect l="l" t="t" r="r" b="b"/>
              <a:pathLst>
                <a:path w="3079" h="2051" extrusionOk="0">
                  <a:moveTo>
                    <a:pt x="42" y="1"/>
                  </a:moveTo>
                  <a:cubicBezTo>
                    <a:pt x="37" y="1"/>
                    <a:pt x="33" y="2"/>
                    <a:pt x="32" y="4"/>
                  </a:cubicBezTo>
                  <a:cubicBezTo>
                    <a:pt x="0" y="52"/>
                    <a:pt x="649" y="548"/>
                    <a:pt x="1481" y="1112"/>
                  </a:cubicBezTo>
                  <a:cubicBezTo>
                    <a:pt x="2270" y="1646"/>
                    <a:pt x="2941" y="2051"/>
                    <a:pt x="3036" y="2051"/>
                  </a:cubicBezTo>
                  <a:cubicBezTo>
                    <a:pt x="3041" y="2051"/>
                    <a:pt x="3044" y="2049"/>
                    <a:pt x="3046" y="2047"/>
                  </a:cubicBezTo>
                  <a:cubicBezTo>
                    <a:pt x="3079" y="1999"/>
                    <a:pt x="2430" y="1504"/>
                    <a:pt x="1598" y="940"/>
                  </a:cubicBezTo>
                  <a:cubicBezTo>
                    <a:pt x="808" y="404"/>
                    <a:pt x="137"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5769517" y="4705003"/>
              <a:ext cx="158484" cy="105519"/>
            </a:xfrm>
            <a:custGeom>
              <a:avLst/>
              <a:gdLst/>
              <a:ahLst/>
              <a:cxnLst/>
              <a:rect l="l" t="t" r="r" b="b"/>
              <a:pathLst>
                <a:path w="3079" h="2050" extrusionOk="0">
                  <a:moveTo>
                    <a:pt x="42" y="0"/>
                  </a:moveTo>
                  <a:cubicBezTo>
                    <a:pt x="37" y="0"/>
                    <a:pt x="33" y="2"/>
                    <a:pt x="32" y="4"/>
                  </a:cubicBezTo>
                  <a:cubicBezTo>
                    <a:pt x="0" y="51"/>
                    <a:pt x="649" y="547"/>
                    <a:pt x="1481" y="1111"/>
                  </a:cubicBezTo>
                  <a:cubicBezTo>
                    <a:pt x="2270" y="1645"/>
                    <a:pt x="2941" y="2049"/>
                    <a:pt x="3036" y="2049"/>
                  </a:cubicBezTo>
                  <a:cubicBezTo>
                    <a:pt x="3041" y="2049"/>
                    <a:pt x="3044" y="2048"/>
                    <a:pt x="3046" y="2046"/>
                  </a:cubicBezTo>
                  <a:cubicBezTo>
                    <a:pt x="3079" y="1999"/>
                    <a:pt x="2430" y="1503"/>
                    <a:pt x="1598" y="939"/>
                  </a:cubicBezTo>
                  <a:cubicBezTo>
                    <a:pt x="809" y="405"/>
                    <a:pt x="138"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5668066" y="4704231"/>
              <a:ext cx="110048" cy="155395"/>
            </a:xfrm>
            <a:custGeom>
              <a:avLst/>
              <a:gdLst/>
              <a:ahLst/>
              <a:cxnLst/>
              <a:rect l="l" t="t" r="r" b="b"/>
              <a:pathLst>
                <a:path w="2138" h="3019" extrusionOk="0">
                  <a:moveTo>
                    <a:pt x="2086" y="1"/>
                  </a:moveTo>
                  <a:cubicBezTo>
                    <a:pt x="2019" y="1"/>
                    <a:pt x="1534" y="638"/>
                    <a:pt x="983" y="1451"/>
                  </a:cubicBezTo>
                  <a:cubicBezTo>
                    <a:pt x="418" y="2284"/>
                    <a:pt x="0" y="2985"/>
                    <a:pt x="47" y="3017"/>
                  </a:cubicBezTo>
                  <a:cubicBezTo>
                    <a:pt x="48" y="3018"/>
                    <a:pt x="50" y="3018"/>
                    <a:pt x="51" y="3018"/>
                  </a:cubicBezTo>
                  <a:cubicBezTo>
                    <a:pt x="118" y="3018"/>
                    <a:pt x="604" y="2381"/>
                    <a:pt x="1155" y="1568"/>
                  </a:cubicBezTo>
                  <a:cubicBezTo>
                    <a:pt x="1719" y="735"/>
                    <a:pt x="2138" y="34"/>
                    <a:pt x="2090" y="2"/>
                  </a:cubicBezTo>
                  <a:cubicBezTo>
                    <a:pt x="2089" y="1"/>
                    <a:pt x="2087" y="1"/>
                    <a:pt x="2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5769568" y="4554398"/>
              <a:ext cx="110048" cy="155344"/>
            </a:xfrm>
            <a:custGeom>
              <a:avLst/>
              <a:gdLst/>
              <a:ahLst/>
              <a:cxnLst/>
              <a:rect l="l" t="t" r="r" b="b"/>
              <a:pathLst>
                <a:path w="2138" h="3018" extrusionOk="0">
                  <a:moveTo>
                    <a:pt x="2086" y="1"/>
                  </a:moveTo>
                  <a:cubicBezTo>
                    <a:pt x="2020" y="1"/>
                    <a:pt x="1533" y="638"/>
                    <a:pt x="983" y="1451"/>
                  </a:cubicBezTo>
                  <a:cubicBezTo>
                    <a:pt x="419" y="2284"/>
                    <a:pt x="0" y="2985"/>
                    <a:pt x="48" y="3016"/>
                  </a:cubicBezTo>
                  <a:cubicBezTo>
                    <a:pt x="49" y="3017"/>
                    <a:pt x="51" y="3017"/>
                    <a:pt x="52" y="3017"/>
                  </a:cubicBezTo>
                  <a:cubicBezTo>
                    <a:pt x="119" y="3017"/>
                    <a:pt x="605" y="2380"/>
                    <a:pt x="1155" y="1568"/>
                  </a:cubicBezTo>
                  <a:cubicBezTo>
                    <a:pt x="1718" y="735"/>
                    <a:pt x="2137" y="34"/>
                    <a:pt x="2090" y="2"/>
                  </a:cubicBezTo>
                  <a:cubicBezTo>
                    <a:pt x="2088" y="1"/>
                    <a:pt x="2087" y="1"/>
                    <a:pt x="2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5736112" y="4526037"/>
              <a:ext cx="41229" cy="184169"/>
            </a:xfrm>
            <a:custGeom>
              <a:avLst/>
              <a:gdLst/>
              <a:ahLst/>
              <a:cxnLst/>
              <a:rect l="l" t="t" r="r" b="b"/>
              <a:pathLst>
                <a:path w="801" h="3578" extrusionOk="0">
                  <a:moveTo>
                    <a:pt x="58" y="1"/>
                  </a:moveTo>
                  <a:cubicBezTo>
                    <a:pt x="58" y="1"/>
                    <a:pt x="58" y="1"/>
                    <a:pt x="57" y="1"/>
                  </a:cubicBezTo>
                  <a:cubicBezTo>
                    <a:pt x="1" y="12"/>
                    <a:pt x="108" y="822"/>
                    <a:pt x="299" y="1809"/>
                  </a:cubicBezTo>
                  <a:cubicBezTo>
                    <a:pt x="487" y="2790"/>
                    <a:pt x="686" y="3577"/>
                    <a:pt x="744" y="3577"/>
                  </a:cubicBezTo>
                  <a:cubicBezTo>
                    <a:pt x="744" y="3577"/>
                    <a:pt x="745" y="3577"/>
                    <a:pt x="745" y="3577"/>
                  </a:cubicBezTo>
                  <a:cubicBezTo>
                    <a:pt x="800" y="3566"/>
                    <a:pt x="693" y="2758"/>
                    <a:pt x="503" y="1769"/>
                  </a:cubicBezTo>
                  <a:cubicBezTo>
                    <a:pt x="314" y="789"/>
                    <a:pt x="116"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5770289" y="4703819"/>
              <a:ext cx="41281" cy="184066"/>
            </a:xfrm>
            <a:custGeom>
              <a:avLst/>
              <a:gdLst/>
              <a:ahLst/>
              <a:cxnLst/>
              <a:rect l="l" t="t" r="r" b="b"/>
              <a:pathLst>
                <a:path w="802" h="3576" extrusionOk="0">
                  <a:moveTo>
                    <a:pt x="58" y="1"/>
                  </a:moveTo>
                  <a:cubicBezTo>
                    <a:pt x="58" y="1"/>
                    <a:pt x="57" y="1"/>
                    <a:pt x="57" y="1"/>
                  </a:cubicBezTo>
                  <a:cubicBezTo>
                    <a:pt x="0" y="12"/>
                    <a:pt x="109" y="820"/>
                    <a:pt x="299" y="1809"/>
                  </a:cubicBezTo>
                  <a:cubicBezTo>
                    <a:pt x="487" y="2789"/>
                    <a:pt x="685" y="3576"/>
                    <a:pt x="744" y="3576"/>
                  </a:cubicBezTo>
                  <a:cubicBezTo>
                    <a:pt x="744" y="3576"/>
                    <a:pt x="744" y="3576"/>
                    <a:pt x="745" y="3576"/>
                  </a:cubicBezTo>
                  <a:cubicBezTo>
                    <a:pt x="801" y="3565"/>
                    <a:pt x="692" y="2756"/>
                    <a:pt x="503" y="1768"/>
                  </a:cubicBezTo>
                  <a:cubicBezTo>
                    <a:pt x="314" y="788"/>
                    <a:pt x="116"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5592352" y="4705621"/>
              <a:ext cx="185198" cy="36957"/>
            </a:xfrm>
            <a:custGeom>
              <a:avLst/>
              <a:gdLst/>
              <a:ahLst/>
              <a:cxnLst/>
              <a:rect l="l" t="t" r="r" b="b"/>
              <a:pathLst>
                <a:path w="3598" h="718" extrusionOk="0">
                  <a:moveTo>
                    <a:pt x="3508" y="0"/>
                  </a:moveTo>
                  <a:cubicBezTo>
                    <a:pt x="3280" y="0"/>
                    <a:pt x="2590" y="101"/>
                    <a:pt x="1779" y="257"/>
                  </a:cubicBezTo>
                  <a:cubicBezTo>
                    <a:pt x="792" y="447"/>
                    <a:pt x="0" y="646"/>
                    <a:pt x="11" y="703"/>
                  </a:cubicBezTo>
                  <a:cubicBezTo>
                    <a:pt x="13" y="713"/>
                    <a:pt x="41" y="718"/>
                    <a:pt x="90" y="718"/>
                  </a:cubicBezTo>
                  <a:cubicBezTo>
                    <a:pt x="318" y="718"/>
                    <a:pt x="1008" y="617"/>
                    <a:pt x="1819" y="461"/>
                  </a:cubicBezTo>
                  <a:cubicBezTo>
                    <a:pt x="2807" y="271"/>
                    <a:pt x="3598" y="72"/>
                    <a:pt x="3587" y="15"/>
                  </a:cubicBezTo>
                  <a:cubicBezTo>
                    <a:pt x="3585" y="5"/>
                    <a:pt x="3557"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5770083" y="4671444"/>
              <a:ext cx="185198" cy="36957"/>
            </a:xfrm>
            <a:custGeom>
              <a:avLst/>
              <a:gdLst/>
              <a:ahLst/>
              <a:cxnLst/>
              <a:rect l="l" t="t" r="r" b="b"/>
              <a:pathLst>
                <a:path w="3598" h="718" extrusionOk="0">
                  <a:moveTo>
                    <a:pt x="3508" y="0"/>
                  </a:moveTo>
                  <a:cubicBezTo>
                    <a:pt x="3280" y="0"/>
                    <a:pt x="2590" y="101"/>
                    <a:pt x="1779" y="257"/>
                  </a:cubicBezTo>
                  <a:cubicBezTo>
                    <a:pt x="792" y="446"/>
                    <a:pt x="0" y="646"/>
                    <a:pt x="11" y="703"/>
                  </a:cubicBezTo>
                  <a:cubicBezTo>
                    <a:pt x="13" y="713"/>
                    <a:pt x="40" y="718"/>
                    <a:pt x="90" y="718"/>
                  </a:cubicBezTo>
                  <a:cubicBezTo>
                    <a:pt x="318" y="718"/>
                    <a:pt x="1008" y="617"/>
                    <a:pt x="1818" y="461"/>
                  </a:cubicBezTo>
                  <a:cubicBezTo>
                    <a:pt x="2806" y="271"/>
                    <a:pt x="3598" y="72"/>
                    <a:pt x="3587" y="15"/>
                  </a:cubicBezTo>
                  <a:cubicBezTo>
                    <a:pt x="3585" y="5"/>
                    <a:pt x="3557"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5592661" y="4669797"/>
              <a:ext cx="184889" cy="38604"/>
            </a:xfrm>
            <a:custGeom>
              <a:avLst/>
              <a:gdLst/>
              <a:ahLst/>
              <a:cxnLst/>
              <a:rect l="l" t="t" r="r" b="b"/>
              <a:pathLst>
                <a:path w="3592" h="750" extrusionOk="0">
                  <a:moveTo>
                    <a:pt x="85" y="0"/>
                  </a:moveTo>
                  <a:cubicBezTo>
                    <a:pt x="39" y="0"/>
                    <a:pt x="14" y="5"/>
                    <a:pt x="12" y="15"/>
                  </a:cubicBezTo>
                  <a:cubicBezTo>
                    <a:pt x="1" y="71"/>
                    <a:pt x="791" y="278"/>
                    <a:pt x="1776" y="477"/>
                  </a:cubicBezTo>
                  <a:cubicBezTo>
                    <a:pt x="2592" y="642"/>
                    <a:pt x="3286" y="749"/>
                    <a:pt x="3507" y="749"/>
                  </a:cubicBezTo>
                  <a:cubicBezTo>
                    <a:pt x="3553" y="749"/>
                    <a:pt x="3579" y="745"/>
                    <a:pt x="3581" y="735"/>
                  </a:cubicBezTo>
                  <a:cubicBezTo>
                    <a:pt x="3592" y="679"/>
                    <a:pt x="2803" y="472"/>
                    <a:pt x="1817" y="272"/>
                  </a:cubicBezTo>
                  <a:cubicBezTo>
                    <a:pt x="1001" y="108"/>
                    <a:pt x="307"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5770083" y="4705621"/>
              <a:ext cx="184941" cy="38604"/>
            </a:xfrm>
            <a:custGeom>
              <a:avLst/>
              <a:gdLst/>
              <a:ahLst/>
              <a:cxnLst/>
              <a:rect l="l" t="t" r="r" b="b"/>
              <a:pathLst>
                <a:path w="3593" h="750" extrusionOk="0">
                  <a:moveTo>
                    <a:pt x="85" y="1"/>
                  </a:moveTo>
                  <a:cubicBezTo>
                    <a:pt x="39" y="1"/>
                    <a:pt x="14" y="5"/>
                    <a:pt x="12" y="15"/>
                  </a:cubicBezTo>
                  <a:cubicBezTo>
                    <a:pt x="0" y="71"/>
                    <a:pt x="790" y="278"/>
                    <a:pt x="1776" y="476"/>
                  </a:cubicBezTo>
                  <a:cubicBezTo>
                    <a:pt x="2592" y="641"/>
                    <a:pt x="3287" y="750"/>
                    <a:pt x="3508" y="750"/>
                  </a:cubicBezTo>
                  <a:cubicBezTo>
                    <a:pt x="3553" y="750"/>
                    <a:pt x="3578" y="745"/>
                    <a:pt x="3580" y="735"/>
                  </a:cubicBezTo>
                  <a:cubicBezTo>
                    <a:pt x="3592" y="679"/>
                    <a:pt x="2802" y="472"/>
                    <a:pt x="1816" y="273"/>
                  </a:cubicBezTo>
                  <a:cubicBezTo>
                    <a:pt x="1001" y="108"/>
                    <a:pt x="306"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5734413" y="4703819"/>
              <a:ext cx="42980" cy="183757"/>
            </a:xfrm>
            <a:custGeom>
              <a:avLst/>
              <a:gdLst/>
              <a:ahLst/>
              <a:cxnLst/>
              <a:rect l="l" t="t" r="r" b="b"/>
              <a:pathLst>
                <a:path w="835" h="3570" extrusionOk="0">
                  <a:moveTo>
                    <a:pt x="777" y="1"/>
                  </a:moveTo>
                  <a:cubicBezTo>
                    <a:pt x="718" y="1"/>
                    <a:pt x="513" y="786"/>
                    <a:pt x="315" y="1765"/>
                  </a:cubicBezTo>
                  <a:cubicBezTo>
                    <a:pt x="116" y="2750"/>
                    <a:pt x="1" y="3558"/>
                    <a:pt x="57" y="3569"/>
                  </a:cubicBezTo>
                  <a:cubicBezTo>
                    <a:pt x="58" y="3569"/>
                    <a:pt x="58" y="3569"/>
                    <a:pt x="59" y="3569"/>
                  </a:cubicBezTo>
                  <a:cubicBezTo>
                    <a:pt x="117" y="3569"/>
                    <a:pt x="322" y="2784"/>
                    <a:pt x="520" y="1805"/>
                  </a:cubicBezTo>
                  <a:cubicBezTo>
                    <a:pt x="719" y="820"/>
                    <a:pt x="834" y="12"/>
                    <a:pt x="778" y="1"/>
                  </a:cubicBezTo>
                  <a:cubicBezTo>
                    <a:pt x="777" y="1"/>
                    <a:pt x="777" y="1"/>
                    <a:pt x="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5770289" y="4526397"/>
              <a:ext cx="42928" cy="183808"/>
            </a:xfrm>
            <a:custGeom>
              <a:avLst/>
              <a:gdLst/>
              <a:ahLst/>
              <a:cxnLst/>
              <a:rect l="l" t="t" r="r" b="b"/>
              <a:pathLst>
                <a:path w="834" h="3571" extrusionOk="0">
                  <a:moveTo>
                    <a:pt x="776" y="0"/>
                  </a:moveTo>
                  <a:cubicBezTo>
                    <a:pt x="718" y="0"/>
                    <a:pt x="513" y="786"/>
                    <a:pt x="315" y="1765"/>
                  </a:cubicBezTo>
                  <a:cubicBezTo>
                    <a:pt x="116" y="2751"/>
                    <a:pt x="0" y="3559"/>
                    <a:pt x="56" y="3570"/>
                  </a:cubicBezTo>
                  <a:cubicBezTo>
                    <a:pt x="56" y="3570"/>
                    <a:pt x="57" y="3570"/>
                    <a:pt x="57" y="3570"/>
                  </a:cubicBezTo>
                  <a:cubicBezTo>
                    <a:pt x="116" y="3570"/>
                    <a:pt x="321" y="2784"/>
                    <a:pt x="518" y="1806"/>
                  </a:cubicBezTo>
                  <a:cubicBezTo>
                    <a:pt x="717" y="821"/>
                    <a:pt x="834" y="13"/>
                    <a:pt x="777" y="1"/>
                  </a:cubicBezTo>
                  <a:cubicBezTo>
                    <a:pt x="777" y="1"/>
                    <a:pt x="777"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a:off x="5669456" y="4553471"/>
              <a:ext cx="108658" cy="156322"/>
            </a:xfrm>
            <a:custGeom>
              <a:avLst/>
              <a:gdLst/>
              <a:ahLst/>
              <a:cxnLst/>
              <a:rect l="l" t="t" r="r" b="b"/>
              <a:pathLst>
                <a:path w="2111" h="3037" extrusionOk="0">
                  <a:moveTo>
                    <a:pt x="53" y="0"/>
                  </a:moveTo>
                  <a:cubicBezTo>
                    <a:pt x="51" y="0"/>
                    <a:pt x="50" y="1"/>
                    <a:pt x="48" y="1"/>
                  </a:cubicBezTo>
                  <a:cubicBezTo>
                    <a:pt x="1" y="33"/>
                    <a:pt x="412" y="738"/>
                    <a:pt x="969" y="1576"/>
                  </a:cubicBezTo>
                  <a:cubicBezTo>
                    <a:pt x="1512" y="2394"/>
                    <a:pt x="1992" y="3036"/>
                    <a:pt x="2059" y="3036"/>
                  </a:cubicBezTo>
                  <a:cubicBezTo>
                    <a:pt x="2060" y="3036"/>
                    <a:pt x="2062" y="3036"/>
                    <a:pt x="2063" y="3035"/>
                  </a:cubicBezTo>
                  <a:cubicBezTo>
                    <a:pt x="2111" y="3004"/>
                    <a:pt x="1698" y="2299"/>
                    <a:pt x="1142" y="1461"/>
                  </a:cubicBezTo>
                  <a:cubicBezTo>
                    <a:pt x="599" y="642"/>
                    <a:pt x="119"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5769568" y="4704231"/>
              <a:ext cx="108658" cy="156322"/>
            </a:xfrm>
            <a:custGeom>
              <a:avLst/>
              <a:gdLst/>
              <a:ahLst/>
              <a:cxnLst/>
              <a:rect l="l" t="t" r="r" b="b"/>
              <a:pathLst>
                <a:path w="2111" h="3037" extrusionOk="0">
                  <a:moveTo>
                    <a:pt x="52" y="1"/>
                  </a:moveTo>
                  <a:cubicBezTo>
                    <a:pt x="51" y="1"/>
                    <a:pt x="49" y="1"/>
                    <a:pt x="48" y="2"/>
                  </a:cubicBezTo>
                  <a:cubicBezTo>
                    <a:pt x="0" y="33"/>
                    <a:pt x="413" y="738"/>
                    <a:pt x="969" y="1576"/>
                  </a:cubicBezTo>
                  <a:cubicBezTo>
                    <a:pt x="1512" y="2395"/>
                    <a:pt x="1992" y="3037"/>
                    <a:pt x="2058" y="3037"/>
                  </a:cubicBezTo>
                  <a:cubicBezTo>
                    <a:pt x="2060" y="3037"/>
                    <a:pt x="2061" y="3036"/>
                    <a:pt x="2062" y="3036"/>
                  </a:cubicBezTo>
                  <a:cubicBezTo>
                    <a:pt x="2110" y="3003"/>
                    <a:pt x="1698" y="2299"/>
                    <a:pt x="1142" y="1461"/>
                  </a:cubicBezTo>
                  <a:cubicBezTo>
                    <a:pt x="599" y="643"/>
                    <a:pt x="11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5618705" y="4705003"/>
              <a:ext cx="159462" cy="104129"/>
            </a:xfrm>
            <a:custGeom>
              <a:avLst/>
              <a:gdLst/>
              <a:ahLst/>
              <a:cxnLst/>
              <a:rect l="l" t="t" r="r" b="b"/>
              <a:pathLst>
                <a:path w="3098" h="2023" extrusionOk="0">
                  <a:moveTo>
                    <a:pt x="3055" y="0"/>
                  </a:moveTo>
                  <a:cubicBezTo>
                    <a:pt x="2959" y="0"/>
                    <a:pt x="2285" y="398"/>
                    <a:pt x="1492" y="925"/>
                  </a:cubicBezTo>
                  <a:cubicBezTo>
                    <a:pt x="654" y="1481"/>
                    <a:pt x="1" y="1971"/>
                    <a:pt x="32" y="2018"/>
                  </a:cubicBezTo>
                  <a:cubicBezTo>
                    <a:pt x="34" y="2021"/>
                    <a:pt x="37" y="2022"/>
                    <a:pt x="43" y="2022"/>
                  </a:cubicBezTo>
                  <a:cubicBezTo>
                    <a:pt x="139" y="2022"/>
                    <a:pt x="813" y="1624"/>
                    <a:pt x="1607" y="1098"/>
                  </a:cubicBezTo>
                  <a:cubicBezTo>
                    <a:pt x="2444" y="542"/>
                    <a:pt x="3098" y="52"/>
                    <a:pt x="3066" y="4"/>
                  </a:cubicBezTo>
                  <a:cubicBezTo>
                    <a:pt x="3064" y="2"/>
                    <a:pt x="3061" y="0"/>
                    <a:pt x="3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5769517" y="4604891"/>
              <a:ext cx="159462" cy="104129"/>
            </a:xfrm>
            <a:custGeom>
              <a:avLst/>
              <a:gdLst/>
              <a:ahLst/>
              <a:cxnLst/>
              <a:rect l="l" t="t" r="r" b="b"/>
              <a:pathLst>
                <a:path w="3098" h="2023" extrusionOk="0">
                  <a:moveTo>
                    <a:pt x="3055" y="1"/>
                  </a:moveTo>
                  <a:cubicBezTo>
                    <a:pt x="2958" y="1"/>
                    <a:pt x="2285" y="399"/>
                    <a:pt x="1491" y="925"/>
                  </a:cubicBezTo>
                  <a:cubicBezTo>
                    <a:pt x="653" y="1481"/>
                    <a:pt x="0" y="1971"/>
                    <a:pt x="32" y="2019"/>
                  </a:cubicBezTo>
                  <a:cubicBezTo>
                    <a:pt x="33" y="2021"/>
                    <a:pt x="37" y="2023"/>
                    <a:pt x="42" y="2023"/>
                  </a:cubicBezTo>
                  <a:cubicBezTo>
                    <a:pt x="138" y="2023"/>
                    <a:pt x="813" y="1625"/>
                    <a:pt x="1606" y="1098"/>
                  </a:cubicBezTo>
                  <a:cubicBezTo>
                    <a:pt x="2443" y="542"/>
                    <a:pt x="3097" y="52"/>
                    <a:pt x="3066" y="5"/>
                  </a:cubicBezTo>
                  <a:cubicBezTo>
                    <a:pt x="3064" y="2"/>
                    <a:pt x="3060" y="1"/>
                    <a:pt x="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a:off x="5558998" y="4502566"/>
              <a:ext cx="436281" cy="409567"/>
            </a:xfrm>
            <a:custGeom>
              <a:avLst/>
              <a:gdLst/>
              <a:ahLst/>
              <a:cxnLst/>
              <a:rect l="l" t="t" r="r" b="b"/>
              <a:pathLst>
                <a:path w="8476" h="7957" extrusionOk="0">
                  <a:moveTo>
                    <a:pt x="4249" y="1014"/>
                  </a:moveTo>
                  <a:cubicBezTo>
                    <a:pt x="5722" y="1014"/>
                    <a:pt x="7002" y="2090"/>
                    <a:pt x="7203" y="3576"/>
                  </a:cubicBezTo>
                  <a:cubicBezTo>
                    <a:pt x="7423" y="5198"/>
                    <a:pt x="6274" y="6694"/>
                    <a:pt x="4636" y="6916"/>
                  </a:cubicBezTo>
                  <a:cubicBezTo>
                    <a:pt x="4498" y="6934"/>
                    <a:pt x="4361" y="6944"/>
                    <a:pt x="4225" y="6944"/>
                  </a:cubicBezTo>
                  <a:cubicBezTo>
                    <a:pt x="2754" y="6944"/>
                    <a:pt x="1474" y="5867"/>
                    <a:pt x="1273" y="4381"/>
                  </a:cubicBezTo>
                  <a:cubicBezTo>
                    <a:pt x="1052" y="2759"/>
                    <a:pt x="2201" y="1263"/>
                    <a:pt x="3839" y="1041"/>
                  </a:cubicBezTo>
                  <a:cubicBezTo>
                    <a:pt x="3977" y="1023"/>
                    <a:pt x="4114" y="1014"/>
                    <a:pt x="4249" y="1014"/>
                  </a:cubicBezTo>
                  <a:close/>
                  <a:moveTo>
                    <a:pt x="4244" y="0"/>
                  </a:moveTo>
                  <a:cubicBezTo>
                    <a:pt x="4065" y="0"/>
                    <a:pt x="3885" y="12"/>
                    <a:pt x="3703" y="37"/>
                  </a:cubicBezTo>
                  <a:cubicBezTo>
                    <a:pt x="1526" y="332"/>
                    <a:pt x="1" y="2336"/>
                    <a:pt x="297" y="4514"/>
                  </a:cubicBezTo>
                  <a:cubicBezTo>
                    <a:pt x="567" y="6509"/>
                    <a:pt x="2273" y="7957"/>
                    <a:pt x="4233" y="7957"/>
                  </a:cubicBezTo>
                  <a:cubicBezTo>
                    <a:pt x="4411" y="7957"/>
                    <a:pt x="4592" y="7945"/>
                    <a:pt x="4774" y="7920"/>
                  </a:cubicBezTo>
                  <a:cubicBezTo>
                    <a:pt x="6950" y="7625"/>
                    <a:pt x="8476" y="5621"/>
                    <a:pt x="8180" y="3443"/>
                  </a:cubicBezTo>
                  <a:cubicBezTo>
                    <a:pt x="7909" y="1448"/>
                    <a:pt x="6203" y="0"/>
                    <a:pt x="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a:off x="5558998" y="4502566"/>
              <a:ext cx="436281" cy="409567"/>
            </a:xfrm>
            <a:custGeom>
              <a:avLst/>
              <a:gdLst/>
              <a:ahLst/>
              <a:cxnLst/>
              <a:rect l="l" t="t" r="r" b="b"/>
              <a:pathLst>
                <a:path w="8476" h="7957" extrusionOk="0">
                  <a:moveTo>
                    <a:pt x="4236" y="1015"/>
                  </a:moveTo>
                  <a:cubicBezTo>
                    <a:pt x="4388" y="1015"/>
                    <a:pt x="4538" y="1026"/>
                    <a:pt x="4685" y="1048"/>
                  </a:cubicBezTo>
                  <a:cubicBezTo>
                    <a:pt x="4641" y="1221"/>
                    <a:pt x="4593" y="1426"/>
                    <a:pt x="4543" y="1651"/>
                  </a:cubicBezTo>
                  <a:cubicBezTo>
                    <a:pt x="4608" y="1654"/>
                    <a:pt x="4674" y="1660"/>
                    <a:pt x="4739" y="1668"/>
                  </a:cubicBezTo>
                  <a:cubicBezTo>
                    <a:pt x="4779" y="1448"/>
                    <a:pt x="4812" y="1247"/>
                    <a:pt x="4838" y="1075"/>
                  </a:cubicBezTo>
                  <a:cubicBezTo>
                    <a:pt x="5179" y="1144"/>
                    <a:pt x="5503" y="1268"/>
                    <a:pt x="5794" y="1444"/>
                  </a:cubicBezTo>
                  <a:cubicBezTo>
                    <a:pt x="5703" y="1565"/>
                    <a:pt x="5598" y="1709"/>
                    <a:pt x="5486" y="1865"/>
                  </a:cubicBezTo>
                  <a:cubicBezTo>
                    <a:pt x="5545" y="1890"/>
                    <a:pt x="5603" y="1919"/>
                    <a:pt x="5659" y="1947"/>
                  </a:cubicBezTo>
                  <a:cubicBezTo>
                    <a:pt x="5757" y="1793"/>
                    <a:pt x="5846" y="1651"/>
                    <a:pt x="5922" y="1527"/>
                  </a:cubicBezTo>
                  <a:cubicBezTo>
                    <a:pt x="6206" y="1718"/>
                    <a:pt x="6457" y="1954"/>
                    <a:pt x="6660" y="2232"/>
                  </a:cubicBezTo>
                  <a:cubicBezTo>
                    <a:pt x="6566" y="2287"/>
                    <a:pt x="6458" y="2353"/>
                    <a:pt x="6345" y="2422"/>
                  </a:cubicBezTo>
                  <a:cubicBezTo>
                    <a:pt x="6390" y="2464"/>
                    <a:pt x="6433" y="2506"/>
                    <a:pt x="6475" y="2551"/>
                  </a:cubicBezTo>
                  <a:cubicBezTo>
                    <a:pt x="6572" y="2481"/>
                    <a:pt x="6663" y="2415"/>
                    <a:pt x="6742" y="2355"/>
                  </a:cubicBezTo>
                  <a:cubicBezTo>
                    <a:pt x="6934" y="2644"/>
                    <a:pt x="7076" y="2970"/>
                    <a:pt x="7156" y="3323"/>
                  </a:cubicBezTo>
                  <a:cubicBezTo>
                    <a:pt x="7110" y="3330"/>
                    <a:pt x="7061" y="3336"/>
                    <a:pt x="7011" y="3344"/>
                  </a:cubicBezTo>
                  <a:cubicBezTo>
                    <a:pt x="7034" y="3394"/>
                    <a:pt x="7054" y="3444"/>
                    <a:pt x="7074" y="3494"/>
                  </a:cubicBezTo>
                  <a:cubicBezTo>
                    <a:pt x="7112" y="3486"/>
                    <a:pt x="7148" y="3477"/>
                    <a:pt x="7183" y="3468"/>
                  </a:cubicBezTo>
                  <a:cubicBezTo>
                    <a:pt x="7189" y="3504"/>
                    <a:pt x="7198" y="3539"/>
                    <a:pt x="7203" y="3576"/>
                  </a:cubicBezTo>
                  <a:cubicBezTo>
                    <a:pt x="7225" y="3736"/>
                    <a:pt x="7233" y="3895"/>
                    <a:pt x="7229" y="4051"/>
                  </a:cubicBezTo>
                  <a:cubicBezTo>
                    <a:pt x="7257" y="4212"/>
                    <a:pt x="7274" y="4378"/>
                    <a:pt x="7274" y="4548"/>
                  </a:cubicBezTo>
                  <a:cubicBezTo>
                    <a:pt x="7274" y="6153"/>
                    <a:pt x="5973" y="7453"/>
                    <a:pt x="4368" y="7453"/>
                  </a:cubicBezTo>
                  <a:cubicBezTo>
                    <a:pt x="3032" y="7453"/>
                    <a:pt x="1910" y="6551"/>
                    <a:pt x="1570" y="5324"/>
                  </a:cubicBezTo>
                  <a:cubicBezTo>
                    <a:pt x="1456" y="5099"/>
                    <a:pt x="1369" y="4859"/>
                    <a:pt x="1314" y="4603"/>
                  </a:cubicBezTo>
                  <a:cubicBezTo>
                    <a:pt x="1361" y="4597"/>
                    <a:pt x="1413" y="4588"/>
                    <a:pt x="1463" y="4580"/>
                  </a:cubicBezTo>
                  <a:cubicBezTo>
                    <a:pt x="1463" y="4569"/>
                    <a:pt x="1462" y="4559"/>
                    <a:pt x="1462" y="4548"/>
                  </a:cubicBezTo>
                  <a:cubicBezTo>
                    <a:pt x="1462" y="4499"/>
                    <a:pt x="1466" y="4451"/>
                    <a:pt x="1470" y="4403"/>
                  </a:cubicBezTo>
                  <a:lnTo>
                    <a:pt x="1470" y="4403"/>
                  </a:lnTo>
                  <a:cubicBezTo>
                    <a:pt x="1406" y="4417"/>
                    <a:pt x="1342" y="4432"/>
                    <a:pt x="1285" y="4446"/>
                  </a:cubicBezTo>
                  <a:cubicBezTo>
                    <a:pt x="1281" y="4425"/>
                    <a:pt x="1275" y="4403"/>
                    <a:pt x="1273" y="4381"/>
                  </a:cubicBezTo>
                  <a:cubicBezTo>
                    <a:pt x="1230" y="4070"/>
                    <a:pt x="1239" y="3764"/>
                    <a:pt x="1291" y="3471"/>
                  </a:cubicBezTo>
                  <a:cubicBezTo>
                    <a:pt x="1397" y="3498"/>
                    <a:pt x="1515" y="3526"/>
                    <a:pt x="1639" y="3555"/>
                  </a:cubicBezTo>
                  <a:cubicBezTo>
                    <a:pt x="1661" y="3495"/>
                    <a:pt x="1683" y="3437"/>
                    <a:pt x="1709" y="3379"/>
                  </a:cubicBezTo>
                  <a:cubicBezTo>
                    <a:pt x="1572" y="3355"/>
                    <a:pt x="1441" y="3333"/>
                    <a:pt x="1326" y="3315"/>
                  </a:cubicBezTo>
                  <a:cubicBezTo>
                    <a:pt x="1403" y="2988"/>
                    <a:pt x="1533" y="2679"/>
                    <a:pt x="1710" y="2400"/>
                  </a:cubicBezTo>
                  <a:cubicBezTo>
                    <a:pt x="1832" y="2491"/>
                    <a:pt x="1971" y="2592"/>
                    <a:pt x="2125" y="2701"/>
                  </a:cubicBezTo>
                  <a:cubicBezTo>
                    <a:pt x="2166" y="2650"/>
                    <a:pt x="2212" y="2603"/>
                    <a:pt x="2257" y="2555"/>
                  </a:cubicBezTo>
                  <a:cubicBezTo>
                    <a:pt x="2091" y="2447"/>
                    <a:pt x="1938" y="2352"/>
                    <a:pt x="1802" y="2268"/>
                  </a:cubicBezTo>
                  <a:cubicBezTo>
                    <a:pt x="1991" y="2005"/>
                    <a:pt x="2222" y="1769"/>
                    <a:pt x="2488" y="1578"/>
                  </a:cubicBezTo>
                  <a:cubicBezTo>
                    <a:pt x="2580" y="1730"/>
                    <a:pt x="2690" y="1908"/>
                    <a:pt x="2810" y="2097"/>
                  </a:cubicBezTo>
                  <a:cubicBezTo>
                    <a:pt x="2866" y="2061"/>
                    <a:pt x="2921" y="2026"/>
                    <a:pt x="2979" y="1995"/>
                  </a:cubicBezTo>
                  <a:cubicBezTo>
                    <a:pt x="2850" y="1806"/>
                    <a:pt x="2729" y="1635"/>
                    <a:pt x="2622" y="1491"/>
                  </a:cubicBezTo>
                  <a:cubicBezTo>
                    <a:pt x="2899" y="1313"/>
                    <a:pt x="3207" y="1176"/>
                    <a:pt x="3541" y="1097"/>
                  </a:cubicBezTo>
                  <a:cubicBezTo>
                    <a:pt x="3567" y="1282"/>
                    <a:pt x="3602" y="1500"/>
                    <a:pt x="3643" y="1737"/>
                  </a:cubicBezTo>
                  <a:cubicBezTo>
                    <a:pt x="3707" y="1720"/>
                    <a:pt x="3771" y="1704"/>
                    <a:pt x="3837" y="1692"/>
                  </a:cubicBezTo>
                  <a:cubicBezTo>
                    <a:pt x="3788" y="1460"/>
                    <a:pt x="3740" y="1247"/>
                    <a:pt x="3696" y="1069"/>
                  </a:cubicBezTo>
                  <a:cubicBezTo>
                    <a:pt x="3744" y="1059"/>
                    <a:pt x="3791" y="1048"/>
                    <a:pt x="3839" y="1041"/>
                  </a:cubicBezTo>
                  <a:cubicBezTo>
                    <a:pt x="3972" y="1023"/>
                    <a:pt x="4105" y="1015"/>
                    <a:pt x="4236" y="1015"/>
                  </a:cubicBezTo>
                  <a:close/>
                  <a:moveTo>
                    <a:pt x="4244" y="0"/>
                  </a:moveTo>
                  <a:cubicBezTo>
                    <a:pt x="4065" y="0"/>
                    <a:pt x="3885" y="12"/>
                    <a:pt x="3703" y="37"/>
                  </a:cubicBezTo>
                  <a:cubicBezTo>
                    <a:pt x="1526" y="332"/>
                    <a:pt x="1" y="2336"/>
                    <a:pt x="297" y="4514"/>
                  </a:cubicBezTo>
                  <a:cubicBezTo>
                    <a:pt x="567" y="6509"/>
                    <a:pt x="2273" y="7957"/>
                    <a:pt x="4232" y="7957"/>
                  </a:cubicBezTo>
                  <a:cubicBezTo>
                    <a:pt x="4410" y="7957"/>
                    <a:pt x="4591" y="7945"/>
                    <a:pt x="4772" y="7920"/>
                  </a:cubicBezTo>
                  <a:cubicBezTo>
                    <a:pt x="6950" y="7625"/>
                    <a:pt x="8476" y="5621"/>
                    <a:pt x="8180" y="3443"/>
                  </a:cubicBezTo>
                  <a:cubicBezTo>
                    <a:pt x="7909" y="1448"/>
                    <a:pt x="6203" y="0"/>
                    <a:pt x="4244"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a:off x="5526005" y="4471580"/>
              <a:ext cx="502269" cy="471540"/>
            </a:xfrm>
            <a:custGeom>
              <a:avLst/>
              <a:gdLst/>
              <a:ahLst/>
              <a:cxnLst/>
              <a:rect l="l" t="t" r="r" b="b"/>
              <a:pathLst>
                <a:path w="9758" h="9161" extrusionOk="0">
                  <a:moveTo>
                    <a:pt x="4893" y="1167"/>
                  </a:moveTo>
                  <a:cubicBezTo>
                    <a:pt x="6588" y="1167"/>
                    <a:pt x="8061" y="2407"/>
                    <a:pt x="8293" y="4117"/>
                  </a:cubicBezTo>
                  <a:cubicBezTo>
                    <a:pt x="8546" y="5984"/>
                    <a:pt x="7223" y="7706"/>
                    <a:pt x="5338" y="7963"/>
                  </a:cubicBezTo>
                  <a:cubicBezTo>
                    <a:pt x="5180" y="7984"/>
                    <a:pt x="5022" y="7995"/>
                    <a:pt x="4867" y="7995"/>
                  </a:cubicBezTo>
                  <a:cubicBezTo>
                    <a:pt x="3171" y="7995"/>
                    <a:pt x="1698" y="6754"/>
                    <a:pt x="1465" y="5044"/>
                  </a:cubicBezTo>
                  <a:cubicBezTo>
                    <a:pt x="1212" y="3177"/>
                    <a:pt x="2534" y="1455"/>
                    <a:pt x="4420" y="1199"/>
                  </a:cubicBezTo>
                  <a:cubicBezTo>
                    <a:pt x="4579" y="1178"/>
                    <a:pt x="4737" y="1167"/>
                    <a:pt x="4893" y="1167"/>
                  </a:cubicBezTo>
                  <a:close/>
                  <a:moveTo>
                    <a:pt x="4885" y="0"/>
                  </a:moveTo>
                  <a:cubicBezTo>
                    <a:pt x="4680" y="0"/>
                    <a:pt x="4472" y="14"/>
                    <a:pt x="4263" y="43"/>
                  </a:cubicBezTo>
                  <a:cubicBezTo>
                    <a:pt x="1757" y="383"/>
                    <a:pt x="1" y="2690"/>
                    <a:pt x="341" y="5196"/>
                  </a:cubicBezTo>
                  <a:cubicBezTo>
                    <a:pt x="652" y="7493"/>
                    <a:pt x="2617" y="9161"/>
                    <a:pt x="4873" y="9161"/>
                  </a:cubicBezTo>
                  <a:cubicBezTo>
                    <a:pt x="5078" y="9161"/>
                    <a:pt x="5286" y="9147"/>
                    <a:pt x="5495" y="9118"/>
                  </a:cubicBezTo>
                  <a:cubicBezTo>
                    <a:pt x="8001" y="8779"/>
                    <a:pt x="9758" y="6471"/>
                    <a:pt x="9417" y="3965"/>
                  </a:cubicBezTo>
                  <a:cubicBezTo>
                    <a:pt x="9105" y="1668"/>
                    <a:pt x="7141" y="0"/>
                    <a:pt x="4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5741774" y="4674481"/>
              <a:ext cx="70723" cy="65782"/>
            </a:xfrm>
            <a:custGeom>
              <a:avLst/>
              <a:gdLst/>
              <a:ahLst/>
              <a:cxnLst/>
              <a:rect l="l" t="t" r="r" b="b"/>
              <a:pathLst>
                <a:path w="1374" h="1278" extrusionOk="0">
                  <a:moveTo>
                    <a:pt x="690" y="0"/>
                  </a:moveTo>
                  <a:cubicBezTo>
                    <a:pt x="660" y="0"/>
                    <a:pt x="631" y="2"/>
                    <a:pt x="601" y="6"/>
                  </a:cubicBezTo>
                  <a:cubicBezTo>
                    <a:pt x="249" y="54"/>
                    <a:pt x="0" y="376"/>
                    <a:pt x="48" y="726"/>
                  </a:cubicBezTo>
                  <a:cubicBezTo>
                    <a:pt x="91" y="1046"/>
                    <a:pt x="368" y="1278"/>
                    <a:pt x="685" y="1278"/>
                  </a:cubicBezTo>
                  <a:cubicBezTo>
                    <a:pt x="714" y="1278"/>
                    <a:pt x="743" y="1276"/>
                    <a:pt x="773" y="1272"/>
                  </a:cubicBezTo>
                  <a:cubicBezTo>
                    <a:pt x="1126" y="1224"/>
                    <a:pt x="1374" y="902"/>
                    <a:pt x="1326" y="551"/>
                  </a:cubicBezTo>
                  <a:cubicBezTo>
                    <a:pt x="1282" y="232"/>
                    <a:pt x="1006" y="0"/>
                    <a:pt x="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5536659" y="4471580"/>
              <a:ext cx="476481" cy="245215"/>
            </a:xfrm>
            <a:custGeom>
              <a:avLst/>
              <a:gdLst/>
              <a:ahLst/>
              <a:cxnLst/>
              <a:rect l="l" t="t" r="r" b="b"/>
              <a:pathLst>
                <a:path w="9257" h="4764" extrusionOk="0">
                  <a:moveTo>
                    <a:pt x="4678" y="0"/>
                  </a:moveTo>
                  <a:cubicBezTo>
                    <a:pt x="4473" y="0"/>
                    <a:pt x="4265" y="14"/>
                    <a:pt x="4056" y="43"/>
                  </a:cubicBezTo>
                  <a:cubicBezTo>
                    <a:pt x="1695" y="363"/>
                    <a:pt x="0" y="2430"/>
                    <a:pt x="96" y="4763"/>
                  </a:cubicBezTo>
                  <a:cubicBezTo>
                    <a:pt x="179" y="2580"/>
                    <a:pt x="1818" y="708"/>
                    <a:pt x="4056" y="403"/>
                  </a:cubicBezTo>
                  <a:cubicBezTo>
                    <a:pt x="4265" y="375"/>
                    <a:pt x="4472" y="361"/>
                    <a:pt x="4677" y="361"/>
                  </a:cubicBezTo>
                  <a:cubicBezTo>
                    <a:pt x="6933" y="361"/>
                    <a:pt x="8898" y="2027"/>
                    <a:pt x="9210" y="4325"/>
                  </a:cubicBezTo>
                  <a:cubicBezTo>
                    <a:pt x="9230" y="4471"/>
                    <a:pt x="9242" y="4615"/>
                    <a:pt x="9247" y="4758"/>
                  </a:cubicBezTo>
                  <a:cubicBezTo>
                    <a:pt x="9257" y="4498"/>
                    <a:pt x="9246" y="4232"/>
                    <a:pt x="9210" y="3965"/>
                  </a:cubicBezTo>
                  <a:cubicBezTo>
                    <a:pt x="8898" y="1668"/>
                    <a:pt x="6934" y="0"/>
                    <a:pt x="4678" y="0"/>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5599558" y="4716481"/>
              <a:ext cx="359227" cy="185147"/>
            </a:xfrm>
            <a:custGeom>
              <a:avLst/>
              <a:gdLst/>
              <a:ahLst/>
              <a:cxnLst/>
              <a:rect l="l" t="t" r="r" b="b"/>
              <a:pathLst>
                <a:path w="6979" h="3597" extrusionOk="0">
                  <a:moveTo>
                    <a:pt x="12" y="1"/>
                  </a:moveTo>
                  <a:cubicBezTo>
                    <a:pt x="1" y="213"/>
                    <a:pt x="6" y="429"/>
                    <a:pt x="36" y="646"/>
                  </a:cubicBezTo>
                  <a:cubicBezTo>
                    <a:pt x="269" y="2358"/>
                    <a:pt x="1742" y="3597"/>
                    <a:pt x="3437" y="3597"/>
                  </a:cubicBezTo>
                  <a:cubicBezTo>
                    <a:pt x="3593" y="3597"/>
                    <a:pt x="3751" y="3586"/>
                    <a:pt x="3909" y="3565"/>
                  </a:cubicBezTo>
                  <a:cubicBezTo>
                    <a:pt x="5698" y="3322"/>
                    <a:pt x="6978" y="1760"/>
                    <a:pt x="6888" y="4"/>
                  </a:cubicBezTo>
                  <a:lnTo>
                    <a:pt x="6888" y="4"/>
                  </a:lnTo>
                  <a:cubicBezTo>
                    <a:pt x="6800" y="1608"/>
                    <a:pt x="5574" y="2978"/>
                    <a:pt x="3909" y="3205"/>
                  </a:cubicBezTo>
                  <a:cubicBezTo>
                    <a:pt x="3751" y="3226"/>
                    <a:pt x="3593" y="3237"/>
                    <a:pt x="3438" y="3237"/>
                  </a:cubicBezTo>
                  <a:cubicBezTo>
                    <a:pt x="1742" y="3237"/>
                    <a:pt x="268" y="1996"/>
                    <a:pt x="36" y="286"/>
                  </a:cubicBezTo>
                  <a:cubicBezTo>
                    <a:pt x="23" y="190"/>
                    <a:pt x="17" y="96"/>
                    <a:pt x="12" y="1"/>
                  </a:cubicBezTo>
                  <a:close/>
                </a:path>
              </a:pathLst>
            </a:custGeom>
            <a:solidFill>
              <a:srgbClr val="FFFF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5595697" y="4515588"/>
              <a:ext cx="358918" cy="184529"/>
            </a:xfrm>
            <a:custGeom>
              <a:avLst/>
              <a:gdLst/>
              <a:ahLst/>
              <a:cxnLst/>
              <a:rect l="l" t="t" r="r" b="b"/>
              <a:pathLst>
                <a:path w="6973" h="3585" extrusionOk="0">
                  <a:moveTo>
                    <a:pt x="3538" y="0"/>
                  </a:moveTo>
                  <a:cubicBezTo>
                    <a:pt x="3382" y="0"/>
                    <a:pt x="3225" y="11"/>
                    <a:pt x="3066" y="32"/>
                  </a:cubicBezTo>
                  <a:cubicBezTo>
                    <a:pt x="1280" y="275"/>
                    <a:pt x="0" y="1832"/>
                    <a:pt x="86" y="3584"/>
                  </a:cubicBezTo>
                  <a:cubicBezTo>
                    <a:pt x="157" y="1963"/>
                    <a:pt x="1387" y="572"/>
                    <a:pt x="3066" y="344"/>
                  </a:cubicBezTo>
                  <a:cubicBezTo>
                    <a:pt x="3225" y="323"/>
                    <a:pt x="3383" y="312"/>
                    <a:pt x="3539" y="312"/>
                  </a:cubicBezTo>
                  <a:cubicBezTo>
                    <a:pt x="5234" y="312"/>
                    <a:pt x="6707" y="1552"/>
                    <a:pt x="6939" y="3262"/>
                  </a:cubicBezTo>
                  <a:cubicBezTo>
                    <a:pt x="6952" y="3361"/>
                    <a:pt x="6958" y="3458"/>
                    <a:pt x="6964" y="3556"/>
                  </a:cubicBezTo>
                  <a:cubicBezTo>
                    <a:pt x="6973" y="3357"/>
                    <a:pt x="6967" y="3154"/>
                    <a:pt x="6939" y="2950"/>
                  </a:cubicBezTo>
                  <a:cubicBezTo>
                    <a:pt x="6707" y="1239"/>
                    <a:pt x="5233" y="0"/>
                    <a:pt x="3538"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5541138" y="4698930"/>
              <a:ext cx="475966" cy="244186"/>
            </a:xfrm>
            <a:custGeom>
              <a:avLst/>
              <a:gdLst/>
              <a:ahLst/>
              <a:cxnLst/>
              <a:rect l="l" t="t" r="r" b="b"/>
              <a:pathLst>
                <a:path w="9247" h="4744" extrusionOk="0">
                  <a:moveTo>
                    <a:pt x="9162" y="0"/>
                  </a:moveTo>
                  <a:lnTo>
                    <a:pt x="9162" y="0"/>
                  </a:lnTo>
                  <a:cubicBezTo>
                    <a:pt x="9092" y="2195"/>
                    <a:pt x="7449" y="4084"/>
                    <a:pt x="5201" y="4389"/>
                  </a:cubicBezTo>
                  <a:cubicBezTo>
                    <a:pt x="4992" y="4417"/>
                    <a:pt x="4784" y="4431"/>
                    <a:pt x="4579" y="4431"/>
                  </a:cubicBezTo>
                  <a:cubicBezTo>
                    <a:pt x="2323" y="4431"/>
                    <a:pt x="358" y="2764"/>
                    <a:pt x="47" y="467"/>
                  </a:cubicBezTo>
                  <a:cubicBezTo>
                    <a:pt x="27" y="316"/>
                    <a:pt x="14" y="165"/>
                    <a:pt x="8" y="14"/>
                  </a:cubicBezTo>
                  <a:lnTo>
                    <a:pt x="8" y="14"/>
                  </a:lnTo>
                  <a:cubicBezTo>
                    <a:pt x="1" y="266"/>
                    <a:pt x="12" y="522"/>
                    <a:pt x="47" y="779"/>
                  </a:cubicBezTo>
                  <a:cubicBezTo>
                    <a:pt x="358" y="3076"/>
                    <a:pt x="2323" y="4744"/>
                    <a:pt x="4579" y="4744"/>
                  </a:cubicBezTo>
                  <a:cubicBezTo>
                    <a:pt x="4784" y="4744"/>
                    <a:pt x="4992" y="4730"/>
                    <a:pt x="5201" y="4701"/>
                  </a:cubicBezTo>
                  <a:cubicBezTo>
                    <a:pt x="7555" y="4383"/>
                    <a:pt x="9247" y="2326"/>
                    <a:pt x="9162"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4629679" y="4437094"/>
              <a:ext cx="14001" cy="126416"/>
            </a:xfrm>
            <a:custGeom>
              <a:avLst/>
              <a:gdLst/>
              <a:ahLst/>
              <a:cxnLst/>
              <a:rect l="l" t="t" r="r" b="b"/>
              <a:pathLst>
                <a:path w="272" h="2456" extrusionOk="0">
                  <a:moveTo>
                    <a:pt x="0" y="1"/>
                  </a:moveTo>
                  <a:lnTo>
                    <a:pt x="0" y="2456"/>
                  </a:lnTo>
                  <a:lnTo>
                    <a:pt x="271" y="2456"/>
                  </a:lnTo>
                  <a:lnTo>
                    <a:pt x="271" y="1"/>
                  </a:lnTo>
                  <a:close/>
                </a:path>
              </a:pathLst>
            </a:custGeom>
            <a:solidFill>
              <a:srgbClr val="2D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602863" y="4437094"/>
              <a:ext cx="14001" cy="112519"/>
            </a:xfrm>
            <a:custGeom>
              <a:avLst/>
              <a:gdLst/>
              <a:ahLst/>
              <a:cxnLst/>
              <a:rect l="l" t="t" r="r" b="b"/>
              <a:pathLst>
                <a:path w="272" h="2186" extrusionOk="0">
                  <a:moveTo>
                    <a:pt x="1" y="1"/>
                  </a:moveTo>
                  <a:lnTo>
                    <a:pt x="1" y="2185"/>
                  </a:lnTo>
                  <a:lnTo>
                    <a:pt x="272" y="2185"/>
                  </a:lnTo>
                  <a:lnTo>
                    <a:pt x="272" y="1"/>
                  </a:lnTo>
                  <a:close/>
                </a:path>
              </a:pathLst>
            </a:custGeom>
            <a:solidFill>
              <a:srgbClr val="2D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4576098" y="4437094"/>
              <a:ext cx="14001" cy="96099"/>
            </a:xfrm>
            <a:custGeom>
              <a:avLst/>
              <a:gdLst/>
              <a:ahLst/>
              <a:cxnLst/>
              <a:rect l="l" t="t" r="r" b="b"/>
              <a:pathLst>
                <a:path w="272" h="1867" extrusionOk="0">
                  <a:moveTo>
                    <a:pt x="1" y="1"/>
                  </a:moveTo>
                  <a:lnTo>
                    <a:pt x="1" y="1866"/>
                  </a:lnTo>
                  <a:lnTo>
                    <a:pt x="272" y="1866"/>
                  </a:lnTo>
                  <a:lnTo>
                    <a:pt x="272" y="1"/>
                  </a:lnTo>
                  <a:close/>
                </a:path>
              </a:pathLst>
            </a:custGeom>
            <a:solidFill>
              <a:srgbClr val="2D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4549332" y="4437094"/>
              <a:ext cx="14001" cy="81069"/>
            </a:xfrm>
            <a:custGeom>
              <a:avLst/>
              <a:gdLst/>
              <a:ahLst/>
              <a:cxnLst/>
              <a:rect l="l" t="t" r="r" b="b"/>
              <a:pathLst>
                <a:path w="272" h="1575" extrusionOk="0">
                  <a:moveTo>
                    <a:pt x="1" y="1"/>
                  </a:moveTo>
                  <a:lnTo>
                    <a:pt x="1" y="1575"/>
                  </a:lnTo>
                  <a:lnTo>
                    <a:pt x="272" y="1575"/>
                  </a:lnTo>
                  <a:lnTo>
                    <a:pt x="272" y="1"/>
                  </a:lnTo>
                  <a:close/>
                </a:path>
              </a:pathLst>
            </a:custGeom>
            <a:solidFill>
              <a:srgbClr val="2D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4522567" y="4437094"/>
              <a:ext cx="14001" cy="64649"/>
            </a:xfrm>
            <a:custGeom>
              <a:avLst/>
              <a:gdLst/>
              <a:ahLst/>
              <a:cxnLst/>
              <a:rect l="l" t="t" r="r" b="b"/>
              <a:pathLst>
                <a:path w="272" h="1256" extrusionOk="0">
                  <a:moveTo>
                    <a:pt x="0" y="1"/>
                  </a:moveTo>
                  <a:lnTo>
                    <a:pt x="0" y="1256"/>
                  </a:lnTo>
                  <a:lnTo>
                    <a:pt x="271" y="1256"/>
                  </a:lnTo>
                  <a:lnTo>
                    <a:pt x="271" y="1"/>
                  </a:lnTo>
                  <a:close/>
                </a:path>
              </a:pathLst>
            </a:custGeom>
            <a:solidFill>
              <a:srgbClr val="2D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638790" y="4244334"/>
              <a:ext cx="190912" cy="54664"/>
            </a:xfrm>
            <a:custGeom>
              <a:avLst/>
              <a:gdLst/>
              <a:ahLst/>
              <a:cxnLst/>
              <a:rect l="l" t="t" r="r" b="b"/>
              <a:pathLst>
                <a:path w="3709" h="1062" extrusionOk="0">
                  <a:moveTo>
                    <a:pt x="517" y="0"/>
                  </a:moveTo>
                  <a:lnTo>
                    <a:pt x="1" y="1061"/>
                  </a:lnTo>
                  <a:lnTo>
                    <a:pt x="3708" y="0"/>
                  </a:ln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4585054" y="4109736"/>
              <a:ext cx="53223" cy="115710"/>
            </a:xfrm>
            <a:custGeom>
              <a:avLst/>
              <a:gdLst/>
              <a:ahLst/>
              <a:cxnLst/>
              <a:rect l="l" t="t" r="r" b="b"/>
              <a:pathLst>
                <a:path w="1034" h="2248" extrusionOk="0">
                  <a:moveTo>
                    <a:pt x="597" y="0"/>
                  </a:moveTo>
                  <a:cubicBezTo>
                    <a:pt x="356" y="0"/>
                    <a:pt x="1" y="504"/>
                    <a:pt x="1" y="1125"/>
                  </a:cubicBezTo>
                  <a:cubicBezTo>
                    <a:pt x="1" y="1745"/>
                    <a:pt x="356" y="2248"/>
                    <a:pt x="597" y="2248"/>
                  </a:cubicBezTo>
                  <a:cubicBezTo>
                    <a:pt x="838" y="2248"/>
                    <a:pt x="1034" y="1745"/>
                    <a:pt x="1034" y="1125"/>
                  </a:cubicBezTo>
                  <a:cubicBezTo>
                    <a:pt x="1034" y="504"/>
                    <a:pt x="838"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4605025" y="4118280"/>
              <a:ext cx="29545" cy="97437"/>
            </a:xfrm>
            <a:custGeom>
              <a:avLst/>
              <a:gdLst/>
              <a:ahLst/>
              <a:cxnLst/>
              <a:rect l="l" t="t" r="r" b="b"/>
              <a:pathLst>
                <a:path w="574" h="1893" extrusionOk="0">
                  <a:moveTo>
                    <a:pt x="288" y="1"/>
                  </a:moveTo>
                  <a:cubicBezTo>
                    <a:pt x="129" y="1"/>
                    <a:pt x="0" y="424"/>
                    <a:pt x="0" y="947"/>
                  </a:cubicBezTo>
                  <a:cubicBezTo>
                    <a:pt x="0" y="1469"/>
                    <a:pt x="129" y="1892"/>
                    <a:pt x="288" y="1892"/>
                  </a:cubicBezTo>
                  <a:cubicBezTo>
                    <a:pt x="445" y="1892"/>
                    <a:pt x="574" y="1469"/>
                    <a:pt x="574" y="947"/>
                  </a:cubicBezTo>
                  <a:cubicBezTo>
                    <a:pt x="574" y="424"/>
                    <a:pt x="445" y="1"/>
                    <a:pt x="288" y="1"/>
                  </a:cubicBezTo>
                  <a:close/>
                </a:path>
              </a:pathLst>
            </a:custGeom>
            <a:solidFill>
              <a:srgbClr val="358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8"/>
            <p:cNvSpPr/>
            <p:nvPr/>
          </p:nvSpPr>
          <p:spPr>
            <a:xfrm>
              <a:off x="4605848" y="4125074"/>
              <a:ext cx="22957" cy="82407"/>
            </a:xfrm>
            <a:custGeom>
              <a:avLst/>
              <a:gdLst/>
              <a:ahLst/>
              <a:cxnLst/>
              <a:rect l="l" t="t" r="r" b="b"/>
              <a:pathLst>
                <a:path w="446" h="1601" extrusionOk="0">
                  <a:moveTo>
                    <a:pt x="223" y="1"/>
                  </a:moveTo>
                  <a:cubicBezTo>
                    <a:pt x="100" y="1"/>
                    <a:pt x="1" y="359"/>
                    <a:pt x="1" y="800"/>
                  </a:cubicBezTo>
                  <a:cubicBezTo>
                    <a:pt x="1" y="1242"/>
                    <a:pt x="100" y="1600"/>
                    <a:pt x="223" y="1600"/>
                  </a:cubicBezTo>
                  <a:cubicBezTo>
                    <a:pt x="346" y="1600"/>
                    <a:pt x="446" y="1242"/>
                    <a:pt x="446" y="800"/>
                  </a:cubicBezTo>
                  <a:cubicBezTo>
                    <a:pt x="446" y="359"/>
                    <a:pt x="346"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8"/>
            <p:cNvSpPr/>
            <p:nvPr/>
          </p:nvSpPr>
          <p:spPr>
            <a:xfrm>
              <a:off x="3905372" y="4941515"/>
              <a:ext cx="2455187" cy="30060"/>
            </a:xfrm>
            <a:custGeom>
              <a:avLst/>
              <a:gdLst/>
              <a:ahLst/>
              <a:cxnLst/>
              <a:rect l="l" t="t" r="r" b="b"/>
              <a:pathLst>
                <a:path w="47699" h="584" extrusionOk="0">
                  <a:moveTo>
                    <a:pt x="1" y="0"/>
                  </a:moveTo>
                  <a:cubicBezTo>
                    <a:pt x="1" y="0"/>
                    <a:pt x="3731" y="584"/>
                    <a:pt x="21694" y="584"/>
                  </a:cubicBezTo>
                  <a:cubicBezTo>
                    <a:pt x="39658" y="584"/>
                    <a:pt x="47699" y="0"/>
                    <a:pt x="47699" y="0"/>
                  </a:cubicBezTo>
                  <a:close/>
                </a:path>
              </a:pathLst>
            </a:custGeom>
            <a:solidFill>
              <a:srgbClr val="000000">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28"/>
          <p:cNvSpPr/>
          <p:nvPr/>
        </p:nvSpPr>
        <p:spPr>
          <a:xfrm>
            <a:off x="947775" y="616500"/>
            <a:ext cx="450300" cy="450300"/>
          </a:xfrm>
          <a:prstGeom prst="ellipse">
            <a:avLst/>
          </a:prstGeom>
          <a:solidFill>
            <a:srgbClr val="FFFFFF">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8"/>
          <p:cNvSpPr/>
          <p:nvPr/>
        </p:nvSpPr>
        <p:spPr>
          <a:xfrm>
            <a:off x="677750" y="346475"/>
            <a:ext cx="990300" cy="990300"/>
          </a:xfrm>
          <a:prstGeom prst="ellipse">
            <a:avLst/>
          </a:prstGeom>
          <a:gradFill>
            <a:gsLst>
              <a:gs pos="0">
                <a:srgbClr val="FFFFFF">
                  <a:alpha val="70440"/>
                </a:srgbClr>
              </a:gs>
              <a:gs pos="100000">
                <a:srgbClr val="FFFFFF">
                  <a:alpha val="0"/>
                  <a:alpha val="704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flipH="1">
            <a:off x="-246444" y="616496"/>
            <a:ext cx="2938150" cy="689200"/>
          </a:xfrm>
          <a:custGeom>
            <a:avLst/>
            <a:gdLst/>
            <a:ahLst/>
            <a:cxnLst/>
            <a:rect l="l" t="t" r="r" b="b"/>
            <a:pathLst>
              <a:path w="117526" h="27568" extrusionOk="0">
                <a:moveTo>
                  <a:pt x="112661" y="25165"/>
                </a:moveTo>
                <a:cubicBezTo>
                  <a:pt x="102794" y="28528"/>
                  <a:pt x="63549" y="27687"/>
                  <a:pt x="53726" y="26492"/>
                </a:cubicBezTo>
                <a:cubicBezTo>
                  <a:pt x="43904" y="25297"/>
                  <a:pt x="62177" y="19634"/>
                  <a:pt x="53726" y="17997"/>
                </a:cubicBezTo>
                <a:cubicBezTo>
                  <a:pt x="45275" y="16360"/>
                  <a:pt x="9879" y="18085"/>
                  <a:pt x="3021" y="16669"/>
                </a:cubicBezTo>
                <a:cubicBezTo>
                  <a:pt x="-3837" y="15253"/>
                  <a:pt x="1959" y="10387"/>
                  <a:pt x="12578" y="9502"/>
                </a:cubicBezTo>
                <a:cubicBezTo>
                  <a:pt x="23197" y="8617"/>
                  <a:pt x="51691" y="12909"/>
                  <a:pt x="66734" y="11360"/>
                </a:cubicBezTo>
                <a:cubicBezTo>
                  <a:pt x="81777" y="9811"/>
                  <a:pt x="95139" y="1051"/>
                  <a:pt x="102838" y="210"/>
                </a:cubicBezTo>
                <a:cubicBezTo>
                  <a:pt x="110537" y="-631"/>
                  <a:pt x="111289" y="2157"/>
                  <a:pt x="112926" y="6316"/>
                </a:cubicBezTo>
                <a:cubicBezTo>
                  <a:pt x="114563" y="10475"/>
                  <a:pt x="122528" y="21802"/>
                  <a:pt x="112661" y="25165"/>
                </a:cubicBezTo>
                <a:close/>
              </a:path>
            </a:pathLst>
          </a:custGeom>
          <a:solidFill>
            <a:srgbClr val="FFFFFF">
              <a:alpha val="70440"/>
            </a:srgbClr>
          </a:solidFill>
          <a:ln>
            <a:noFill/>
          </a:ln>
        </p:spPr>
      </p:sp>
      <p:sp>
        <p:nvSpPr>
          <p:cNvPr id="876" name="Google Shape;876;p28"/>
          <p:cNvSpPr/>
          <p:nvPr/>
        </p:nvSpPr>
        <p:spPr>
          <a:xfrm>
            <a:off x="8516197" y="3654183"/>
            <a:ext cx="1439350" cy="280325"/>
          </a:xfrm>
          <a:custGeom>
            <a:avLst/>
            <a:gdLst/>
            <a:ahLst/>
            <a:cxnLst/>
            <a:rect l="l" t="t" r="r" b="b"/>
            <a:pathLst>
              <a:path w="57574" h="11213" extrusionOk="0">
                <a:moveTo>
                  <a:pt x="51984" y="252"/>
                </a:moveTo>
                <a:cubicBezTo>
                  <a:pt x="48798" y="-456"/>
                  <a:pt x="37118" y="473"/>
                  <a:pt x="33401" y="1314"/>
                </a:cubicBezTo>
                <a:cubicBezTo>
                  <a:pt x="29685" y="2155"/>
                  <a:pt x="34552" y="4765"/>
                  <a:pt x="29685" y="5296"/>
                </a:cubicBezTo>
                <a:cubicBezTo>
                  <a:pt x="24818" y="5827"/>
                  <a:pt x="8270" y="3571"/>
                  <a:pt x="4199" y="4500"/>
                </a:cubicBezTo>
                <a:cubicBezTo>
                  <a:pt x="128" y="5429"/>
                  <a:pt x="-3101" y="9986"/>
                  <a:pt x="5261" y="10871"/>
                </a:cubicBezTo>
                <a:cubicBezTo>
                  <a:pt x="13623" y="11756"/>
                  <a:pt x="46497" y="10694"/>
                  <a:pt x="54373" y="9809"/>
                </a:cubicBezTo>
                <a:cubicBezTo>
                  <a:pt x="62249" y="8924"/>
                  <a:pt x="52913" y="7155"/>
                  <a:pt x="52515" y="5562"/>
                </a:cubicBezTo>
                <a:cubicBezTo>
                  <a:pt x="52117" y="3969"/>
                  <a:pt x="55170" y="960"/>
                  <a:pt x="51984" y="252"/>
                </a:cubicBezTo>
                <a:close/>
              </a:path>
            </a:pathLst>
          </a:custGeom>
          <a:solidFill>
            <a:srgbClr val="FFFFFF">
              <a:alpha val="70440"/>
            </a:srgbClr>
          </a:solidFill>
          <a:ln>
            <a:noFill/>
          </a:ln>
        </p:spPr>
      </p:sp>
      <p:sp>
        <p:nvSpPr>
          <p:cNvPr id="877" name="Google Shape;877;p28"/>
          <p:cNvSpPr/>
          <p:nvPr/>
        </p:nvSpPr>
        <p:spPr>
          <a:xfrm flipH="1">
            <a:off x="7606050" y="-215175"/>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sp>
        <p:nvSpPr>
          <p:cNvPr id="878" name="Google Shape;878;p28"/>
          <p:cNvSpPr txBox="1">
            <a:spLocks noGrp="1"/>
          </p:cNvSpPr>
          <p:nvPr>
            <p:ph type="body" idx="1"/>
          </p:nvPr>
        </p:nvSpPr>
        <p:spPr>
          <a:xfrm>
            <a:off x="4103325" y="1031513"/>
            <a:ext cx="4696500" cy="1901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Giữa</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kỉ</a:t>
            </a:r>
            <a:r>
              <a:rPr lang="en" dirty="0">
                <a:latin typeface="Questrial"/>
                <a:ea typeface="Questrial"/>
                <a:cs typeface="Questrial"/>
                <a:sym typeface="Questrial"/>
              </a:rPr>
              <a:t> XVIII,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diễn</a:t>
            </a:r>
            <a:r>
              <a:rPr lang="en" dirty="0">
                <a:latin typeface="Questrial"/>
                <a:ea typeface="Questrial"/>
                <a:cs typeface="Questrial"/>
                <a:sym typeface="Questrial"/>
              </a:rPr>
              <a:t> </a:t>
            </a:r>
            <a:r>
              <a:rPr lang="en" dirty="0" err="1">
                <a:latin typeface="Questrial"/>
                <a:ea typeface="Questrial"/>
                <a:cs typeface="Questrial"/>
                <a:sym typeface="Questrial"/>
              </a:rPr>
              <a:t>ra</a:t>
            </a:r>
            <a:r>
              <a:rPr lang="en" dirty="0">
                <a:latin typeface="Questrial"/>
                <a:ea typeface="Questrial"/>
                <a:cs typeface="Questrial"/>
                <a:sym typeface="Questrial"/>
              </a:rPr>
              <a:t> </a:t>
            </a:r>
            <a:r>
              <a:rPr lang="en" dirty="0" err="1">
                <a:latin typeface="Questrial"/>
                <a:ea typeface="Questrial"/>
                <a:cs typeface="Questrial"/>
                <a:sym typeface="Questrial"/>
              </a:rPr>
              <a:t>đầu</a:t>
            </a:r>
            <a:r>
              <a:rPr lang="en" dirty="0">
                <a:latin typeface="Questrial"/>
                <a:ea typeface="Questrial"/>
                <a:cs typeface="Questrial"/>
                <a:sym typeface="Questrial"/>
              </a:rPr>
              <a:t> </a:t>
            </a:r>
            <a:r>
              <a:rPr lang="en" dirty="0" err="1">
                <a:latin typeface="Questrial"/>
                <a:ea typeface="Questrial"/>
                <a:cs typeface="Questrial"/>
                <a:sym typeface="Questrial"/>
              </a:rPr>
              <a:t>tiên</a:t>
            </a:r>
            <a:r>
              <a:rPr lang="en" dirty="0">
                <a:latin typeface="Questrial"/>
                <a:ea typeface="Questrial"/>
                <a:cs typeface="Questrial"/>
                <a:sym typeface="Questrial"/>
              </a:rPr>
              <a:t> </a:t>
            </a:r>
            <a:r>
              <a:rPr lang="en" dirty="0" err="1">
                <a:latin typeface="Questrial"/>
                <a:ea typeface="Questrial"/>
                <a:cs typeface="Questrial"/>
                <a:sym typeface="Questrial"/>
              </a:rPr>
              <a:t>ở</a:t>
            </a:r>
            <a:r>
              <a:rPr lang="en" dirty="0">
                <a:latin typeface="Questrial"/>
                <a:ea typeface="Questrial"/>
                <a:cs typeface="Questrial"/>
                <a:sym typeface="Questrial"/>
              </a:rPr>
              <a:t> Anh do </a:t>
            </a:r>
            <a:r>
              <a:rPr lang="en" dirty="0" err="1">
                <a:latin typeface="Questrial"/>
                <a:ea typeface="Questrial"/>
                <a:cs typeface="Questrial"/>
                <a:sym typeface="Questrial"/>
              </a:rPr>
              <a:t>ở</a:t>
            </a:r>
            <a:r>
              <a:rPr lang="en" dirty="0">
                <a:latin typeface="Questrial"/>
                <a:ea typeface="Questrial"/>
                <a:cs typeface="Questrial"/>
                <a:sym typeface="Questrial"/>
              </a:rPr>
              <a:t> </a:t>
            </a:r>
            <a:r>
              <a:rPr lang="en" dirty="0" err="1">
                <a:latin typeface="Questrial"/>
                <a:ea typeface="Questrial"/>
                <a:cs typeface="Questrial"/>
                <a:sym typeface="Questrial"/>
              </a:rPr>
              <a:t>đây</a:t>
            </a:r>
            <a:r>
              <a:rPr lang="en" dirty="0">
                <a:latin typeface="Questrial"/>
                <a:ea typeface="Questrial"/>
                <a:cs typeface="Questrial"/>
                <a:sym typeface="Questrial"/>
              </a:rPr>
              <a:t> </a:t>
            </a:r>
            <a:r>
              <a:rPr lang="en" dirty="0" err="1">
                <a:latin typeface="Questrial"/>
                <a:ea typeface="Questrial"/>
                <a:cs typeface="Questrial"/>
                <a:sym typeface="Questrial"/>
              </a:rPr>
              <a:t>hội</a:t>
            </a:r>
            <a:r>
              <a:rPr lang="en" dirty="0">
                <a:latin typeface="Questrial"/>
                <a:ea typeface="Questrial"/>
                <a:cs typeface="Questrial"/>
                <a:sym typeface="Questrial"/>
              </a:rPr>
              <a:t> </a:t>
            </a:r>
            <a:r>
              <a:rPr lang="en" dirty="0" err="1">
                <a:latin typeface="Questrial"/>
                <a:ea typeface="Questrial"/>
                <a:cs typeface="Questrial"/>
                <a:sym typeface="Questrial"/>
              </a:rPr>
              <a:t>tụ</a:t>
            </a:r>
            <a:r>
              <a:rPr lang="en" dirty="0">
                <a:latin typeface="Questrial"/>
                <a:ea typeface="Questrial"/>
                <a:cs typeface="Questrial"/>
                <a:sym typeface="Questrial"/>
              </a:rPr>
              <a:t> </a:t>
            </a:r>
            <a:r>
              <a:rPr lang="en" dirty="0" err="1">
                <a:latin typeface="Questrial"/>
                <a:ea typeface="Questrial"/>
                <a:cs typeface="Questrial"/>
                <a:sym typeface="Questrial"/>
              </a:rPr>
              <a:t>đầy</a:t>
            </a:r>
            <a:r>
              <a:rPr lang="en" dirty="0">
                <a:latin typeface="Questrial"/>
                <a:ea typeface="Questrial"/>
                <a:cs typeface="Questrial"/>
                <a:sym typeface="Questrial"/>
              </a:rPr>
              <a:t> </a:t>
            </a:r>
            <a:r>
              <a:rPr lang="en" dirty="0" err="1">
                <a:latin typeface="Questrial"/>
                <a:ea typeface="Questrial"/>
                <a:cs typeface="Questrial"/>
                <a:sym typeface="Questrial"/>
              </a:rPr>
              <a:t>đủ</a:t>
            </a:r>
            <a:r>
              <a:rPr lang="en" dirty="0">
                <a:latin typeface="Questrial"/>
                <a:ea typeface="Questrial"/>
                <a:cs typeface="Questrial"/>
                <a:sym typeface="Questrial"/>
              </a:rPr>
              <a:t> </a:t>
            </a:r>
            <a:r>
              <a:rPr lang="en" dirty="0" err="1">
                <a:latin typeface="Questrial"/>
                <a:ea typeface="Questrial"/>
                <a:cs typeface="Questrial"/>
                <a:sym typeface="Questrial"/>
              </a:rPr>
              <a:t>những</a:t>
            </a:r>
            <a:r>
              <a:rPr lang="en" dirty="0">
                <a:latin typeface="Questrial"/>
                <a:ea typeface="Questrial"/>
                <a:cs typeface="Questrial"/>
                <a:sym typeface="Questrial"/>
              </a:rPr>
              <a:t> </a:t>
            </a:r>
            <a:r>
              <a:rPr lang="en" dirty="0" err="1">
                <a:latin typeface="Questrial"/>
                <a:ea typeface="Questrial"/>
                <a:cs typeface="Questrial"/>
                <a:sym typeface="Questrial"/>
              </a:rPr>
              <a:t>tiền</a:t>
            </a:r>
            <a:r>
              <a:rPr lang="en" dirty="0">
                <a:latin typeface="Questrial"/>
                <a:ea typeface="Questrial"/>
                <a:cs typeface="Questrial"/>
                <a:sym typeface="Questrial"/>
              </a:rPr>
              <a:t> </a:t>
            </a:r>
            <a:r>
              <a:rPr lang="en" dirty="0" err="1">
                <a:latin typeface="Questrial"/>
                <a:ea typeface="Questrial"/>
                <a:cs typeface="Questrial"/>
                <a:sym typeface="Questrial"/>
              </a:rPr>
              <a:t>đề</a:t>
            </a:r>
            <a:r>
              <a:rPr lang="en" dirty="0">
                <a:latin typeface="Questrial"/>
                <a:ea typeface="Questrial"/>
                <a:cs typeface="Questrial"/>
                <a:sym typeface="Questrial"/>
              </a:rPr>
              <a:t> </a:t>
            </a:r>
            <a:r>
              <a:rPr lang="en" dirty="0" err="1">
                <a:latin typeface="Questrial"/>
                <a:ea typeface="Questrial"/>
                <a:cs typeface="Questrial"/>
                <a:sym typeface="Questrial"/>
              </a:rPr>
              <a:t>để</a:t>
            </a:r>
            <a:r>
              <a:rPr lang="en" dirty="0">
                <a:latin typeface="Questrial"/>
                <a:ea typeface="Questrial"/>
                <a:cs typeface="Questrial"/>
                <a:sym typeface="Questrial"/>
              </a:rPr>
              <a:t> </a:t>
            </a:r>
            <a:r>
              <a:rPr lang="en" dirty="0" err="1">
                <a:latin typeface="Questrial"/>
                <a:ea typeface="Questrial"/>
                <a:cs typeface="Questrial"/>
                <a:sym typeface="Questrial"/>
              </a:rPr>
              <a:t>tiến</a:t>
            </a:r>
            <a:r>
              <a:rPr lang="en" dirty="0">
                <a:latin typeface="Questrial"/>
                <a:ea typeface="Questrial"/>
                <a:cs typeface="Questrial"/>
                <a:sym typeface="Questrial"/>
              </a:rPr>
              <a:t> </a:t>
            </a:r>
            <a:r>
              <a:rPr lang="en" dirty="0" err="1">
                <a:latin typeface="Questrial"/>
                <a:ea typeface="Questrial"/>
                <a:cs typeface="Questrial"/>
                <a:sym typeface="Questrial"/>
              </a:rPr>
              <a:t>hành</a:t>
            </a:r>
            <a:r>
              <a:rPr lang="en" dirty="0">
                <a:latin typeface="Questrial"/>
                <a:ea typeface="Questrial"/>
                <a:cs typeface="Questrial"/>
                <a:sym typeface="Questrial"/>
              </a:rPr>
              <a:t>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vốn</a:t>
            </a:r>
            <a:r>
              <a:rPr lang="en" dirty="0">
                <a:latin typeface="Questrial"/>
                <a:ea typeface="Questrial"/>
                <a:cs typeface="Questrial"/>
                <a:sym typeface="Questrial"/>
              </a:rPr>
              <a:t> (</a:t>
            </a:r>
            <a:r>
              <a:rPr lang="en" dirty="0" err="1">
                <a:latin typeface="Questrial"/>
                <a:ea typeface="Questrial"/>
                <a:cs typeface="Questrial"/>
                <a:sym typeface="Questrial"/>
              </a:rPr>
              <a:t>tư</a:t>
            </a:r>
            <a:r>
              <a:rPr lang="en" dirty="0">
                <a:latin typeface="Questrial"/>
                <a:ea typeface="Questrial"/>
                <a:cs typeface="Questrial"/>
                <a:sym typeface="Questrial"/>
              </a:rPr>
              <a:t> </a:t>
            </a:r>
            <a:r>
              <a:rPr lang="en" dirty="0" err="1">
                <a:latin typeface="Questrial"/>
                <a:ea typeface="Questrial"/>
                <a:cs typeface="Questrial"/>
                <a:sym typeface="Questrial"/>
              </a:rPr>
              <a:t>bản</a:t>
            </a:r>
            <a:r>
              <a:rPr lang="en" dirty="0">
                <a:latin typeface="Questrial"/>
                <a:ea typeface="Questrial"/>
                <a:cs typeface="Questrial"/>
                <a:sym typeface="Questrial"/>
              </a:rPr>
              <a:t>), </a:t>
            </a:r>
            <a:r>
              <a:rPr lang="en" dirty="0" err="1">
                <a:latin typeface="Questrial"/>
                <a:ea typeface="Questrial"/>
                <a:cs typeface="Questrial"/>
                <a:sym typeface="Questrial"/>
              </a:rPr>
              <a:t>nhân</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và</a:t>
            </a:r>
            <a:r>
              <a:rPr lang="en" dirty="0">
                <a:latin typeface="Questrial"/>
                <a:ea typeface="Questrial"/>
                <a:cs typeface="Questrial"/>
                <a:sym typeface="Questrial"/>
              </a:rPr>
              <a:t> </a:t>
            </a:r>
            <a:r>
              <a:rPr lang="en" dirty="0" err="1">
                <a:latin typeface="Questrial"/>
                <a:ea typeface="Questrial"/>
                <a:cs typeface="Questrial"/>
                <a:sym typeface="Questrial"/>
              </a:rPr>
              <a:t>sự</a:t>
            </a:r>
            <a:r>
              <a:rPr lang="en" dirty="0">
                <a:latin typeface="Questrial"/>
                <a:ea typeface="Questrial"/>
                <a:cs typeface="Questrial"/>
                <a:sym typeface="Questrial"/>
              </a:rPr>
              <a:t> </a:t>
            </a:r>
            <a:r>
              <a:rPr lang="en" dirty="0" err="1">
                <a:latin typeface="Questrial"/>
                <a:ea typeface="Questrial"/>
                <a:cs typeface="Questrial"/>
                <a:sym typeface="Questrial"/>
              </a:rPr>
              <a:t>phát</a:t>
            </a:r>
            <a:r>
              <a:rPr lang="en" dirty="0">
                <a:latin typeface="Questrial"/>
                <a:ea typeface="Questrial"/>
                <a:cs typeface="Questrial"/>
                <a:sym typeface="Questrial"/>
              </a:rPr>
              <a:t> </a:t>
            </a:r>
            <a:r>
              <a:rPr lang="en" dirty="0" err="1">
                <a:latin typeface="Questrial"/>
                <a:ea typeface="Questrial"/>
                <a:cs typeface="Questrial"/>
                <a:sym typeface="Questrial"/>
              </a:rPr>
              <a:t>triển</a:t>
            </a:r>
            <a:r>
              <a:rPr lang="en" dirty="0">
                <a:latin typeface="Questrial"/>
                <a:ea typeface="Questrial"/>
                <a:cs typeface="Questrial"/>
                <a:sym typeface="Questrial"/>
              </a:rPr>
              <a:t> </a:t>
            </a:r>
            <a:r>
              <a:rPr lang="en" dirty="0" err="1">
                <a:latin typeface="Questrial"/>
                <a:ea typeface="Questrial"/>
                <a:cs typeface="Questrial"/>
                <a:sym typeface="Questrial"/>
              </a:rPr>
              <a:t>kỹ</a:t>
            </a:r>
            <a:r>
              <a:rPr lang="en" dirty="0">
                <a:latin typeface="Questrial"/>
                <a:ea typeface="Questrial"/>
                <a:cs typeface="Questrial"/>
                <a:sym typeface="Questrial"/>
              </a:rPr>
              <a:t> </a:t>
            </a:r>
            <a:r>
              <a:rPr lang="en" dirty="0" err="1">
                <a:latin typeface="Questrial"/>
                <a:ea typeface="Questrial"/>
                <a:cs typeface="Questrial"/>
                <a:sym typeface="Questrial"/>
              </a:rPr>
              <a:t>thuật</a:t>
            </a:r>
            <a:r>
              <a:rPr lang="en" dirty="0">
                <a:latin typeface="Questrial"/>
                <a:ea typeface="Questrial"/>
                <a:cs typeface="Questrial"/>
                <a:sym typeface="Questrial"/>
              </a:rPr>
              <a:t>.</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diễn</a:t>
            </a:r>
            <a:r>
              <a:rPr lang="en" dirty="0">
                <a:latin typeface="Questrial"/>
                <a:ea typeface="Questrial"/>
                <a:cs typeface="Questrial"/>
                <a:sym typeface="Questrial"/>
              </a:rPr>
              <a:t> </a:t>
            </a:r>
            <a:r>
              <a:rPr lang="en" dirty="0" err="1">
                <a:latin typeface="Questrial"/>
                <a:ea typeface="Questrial"/>
                <a:cs typeface="Questrial"/>
                <a:sym typeface="Questrial"/>
              </a:rPr>
              <a:t>ra</a:t>
            </a:r>
            <a:r>
              <a:rPr lang="en" dirty="0">
                <a:latin typeface="Questrial"/>
                <a:ea typeface="Questrial"/>
                <a:cs typeface="Questrial"/>
                <a:sym typeface="Questrial"/>
              </a:rPr>
              <a:t> </a:t>
            </a:r>
            <a:r>
              <a:rPr lang="en" dirty="0" err="1">
                <a:latin typeface="Questrial"/>
                <a:ea typeface="Questrial"/>
                <a:cs typeface="Questrial"/>
                <a:sym typeface="Questrial"/>
              </a:rPr>
              <a:t>đầu</a:t>
            </a:r>
            <a:r>
              <a:rPr lang="en" dirty="0">
                <a:latin typeface="Questrial"/>
                <a:ea typeface="Questrial"/>
                <a:cs typeface="Questrial"/>
                <a:sym typeface="Questrial"/>
              </a:rPr>
              <a:t> </a:t>
            </a:r>
            <a:r>
              <a:rPr lang="en" dirty="0" err="1">
                <a:latin typeface="Questrial"/>
                <a:ea typeface="Questrial"/>
                <a:cs typeface="Questrial"/>
                <a:sym typeface="Questrial"/>
              </a:rPr>
              <a:t>tiên</a:t>
            </a:r>
            <a:r>
              <a:rPr lang="en" dirty="0">
                <a:latin typeface="Questrial"/>
                <a:ea typeface="Questrial"/>
                <a:cs typeface="Questrial"/>
                <a:sym typeface="Questrial"/>
              </a:rPr>
              <a:t> </a:t>
            </a:r>
            <a:r>
              <a:rPr lang="en" dirty="0" err="1">
                <a:latin typeface="Questrial"/>
                <a:ea typeface="Questrial"/>
                <a:cs typeface="Questrial"/>
                <a:sym typeface="Questrial"/>
              </a:rPr>
              <a:t>trong</a:t>
            </a:r>
            <a:r>
              <a:rPr lang="en" dirty="0">
                <a:latin typeface="Questrial"/>
                <a:ea typeface="Questrial"/>
                <a:cs typeface="Questrial"/>
                <a:sym typeface="Questrial"/>
              </a:rPr>
              <a:t> </a:t>
            </a:r>
            <a:r>
              <a:rPr lang="en" dirty="0" err="1">
                <a:latin typeface="Questrial"/>
                <a:ea typeface="Questrial"/>
                <a:cs typeface="Questrial"/>
                <a:sym typeface="Questrial"/>
              </a:rPr>
              <a:t>ngành</a:t>
            </a:r>
            <a:r>
              <a:rPr lang="en" dirty="0">
                <a:latin typeface="Questrial"/>
                <a:ea typeface="Questrial"/>
                <a:cs typeface="Questrial"/>
                <a:sym typeface="Questrial"/>
              </a:rPr>
              <a:t> </a:t>
            </a:r>
            <a:r>
              <a:rPr lang="en" dirty="0" err="1">
                <a:latin typeface="Questrial"/>
                <a:ea typeface="Questrial"/>
                <a:cs typeface="Questrial"/>
                <a:sym typeface="Questrial"/>
              </a:rPr>
              <a:t>dệt</a:t>
            </a:r>
            <a:r>
              <a:rPr lang="en" dirty="0">
                <a:latin typeface="Questrial"/>
                <a:ea typeface="Questrial"/>
                <a:cs typeface="Questrial"/>
                <a:sym typeface="Questrial"/>
              </a:rPr>
              <a:t>, </a:t>
            </a:r>
            <a:r>
              <a:rPr lang="en" dirty="0" err="1">
                <a:latin typeface="Questrial"/>
                <a:ea typeface="Questrial"/>
                <a:cs typeface="Questrial"/>
                <a:sym typeface="Questrial"/>
              </a:rPr>
              <a:t>sau</a:t>
            </a:r>
            <a:r>
              <a:rPr lang="en" dirty="0">
                <a:latin typeface="Questrial"/>
                <a:ea typeface="Questrial"/>
                <a:cs typeface="Questrial"/>
                <a:sym typeface="Questrial"/>
              </a:rPr>
              <a:t> </a:t>
            </a:r>
            <a:r>
              <a:rPr lang="en" dirty="0" err="1">
                <a:latin typeface="Questrial"/>
                <a:ea typeface="Questrial"/>
                <a:cs typeface="Questrial"/>
                <a:sym typeface="Questrial"/>
              </a:rPr>
              <a:t>đó</a:t>
            </a:r>
            <a:r>
              <a:rPr lang="en" dirty="0">
                <a:latin typeface="Questrial"/>
                <a:ea typeface="Questrial"/>
                <a:cs typeface="Questrial"/>
                <a:sym typeface="Questrial"/>
              </a:rPr>
              <a:t> </a:t>
            </a:r>
            <a:r>
              <a:rPr lang="en" dirty="0" err="1">
                <a:latin typeface="Questrial"/>
                <a:ea typeface="Questrial"/>
                <a:cs typeface="Questrial"/>
                <a:sym typeface="Questrial"/>
              </a:rPr>
              <a:t>lan</a:t>
            </a:r>
            <a:r>
              <a:rPr lang="en" dirty="0">
                <a:latin typeface="Questrial"/>
                <a:ea typeface="Questrial"/>
                <a:cs typeface="Questrial"/>
                <a:sym typeface="Questrial"/>
              </a:rPr>
              <a:t> </a:t>
            </a:r>
            <a:r>
              <a:rPr lang="en" dirty="0" err="1">
                <a:latin typeface="Questrial"/>
                <a:ea typeface="Questrial"/>
                <a:cs typeface="Questrial"/>
                <a:sym typeface="Questrial"/>
              </a:rPr>
              <a:t>ra</a:t>
            </a:r>
            <a:r>
              <a:rPr lang="en" dirty="0">
                <a:latin typeface="Questrial"/>
                <a:ea typeface="Questrial"/>
                <a:cs typeface="Questrial"/>
                <a:sym typeface="Questrial"/>
              </a:rPr>
              <a:t> </a:t>
            </a:r>
            <a:r>
              <a:rPr lang="en" dirty="0" err="1">
                <a:latin typeface="Questrial"/>
                <a:ea typeface="Questrial"/>
                <a:cs typeface="Questrial"/>
                <a:sym typeface="Questrial"/>
              </a:rPr>
              <a:t>các</a:t>
            </a:r>
            <a:r>
              <a:rPr lang="en" dirty="0">
                <a:latin typeface="Questrial"/>
                <a:ea typeface="Questrial"/>
                <a:cs typeface="Questrial"/>
                <a:sym typeface="Questrial"/>
              </a:rPr>
              <a:t> </a:t>
            </a:r>
            <a:r>
              <a:rPr lang="en" dirty="0" err="1">
                <a:latin typeface="Questrial"/>
                <a:ea typeface="Questrial"/>
                <a:cs typeface="Questrial"/>
                <a:sym typeface="Questrial"/>
              </a:rPr>
              <a:t>ngành</a:t>
            </a:r>
            <a:r>
              <a:rPr lang="en" dirty="0">
                <a:latin typeface="Questrial"/>
                <a:ea typeface="Questrial"/>
                <a:cs typeface="Questrial"/>
                <a:sym typeface="Questrial"/>
              </a:rPr>
              <a:t> </a:t>
            </a:r>
            <a:r>
              <a:rPr lang="en" dirty="0" err="1">
                <a:latin typeface="Questrial"/>
                <a:ea typeface="Questrial"/>
                <a:cs typeface="Questrial"/>
                <a:sym typeface="Questrial"/>
              </a:rPr>
              <a:t>khác</a:t>
            </a:r>
            <a:r>
              <a:rPr lang="en" dirty="0">
                <a:latin typeface="Questrial"/>
                <a:ea typeface="Questrial"/>
                <a:cs typeface="Questrial"/>
                <a:sym typeface="Questrial"/>
              </a:rPr>
              <a:t> </a:t>
            </a:r>
            <a:r>
              <a:rPr lang="en" dirty="0" err="1">
                <a:latin typeface="Questrial"/>
                <a:ea typeface="Questrial"/>
                <a:cs typeface="Questrial"/>
                <a:sym typeface="Questrial"/>
              </a:rPr>
              <a:t>như</a:t>
            </a:r>
            <a:r>
              <a:rPr lang="en" dirty="0">
                <a:latin typeface="Questrial"/>
                <a:ea typeface="Questrial"/>
                <a:cs typeface="Questrial"/>
                <a:sym typeface="Questrial"/>
              </a:rPr>
              <a:t> </a:t>
            </a:r>
            <a:r>
              <a:rPr lang="en" dirty="0" err="1">
                <a:latin typeface="Questrial"/>
                <a:ea typeface="Questrial"/>
                <a:cs typeface="Questrial"/>
                <a:sym typeface="Questrial"/>
              </a:rPr>
              <a:t>giao</a:t>
            </a:r>
            <a:r>
              <a:rPr lang="en" dirty="0">
                <a:latin typeface="Questrial"/>
                <a:ea typeface="Questrial"/>
                <a:cs typeface="Questrial"/>
                <a:sym typeface="Questrial"/>
              </a:rPr>
              <a:t> </a:t>
            </a:r>
            <a:r>
              <a:rPr lang="en" dirty="0" err="1">
                <a:latin typeface="Questrial"/>
                <a:ea typeface="Questrial"/>
                <a:cs typeface="Questrial"/>
                <a:sym typeface="Questrial"/>
              </a:rPr>
              <a:t>thông</a:t>
            </a:r>
            <a:r>
              <a:rPr lang="en" dirty="0">
                <a:latin typeface="Questrial"/>
                <a:ea typeface="Questrial"/>
                <a:cs typeface="Questrial"/>
                <a:sym typeface="Questrial"/>
              </a:rPr>
              <a:t> </a:t>
            </a:r>
            <a:r>
              <a:rPr lang="en" dirty="0" err="1">
                <a:latin typeface="Questrial"/>
                <a:ea typeface="Questrial"/>
                <a:cs typeface="Questrial"/>
                <a:sym typeface="Questrial"/>
              </a:rPr>
              <a:t>vận</a:t>
            </a:r>
            <a:r>
              <a:rPr lang="en" dirty="0">
                <a:latin typeface="Questrial"/>
                <a:ea typeface="Questrial"/>
                <a:cs typeface="Questrial"/>
                <a:sym typeface="Questrial"/>
              </a:rPr>
              <a:t> </a:t>
            </a:r>
            <a:r>
              <a:rPr lang="en" dirty="0" err="1">
                <a:latin typeface="Questrial"/>
                <a:ea typeface="Questrial"/>
                <a:cs typeface="Questrial"/>
                <a:sym typeface="Questrial"/>
              </a:rPr>
              <a:t>tải</a:t>
            </a:r>
            <a:r>
              <a:rPr lang="en" dirty="0">
                <a:latin typeface="Questrial"/>
                <a:ea typeface="Questrial"/>
                <a:cs typeface="Questrial"/>
                <a:sym typeface="Questrial"/>
              </a:rPr>
              <a:t>, </a:t>
            </a:r>
            <a:r>
              <a:rPr lang="en" dirty="0" err="1">
                <a:latin typeface="Questrial"/>
                <a:ea typeface="Questrial"/>
                <a:cs typeface="Questrial"/>
                <a:sym typeface="Questrial"/>
              </a:rPr>
              <a:t>luyện</a:t>
            </a:r>
            <a:r>
              <a:rPr lang="en" dirty="0">
                <a:latin typeface="Questrial"/>
                <a:ea typeface="Questrial"/>
                <a:cs typeface="Questrial"/>
                <a:sym typeface="Questrial"/>
              </a:rPr>
              <a:t> </a:t>
            </a:r>
            <a:r>
              <a:rPr lang="en" dirty="0" err="1">
                <a:latin typeface="Questrial"/>
                <a:ea typeface="Questrial"/>
                <a:cs typeface="Questrial"/>
                <a:sym typeface="Questrial"/>
              </a:rPr>
              <a:t>kim</a:t>
            </a:r>
            <a:r>
              <a:rPr lang="en" dirty="0">
                <a:latin typeface="Questrial"/>
                <a:ea typeface="Questrial"/>
                <a:cs typeface="Questrial"/>
                <a:sym typeface="Questrial"/>
              </a:rPr>
              <a:t>,...</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Những</a:t>
            </a:r>
            <a:r>
              <a:rPr lang="en" dirty="0">
                <a:latin typeface="Questrial"/>
                <a:ea typeface="Questrial"/>
                <a:cs typeface="Questrial"/>
                <a:sym typeface="Questrial"/>
              </a:rPr>
              <a:t> </a:t>
            </a:r>
            <a:r>
              <a:rPr lang="en" dirty="0" err="1">
                <a:latin typeface="Questrial"/>
                <a:ea typeface="Questrial"/>
                <a:cs typeface="Questrial"/>
                <a:sym typeface="Questrial"/>
              </a:rPr>
              <a:t>thành</a:t>
            </a:r>
            <a:r>
              <a:rPr lang="en" dirty="0">
                <a:latin typeface="Questrial"/>
                <a:ea typeface="Questrial"/>
                <a:cs typeface="Questrial"/>
                <a:sym typeface="Questrial"/>
              </a:rPr>
              <a:t> </a:t>
            </a:r>
            <a:r>
              <a:rPr lang="en" dirty="0" err="1">
                <a:latin typeface="Questrial"/>
                <a:ea typeface="Questrial"/>
                <a:cs typeface="Questrial"/>
                <a:sym typeface="Questrial"/>
              </a:rPr>
              <a:t>tựu</a:t>
            </a:r>
            <a:r>
              <a:rPr lang="en" dirty="0">
                <a:latin typeface="Questrial"/>
                <a:ea typeface="Questrial"/>
                <a:cs typeface="Questrial"/>
                <a:sym typeface="Questrial"/>
              </a:rPr>
              <a:t> </a:t>
            </a:r>
            <a:r>
              <a:rPr lang="en" dirty="0" err="1">
                <a:latin typeface="Questrial"/>
                <a:ea typeface="Questrial"/>
                <a:cs typeface="Questrial"/>
                <a:sym typeface="Questrial"/>
              </a:rPr>
              <a:t>tiêu</a:t>
            </a:r>
            <a:r>
              <a:rPr lang="en" dirty="0">
                <a:latin typeface="Questrial"/>
                <a:ea typeface="Questrial"/>
                <a:cs typeface="Questrial"/>
                <a:sym typeface="Questrial"/>
              </a:rPr>
              <a:t> </a:t>
            </a:r>
            <a:r>
              <a:rPr lang="en" dirty="0" err="1">
                <a:latin typeface="Questrial"/>
                <a:ea typeface="Questrial"/>
                <a:cs typeface="Questrial"/>
                <a:sym typeface="Questrial"/>
              </a:rPr>
              <a:t>biểu</a:t>
            </a:r>
            <a:r>
              <a:rPr lang="en" dirty="0">
                <a:latin typeface="Questrial"/>
                <a:ea typeface="Questrial"/>
                <a:cs typeface="Questrial"/>
                <a:sym typeface="Questrial"/>
              </a:rPr>
              <a:t>: </a:t>
            </a:r>
            <a:r>
              <a:rPr lang="en" dirty="0" err="1">
                <a:latin typeface="Questrial"/>
                <a:ea typeface="Questrial"/>
                <a:cs typeface="Questrial"/>
                <a:sym typeface="Questrial"/>
              </a:rPr>
              <a:t>máy</a:t>
            </a:r>
            <a:r>
              <a:rPr lang="en" dirty="0">
                <a:latin typeface="Questrial"/>
                <a:ea typeface="Questrial"/>
                <a:cs typeface="Questrial"/>
                <a:sym typeface="Questrial"/>
              </a:rPr>
              <a:t> </a:t>
            </a:r>
            <a:r>
              <a:rPr lang="en" dirty="0" err="1">
                <a:latin typeface="Questrial"/>
                <a:ea typeface="Questrial"/>
                <a:cs typeface="Questrial"/>
                <a:sym typeface="Questrial"/>
              </a:rPr>
              <a:t>kéo</a:t>
            </a:r>
            <a:r>
              <a:rPr lang="en" dirty="0">
                <a:latin typeface="Questrial"/>
                <a:ea typeface="Questrial"/>
                <a:cs typeface="Questrial"/>
                <a:sym typeface="Questrial"/>
              </a:rPr>
              <a:t> </a:t>
            </a:r>
            <a:r>
              <a:rPr lang="en" dirty="0" err="1">
                <a:latin typeface="Questrial"/>
                <a:ea typeface="Questrial"/>
                <a:cs typeface="Questrial"/>
                <a:sym typeface="Questrial"/>
              </a:rPr>
              <a:t>sợi</a:t>
            </a:r>
            <a:r>
              <a:rPr lang="en" dirty="0">
                <a:latin typeface="Questrial"/>
                <a:ea typeface="Questrial"/>
                <a:cs typeface="Questrial"/>
                <a:sym typeface="Questrial"/>
              </a:rPr>
              <a:t> </a:t>
            </a:r>
            <a:r>
              <a:rPr lang="en" dirty="0" err="1">
                <a:latin typeface="Questrial"/>
                <a:ea typeface="Questrial"/>
                <a:cs typeface="Questrial"/>
                <a:sym typeface="Questrial"/>
              </a:rPr>
              <a:t>Gien-ni</a:t>
            </a:r>
            <a:r>
              <a:rPr lang="en" dirty="0">
                <a:latin typeface="Questrial"/>
                <a:ea typeface="Questrial"/>
                <a:cs typeface="Questrial"/>
                <a:sym typeface="Questrial"/>
              </a:rPr>
              <a:t> (1761), </a:t>
            </a:r>
            <a:r>
              <a:rPr lang="en" dirty="0" err="1">
                <a:latin typeface="Questrial"/>
                <a:ea typeface="Questrial"/>
                <a:cs typeface="Questrial"/>
                <a:sym typeface="Questrial"/>
              </a:rPr>
              <a:t>máy</a:t>
            </a:r>
            <a:r>
              <a:rPr lang="en" dirty="0">
                <a:latin typeface="Questrial"/>
                <a:ea typeface="Questrial"/>
                <a:cs typeface="Questrial"/>
                <a:sym typeface="Questrial"/>
              </a:rPr>
              <a:t> </a:t>
            </a:r>
            <a:r>
              <a:rPr lang="en" dirty="0" err="1">
                <a:latin typeface="Questrial"/>
                <a:ea typeface="Questrial"/>
                <a:cs typeface="Questrial"/>
                <a:sym typeface="Questrial"/>
              </a:rPr>
              <a:t>kéo</a:t>
            </a:r>
            <a:r>
              <a:rPr lang="en" dirty="0">
                <a:latin typeface="Questrial"/>
                <a:ea typeface="Questrial"/>
                <a:cs typeface="Questrial"/>
                <a:sym typeface="Questrial"/>
              </a:rPr>
              <a:t> </a:t>
            </a:r>
            <a:r>
              <a:rPr lang="en" dirty="0" err="1">
                <a:latin typeface="Questrial"/>
                <a:ea typeface="Questrial"/>
                <a:cs typeface="Questrial"/>
                <a:sym typeface="Questrial"/>
              </a:rPr>
              <a:t>sợi</a:t>
            </a:r>
            <a:r>
              <a:rPr lang="en" dirty="0">
                <a:latin typeface="Questrial"/>
                <a:ea typeface="Questrial"/>
                <a:cs typeface="Questrial"/>
                <a:sym typeface="Questrial"/>
              </a:rPr>
              <a:t> </a:t>
            </a:r>
            <a:r>
              <a:rPr lang="en" dirty="0" err="1">
                <a:latin typeface="Questrial"/>
                <a:ea typeface="Questrial"/>
                <a:cs typeface="Questrial"/>
                <a:sym typeface="Questrial"/>
              </a:rPr>
              <a:t>chạy</a:t>
            </a:r>
            <a:r>
              <a:rPr lang="en" dirty="0">
                <a:latin typeface="Questrial"/>
                <a:ea typeface="Questrial"/>
                <a:cs typeface="Questrial"/>
                <a:sym typeface="Questrial"/>
              </a:rPr>
              <a:t> </a:t>
            </a:r>
            <a:r>
              <a:rPr lang="en" dirty="0" err="1">
                <a:latin typeface="Questrial"/>
                <a:ea typeface="Questrial"/>
                <a:cs typeface="Questrial"/>
                <a:sym typeface="Questrial"/>
              </a:rPr>
              <a:t>bằng</a:t>
            </a:r>
            <a:r>
              <a:rPr lang="en" dirty="0">
                <a:latin typeface="Questrial"/>
                <a:ea typeface="Questrial"/>
                <a:cs typeface="Questrial"/>
                <a:sym typeface="Questrial"/>
              </a:rPr>
              <a:t> </a:t>
            </a:r>
            <a:r>
              <a:rPr lang="en" dirty="0" err="1">
                <a:latin typeface="Questrial"/>
                <a:ea typeface="Questrial"/>
                <a:cs typeface="Questrial"/>
                <a:sym typeface="Questrial"/>
              </a:rPr>
              <a:t>sức</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của</a:t>
            </a:r>
            <a:r>
              <a:rPr lang="en" dirty="0">
                <a:latin typeface="Questrial"/>
                <a:ea typeface="Questrial"/>
                <a:cs typeface="Questrial"/>
                <a:sym typeface="Questrial"/>
              </a:rPr>
              <a:t> R. </a:t>
            </a:r>
            <a:r>
              <a:rPr lang="en" dirty="0" err="1">
                <a:latin typeface="Questrial"/>
                <a:ea typeface="Questrial"/>
                <a:cs typeface="Questrial"/>
                <a:sym typeface="Questrial"/>
              </a:rPr>
              <a:t>Ác</a:t>
            </a:r>
            <a:r>
              <a:rPr lang="en" dirty="0">
                <a:latin typeface="Questrial"/>
                <a:ea typeface="Questrial"/>
                <a:cs typeface="Questrial"/>
                <a:sym typeface="Questrial"/>
              </a:rPr>
              <a:t>-rai (1769), </a:t>
            </a:r>
            <a:r>
              <a:rPr lang="en" dirty="0" err="1">
                <a:latin typeface="Questrial"/>
                <a:ea typeface="Questrial"/>
                <a:cs typeface="Questrial"/>
                <a:sym typeface="Questrial"/>
              </a:rPr>
              <a:t>máy</a:t>
            </a:r>
            <a:r>
              <a:rPr lang="en" dirty="0">
                <a:latin typeface="Questrial"/>
                <a:ea typeface="Questrial"/>
                <a:cs typeface="Questrial"/>
                <a:sym typeface="Questrial"/>
              </a:rPr>
              <a:t> </a:t>
            </a:r>
            <a:r>
              <a:rPr lang="en" dirty="0" err="1">
                <a:latin typeface="Questrial"/>
                <a:ea typeface="Questrial"/>
                <a:cs typeface="Questrial"/>
                <a:sym typeface="Questrial"/>
              </a:rPr>
              <a:t>hơi</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của</a:t>
            </a:r>
            <a:r>
              <a:rPr lang="en" dirty="0">
                <a:latin typeface="Questrial"/>
                <a:ea typeface="Questrial"/>
                <a:cs typeface="Questrial"/>
                <a:sym typeface="Questrial"/>
              </a:rPr>
              <a:t> </a:t>
            </a:r>
            <a:r>
              <a:rPr lang="en" dirty="0" err="1">
                <a:latin typeface="Questrial"/>
                <a:ea typeface="Questrial"/>
                <a:cs typeface="Questrial"/>
                <a:sym typeface="Questrial"/>
              </a:rPr>
              <a:t>Giêm</a:t>
            </a:r>
            <a:r>
              <a:rPr lang="en" dirty="0">
                <a:latin typeface="Questrial"/>
                <a:ea typeface="Questrial"/>
                <a:cs typeface="Questrial"/>
                <a:sym typeface="Questrial"/>
              </a:rPr>
              <a:t> </a:t>
            </a:r>
            <a:r>
              <a:rPr lang="en" dirty="0" err="1">
                <a:latin typeface="Questrial"/>
                <a:ea typeface="Questrial"/>
                <a:cs typeface="Questrial"/>
                <a:sym typeface="Questrial"/>
              </a:rPr>
              <a:t>Oát</a:t>
            </a:r>
            <a:r>
              <a:rPr lang="en" dirty="0">
                <a:latin typeface="Questrial"/>
                <a:ea typeface="Questrial"/>
                <a:cs typeface="Questrial"/>
                <a:sym typeface="Questrial"/>
              </a:rPr>
              <a:t> (1784), </a:t>
            </a:r>
            <a:r>
              <a:rPr lang="en" dirty="0" err="1">
                <a:latin typeface="Questrial"/>
                <a:ea typeface="Questrial"/>
                <a:cs typeface="Questrial"/>
                <a:sym typeface="Questrial"/>
              </a:rPr>
              <a:t>máy</a:t>
            </a:r>
            <a:r>
              <a:rPr lang="en" dirty="0">
                <a:latin typeface="Questrial"/>
                <a:ea typeface="Questrial"/>
                <a:cs typeface="Questrial"/>
                <a:sym typeface="Questrial"/>
              </a:rPr>
              <a:t> </a:t>
            </a:r>
            <a:r>
              <a:rPr lang="en" dirty="0" err="1">
                <a:latin typeface="Questrial"/>
                <a:ea typeface="Questrial"/>
                <a:cs typeface="Questrial"/>
                <a:sym typeface="Questrial"/>
              </a:rPr>
              <a:t>dệt</a:t>
            </a:r>
            <a:r>
              <a:rPr lang="en" dirty="0">
                <a:latin typeface="Questrial"/>
                <a:ea typeface="Questrial"/>
                <a:cs typeface="Questrial"/>
                <a:sym typeface="Questrial"/>
              </a:rPr>
              <a:t> </a:t>
            </a:r>
            <a:r>
              <a:rPr lang="en" dirty="0" err="1">
                <a:latin typeface="Questrial"/>
                <a:ea typeface="Questrial"/>
                <a:cs typeface="Questrial"/>
                <a:sym typeface="Questrial"/>
              </a:rPr>
              <a:t>của</a:t>
            </a:r>
            <a:r>
              <a:rPr lang="en" dirty="0">
                <a:latin typeface="Questrial"/>
                <a:ea typeface="Questrial"/>
                <a:cs typeface="Questrial"/>
                <a:sym typeface="Questrial"/>
              </a:rPr>
              <a:t> E. Các-rai (1785),...</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ở</a:t>
            </a:r>
            <a:r>
              <a:rPr lang="en" dirty="0">
                <a:latin typeface="Questrial"/>
                <a:ea typeface="Questrial"/>
                <a:cs typeface="Questrial"/>
                <a:sym typeface="Questrial"/>
              </a:rPr>
              <a:t> Anh </a:t>
            </a:r>
            <a:r>
              <a:rPr lang="en" dirty="0" err="1">
                <a:latin typeface="Questrial"/>
                <a:ea typeface="Questrial"/>
                <a:cs typeface="Questrial"/>
                <a:sym typeface="Questrial"/>
              </a:rPr>
              <a:t>đã</a:t>
            </a:r>
            <a:r>
              <a:rPr lang="en" dirty="0">
                <a:latin typeface="Questrial"/>
                <a:ea typeface="Questrial"/>
                <a:cs typeface="Questrial"/>
                <a:sym typeface="Questrial"/>
              </a:rPr>
              <a:t> </a:t>
            </a:r>
            <a:r>
              <a:rPr lang="en" dirty="0" err="1">
                <a:latin typeface="Questrial"/>
                <a:ea typeface="Questrial"/>
                <a:cs typeface="Questrial"/>
                <a:sym typeface="Questrial"/>
              </a:rPr>
              <a:t>biển</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này</a:t>
            </a:r>
            <a:r>
              <a:rPr lang="en" dirty="0">
                <a:latin typeface="Questrial"/>
                <a:ea typeface="Questrial"/>
                <a:cs typeface="Questrial"/>
                <a:sym typeface="Questrial"/>
              </a:rPr>
              <a:t> </a:t>
            </a:r>
            <a:r>
              <a:rPr lang="en" dirty="0" err="1">
                <a:latin typeface="Questrial"/>
                <a:ea typeface="Questrial"/>
                <a:cs typeface="Questrial"/>
                <a:sym typeface="Questrial"/>
              </a:rPr>
              <a:t>từ</a:t>
            </a:r>
            <a:r>
              <a:rPr lang="en" dirty="0">
                <a:latin typeface="Questrial"/>
                <a:ea typeface="Questrial"/>
                <a:cs typeface="Questrial"/>
                <a:sym typeface="Questrial"/>
              </a:rPr>
              <a:t> </a:t>
            </a:r>
            <a:r>
              <a:rPr lang="en" dirty="0" err="1">
                <a:latin typeface="Questrial"/>
                <a:ea typeface="Questrial"/>
                <a:cs typeface="Questrial"/>
                <a:sym typeface="Questrial"/>
              </a:rPr>
              <a:t>một</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nông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trở</a:t>
            </a:r>
            <a:r>
              <a:rPr lang="en" dirty="0">
                <a:latin typeface="Questrial"/>
                <a:ea typeface="Questrial"/>
                <a:cs typeface="Questrial"/>
                <a:sym typeface="Questrial"/>
              </a:rPr>
              <a:t> </a:t>
            </a:r>
            <a:r>
              <a:rPr lang="en" dirty="0" err="1">
                <a:latin typeface="Questrial"/>
                <a:ea typeface="Questrial"/>
                <a:cs typeface="Questrial"/>
                <a:sym typeface="Questrial"/>
              </a:rPr>
              <a:t>thành</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phát</a:t>
            </a:r>
            <a:r>
              <a:rPr lang="en" dirty="0">
                <a:latin typeface="Questrial"/>
                <a:ea typeface="Questrial"/>
                <a:cs typeface="Questrial"/>
                <a:sym typeface="Questrial"/>
              </a:rPr>
              <a:t> </a:t>
            </a:r>
            <a:r>
              <a:rPr lang="en" dirty="0" err="1">
                <a:latin typeface="Questrial"/>
                <a:ea typeface="Questrial"/>
                <a:cs typeface="Questrial"/>
                <a:sym typeface="Questrial"/>
              </a:rPr>
              <a:t>triển</a:t>
            </a:r>
            <a:r>
              <a:rPr lang="en" dirty="0">
                <a:latin typeface="Questrial"/>
                <a:ea typeface="Questrial"/>
                <a:cs typeface="Questrial"/>
                <a:sym typeface="Questrial"/>
              </a:rPr>
              <a:t> </a:t>
            </a:r>
            <a:r>
              <a:rPr lang="en" dirty="0" err="1">
                <a:latin typeface="Questrial"/>
                <a:ea typeface="Questrial"/>
                <a:cs typeface="Questrial"/>
                <a:sym typeface="Questrial"/>
              </a:rPr>
              <a:t>nhất</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giới</a:t>
            </a:r>
            <a:r>
              <a:rPr lang="en" dirty="0">
                <a:latin typeface="Questrial"/>
                <a:ea typeface="Questrial"/>
                <a:cs typeface="Questrial"/>
                <a:sym typeface="Questrial"/>
              </a:rPr>
              <a:t> </a:t>
            </a:r>
            <a:r>
              <a:rPr lang="en" dirty="0" err="1">
                <a:latin typeface="Questrial"/>
                <a:ea typeface="Questrial"/>
                <a:cs typeface="Questrial"/>
                <a:sym typeface="Questrial"/>
              </a:rPr>
              <a:t>lúc</a:t>
            </a:r>
            <a:r>
              <a:rPr lang="en" dirty="0">
                <a:latin typeface="Questrial"/>
                <a:ea typeface="Questrial"/>
                <a:cs typeface="Questrial"/>
                <a:sym typeface="Questrial"/>
              </a:rPr>
              <a:t> </a:t>
            </a:r>
            <a:r>
              <a:rPr lang="en" dirty="0" err="1">
                <a:latin typeface="Questrial"/>
                <a:ea typeface="Questrial"/>
                <a:cs typeface="Questrial"/>
                <a:sym typeface="Questrial"/>
              </a:rPr>
              <a:t>bấy</a:t>
            </a:r>
            <a:r>
              <a:rPr lang="en" dirty="0">
                <a:latin typeface="Questrial"/>
                <a:ea typeface="Questrial"/>
                <a:cs typeface="Questrial"/>
                <a:sym typeface="Questrial"/>
              </a:rPr>
              <a:t> </a:t>
            </a:r>
            <a:r>
              <a:rPr lang="en" dirty="0" err="1">
                <a:latin typeface="Questrial"/>
                <a:ea typeface="Questrial"/>
                <a:cs typeface="Questrial"/>
                <a:sym typeface="Questrial"/>
              </a:rPr>
              <a:t>giờ</a:t>
            </a:r>
            <a:r>
              <a:rPr lang="en" dirty="0">
                <a:latin typeface="Questrial"/>
                <a:ea typeface="Questrial"/>
                <a:cs typeface="Questrial"/>
                <a:sym typeface="Questrial"/>
              </a:rPr>
              <a:t>, </a:t>
            </a:r>
            <a:r>
              <a:rPr lang="en" dirty="0" err="1">
                <a:latin typeface="Questrial"/>
                <a:ea typeface="Questrial"/>
                <a:cs typeface="Questrial"/>
                <a:sym typeface="Questrial"/>
              </a:rPr>
              <a:t>là</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xưởng</a:t>
            </a:r>
            <a:r>
              <a:rPr lang="en" dirty="0">
                <a:latin typeface="Questrial"/>
                <a:ea typeface="Questrial"/>
                <a:cs typeface="Questrial"/>
                <a:sym typeface="Questrial"/>
              </a:rPr>
              <a:t> </a:t>
            </a:r>
            <a:r>
              <a:rPr lang="en" dirty="0" err="1">
                <a:latin typeface="Questrial"/>
                <a:ea typeface="Questrial"/>
                <a:cs typeface="Questrial"/>
                <a:sym typeface="Questrial"/>
              </a:rPr>
              <a:t>của</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giới</a:t>
            </a:r>
            <a:r>
              <a:rPr lang="en" dirty="0">
                <a:latin typeface="Questrial"/>
                <a:ea typeface="Questrial"/>
                <a:cs typeface="Questrial"/>
                <a:sym typeface="Questrial"/>
              </a:rPr>
              <a:t>".</a:t>
            </a:r>
            <a:endParaRPr dirty="0">
              <a:latin typeface="Questrial"/>
              <a:ea typeface="Questrial"/>
              <a:cs typeface="Questrial"/>
              <a:sym typeface="Questrial"/>
            </a:endParaRPr>
          </a:p>
        </p:txBody>
      </p:sp>
      <p:sp>
        <p:nvSpPr>
          <p:cNvPr id="879" name="Google Shape;879;p28"/>
          <p:cNvSpPr txBox="1">
            <a:spLocks noGrp="1"/>
          </p:cNvSpPr>
          <p:nvPr>
            <p:ph type="title"/>
          </p:nvPr>
        </p:nvSpPr>
        <p:spPr>
          <a:xfrm>
            <a:off x="170275" y="234600"/>
            <a:ext cx="7435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estrial"/>
                <a:ea typeface="Questrial"/>
                <a:cs typeface="Questrial"/>
                <a:sym typeface="Questrial"/>
              </a:rPr>
              <a:t>01. Cách mạng công nghiệp Anh</a:t>
            </a:r>
            <a:endParaRPr>
              <a:latin typeface="Questrial"/>
              <a:ea typeface="Questrial"/>
              <a:cs typeface="Questrial"/>
              <a:sym typeface="Questria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78">
                                            <p:txEl>
                                              <p:pRg st="0" end="0"/>
                                            </p:txEl>
                                          </p:spTgt>
                                        </p:tgtEl>
                                        <p:attrNameLst>
                                          <p:attrName>style.visibility</p:attrName>
                                        </p:attrNameLst>
                                      </p:cBhvr>
                                      <p:to>
                                        <p:strVal val="visible"/>
                                      </p:to>
                                    </p:set>
                                    <p:anim calcmode="lin" valueType="num">
                                      <p:cBhvr>
                                        <p:cTn id="7" dur="1000" fill="hold"/>
                                        <p:tgtEl>
                                          <p:spTgt spid="8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7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78">
                                            <p:txEl>
                                              <p:pRg st="1" end="1"/>
                                            </p:txEl>
                                          </p:spTgt>
                                        </p:tgtEl>
                                        <p:attrNameLst>
                                          <p:attrName>style.visibility</p:attrName>
                                        </p:attrNameLst>
                                      </p:cBhvr>
                                      <p:to>
                                        <p:strVal val="visible"/>
                                      </p:to>
                                    </p:set>
                                    <p:anim calcmode="lin" valueType="num">
                                      <p:cBhvr>
                                        <p:cTn id="15" dur="1000" fill="hold"/>
                                        <p:tgtEl>
                                          <p:spTgt spid="87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7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7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7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78">
                                            <p:txEl>
                                              <p:pRg st="2" end="2"/>
                                            </p:txEl>
                                          </p:spTgt>
                                        </p:tgtEl>
                                        <p:attrNameLst>
                                          <p:attrName>style.visibility</p:attrName>
                                        </p:attrNameLst>
                                      </p:cBhvr>
                                      <p:to>
                                        <p:strVal val="visible"/>
                                      </p:to>
                                    </p:set>
                                    <p:anim calcmode="lin" valueType="num">
                                      <p:cBhvr>
                                        <p:cTn id="23" dur="1000" fill="hold"/>
                                        <p:tgtEl>
                                          <p:spTgt spid="87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7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7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7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78">
                                            <p:txEl>
                                              <p:pRg st="3" end="3"/>
                                            </p:txEl>
                                          </p:spTgt>
                                        </p:tgtEl>
                                        <p:attrNameLst>
                                          <p:attrName>style.visibility</p:attrName>
                                        </p:attrNameLst>
                                      </p:cBhvr>
                                      <p:to>
                                        <p:strVal val="visible"/>
                                      </p:to>
                                    </p:set>
                                    <p:anim calcmode="lin" valueType="num">
                                      <p:cBhvr>
                                        <p:cTn id="31" dur="1000" fill="hold"/>
                                        <p:tgtEl>
                                          <p:spTgt spid="87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7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78">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8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9"/>
          <p:cNvSpPr/>
          <p:nvPr/>
        </p:nvSpPr>
        <p:spPr>
          <a:xfrm>
            <a:off x="1495542" y="3768592"/>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885" name="Google Shape;885;p29"/>
          <p:cNvSpPr/>
          <p:nvPr/>
        </p:nvSpPr>
        <p:spPr>
          <a:xfrm>
            <a:off x="742627" y="357265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886" name="Google Shape;886;p29"/>
          <p:cNvGrpSpPr/>
          <p:nvPr/>
        </p:nvGrpSpPr>
        <p:grpSpPr>
          <a:xfrm>
            <a:off x="1291225" y="4005175"/>
            <a:ext cx="1095050" cy="949050"/>
            <a:chOff x="6742975" y="3444500"/>
            <a:chExt cx="1095050" cy="949050"/>
          </a:xfrm>
        </p:grpSpPr>
        <p:sp>
          <p:nvSpPr>
            <p:cNvPr id="887" name="Google Shape;887;p29"/>
            <p:cNvSpPr/>
            <p:nvPr/>
          </p:nvSpPr>
          <p:spPr>
            <a:xfrm>
              <a:off x="7211325" y="34445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888" name="Google Shape;888;p29"/>
            <p:cNvSpPr/>
            <p:nvPr/>
          </p:nvSpPr>
          <p:spPr>
            <a:xfrm>
              <a:off x="6985675" y="36436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889" name="Google Shape;889;p29"/>
            <p:cNvSpPr/>
            <p:nvPr/>
          </p:nvSpPr>
          <p:spPr>
            <a:xfrm>
              <a:off x="6742975" y="3922325"/>
              <a:ext cx="1095050" cy="471225"/>
            </a:xfrm>
            <a:custGeom>
              <a:avLst/>
              <a:gdLst/>
              <a:ahLst/>
              <a:cxnLst/>
              <a:rect l="l" t="t" r="r" b="b"/>
              <a:pathLst>
                <a:path w="43802" h="18849" extrusionOk="0">
                  <a:moveTo>
                    <a:pt x="37431" y="0"/>
                  </a:moveTo>
                  <a:lnTo>
                    <a:pt x="5043" y="0"/>
                  </a:lnTo>
                  <a:lnTo>
                    <a:pt x="0" y="3717"/>
                  </a:lnTo>
                  <a:lnTo>
                    <a:pt x="1858" y="9557"/>
                  </a:lnTo>
                  <a:lnTo>
                    <a:pt x="37696" y="18849"/>
                  </a:lnTo>
                  <a:lnTo>
                    <a:pt x="43802" y="7434"/>
                  </a:lnTo>
                  <a:close/>
                </a:path>
              </a:pathLst>
            </a:custGeom>
            <a:solidFill>
              <a:schemeClr val="dk1"/>
            </a:solidFill>
            <a:ln>
              <a:noFill/>
            </a:ln>
          </p:spPr>
        </p:sp>
      </p:grpSp>
      <p:grpSp>
        <p:nvGrpSpPr>
          <p:cNvPr id="890" name="Google Shape;890;p29"/>
          <p:cNvGrpSpPr/>
          <p:nvPr/>
        </p:nvGrpSpPr>
        <p:grpSpPr>
          <a:xfrm>
            <a:off x="-96125" y="4005176"/>
            <a:ext cx="1357650" cy="584024"/>
            <a:chOff x="5355625" y="3444501"/>
            <a:chExt cx="1357650" cy="584024"/>
          </a:xfrm>
        </p:grpSpPr>
        <p:sp>
          <p:nvSpPr>
            <p:cNvPr id="891" name="Google Shape;891;p29"/>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92" name="Google Shape;892;p29"/>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893" name="Google Shape;893;p29"/>
          <p:cNvSpPr/>
          <p:nvPr/>
        </p:nvSpPr>
        <p:spPr>
          <a:xfrm>
            <a:off x="4098507" y="352145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894" name="Google Shape;894;p29"/>
          <p:cNvSpPr/>
          <p:nvPr/>
        </p:nvSpPr>
        <p:spPr>
          <a:xfrm>
            <a:off x="3256050" y="3263902"/>
            <a:ext cx="1506575" cy="590621"/>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895" name="Google Shape;895;p29"/>
          <p:cNvGrpSpPr/>
          <p:nvPr/>
        </p:nvGrpSpPr>
        <p:grpSpPr>
          <a:xfrm>
            <a:off x="2759538" y="3850525"/>
            <a:ext cx="1931300" cy="862775"/>
            <a:chOff x="7466375" y="3371475"/>
            <a:chExt cx="1931300" cy="862775"/>
          </a:xfrm>
        </p:grpSpPr>
        <p:sp>
          <p:nvSpPr>
            <p:cNvPr id="896" name="Google Shape;896;p29"/>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97" name="Google Shape;897;p29"/>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898" name="Google Shape;898;p29"/>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899" name="Google Shape;899;p29"/>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900" name="Google Shape;900;p29"/>
          <p:cNvSpPr/>
          <p:nvPr/>
        </p:nvSpPr>
        <p:spPr>
          <a:xfrm>
            <a:off x="-417763" y="4300255"/>
            <a:ext cx="10178700" cy="807400"/>
          </a:xfrm>
          <a:custGeom>
            <a:avLst/>
            <a:gdLst/>
            <a:ahLst/>
            <a:cxnLst/>
            <a:rect l="l" t="t" r="r" b="b"/>
            <a:pathLst>
              <a:path w="407148" h="32296" extrusionOk="0">
                <a:moveTo>
                  <a:pt x="3437" y="7979"/>
                </a:moveTo>
                <a:cubicBezTo>
                  <a:pt x="6047" y="3953"/>
                  <a:pt x="18923" y="4926"/>
                  <a:pt x="35559" y="5059"/>
                </a:cubicBezTo>
                <a:cubicBezTo>
                  <a:pt x="52195" y="5192"/>
                  <a:pt x="82548" y="8732"/>
                  <a:pt x="103255" y="8776"/>
                </a:cubicBezTo>
                <a:cubicBezTo>
                  <a:pt x="123962" y="8820"/>
                  <a:pt x="142235" y="5679"/>
                  <a:pt x="159800" y="5325"/>
                </a:cubicBezTo>
                <a:cubicBezTo>
                  <a:pt x="177365" y="4971"/>
                  <a:pt x="185153" y="7537"/>
                  <a:pt x="208647" y="6652"/>
                </a:cubicBezTo>
                <a:cubicBezTo>
                  <a:pt x="232141" y="5767"/>
                  <a:pt x="270103" y="-339"/>
                  <a:pt x="300765" y="15"/>
                </a:cubicBezTo>
                <a:cubicBezTo>
                  <a:pt x="331427" y="369"/>
                  <a:pt x="378814" y="3953"/>
                  <a:pt x="392618" y="8776"/>
                </a:cubicBezTo>
                <a:cubicBezTo>
                  <a:pt x="406423" y="13599"/>
                  <a:pt x="420448" y="25059"/>
                  <a:pt x="383592" y="28952"/>
                </a:cubicBezTo>
                <a:cubicBezTo>
                  <a:pt x="346736" y="32846"/>
                  <a:pt x="232097" y="32093"/>
                  <a:pt x="171481" y="32137"/>
                </a:cubicBezTo>
                <a:cubicBezTo>
                  <a:pt x="110865" y="32181"/>
                  <a:pt x="47904" y="33243"/>
                  <a:pt x="19897" y="29217"/>
                </a:cubicBezTo>
                <a:cubicBezTo>
                  <a:pt x="-8110" y="25191"/>
                  <a:pt x="827" y="12005"/>
                  <a:pt x="3437" y="7979"/>
                </a:cubicBezTo>
                <a:close/>
              </a:path>
            </a:pathLst>
          </a:custGeom>
          <a:solidFill>
            <a:schemeClr val="accent3"/>
          </a:solidFill>
          <a:ln>
            <a:noFill/>
          </a:ln>
        </p:spPr>
      </p:sp>
      <p:pic>
        <p:nvPicPr>
          <p:cNvPr id="901" name="Google Shape;901;p29"/>
          <p:cNvPicPr preferRelativeResize="0"/>
          <p:nvPr/>
        </p:nvPicPr>
        <p:blipFill>
          <a:blip r:embed="rId3">
            <a:alphaModFix/>
          </a:blip>
          <a:stretch>
            <a:fillRect/>
          </a:stretch>
        </p:blipFill>
        <p:spPr>
          <a:xfrm>
            <a:off x="2386276" y="398025"/>
            <a:ext cx="6757725" cy="4315284"/>
          </a:xfrm>
          <a:prstGeom prst="rect">
            <a:avLst/>
          </a:prstGeom>
          <a:noFill/>
          <a:ln>
            <a:noFill/>
          </a:ln>
        </p:spPr>
      </p:pic>
      <p:sp>
        <p:nvSpPr>
          <p:cNvPr id="902" name="Google Shape;902;p29"/>
          <p:cNvSpPr txBox="1">
            <a:spLocks noGrp="1"/>
          </p:cNvSpPr>
          <p:nvPr>
            <p:ph type="title"/>
          </p:nvPr>
        </p:nvSpPr>
        <p:spPr>
          <a:xfrm>
            <a:off x="339963" y="451100"/>
            <a:ext cx="204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estrial"/>
                <a:ea typeface="Questrial"/>
                <a:cs typeface="Questrial"/>
                <a:sym typeface="Questrial"/>
              </a:rPr>
              <a:t>01. Cách mạng công nghiệp Anh</a:t>
            </a:r>
            <a:endParaRPr>
              <a:latin typeface="Questrial"/>
              <a:ea typeface="Questrial"/>
              <a:cs typeface="Questrial"/>
              <a:sym typeface="Questrial"/>
            </a:endParaRPr>
          </a:p>
        </p:txBody>
      </p:sp>
      <p:sp>
        <p:nvSpPr>
          <p:cNvPr id="903" name="Google Shape;903;p29"/>
          <p:cNvSpPr/>
          <p:nvPr/>
        </p:nvSpPr>
        <p:spPr>
          <a:xfrm>
            <a:off x="-494474" y="4713291"/>
            <a:ext cx="10173825" cy="590625"/>
          </a:xfrm>
          <a:custGeom>
            <a:avLst/>
            <a:gdLst/>
            <a:ahLst/>
            <a:cxnLst/>
            <a:rect l="l" t="t" r="r" b="b"/>
            <a:pathLst>
              <a:path w="406953" h="23625" extrusionOk="0">
                <a:moveTo>
                  <a:pt x="401792" y="17739"/>
                </a:moveTo>
                <a:cubicBezTo>
                  <a:pt x="408960" y="14421"/>
                  <a:pt x="410065" y="4023"/>
                  <a:pt x="395951" y="1280"/>
                </a:cubicBezTo>
                <a:cubicBezTo>
                  <a:pt x="381837" y="-1463"/>
                  <a:pt x="350688" y="1015"/>
                  <a:pt x="317106" y="1280"/>
                </a:cubicBezTo>
                <a:cubicBezTo>
                  <a:pt x="283524" y="1546"/>
                  <a:pt x="231227" y="2431"/>
                  <a:pt x="194459" y="2873"/>
                </a:cubicBezTo>
                <a:cubicBezTo>
                  <a:pt x="157691" y="3315"/>
                  <a:pt x="126941" y="4244"/>
                  <a:pt x="96500" y="3934"/>
                </a:cubicBezTo>
                <a:cubicBezTo>
                  <a:pt x="66059" y="3624"/>
                  <a:pt x="26327" y="-1508"/>
                  <a:pt x="11815" y="1014"/>
                </a:cubicBezTo>
                <a:cubicBezTo>
                  <a:pt x="-2697" y="3536"/>
                  <a:pt x="-4246" y="15305"/>
                  <a:pt x="9426" y="19066"/>
                </a:cubicBezTo>
                <a:cubicBezTo>
                  <a:pt x="23098" y="22827"/>
                  <a:pt x="36592" y="23225"/>
                  <a:pt x="93845" y="23579"/>
                </a:cubicBezTo>
                <a:cubicBezTo>
                  <a:pt x="151098" y="23933"/>
                  <a:pt x="301621" y="22163"/>
                  <a:pt x="352945" y="21190"/>
                </a:cubicBezTo>
                <a:cubicBezTo>
                  <a:pt x="404270" y="20217"/>
                  <a:pt x="394624" y="21057"/>
                  <a:pt x="401792" y="17739"/>
                </a:cubicBezTo>
                <a:close/>
              </a:path>
            </a:pathLst>
          </a:custGeom>
          <a:solidFill>
            <a:schemeClr val="accent1"/>
          </a:solidFill>
          <a:ln>
            <a:noFill/>
          </a:ln>
        </p:spPr>
      </p:sp>
      <p:sp>
        <p:nvSpPr>
          <p:cNvPr id="904" name="Google Shape;904;p29"/>
          <p:cNvSpPr txBox="1">
            <a:spLocks noGrp="1"/>
          </p:cNvSpPr>
          <p:nvPr>
            <p:ph type="body" idx="1"/>
          </p:nvPr>
        </p:nvSpPr>
        <p:spPr>
          <a:xfrm>
            <a:off x="3785575" y="4713297"/>
            <a:ext cx="3959100" cy="9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Questrial"/>
                <a:ea typeface="Questrial"/>
                <a:cs typeface="Questrial"/>
                <a:sym typeface="Questrial"/>
              </a:rPr>
              <a:t>Máy kéo sợi Jenny</a:t>
            </a:r>
            <a:endParaRPr i="1">
              <a:latin typeface="Questrial"/>
              <a:ea typeface="Questrial"/>
              <a:cs typeface="Questrial"/>
              <a:sym typeface="Questrial"/>
            </a:endParaRPr>
          </a:p>
        </p:txBody>
      </p:sp>
      <p:sp>
        <p:nvSpPr>
          <p:cNvPr id="905" name="Google Shape;905;p29"/>
          <p:cNvSpPr/>
          <p:nvPr/>
        </p:nvSpPr>
        <p:spPr>
          <a:xfrm flipH="1">
            <a:off x="7041900" y="157325"/>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0"/>
          <p:cNvSpPr/>
          <p:nvPr/>
        </p:nvSpPr>
        <p:spPr>
          <a:xfrm>
            <a:off x="1495542" y="3768592"/>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911" name="Google Shape;911;p30"/>
          <p:cNvSpPr/>
          <p:nvPr/>
        </p:nvSpPr>
        <p:spPr>
          <a:xfrm>
            <a:off x="742627" y="357265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912" name="Google Shape;912;p30"/>
          <p:cNvGrpSpPr/>
          <p:nvPr/>
        </p:nvGrpSpPr>
        <p:grpSpPr>
          <a:xfrm>
            <a:off x="1291225" y="4005175"/>
            <a:ext cx="1095050" cy="949050"/>
            <a:chOff x="6742975" y="3444500"/>
            <a:chExt cx="1095050" cy="949050"/>
          </a:xfrm>
        </p:grpSpPr>
        <p:sp>
          <p:nvSpPr>
            <p:cNvPr id="913" name="Google Shape;913;p30"/>
            <p:cNvSpPr/>
            <p:nvPr/>
          </p:nvSpPr>
          <p:spPr>
            <a:xfrm>
              <a:off x="7211325" y="34445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914" name="Google Shape;914;p30"/>
            <p:cNvSpPr/>
            <p:nvPr/>
          </p:nvSpPr>
          <p:spPr>
            <a:xfrm>
              <a:off x="6985675" y="36436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915" name="Google Shape;915;p30"/>
            <p:cNvSpPr/>
            <p:nvPr/>
          </p:nvSpPr>
          <p:spPr>
            <a:xfrm>
              <a:off x="6742975" y="3922325"/>
              <a:ext cx="1095050" cy="471225"/>
            </a:xfrm>
            <a:custGeom>
              <a:avLst/>
              <a:gdLst/>
              <a:ahLst/>
              <a:cxnLst/>
              <a:rect l="l" t="t" r="r" b="b"/>
              <a:pathLst>
                <a:path w="43802" h="18849" extrusionOk="0">
                  <a:moveTo>
                    <a:pt x="37431" y="0"/>
                  </a:moveTo>
                  <a:lnTo>
                    <a:pt x="5043" y="0"/>
                  </a:lnTo>
                  <a:lnTo>
                    <a:pt x="0" y="3717"/>
                  </a:lnTo>
                  <a:lnTo>
                    <a:pt x="1858" y="9557"/>
                  </a:lnTo>
                  <a:lnTo>
                    <a:pt x="37696" y="18849"/>
                  </a:lnTo>
                  <a:lnTo>
                    <a:pt x="43802" y="7434"/>
                  </a:lnTo>
                  <a:close/>
                </a:path>
              </a:pathLst>
            </a:custGeom>
            <a:solidFill>
              <a:schemeClr val="dk1"/>
            </a:solidFill>
            <a:ln>
              <a:noFill/>
            </a:ln>
          </p:spPr>
        </p:sp>
      </p:grpSp>
      <p:grpSp>
        <p:nvGrpSpPr>
          <p:cNvPr id="916" name="Google Shape;916;p30"/>
          <p:cNvGrpSpPr/>
          <p:nvPr/>
        </p:nvGrpSpPr>
        <p:grpSpPr>
          <a:xfrm>
            <a:off x="-96125" y="4005176"/>
            <a:ext cx="1357650" cy="584024"/>
            <a:chOff x="5355625" y="3444501"/>
            <a:chExt cx="1357650" cy="584024"/>
          </a:xfrm>
        </p:grpSpPr>
        <p:sp>
          <p:nvSpPr>
            <p:cNvPr id="917" name="Google Shape;917;p30"/>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18" name="Google Shape;918;p30"/>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919" name="Google Shape;919;p30"/>
          <p:cNvSpPr/>
          <p:nvPr/>
        </p:nvSpPr>
        <p:spPr>
          <a:xfrm>
            <a:off x="4098507" y="352145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920" name="Google Shape;920;p30"/>
          <p:cNvSpPr/>
          <p:nvPr/>
        </p:nvSpPr>
        <p:spPr>
          <a:xfrm>
            <a:off x="3256050" y="3263902"/>
            <a:ext cx="1506575" cy="590621"/>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921" name="Google Shape;921;p30"/>
          <p:cNvGrpSpPr/>
          <p:nvPr/>
        </p:nvGrpSpPr>
        <p:grpSpPr>
          <a:xfrm>
            <a:off x="2759538" y="3850525"/>
            <a:ext cx="1931300" cy="862775"/>
            <a:chOff x="7466375" y="3371475"/>
            <a:chExt cx="1931300" cy="862775"/>
          </a:xfrm>
        </p:grpSpPr>
        <p:sp>
          <p:nvSpPr>
            <p:cNvPr id="922" name="Google Shape;922;p30"/>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23" name="Google Shape;923;p30"/>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924" name="Google Shape;924;p30"/>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25" name="Google Shape;925;p30"/>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926" name="Google Shape;926;p30"/>
          <p:cNvSpPr/>
          <p:nvPr/>
        </p:nvSpPr>
        <p:spPr>
          <a:xfrm>
            <a:off x="-417763" y="4300255"/>
            <a:ext cx="10178700" cy="807400"/>
          </a:xfrm>
          <a:custGeom>
            <a:avLst/>
            <a:gdLst/>
            <a:ahLst/>
            <a:cxnLst/>
            <a:rect l="l" t="t" r="r" b="b"/>
            <a:pathLst>
              <a:path w="407148" h="32296" extrusionOk="0">
                <a:moveTo>
                  <a:pt x="3437" y="7979"/>
                </a:moveTo>
                <a:cubicBezTo>
                  <a:pt x="6047" y="3953"/>
                  <a:pt x="18923" y="4926"/>
                  <a:pt x="35559" y="5059"/>
                </a:cubicBezTo>
                <a:cubicBezTo>
                  <a:pt x="52195" y="5192"/>
                  <a:pt x="82548" y="8732"/>
                  <a:pt x="103255" y="8776"/>
                </a:cubicBezTo>
                <a:cubicBezTo>
                  <a:pt x="123962" y="8820"/>
                  <a:pt x="142235" y="5679"/>
                  <a:pt x="159800" y="5325"/>
                </a:cubicBezTo>
                <a:cubicBezTo>
                  <a:pt x="177365" y="4971"/>
                  <a:pt x="185153" y="7537"/>
                  <a:pt x="208647" y="6652"/>
                </a:cubicBezTo>
                <a:cubicBezTo>
                  <a:pt x="232141" y="5767"/>
                  <a:pt x="270103" y="-339"/>
                  <a:pt x="300765" y="15"/>
                </a:cubicBezTo>
                <a:cubicBezTo>
                  <a:pt x="331427" y="369"/>
                  <a:pt x="378814" y="3953"/>
                  <a:pt x="392618" y="8776"/>
                </a:cubicBezTo>
                <a:cubicBezTo>
                  <a:pt x="406423" y="13599"/>
                  <a:pt x="420448" y="25059"/>
                  <a:pt x="383592" y="28952"/>
                </a:cubicBezTo>
                <a:cubicBezTo>
                  <a:pt x="346736" y="32846"/>
                  <a:pt x="232097" y="32093"/>
                  <a:pt x="171481" y="32137"/>
                </a:cubicBezTo>
                <a:cubicBezTo>
                  <a:pt x="110865" y="32181"/>
                  <a:pt x="47904" y="33243"/>
                  <a:pt x="19897" y="29217"/>
                </a:cubicBezTo>
                <a:cubicBezTo>
                  <a:pt x="-8110" y="25191"/>
                  <a:pt x="827" y="12005"/>
                  <a:pt x="3437" y="7979"/>
                </a:cubicBezTo>
                <a:close/>
              </a:path>
            </a:pathLst>
          </a:custGeom>
          <a:solidFill>
            <a:schemeClr val="accent3"/>
          </a:solidFill>
          <a:ln>
            <a:noFill/>
          </a:ln>
        </p:spPr>
      </p:sp>
      <p:pic>
        <p:nvPicPr>
          <p:cNvPr id="927" name="Google Shape;927;p30"/>
          <p:cNvPicPr preferRelativeResize="0"/>
          <p:nvPr/>
        </p:nvPicPr>
        <p:blipFill>
          <a:blip r:embed="rId3">
            <a:alphaModFix/>
          </a:blip>
          <a:stretch>
            <a:fillRect/>
          </a:stretch>
        </p:blipFill>
        <p:spPr>
          <a:xfrm>
            <a:off x="2386287" y="440150"/>
            <a:ext cx="6757724" cy="4263199"/>
          </a:xfrm>
          <a:prstGeom prst="rect">
            <a:avLst/>
          </a:prstGeom>
          <a:noFill/>
          <a:ln>
            <a:noFill/>
          </a:ln>
        </p:spPr>
      </p:pic>
      <p:sp>
        <p:nvSpPr>
          <p:cNvPr id="928" name="Google Shape;928;p30"/>
          <p:cNvSpPr txBox="1">
            <a:spLocks noGrp="1"/>
          </p:cNvSpPr>
          <p:nvPr>
            <p:ph type="title"/>
          </p:nvPr>
        </p:nvSpPr>
        <p:spPr>
          <a:xfrm>
            <a:off x="339963" y="451100"/>
            <a:ext cx="204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estrial"/>
                <a:ea typeface="Questrial"/>
                <a:cs typeface="Questrial"/>
                <a:sym typeface="Questrial"/>
              </a:rPr>
              <a:t>01. Cách mạng công nghiệp Anh</a:t>
            </a:r>
            <a:endParaRPr>
              <a:latin typeface="Questrial"/>
              <a:ea typeface="Questrial"/>
              <a:cs typeface="Questrial"/>
              <a:sym typeface="Questrial"/>
            </a:endParaRPr>
          </a:p>
        </p:txBody>
      </p:sp>
      <p:sp>
        <p:nvSpPr>
          <p:cNvPr id="929" name="Google Shape;929;p30"/>
          <p:cNvSpPr/>
          <p:nvPr/>
        </p:nvSpPr>
        <p:spPr>
          <a:xfrm>
            <a:off x="-494474" y="4713291"/>
            <a:ext cx="10173825" cy="590625"/>
          </a:xfrm>
          <a:custGeom>
            <a:avLst/>
            <a:gdLst/>
            <a:ahLst/>
            <a:cxnLst/>
            <a:rect l="l" t="t" r="r" b="b"/>
            <a:pathLst>
              <a:path w="406953" h="23625" extrusionOk="0">
                <a:moveTo>
                  <a:pt x="401792" y="17739"/>
                </a:moveTo>
                <a:cubicBezTo>
                  <a:pt x="408960" y="14421"/>
                  <a:pt x="410065" y="4023"/>
                  <a:pt x="395951" y="1280"/>
                </a:cubicBezTo>
                <a:cubicBezTo>
                  <a:pt x="381837" y="-1463"/>
                  <a:pt x="350688" y="1015"/>
                  <a:pt x="317106" y="1280"/>
                </a:cubicBezTo>
                <a:cubicBezTo>
                  <a:pt x="283524" y="1546"/>
                  <a:pt x="231227" y="2431"/>
                  <a:pt x="194459" y="2873"/>
                </a:cubicBezTo>
                <a:cubicBezTo>
                  <a:pt x="157691" y="3315"/>
                  <a:pt x="126941" y="4244"/>
                  <a:pt x="96500" y="3934"/>
                </a:cubicBezTo>
                <a:cubicBezTo>
                  <a:pt x="66059" y="3624"/>
                  <a:pt x="26327" y="-1508"/>
                  <a:pt x="11815" y="1014"/>
                </a:cubicBezTo>
                <a:cubicBezTo>
                  <a:pt x="-2697" y="3536"/>
                  <a:pt x="-4246" y="15305"/>
                  <a:pt x="9426" y="19066"/>
                </a:cubicBezTo>
                <a:cubicBezTo>
                  <a:pt x="23098" y="22827"/>
                  <a:pt x="36592" y="23225"/>
                  <a:pt x="93845" y="23579"/>
                </a:cubicBezTo>
                <a:cubicBezTo>
                  <a:pt x="151098" y="23933"/>
                  <a:pt x="301621" y="22163"/>
                  <a:pt x="352945" y="21190"/>
                </a:cubicBezTo>
                <a:cubicBezTo>
                  <a:pt x="404270" y="20217"/>
                  <a:pt x="394624" y="21057"/>
                  <a:pt x="401792" y="17739"/>
                </a:cubicBezTo>
                <a:close/>
              </a:path>
            </a:pathLst>
          </a:custGeom>
          <a:solidFill>
            <a:schemeClr val="accent1"/>
          </a:solidFill>
          <a:ln>
            <a:noFill/>
          </a:ln>
        </p:spPr>
      </p:sp>
      <p:sp>
        <p:nvSpPr>
          <p:cNvPr id="930" name="Google Shape;930;p30"/>
          <p:cNvSpPr txBox="1">
            <a:spLocks noGrp="1"/>
          </p:cNvSpPr>
          <p:nvPr>
            <p:ph type="body" idx="1"/>
          </p:nvPr>
        </p:nvSpPr>
        <p:spPr>
          <a:xfrm>
            <a:off x="3785575" y="4713297"/>
            <a:ext cx="3959100" cy="9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Questrial"/>
                <a:ea typeface="Questrial"/>
                <a:cs typeface="Questrial"/>
                <a:sym typeface="Questrial"/>
              </a:rPr>
              <a:t>Tàu hơi nước</a:t>
            </a:r>
            <a:endParaRPr i="1">
              <a:latin typeface="Questrial"/>
              <a:ea typeface="Questrial"/>
              <a:cs typeface="Questrial"/>
              <a:sym typeface="Questrial"/>
            </a:endParaRPr>
          </a:p>
        </p:txBody>
      </p:sp>
      <p:sp>
        <p:nvSpPr>
          <p:cNvPr id="931" name="Google Shape;931;p30"/>
          <p:cNvSpPr/>
          <p:nvPr/>
        </p:nvSpPr>
        <p:spPr>
          <a:xfrm flipH="1">
            <a:off x="7041900" y="157325"/>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1"/>
          <p:cNvSpPr/>
          <p:nvPr/>
        </p:nvSpPr>
        <p:spPr>
          <a:xfrm>
            <a:off x="1495542" y="3768592"/>
            <a:ext cx="990350" cy="453075"/>
          </a:xfrm>
          <a:custGeom>
            <a:avLst/>
            <a:gdLst/>
            <a:ahLst/>
            <a:cxnLst/>
            <a:rect l="l" t="t" r="r" b="b"/>
            <a:pathLst>
              <a:path w="39614" h="18123" extrusionOk="0">
                <a:moveTo>
                  <a:pt x="3639" y="18106"/>
                </a:moveTo>
                <a:cubicBezTo>
                  <a:pt x="4391" y="18239"/>
                  <a:pt x="2776" y="14102"/>
                  <a:pt x="4568" y="13195"/>
                </a:cubicBezTo>
                <a:cubicBezTo>
                  <a:pt x="6360" y="12288"/>
                  <a:pt x="12776" y="13173"/>
                  <a:pt x="14391" y="12664"/>
                </a:cubicBezTo>
                <a:cubicBezTo>
                  <a:pt x="16006" y="12155"/>
                  <a:pt x="14944" y="10629"/>
                  <a:pt x="14258" y="10142"/>
                </a:cubicBezTo>
                <a:cubicBezTo>
                  <a:pt x="13572" y="9655"/>
                  <a:pt x="10696" y="10209"/>
                  <a:pt x="10276" y="9744"/>
                </a:cubicBezTo>
                <a:cubicBezTo>
                  <a:pt x="9856" y="9280"/>
                  <a:pt x="8307" y="7731"/>
                  <a:pt x="11736" y="7355"/>
                </a:cubicBezTo>
                <a:cubicBezTo>
                  <a:pt x="15165" y="6979"/>
                  <a:pt x="26249" y="8506"/>
                  <a:pt x="30850" y="7488"/>
                </a:cubicBezTo>
                <a:cubicBezTo>
                  <a:pt x="35452" y="6470"/>
                  <a:pt x="40849" y="2466"/>
                  <a:pt x="39345" y="1249"/>
                </a:cubicBezTo>
                <a:cubicBezTo>
                  <a:pt x="37841" y="32"/>
                  <a:pt x="24169" y="-211"/>
                  <a:pt x="21824" y="187"/>
                </a:cubicBezTo>
                <a:cubicBezTo>
                  <a:pt x="19479" y="585"/>
                  <a:pt x="28085" y="2974"/>
                  <a:pt x="25275" y="3638"/>
                </a:cubicBezTo>
                <a:cubicBezTo>
                  <a:pt x="22466" y="4302"/>
                  <a:pt x="8131" y="3019"/>
                  <a:pt x="4967" y="4169"/>
                </a:cubicBezTo>
                <a:cubicBezTo>
                  <a:pt x="1804" y="5320"/>
                  <a:pt x="7113" y="9169"/>
                  <a:pt x="6294" y="10541"/>
                </a:cubicBezTo>
                <a:cubicBezTo>
                  <a:pt x="5475" y="11913"/>
                  <a:pt x="498" y="11138"/>
                  <a:pt x="55" y="12399"/>
                </a:cubicBezTo>
                <a:cubicBezTo>
                  <a:pt x="-387" y="13660"/>
                  <a:pt x="2887" y="17973"/>
                  <a:pt x="3639" y="18106"/>
                </a:cubicBezTo>
                <a:close/>
              </a:path>
            </a:pathLst>
          </a:custGeom>
          <a:solidFill>
            <a:srgbClr val="FFFFFF">
              <a:alpha val="70440"/>
            </a:srgbClr>
          </a:solidFill>
          <a:ln>
            <a:noFill/>
          </a:ln>
        </p:spPr>
      </p:sp>
      <p:sp>
        <p:nvSpPr>
          <p:cNvPr id="937" name="Google Shape;937;p31"/>
          <p:cNvSpPr/>
          <p:nvPr/>
        </p:nvSpPr>
        <p:spPr>
          <a:xfrm>
            <a:off x="742627" y="3572653"/>
            <a:ext cx="775225" cy="450350"/>
          </a:xfrm>
          <a:custGeom>
            <a:avLst/>
            <a:gdLst/>
            <a:ahLst/>
            <a:cxnLst/>
            <a:rect l="l" t="t" r="r" b="b"/>
            <a:pathLst>
              <a:path w="31009" h="18014" extrusionOk="0">
                <a:moveTo>
                  <a:pt x="3625" y="18011"/>
                </a:moveTo>
                <a:cubicBezTo>
                  <a:pt x="4377" y="18144"/>
                  <a:pt x="2762" y="14007"/>
                  <a:pt x="4554" y="13100"/>
                </a:cubicBezTo>
                <a:cubicBezTo>
                  <a:pt x="6346" y="12193"/>
                  <a:pt x="12673" y="13019"/>
                  <a:pt x="14377" y="12569"/>
                </a:cubicBezTo>
                <a:cubicBezTo>
                  <a:pt x="16081" y="12119"/>
                  <a:pt x="15462" y="10885"/>
                  <a:pt x="14776" y="10398"/>
                </a:cubicBezTo>
                <a:cubicBezTo>
                  <a:pt x="14090" y="9911"/>
                  <a:pt x="11191" y="10512"/>
                  <a:pt x="10262" y="9649"/>
                </a:cubicBezTo>
                <a:cubicBezTo>
                  <a:pt x="9333" y="8786"/>
                  <a:pt x="5971" y="5938"/>
                  <a:pt x="9201" y="5222"/>
                </a:cubicBezTo>
                <a:cubicBezTo>
                  <a:pt x="12431" y="4506"/>
                  <a:pt x="26456" y="5996"/>
                  <a:pt x="29642" y="5354"/>
                </a:cubicBezTo>
                <a:cubicBezTo>
                  <a:pt x="32828" y="4712"/>
                  <a:pt x="29620" y="2249"/>
                  <a:pt x="28315" y="1372"/>
                </a:cubicBezTo>
                <a:cubicBezTo>
                  <a:pt x="27010" y="495"/>
                  <a:pt x="22319" y="-270"/>
                  <a:pt x="21810" y="92"/>
                </a:cubicBezTo>
                <a:cubicBezTo>
                  <a:pt x="21301" y="454"/>
                  <a:pt x="28071" y="2879"/>
                  <a:pt x="25261" y="3543"/>
                </a:cubicBezTo>
                <a:cubicBezTo>
                  <a:pt x="22452" y="4207"/>
                  <a:pt x="8117" y="2924"/>
                  <a:pt x="4953" y="4074"/>
                </a:cubicBezTo>
                <a:cubicBezTo>
                  <a:pt x="1790" y="5225"/>
                  <a:pt x="7099" y="9074"/>
                  <a:pt x="6280" y="10446"/>
                </a:cubicBezTo>
                <a:cubicBezTo>
                  <a:pt x="5461" y="11818"/>
                  <a:pt x="484" y="11043"/>
                  <a:pt x="41" y="12304"/>
                </a:cubicBezTo>
                <a:cubicBezTo>
                  <a:pt x="-401" y="13565"/>
                  <a:pt x="2873" y="17878"/>
                  <a:pt x="3625" y="18011"/>
                </a:cubicBezTo>
                <a:close/>
              </a:path>
            </a:pathLst>
          </a:custGeom>
          <a:solidFill>
            <a:srgbClr val="FFFFFF">
              <a:alpha val="70440"/>
            </a:srgbClr>
          </a:solidFill>
          <a:ln>
            <a:noFill/>
          </a:ln>
        </p:spPr>
      </p:sp>
      <p:grpSp>
        <p:nvGrpSpPr>
          <p:cNvPr id="938" name="Google Shape;938;p31"/>
          <p:cNvGrpSpPr/>
          <p:nvPr/>
        </p:nvGrpSpPr>
        <p:grpSpPr>
          <a:xfrm>
            <a:off x="1291225" y="4005175"/>
            <a:ext cx="1095050" cy="949050"/>
            <a:chOff x="6742975" y="3444500"/>
            <a:chExt cx="1095050" cy="949050"/>
          </a:xfrm>
        </p:grpSpPr>
        <p:sp>
          <p:nvSpPr>
            <p:cNvPr id="939" name="Google Shape;939;p31"/>
            <p:cNvSpPr/>
            <p:nvPr/>
          </p:nvSpPr>
          <p:spPr>
            <a:xfrm>
              <a:off x="7211325" y="34445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940" name="Google Shape;940;p31"/>
            <p:cNvSpPr/>
            <p:nvPr/>
          </p:nvSpPr>
          <p:spPr>
            <a:xfrm>
              <a:off x="6985675" y="3643600"/>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1"/>
            </a:solidFill>
            <a:ln>
              <a:noFill/>
            </a:ln>
          </p:spPr>
        </p:sp>
        <p:sp>
          <p:nvSpPr>
            <p:cNvPr id="941" name="Google Shape;941;p31"/>
            <p:cNvSpPr/>
            <p:nvPr/>
          </p:nvSpPr>
          <p:spPr>
            <a:xfrm>
              <a:off x="6742975" y="3922325"/>
              <a:ext cx="1095050" cy="471225"/>
            </a:xfrm>
            <a:custGeom>
              <a:avLst/>
              <a:gdLst/>
              <a:ahLst/>
              <a:cxnLst/>
              <a:rect l="l" t="t" r="r" b="b"/>
              <a:pathLst>
                <a:path w="43802" h="18849" extrusionOk="0">
                  <a:moveTo>
                    <a:pt x="37431" y="0"/>
                  </a:moveTo>
                  <a:lnTo>
                    <a:pt x="5043" y="0"/>
                  </a:lnTo>
                  <a:lnTo>
                    <a:pt x="0" y="3717"/>
                  </a:lnTo>
                  <a:lnTo>
                    <a:pt x="1858" y="9557"/>
                  </a:lnTo>
                  <a:lnTo>
                    <a:pt x="37696" y="18849"/>
                  </a:lnTo>
                  <a:lnTo>
                    <a:pt x="43802" y="7434"/>
                  </a:lnTo>
                  <a:close/>
                </a:path>
              </a:pathLst>
            </a:custGeom>
            <a:solidFill>
              <a:schemeClr val="dk1"/>
            </a:solidFill>
            <a:ln>
              <a:noFill/>
            </a:ln>
          </p:spPr>
        </p:sp>
      </p:grpSp>
      <p:grpSp>
        <p:nvGrpSpPr>
          <p:cNvPr id="942" name="Google Shape;942;p31"/>
          <p:cNvGrpSpPr/>
          <p:nvPr/>
        </p:nvGrpSpPr>
        <p:grpSpPr>
          <a:xfrm>
            <a:off x="-96125" y="4005176"/>
            <a:ext cx="1357650" cy="584024"/>
            <a:chOff x="5355625" y="3444501"/>
            <a:chExt cx="1357650" cy="584024"/>
          </a:xfrm>
        </p:grpSpPr>
        <p:sp>
          <p:nvSpPr>
            <p:cNvPr id="943" name="Google Shape;943;p31"/>
            <p:cNvSpPr/>
            <p:nvPr/>
          </p:nvSpPr>
          <p:spPr>
            <a:xfrm>
              <a:off x="6222450" y="3444501"/>
              <a:ext cx="102408" cy="464483"/>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44" name="Google Shape;944;p31"/>
            <p:cNvSpPr/>
            <p:nvPr/>
          </p:nvSpPr>
          <p:spPr>
            <a:xfrm>
              <a:off x="5355625" y="3796225"/>
              <a:ext cx="1357650" cy="232300"/>
            </a:xfrm>
            <a:custGeom>
              <a:avLst/>
              <a:gdLst/>
              <a:ahLst/>
              <a:cxnLst/>
              <a:rect l="l" t="t" r="r" b="b"/>
              <a:pathLst>
                <a:path w="54306" h="9292" extrusionOk="0">
                  <a:moveTo>
                    <a:pt x="50705" y="8761"/>
                  </a:moveTo>
                  <a:lnTo>
                    <a:pt x="50705" y="4779"/>
                  </a:lnTo>
                  <a:lnTo>
                    <a:pt x="54306" y="5744"/>
                  </a:lnTo>
                  <a:lnTo>
                    <a:pt x="46458" y="0"/>
                  </a:lnTo>
                  <a:lnTo>
                    <a:pt x="0" y="0"/>
                  </a:lnTo>
                  <a:lnTo>
                    <a:pt x="2124" y="9292"/>
                  </a:lnTo>
                  <a:close/>
                </a:path>
              </a:pathLst>
            </a:custGeom>
            <a:solidFill>
              <a:schemeClr val="dk2"/>
            </a:solidFill>
            <a:ln>
              <a:noFill/>
            </a:ln>
          </p:spPr>
        </p:sp>
      </p:grpSp>
      <p:sp>
        <p:nvSpPr>
          <p:cNvPr id="945" name="Google Shape;945;p31"/>
          <p:cNvSpPr/>
          <p:nvPr/>
        </p:nvSpPr>
        <p:spPr>
          <a:xfrm>
            <a:off x="4098507" y="3521454"/>
            <a:ext cx="635025" cy="371375"/>
          </a:xfrm>
          <a:custGeom>
            <a:avLst/>
            <a:gdLst/>
            <a:ahLst/>
            <a:cxnLst/>
            <a:rect l="l" t="t" r="r" b="b"/>
            <a:pathLst>
              <a:path w="25401" h="14855" extrusionOk="0">
                <a:moveTo>
                  <a:pt x="332" y="14756"/>
                </a:moveTo>
                <a:cubicBezTo>
                  <a:pt x="730" y="15154"/>
                  <a:pt x="1482" y="11084"/>
                  <a:pt x="3252" y="10243"/>
                </a:cubicBezTo>
                <a:cubicBezTo>
                  <a:pt x="5022" y="9402"/>
                  <a:pt x="10022" y="10685"/>
                  <a:pt x="10951" y="9712"/>
                </a:cubicBezTo>
                <a:cubicBezTo>
                  <a:pt x="11880" y="8739"/>
                  <a:pt x="6482" y="5244"/>
                  <a:pt x="8827" y="4403"/>
                </a:cubicBezTo>
                <a:cubicBezTo>
                  <a:pt x="11172" y="3562"/>
                  <a:pt x="23384" y="5376"/>
                  <a:pt x="25021" y="4668"/>
                </a:cubicBezTo>
                <a:cubicBezTo>
                  <a:pt x="26658" y="3960"/>
                  <a:pt x="22366" y="642"/>
                  <a:pt x="18649" y="155"/>
                </a:cubicBezTo>
                <a:cubicBezTo>
                  <a:pt x="14932" y="-332"/>
                  <a:pt x="4712" y="598"/>
                  <a:pt x="2721" y="1748"/>
                </a:cubicBezTo>
                <a:cubicBezTo>
                  <a:pt x="730" y="2898"/>
                  <a:pt x="7013" y="6039"/>
                  <a:pt x="6703" y="7057"/>
                </a:cubicBezTo>
                <a:cubicBezTo>
                  <a:pt x="6393" y="8075"/>
                  <a:pt x="1925" y="6571"/>
                  <a:pt x="863" y="7854"/>
                </a:cubicBezTo>
                <a:cubicBezTo>
                  <a:pt x="-199" y="9137"/>
                  <a:pt x="-66" y="14358"/>
                  <a:pt x="332" y="14756"/>
                </a:cubicBezTo>
                <a:close/>
              </a:path>
            </a:pathLst>
          </a:custGeom>
          <a:solidFill>
            <a:srgbClr val="FFFFFF">
              <a:alpha val="70440"/>
            </a:srgbClr>
          </a:solidFill>
          <a:ln>
            <a:noFill/>
          </a:ln>
        </p:spPr>
      </p:sp>
      <p:sp>
        <p:nvSpPr>
          <p:cNvPr id="946" name="Google Shape;946;p31"/>
          <p:cNvSpPr/>
          <p:nvPr/>
        </p:nvSpPr>
        <p:spPr>
          <a:xfrm>
            <a:off x="3256050" y="3263902"/>
            <a:ext cx="1506575" cy="590621"/>
          </a:xfrm>
          <a:custGeom>
            <a:avLst/>
            <a:gdLst/>
            <a:ahLst/>
            <a:cxnLst/>
            <a:rect l="l" t="t" r="r" b="b"/>
            <a:pathLst>
              <a:path w="60263" h="29672" extrusionOk="0">
                <a:moveTo>
                  <a:pt x="6421" y="29645"/>
                </a:moveTo>
                <a:cubicBezTo>
                  <a:pt x="7748" y="29866"/>
                  <a:pt x="8058" y="25442"/>
                  <a:pt x="8014" y="23672"/>
                </a:cubicBezTo>
                <a:cubicBezTo>
                  <a:pt x="7970" y="21902"/>
                  <a:pt x="5581" y="20376"/>
                  <a:pt x="6156" y="19026"/>
                </a:cubicBezTo>
                <a:cubicBezTo>
                  <a:pt x="6731" y="17677"/>
                  <a:pt x="10779" y="16526"/>
                  <a:pt x="11465" y="15575"/>
                </a:cubicBezTo>
                <a:cubicBezTo>
                  <a:pt x="12151" y="14624"/>
                  <a:pt x="10802" y="14182"/>
                  <a:pt x="10271" y="13319"/>
                </a:cubicBezTo>
                <a:cubicBezTo>
                  <a:pt x="9740" y="12456"/>
                  <a:pt x="3656" y="11040"/>
                  <a:pt x="8280" y="10398"/>
                </a:cubicBezTo>
                <a:cubicBezTo>
                  <a:pt x="12904" y="9756"/>
                  <a:pt x="33832" y="10465"/>
                  <a:pt x="38013" y="9469"/>
                </a:cubicBezTo>
                <a:cubicBezTo>
                  <a:pt x="42194" y="8474"/>
                  <a:pt x="29982" y="5354"/>
                  <a:pt x="33367" y="4425"/>
                </a:cubicBezTo>
                <a:cubicBezTo>
                  <a:pt x="36752" y="3496"/>
                  <a:pt x="54782" y="4580"/>
                  <a:pt x="58321" y="3894"/>
                </a:cubicBezTo>
                <a:cubicBezTo>
                  <a:pt x="61861" y="3208"/>
                  <a:pt x="60489" y="797"/>
                  <a:pt x="54604" y="310"/>
                </a:cubicBezTo>
                <a:cubicBezTo>
                  <a:pt x="48719" y="-177"/>
                  <a:pt x="28278" y="-132"/>
                  <a:pt x="23013" y="974"/>
                </a:cubicBezTo>
                <a:cubicBezTo>
                  <a:pt x="17748" y="2080"/>
                  <a:pt x="26553" y="5620"/>
                  <a:pt x="23013" y="6947"/>
                </a:cubicBezTo>
                <a:cubicBezTo>
                  <a:pt x="19474" y="8274"/>
                  <a:pt x="4940" y="7456"/>
                  <a:pt x="1776" y="8938"/>
                </a:cubicBezTo>
                <a:cubicBezTo>
                  <a:pt x="-1387" y="10420"/>
                  <a:pt x="4320" y="13606"/>
                  <a:pt x="4032" y="15840"/>
                </a:cubicBezTo>
                <a:cubicBezTo>
                  <a:pt x="3744" y="18075"/>
                  <a:pt x="-348" y="20044"/>
                  <a:pt x="50" y="22345"/>
                </a:cubicBezTo>
                <a:cubicBezTo>
                  <a:pt x="448" y="24646"/>
                  <a:pt x="5094" y="29424"/>
                  <a:pt x="6421" y="29645"/>
                </a:cubicBezTo>
                <a:close/>
              </a:path>
            </a:pathLst>
          </a:custGeom>
          <a:solidFill>
            <a:srgbClr val="FFFFFF">
              <a:alpha val="70440"/>
            </a:srgbClr>
          </a:solidFill>
          <a:ln>
            <a:noFill/>
          </a:ln>
        </p:spPr>
      </p:sp>
      <p:grpSp>
        <p:nvGrpSpPr>
          <p:cNvPr id="947" name="Google Shape;947;p31"/>
          <p:cNvGrpSpPr/>
          <p:nvPr/>
        </p:nvGrpSpPr>
        <p:grpSpPr>
          <a:xfrm>
            <a:off x="2759538" y="3850525"/>
            <a:ext cx="1931300" cy="862775"/>
            <a:chOff x="7466375" y="3371475"/>
            <a:chExt cx="1931300" cy="862775"/>
          </a:xfrm>
        </p:grpSpPr>
        <p:sp>
          <p:nvSpPr>
            <p:cNvPr id="948" name="Google Shape;948;p31"/>
            <p:cNvSpPr/>
            <p:nvPr/>
          </p:nvSpPr>
          <p:spPr>
            <a:xfrm>
              <a:off x="806082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49" name="Google Shape;949;p31"/>
            <p:cNvSpPr/>
            <p:nvPr/>
          </p:nvSpPr>
          <p:spPr>
            <a:xfrm>
              <a:off x="7466375" y="3842700"/>
              <a:ext cx="1931300" cy="391550"/>
            </a:xfrm>
            <a:custGeom>
              <a:avLst/>
              <a:gdLst/>
              <a:ahLst/>
              <a:cxnLst/>
              <a:rect l="l" t="t" r="r" b="b"/>
              <a:pathLst>
                <a:path w="77252" h="15662" extrusionOk="0">
                  <a:moveTo>
                    <a:pt x="74863" y="3451"/>
                  </a:moveTo>
                  <a:lnTo>
                    <a:pt x="71677" y="0"/>
                  </a:lnTo>
                  <a:lnTo>
                    <a:pt x="6637" y="0"/>
                  </a:lnTo>
                  <a:lnTo>
                    <a:pt x="0" y="6902"/>
                  </a:lnTo>
                  <a:lnTo>
                    <a:pt x="6902" y="7167"/>
                  </a:lnTo>
                  <a:lnTo>
                    <a:pt x="6637" y="15662"/>
                  </a:lnTo>
                  <a:lnTo>
                    <a:pt x="77252" y="12742"/>
                  </a:lnTo>
                  <a:close/>
                </a:path>
              </a:pathLst>
            </a:custGeom>
            <a:solidFill>
              <a:schemeClr val="dk2"/>
            </a:solidFill>
            <a:ln>
              <a:noFill/>
            </a:ln>
          </p:spPr>
        </p:sp>
        <p:sp>
          <p:nvSpPr>
            <p:cNvPr id="950" name="Google Shape;950;p31"/>
            <p:cNvSpPr/>
            <p:nvPr/>
          </p:nvSpPr>
          <p:spPr>
            <a:xfrm>
              <a:off x="8328375"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sp>
          <p:nvSpPr>
            <p:cNvPr id="951" name="Google Shape;951;p31"/>
            <p:cNvSpPr/>
            <p:nvPr/>
          </p:nvSpPr>
          <p:spPr>
            <a:xfrm>
              <a:off x="8766400" y="3371475"/>
              <a:ext cx="102408" cy="537556"/>
            </a:xfrm>
            <a:custGeom>
              <a:avLst/>
              <a:gdLst/>
              <a:ahLst/>
              <a:cxnLst/>
              <a:rect l="l" t="t" r="r" b="b"/>
              <a:pathLst>
                <a:path w="7433" h="39024" extrusionOk="0">
                  <a:moveTo>
                    <a:pt x="7433" y="39024"/>
                  </a:moveTo>
                  <a:lnTo>
                    <a:pt x="5575" y="0"/>
                  </a:lnTo>
                  <a:lnTo>
                    <a:pt x="2124" y="0"/>
                  </a:lnTo>
                  <a:lnTo>
                    <a:pt x="0" y="38759"/>
                  </a:lnTo>
                  <a:close/>
                </a:path>
              </a:pathLst>
            </a:custGeom>
            <a:solidFill>
              <a:schemeClr val="dk2"/>
            </a:solidFill>
            <a:ln>
              <a:noFill/>
            </a:ln>
          </p:spPr>
        </p:sp>
      </p:grpSp>
      <p:sp>
        <p:nvSpPr>
          <p:cNvPr id="952" name="Google Shape;952;p31"/>
          <p:cNvSpPr/>
          <p:nvPr/>
        </p:nvSpPr>
        <p:spPr>
          <a:xfrm>
            <a:off x="-417763" y="4300255"/>
            <a:ext cx="10178700" cy="807400"/>
          </a:xfrm>
          <a:custGeom>
            <a:avLst/>
            <a:gdLst/>
            <a:ahLst/>
            <a:cxnLst/>
            <a:rect l="l" t="t" r="r" b="b"/>
            <a:pathLst>
              <a:path w="407148" h="32296" extrusionOk="0">
                <a:moveTo>
                  <a:pt x="3437" y="7979"/>
                </a:moveTo>
                <a:cubicBezTo>
                  <a:pt x="6047" y="3953"/>
                  <a:pt x="18923" y="4926"/>
                  <a:pt x="35559" y="5059"/>
                </a:cubicBezTo>
                <a:cubicBezTo>
                  <a:pt x="52195" y="5192"/>
                  <a:pt x="82548" y="8732"/>
                  <a:pt x="103255" y="8776"/>
                </a:cubicBezTo>
                <a:cubicBezTo>
                  <a:pt x="123962" y="8820"/>
                  <a:pt x="142235" y="5679"/>
                  <a:pt x="159800" y="5325"/>
                </a:cubicBezTo>
                <a:cubicBezTo>
                  <a:pt x="177365" y="4971"/>
                  <a:pt x="185153" y="7537"/>
                  <a:pt x="208647" y="6652"/>
                </a:cubicBezTo>
                <a:cubicBezTo>
                  <a:pt x="232141" y="5767"/>
                  <a:pt x="270103" y="-339"/>
                  <a:pt x="300765" y="15"/>
                </a:cubicBezTo>
                <a:cubicBezTo>
                  <a:pt x="331427" y="369"/>
                  <a:pt x="378814" y="3953"/>
                  <a:pt x="392618" y="8776"/>
                </a:cubicBezTo>
                <a:cubicBezTo>
                  <a:pt x="406423" y="13599"/>
                  <a:pt x="420448" y="25059"/>
                  <a:pt x="383592" y="28952"/>
                </a:cubicBezTo>
                <a:cubicBezTo>
                  <a:pt x="346736" y="32846"/>
                  <a:pt x="232097" y="32093"/>
                  <a:pt x="171481" y="32137"/>
                </a:cubicBezTo>
                <a:cubicBezTo>
                  <a:pt x="110865" y="32181"/>
                  <a:pt x="47904" y="33243"/>
                  <a:pt x="19897" y="29217"/>
                </a:cubicBezTo>
                <a:cubicBezTo>
                  <a:pt x="-8110" y="25191"/>
                  <a:pt x="827" y="12005"/>
                  <a:pt x="3437" y="7979"/>
                </a:cubicBezTo>
                <a:close/>
              </a:path>
            </a:pathLst>
          </a:custGeom>
          <a:solidFill>
            <a:schemeClr val="accent3"/>
          </a:solidFill>
          <a:ln>
            <a:noFill/>
          </a:ln>
        </p:spPr>
      </p:sp>
      <p:pic>
        <p:nvPicPr>
          <p:cNvPr id="953" name="Google Shape;953;p31"/>
          <p:cNvPicPr preferRelativeResize="0"/>
          <p:nvPr/>
        </p:nvPicPr>
        <p:blipFill>
          <a:blip r:embed="rId3">
            <a:alphaModFix/>
          </a:blip>
          <a:stretch>
            <a:fillRect/>
          </a:stretch>
        </p:blipFill>
        <p:spPr>
          <a:xfrm>
            <a:off x="3256050" y="0"/>
            <a:ext cx="5887949" cy="4806977"/>
          </a:xfrm>
          <a:prstGeom prst="rect">
            <a:avLst/>
          </a:prstGeom>
          <a:noFill/>
          <a:ln>
            <a:noFill/>
          </a:ln>
        </p:spPr>
      </p:pic>
      <p:sp>
        <p:nvSpPr>
          <p:cNvPr id="954" name="Google Shape;954;p31"/>
          <p:cNvSpPr txBox="1">
            <a:spLocks noGrp="1"/>
          </p:cNvSpPr>
          <p:nvPr>
            <p:ph type="title"/>
          </p:nvPr>
        </p:nvSpPr>
        <p:spPr>
          <a:xfrm>
            <a:off x="339963" y="451100"/>
            <a:ext cx="204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estrial"/>
                <a:ea typeface="Questrial"/>
                <a:cs typeface="Questrial"/>
                <a:sym typeface="Questrial"/>
              </a:rPr>
              <a:t>01. Cách mạng công nghiệp Anh</a:t>
            </a:r>
            <a:endParaRPr>
              <a:latin typeface="Questrial"/>
              <a:ea typeface="Questrial"/>
              <a:cs typeface="Questrial"/>
              <a:sym typeface="Questrial"/>
            </a:endParaRPr>
          </a:p>
        </p:txBody>
      </p:sp>
      <p:sp>
        <p:nvSpPr>
          <p:cNvPr id="955" name="Google Shape;955;p31"/>
          <p:cNvSpPr/>
          <p:nvPr/>
        </p:nvSpPr>
        <p:spPr>
          <a:xfrm>
            <a:off x="-494474" y="4713291"/>
            <a:ext cx="10173825" cy="590625"/>
          </a:xfrm>
          <a:custGeom>
            <a:avLst/>
            <a:gdLst/>
            <a:ahLst/>
            <a:cxnLst/>
            <a:rect l="l" t="t" r="r" b="b"/>
            <a:pathLst>
              <a:path w="406953" h="23625" extrusionOk="0">
                <a:moveTo>
                  <a:pt x="401792" y="17739"/>
                </a:moveTo>
                <a:cubicBezTo>
                  <a:pt x="408960" y="14421"/>
                  <a:pt x="410065" y="4023"/>
                  <a:pt x="395951" y="1280"/>
                </a:cubicBezTo>
                <a:cubicBezTo>
                  <a:pt x="381837" y="-1463"/>
                  <a:pt x="350688" y="1015"/>
                  <a:pt x="317106" y="1280"/>
                </a:cubicBezTo>
                <a:cubicBezTo>
                  <a:pt x="283524" y="1546"/>
                  <a:pt x="231227" y="2431"/>
                  <a:pt x="194459" y="2873"/>
                </a:cubicBezTo>
                <a:cubicBezTo>
                  <a:pt x="157691" y="3315"/>
                  <a:pt x="126941" y="4244"/>
                  <a:pt x="96500" y="3934"/>
                </a:cubicBezTo>
                <a:cubicBezTo>
                  <a:pt x="66059" y="3624"/>
                  <a:pt x="26327" y="-1508"/>
                  <a:pt x="11815" y="1014"/>
                </a:cubicBezTo>
                <a:cubicBezTo>
                  <a:pt x="-2697" y="3536"/>
                  <a:pt x="-4246" y="15305"/>
                  <a:pt x="9426" y="19066"/>
                </a:cubicBezTo>
                <a:cubicBezTo>
                  <a:pt x="23098" y="22827"/>
                  <a:pt x="36592" y="23225"/>
                  <a:pt x="93845" y="23579"/>
                </a:cubicBezTo>
                <a:cubicBezTo>
                  <a:pt x="151098" y="23933"/>
                  <a:pt x="301621" y="22163"/>
                  <a:pt x="352945" y="21190"/>
                </a:cubicBezTo>
                <a:cubicBezTo>
                  <a:pt x="404270" y="20217"/>
                  <a:pt x="394624" y="21057"/>
                  <a:pt x="401792" y="17739"/>
                </a:cubicBezTo>
                <a:close/>
              </a:path>
            </a:pathLst>
          </a:custGeom>
          <a:solidFill>
            <a:schemeClr val="accent1"/>
          </a:solidFill>
          <a:ln>
            <a:noFill/>
          </a:ln>
        </p:spPr>
      </p:sp>
      <p:sp>
        <p:nvSpPr>
          <p:cNvPr id="956" name="Google Shape;956;p31"/>
          <p:cNvSpPr txBox="1">
            <a:spLocks noGrp="1"/>
          </p:cNvSpPr>
          <p:nvPr>
            <p:ph type="body" idx="1"/>
          </p:nvPr>
        </p:nvSpPr>
        <p:spPr>
          <a:xfrm>
            <a:off x="3256050" y="4806975"/>
            <a:ext cx="5887800" cy="9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Questrial"/>
                <a:ea typeface="Questrial"/>
                <a:cs typeface="Questrial"/>
                <a:sym typeface="Questrial"/>
              </a:rPr>
              <a:t>View of the Railway Across Chat Moss by Thomas Talbot Bury, 1831</a:t>
            </a:r>
            <a:endParaRPr i="1">
              <a:latin typeface="Questrial"/>
              <a:ea typeface="Questrial"/>
              <a:cs typeface="Questrial"/>
              <a:sym typeface="Questrial"/>
            </a:endParaRPr>
          </a:p>
        </p:txBody>
      </p:sp>
      <p:sp>
        <p:nvSpPr>
          <p:cNvPr id="957" name="Google Shape;957;p31"/>
          <p:cNvSpPr/>
          <p:nvPr/>
        </p:nvSpPr>
        <p:spPr>
          <a:xfrm flipH="1">
            <a:off x="7041900" y="157325"/>
            <a:ext cx="2534875" cy="666275"/>
          </a:xfrm>
          <a:custGeom>
            <a:avLst/>
            <a:gdLst/>
            <a:ahLst/>
            <a:cxnLst/>
            <a:rect l="l" t="t" r="r" b="b"/>
            <a:pathLst>
              <a:path w="112175" h="26651" extrusionOk="0">
                <a:moveTo>
                  <a:pt x="5032" y="24291"/>
                </a:moveTo>
                <a:cubicBezTo>
                  <a:pt x="17686" y="24026"/>
                  <a:pt x="72860" y="25308"/>
                  <a:pt x="83612" y="24025"/>
                </a:cubicBezTo>
                <a:cubicBezTo>
                  <a:pt x="94364" y="22742"/>
                  <a:pt x="64852" y="18362"/>
                  <a:pt x="69542" y="16592"/>
                </a:cubicBezTo>
                <a:cubicBezTo>
                  <a:pt x="74232" y="14822"/>
                  <a:pt x="116618" y="14379"/>
                  <a:pt x="111751" y="13406"/>
                </a:cubicBezTo>
                <a:cubicBezTo>
                  <a:pt x="106884" y="12433"/>
                  <a:pt x="56003" y="12964"/>
                  <a:pt x="40340" y="10752"/>
                </a:cubicBezTo>
                <a:cubicBezTo>
                  <a:pt x="24677" y="8540"/>
                  <a:pt x="24014" y="664"/>
                  <a:pt x="17775" y="133"/>
                </a:cubicBezTo>
                <a:cubicBezTo>
                  <a:pt x="11536" y="-398"/>
                  <a:pt x="4589" y="3319"/>
                  <a:pt x="2908" y="7566"/>
                </a:cubicBezTo>
                <a:cubicBezTo>
                  <a:pt x="1227" y="11814"/>
                  <a:pt x="7333" y="22831"/>
                  <a:pt x="7687" y="25618"/>
                </a:cubicBezTo>
                <a:cubicBezTo>
                  <a:pt x="8041" y="28406"/>
                  <a:pt x="-7622" y="24557"/>
                  <a:pt x="5032" y="24291"/>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32"/>
          <p:cNvSpPr/>
          <p:nvPr/>
        </p:nvSpPr>
        <p:spPr>
          <a:xfrm>
            <a:off x="748088" y="1973385"/>
            <a:ext cx="1196700" cy="1196700"/>
          </a:xfrm>
          <a:prstGeom prst="plaque">
            <a:avLst>
              <a:gd name="adj" fmla="val 16667"/>
            </a:avLst>
          </a:prstGeom>
          <a:solidFill>
            <a:srgbClr val="FFFFFF">
              <a:alpha val="70440"/>
            </a:srgbClr>
          </a:solidFill>
          <a:ln w="50425" cap="flat" cmpd="sng">
            <a:solidFill>
              <a:schemeClr val="dk2"/>
            </a:solidFill>
            <a:prstDash val="solid"/>
            <a:round/>
            <a:headEnd type="none" w="sm" len="sm"/>
            <a:tailEnd type="none" w="sm" len="sm"/>
          </a:ln>
        </p:spPr>
        <p:txBody>
          <a:bodyPr spcFirstLastPara="1" wrap="square" lIns="161300" tIns="161300" rIns="161300" bIns="161300" anchor="ctr" anchorCtr="0">
            <a:noAutofit/>
          </a:bodyPr>
          <a:lstStyle/>
          <a:p>
            <a:pPr marL="0" lvl="0" indent="0" algn="l" rtl="0">
              <a:spcBef>
                <a:spcPts val="0"/>
              </a:spcBef>
              <a:spcAft>
                <a:spcPts val="0"/>
              </a:spcAft>
              <a:buNone/>
            </a:pPr>
            <a:endParaRPr/>
          </a:p>
        </p:txBody>
      </p:sp>
      <p:sp>
        <p:nvSpPr>
          <p:cNvPr id="963" name="Google Shape;963;p32"/>
          <p:cNvSpPr txBox="1">
            <a:spLocks noGrp="1"/>
          </p:cNvSpPr>
          <p:nvPr>
            <p:ph type="subTitle" idx="1"/>
          </p:nvPr>
        </p:nvSpPr>
        <p:spPr>
          <a:xfrm>
            <a:off x="2074807" y="1748700"/>
            <a:ext cx="7069200" cy="1646100"/>
          </a:xfrm>
          <a:prstGeom prst="rect">
            <a:avLst/>
          </a:prstGeom>
        </p:spPr>
        <p:txBody>
          <a:bodyPr spcFirstLastPara="1" wrap="square" lIns="161300" tIns="161300" rIns="161300" bIns="161300" anchor="ctr" anchorCtr="0">
            <a:noAutofit/>
          </a:bodyPr>
          <a:lstStyle/>
          <a:p>
            <a:pPr marL="0" lvl="0" indent="0" algn="l" rtl="0">
              <a:spcBef>
                <a:spcPts val="0"/>
              </a:spcBef>
              <a:spcAft>
                <a:spcPts val="0"/>
              </a:spcAft>
              <a:buNone/>
            </a:pPr>
            <a:r>
              <a:rPr lang="en" sz="3705">
                <a:latin typeface="Questrial"/>
                <a:ea typeface="Questrial"/>
                <a:cs typeface="Questrial"/>
                <a:sym typeface="Questrial"/>
              </a:rPr>
              <a:t>Cách mạng công nghiệp lan sang các nước châu Âu và Mỹ</a:t>
            </a:r>
            <a:endParaRPr sz="3705">
              <a:latin typeface="Questrial"/>
              <a:ea typeface="Questrial"/>
              <a:cs typeface="Questrial"/>
              <a:sym typeface="Questrial"/>
            </a:endParaRPr>
          </a:p>
        </p:txBody>
      </p:sp>
      <p:sp>
        <p:nvSpPr>
          <p:cNvPr id="964" name="Google Shape;964;p32"/>
          <p:cNvSpPr txBox="1">
            <a:spLocks noGrp="1"/>
          </p:cNvSpPr>
          <p:nvPr>
            <p:ph type="title" idx="7"/>
          </p:nvPr>
        </p:nvSpPr>
        <p:spPr>
          <a:xfrm>
            <a:off x="683250" y="2271907"/>
            <a:ext cx="1302600" cy="599700"/>
          </a:xfrm>
          <a:prstGeom prst="rect">
            <a:avLst/>
          </a:prstGeom>
        </p:spPr>
        <p:txBody>
          <a:bodyPr spcFirstLastPara="1" wrap="square" lIns="161300" tIns="161300" rIns="161300" bIns="161300" anchor="ctr" anchorCtr="0">
            <a:noAutofit/>
          </a:bodyPr>
          <a:lstStyle/>
          <a:p>
            <a:pPr marL="0" lvl="0" indent="0" algn="ctr" rtl="0">
              <a:spcBef>
                <a:spcPts val="0"/>
              </a:spcBef>
              <a:spcAft>
                <a:spcPts val="0"/>
              </a:spcAft>
              <a:buNone/>
            </a:pPr>
            <a:r>
              <a:rPr lang="en" sz="5292"/>
              <a:t>02</a:t>
            </a:r>
            <a:endParaRPr sz="5292"/>
          </a:p>
        </p:txBody>
      </p:sp>
      <p:sp>
        <p:nvSpPr>
          <p:cNvPr id="965" name="Google Shape;965;p32"/>
          <p:cNvSpPr/>
          <p:nvPr/>
        </p:nvSpPr>
        <p:spPr>
          <a:xfrm>
            <a:off x="6408606" y="280121"/>
            <a:ext cx="2938150" cy="689200"/>
          </a:xfrm>
          <a:custGeom>
            <a:avLst/>
            <a:gdLst/>
            <a:ahLst/>
            <a:cxnLst/>
            <a:rect l="l" t="t" r="r" b="b"/>
            <a:pathLst>
              <a:path w="117526" h="27568" extrusionOk="0">
                <a:moveTo>
                  <a:pt x="112661" y="25165"/>
                </a:moveTo>
                <a:cubicBezTo>
                  <a:pt x="102794" y="28528"/>
                  <a:pt x="63549" y="27687"/>
                  <a:pt x="53726" y="26492"/>
                </a:cubicBezTo>
                <a:cubicBezTo>
                  <a:pt x="43904" y="25297"/>
                  <a:pt x="62177" y="19634"/>
                  <a:pt x="53726" y="17997"/>
                </a:cubicBezTo>
                <a:cubicBezTo>
                  <a:pt x="45275" y="16360"/>
                  <a:pt x="9879" y="18085"/>
                  <a:pt x="3021" y="16669"/>
                </a:cubicBezTo>
                <a:cubicBezTo>
                  <a:pt x="-3837" y="15253"/>
                  <a:pt x="1959" y="10387"/>
                  <a:pt x="12578" y="9502"/>
                </a:cubicBezTo>
                <a:cubicBezTo>
                  <a:pt x="23197" y="8617"/>
                  <a:pt x="51691" y="12909"/>
                  <a:pt x="66734" y="11360"/>
                </a:cubicBezTo>
                <a:cubicBezTo>
                  <a:pt x="81777" y="9811"/>
                  <a:pt x="95139" y="1051"/>
                  <a:pt x="102838" y="210"/>
                </a:cubicBezTo>
                <a:cubicBezTo>
                  <a:pt x="110537" y="-631"/>
                  <a:pt x="111289" y="2157"/>
                  <a:pt x="112926" y="6316"/>
                </a:cubicBezTo>
                <a:cubicBezTo>
                  <a:pt x="114563" y="10475"/>
                  <a:pt x="122528" y="21802"/>
                  <a:pt x="112661" y="25165"/>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3"/>
          <p:cNvSpPr txBox="1">
            <a:spLocks noGrp="1"/>
          </p:cNvSpPr>
          <p:nvPr>
            <p:ph type="title"/>
          </p:nvPr>
        </p:nvSpPr>
        <p:spPr>
          <a:xfrm>
            <a:off x="125"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Questrial"/>
                <a:ea typeface="Questrial"/>
                <a:cs typeface="Questrial"/>
                <a:sym typeface="Questrial"/>
              </a:rPr>
              <a:t>02. Cách mạng công nghiệp lan sang các nước châu Âu và Mỹ</a:t>
            </a:r>
            <a:endParaRPr sz="2400">
              <a:latin typeface="Questrial"/>
              <a:ea typeface="Questrial"/>
              <a:cs typeface="Questrial"/>
              <a:sym typeface="Questrial"/>
            </a:endParaRPr>
          </a:p>
        </p:txBody>
      </p:sp>
      <p:sp>
        <p:nvSpPr>
          <p:cNvPr id="971" name="Google Shape;971;p33"/>
          <p:cNvSpPr txBox="1">
            <a:spLocks noGrp="1"/>
          </p:cNvSpPr>
          <p:nvPr>
            <p:ph type="subTitle" idx="4"/>
          </p:nvPr>
        </p:nvSpPr>
        <p:spPr>
          <a:xfrm>
            <a:off x="714184" y="1239650"/>
            <a:ext cx="2330400" cy="4119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dirty="0">
                <a:latin typeface="Questrial"/>
                <a:ea typeface="Questrial"/>
                <a:cs typeface="Questrial"/>
                <a:sym typeface="Questrial"/>
              </a:rPr>
              <a:t>- </a:t>
            </a:r>
            <a:r>
              <a:rPr lang="en" u="sng" dirty="0" err="1">
                <a:latin typeface="Questrial"/>
                <a:ea typeface="Questrial"/>
                <a:cs typeface="Questrial"/>
                <a:sym typeface="Questrial"/>
              </a:rPr>
              <a:t>Ở</a:t>
            </a:r>
            <a:r>
              <a:rPr lang="en" u="sng" dirty="0">
                <a:latin typeface="Questrial"/>
                <a:ea typeface="Questrial"/>
                <a:cs typeface="Questrial"/>
                <a:sym typeface="Questrial"/>
              </a:rPr>
              <a:t> Pháp</a:t>
            </a:r>
            <a:r>
              <a:rPr lang="en" dirty="0">
                <a:latin typeface="Questrial"/>
                <a:ea typeface="Questrial"/>
                <a:cs typeface="Questrial"/>
                <a:sym typeface="Questrial"/>
              </a:rPr>
              <a:t>:</a:t>
            </a:r>
            <a:endParaRPr dirty="0">
              <a:latin typeface="Questrial"/>
              <a:ea typeface="Questrial"/>
              <a:cs typeface="Questrial"/>
              <a:sym typeface="Questrial"/>
            </a:endParaRPr>
          </a:p>
        </p:txBody>
      </p:sp>
      <p:sp>
        <p:nvSpPr>
          <p:cNvPr id="972" name="Google Shape;972;p33"/>
          <p:cNvSpPr txBox="1">
            <a:spLocks noGrp="1"/>
          </p:cNvSpPr>
          <p:nvPr>
            <p:ph type="body" idx="1"/>
          </p:nvPr>
        </p:nvSpPr>
        <p:spPr>
          <a:xfrm>
            <a:off x="713225" y="1589400"/>
            <a:ext cx="2330400" cy="263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bắt</a:t>
            </a:r>
            <a:r>
              <a:rPr lang="en" dirty="0">
                <a:latin typeface="Questrial"/>
                <a:ea typeface="Questrial"/>
                <a:cs typeface="Questrial"/>
                <a:sym typeface="Questrial"/>
              </a:rPr>
              <a:t> </a:t>
            </a:r>
            <a:r>
              <a:rPr lang="en" dirty="0" err="1">
                <a:latin typeface="Questrial"/>
                <a:ea typeface="Questrial"/>
                <a:cs typeface="Questrial"/>
                <a:sym typeface="Questrial"/>
              </a:rPr>
              <a:t>đầu</a:t>
            </a:r>
            <a:r>
              <a:rPr lang="en" dirty="0">
                <a:latin typeface="Questrial"/>
                <a:ea typeface="Questrial"/>
                <a:cs typeface="Questrial"/>
                <a:sym typeface="Questrial"/>
              </a:rPr>
              <a:t> </a:t>
            </a:r>
            <a:r>
              <a:rPr lang="en" dirty="0" err="1">
                <a:latin typeface="Questrial"/>
                <a:ea typeface="Questrial"/>
                <a:cs typeface="Questrial"/>
                <a:sym typeface="Questrial"/>
              </a:rPr>
              <a:t>từ</a:t>
            </a:r>
            <a:r>
              <a:rPr lang="en" dirty="0">
                <a:latin typeface="Questrial"/>
                <a:ea typeface="Questrial"/>
                <a:cs typeface="Questrial"/>
                <a:sym typeface="Questrial"/>
              </a:rPr>
              <a:t> </a:t>
            </a:r>
            <a:r>
              <a:rPr lang="en" dirty="0" err="1">
                <a:latin typeface="Questrial"/>
                <a:ea typeface="Questrial"/>
                <a:cs typeface="Questrial"/>
                <a:sym typeface="Questrial"/>
              </a:rPr>
              <a:t>năm</a:t>
            </a:r>
            <a:r>
              <a:rPr lang="en" dirty="0">
                <a:latin typeface="Questrial"/>
                <a:ea typeface="Questrial"/>
                <a:cs typeface="Questrial"/>
                <a:sym typeface="Questrial"/>
              </a:rPr>
              <a:t> 1830, </a:t>
            </a:r>
            <a:r>
              <a:rPr lang="en" dirty="0" err="1">
                <a:latin typeface="Questrial"/>
                <a:ea typeface="Questrial"/>
                <a:cs typeface="Questrial"/>
                <a:sym typeface="Questrial"/>
              </a:rPr>
              <a:t>trước</a:t>
            </a:r>
            <a:r>
              <a:rPr lang="en" dirty="0">
                <a:latin typeface="Questrial"/>
                <a:ea typeface="Questrial"/>
                <a:cs typeface="Questrial"/>
                <a:sym typeface="Questrial"/>
              </a:rPr>
              <a:t> </a:t>
            </a:r>
            <a:r>
              <a:rPr lang="en" dirty="0" err="1">
                <a:latin typeface="Questrial"/>
                <a:ea typeface="Questrial"/>
                <a:cs typeface="Questrial"/>
                <a:sym typeface="Questrial"/>
              </a:rPr>
              <a:t>tiên</a:t>
            </a:r>
            <a:r>
              <a:rPr lang="en" dirty="0">
                <a:latin typeface="Questrial"/>
                <a:ea typeface="Questrial"/>
                <a:cs typeface="Questrial"/>
                <a:sym typeface="Questrial"/>
              </a:rPr>
              <a:t> </a:t>
            </a:r>
            <a:r>
              <a:rPr lang="en" dirty="0" err="1">
                <a:latin typeface="Questrial"/>
                <a:ea typeface="Questrial"/>
                <a:cs typeface="Questrial"/>
                <a:sym typeface="Questrial"/>
              </a:rPr>
              <a:t>trong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nhẹ</a:t>
            </a:r>
            <a:r>
              <a:rPr lang="en" dirty="0">
                <a:latin typeface="Questrial"/>
                <a:ea typeface="Questrial"/>
                <a:cs typeface="Questrial"/>
                <a:sym typeface="Questrial"/>
              </a:rPr>
              <a:t>, </a:t>
            </a:r>
            <a:r>
              <a:rPr lang="en" dirty="0" err="1">
                <a:latin typeface="Questrial"/>
                <a:ea typeface="Questrial"/>
                <a:cs typeface="Questrial"/>
                <a:sym typeface="Questrial"/>
              </a:rPr>
              <a:t>rồi</a:t>
            </a:r>
            <a:r>
              <a:rPr lang="en" dirty="0">
                <a:latin typeface="Questrial"/>
                <a:ea typeface="Questrial"/>
                <a:cs typeface="Questrial"/>
                <a:sym typeface="Questrial"/>
              </a:rPr>
              <a:t> </a:t>
            </a:r>
            <a:r>
              <a:rPr lang="en" dirty="0" err="1">
                <a:latin typeface="Questrial"/>
                <a:ea typeface="Questrial"/>
                <a:cs typeface="Questrial"/>
                <a:sym typeface="Questrial"/>
              </a:rPr>
              <a:t>lan</a:t>
            </a:r>
            <a:r>
              <a:rPr lang="en" dirty="0">
                <a:latin typeface="Questrial"/>
                <a:ea typeface="Questrial"/>
                <a:cs typeface="Questrial"/>
                <a:sym typeface="Questrial"/>
              </a:rPr>
              <a:t> sang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nặng</a:t>
            </a:r>
            <a:r>
              <a:rPr lang="en" dirty="0">
                <a:latin typeface="Questrial"/>
                <a:ea typeface="Questrial"/>
                <a:cs typeface="Questrial"/>
                <a:sym typeface="Questrial"/>
              </a:rPr>
              <a:t> </a:t>
            </a:r>
            <a:r>
              <a:rPr lang="en" dirty="0" err="1">
                <a:latin typeface="Questrial"/>
                <a:ea typeface="Questrial"/>
                <a:cs typeface="Questrial"/>
                <a:sym typeface="Questrial"/>
              </a:rPr>
              <a:t>vào</a:t>
            </a:r>
            <a:r>
              <a:rPr lang="en" dirty="0">
                <a:latin typeface="Questrial"/>
                <a:ea typeface="Questrial"/>
                <a:cs typeface="Questrial"/>
                <a:sym typeface="Questrial"/>
              </a:rPr>
              <a:t> </a:t>
            </a:r>
            <a:r>
              <a:rPr lang="en" dirty="0" err="1">
                <a:latin typeface="Questrial"/>
                <a:ea typeface="Questrial"/>
                <a:cs typeface="Questrial"/>
                <a:sym typeface="Questrial"/>
              </a:rPr>
              <a:t>những</a:t>
            </a:r>
            <a:r>
              <a:rPr lang="en" dirty="0">
                <a:latin typeface="Questrial"/>
                <a:ea typeface="Questrial"/>
                <a:cs typeface="Questrial"/>
                <a:sym typeface="Questrial"/>
              </a:rPr>
              <a:t> </a:t>
            </a:r>
            <a:r>
              <a:rPr lang="en" dirty="0" err="1">
                <a:latin typeface="Questrial"/>
                <a:ea typeface="Questrial"/>
                <a:cs typeface="Questrial"/>
                <a:sym typeface="Questrial"/>
              </a:rPr>
              <a:t>năm</a:t>
            </a:r>
            <a:r>
              <a:rPr lang="en" dirty="0">
                <a:latin typeface="Questrial"/>
                <a:ea typeface="Questrial"/>
                <a:cs typeface="Questrial"/>
                <a:sym typeface="Questrial"/>
              </a:rPr>
              <a:t> 1850 - 1870.</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Kinh </a:t>
            </a:r>
            <a:r>
              <a:rPr lang="en" dirty="0" err="1">
                <a:latin typeface="Questrial"/>
                <a:ea typeface="Questrial"/>
                <a:cs typeface="Questrial"/>
                <a:sym typeface="Questrial"/>
              </a:rPr>
              <a:t>tế</a:t>
            </a:r>
            <a:r>
              <a:rPr lang="en" dirty="0">
                <a:latin typeface="Questrial"/>
                <a:ea typeface="Questrial"/>
                <a:cs typeface="Questrial"/>
                <a:sym typeface="Questrial"/>
              </a:rPr>
              <a:t> Pháp </a:t>
            </a:r>
            <a:r>
              <a:rPr lang="en" dirty="0" err="1">
                <a:latin typeface="Questrial"/>
                <a:ea typeface="Questrial"/>
                <a:cs typeface="Questrial"/>
                <a:sym typeface="Questrial"/>
              </a:rPr>
              <a:t>nhanh</a:t>
            </a:r>
            <a:r>
              <a:rPr lang="en" dirty="0">
                <a:latin typeface="Questrial"/>
                <a:ea typeface="Questrial"/>
                <a:cs typeface="Questrial"/>
                <a:sym typeface="Questrial"/>
              </a:rPr>
              <a:t> </a:t>
            </a:r>
            <a:r>
              <a:rPr lang="en" dirty="0" err="1">
                <a:latin typeface="Questrial"/>
                <a:ea typeface="Questrial"/>
                <a:cs typeface="Questrial"/>
                <a:sym typeface="Questrial"/>
              </a:rPr>
              <a:t>chóng</a:t>
            </a:r>
            <a:r>
              <a:rPr lang="en" dirty="0">
                <a:latin typeface="Questrial"/>
                <a:ea typeface="Questrial"/>
                <a:cs typeface="Questrial"/>
                <a:sym typeface="Questrial"/>
              </a:rPr>
              <a:t> </a:t>
            </a:r>
            <a:r>
              <a:rPr lang="en" dirty="0" err="1">
                <a:latin typeface="Questrial"/>
                <a:ea typeface="Questrial"/>
                <a:cs typeface="Questrial"/>
                <a:sym typeface="Questrial"/>
              </a:rPr>
              <a:t>phát</a:t>
            </a:r>
            <a:r>
              <a:rPr lang="en" dirty="0">
                <a:latin typeface="Questrial"/>
                <a:ea typeface="Questrial"/>
                <a:cs typeface="Questrial"/>
                <a:sym typeface="Questrial"/>
              </a:rPr>
              <a:t> </a:t>
            </a:r>
            <a:r>
              <a:rPr lang="en" dirty="0" err="1">
                <a:latin typeface="Questrial"/>
                <a:ea typeface="Questrial"/>
                <a:cs typeface="Questrial"/>
                <a:sym typeface="Questrial"/>
              </a:rPr>
              <a:t>triển</a:t>
            </a:r>
            <a:r>
              <a:rPr lang="en" dirty="0">
                <a:latin typeface="Questrial"/>
                <a:ea typeface="Questrial"/>
                <a:cs typeface="Questrial"/>
                <a:sym typeface="Questrial"/>
              </a:rPr>
              <a:t>, </a:t>
            </a:r>
            <a:r>
              <a:rPr lang="en" dirty="0" err="1">
                <a:latin typeface="Questrial"/>
                <a:ea typeface="Questrial"/>
                <a:cs typeface="Questrial"/>
                <a:sym typeface="Questrial"/>
              </a:rPr>
              <a:t>đứng</a:t>
            </a:r>
            <a:r>
              <a:rPr lang="en" dirty="0">
                <a:latin typeface="Questrial"/>
                <a:ea typeface="Questrial"/>
                <a:cs typeface="Questrial"/>
                <a:sym typeface="Questrial"/>
              </a:rPr>
              <a:t> </a:t>
            </a:r>
            <a:r>
              <a:rPr lang="en" dirty="0" err="1">
                <a:latin typeface="Questrial"/>
                <a:ea typeface="Questrial"/>
                <a:cs typeface="Questrial"/>
                <a:sym typeface="Questrial"/>
              </a:rPr>
              <a:t>thứ</a:t>
            </a:r>
            <a:r>
              <a:rPr lang="en" dirty="0">
                <a:latin typeface="Questrial"/>
                <a:ea typeface="Questrial"/>
                <a:cs typeface="Questrial"/>
                <a:sym typeface="Questrial"/>
              </a:rPr>
              <a:t> </a:t>
            </a:r>
            <a:r>
              <a:rPr lang="en" dirty="0" err="1">
                <a:latin typeface="Questrial"/>
                <a:ea typeface="Questrial"/>
                <a:cs typeface="Questrial"/>
                <a:sym typeface="Questrial"/>
              </a:rPr>
              <a:t>hai</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giới</a:t>
            </a:r>
            <a:r>
              <a:rPr lang="en" dirty="0">
                <a:latin typeface="Questrial"/>
                <a:ea typeface="Questrial"/>
                <a:cs typeface="Questrial"/>
                <a:sym typeface="Questrial"/>
              </a:rPr>
              <a:t> (</a:t>
            </a:r>
            <a:r>
              <a:rPr lang="en" dirty="0" err="1">
                <a:latin typeface="Questrial"/>
                <a:ea typeface="Questrial"/>
                <a:cs typeface="Questrial"/>
                <a:sym typeface="Questrial"/>
              </a:rPr>
              <a:t>sau</a:t>
            </a:r>
            <a:r>
              <a:rPr lang="en" dirty="0">
                <a:latin typeface="Questrial"/>
                <a:ea typeface="Questrial"/>
                <a:cs typeface="Questrial"/>
                <a:sym typeface="Questrial"/>
              </a:rPr>
              <a:t> Anh).</a:t>
            </a:r>
            <a:endParaRPr dirty="0">
              <a:latin typeface="Questrial"/>
              <a:ea typeface="Questrial"/>
              <a:cs typeface="Questrial"/>
              <a:sym typeface="Questrial"/>
            </a:endParaRPr>
          </a:p>
        </p:txBody>
      </p:sp>
      <p:sp>
        <p:nvSpPr>
          <p:cNvPr id="973" name="Google Shape;973;p33"/>
          <p:cNvSpPr txBox="1">
            <a:spLocks noGrp="1"/>
          </p:cNvSpPr>
          <p:nvPr>
            <p:ph type="body" idx="2"/>
          </p:nvPr>
        </p:nvSpPr>
        <p:spPr>
          <a:xfrm>
            <a:off x="6100151" y="1589400"/>
            <a:ext cx="2331300" cy="263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Quá</a:t>
            </a:r>
            <a:r>
              <a:rPr lang="en" dirty="0">
                <a:latin typeface="Questrial"/>
                <a:ea typeface="Questrial"/>
                <a:cs typeface="Questrial"/>
                <a:sym typeface="Questrial"/>
              </a:rPr>
              <a:t> </a:t>
            </a:r>
            <a:r>
              <a:rPr lang="en" dirty="0" err="1">
                <a:latin typeface="Questrial"/>
                <a:ea typeface="Questrial"/>
                <a:cs typeface="Questrial"/>
                <a:sym typeface="Questrial"/>
              </a:rPr>
              <a:t>trình</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hóa</a:t>
            </a:r>
            <a:r>
              <a:rPr lang="en" dirty="0">
                <a:latin typeface="Questrial"/>
                <a:ea typeface="Questrial"/>
                <a:cs typeface="Questrial"/>
                <a:sym typeface="Questrial"/>
              </a:rPr>
              <a:t> </a:t>
            </a:r>
            <a:r>
              <a:rPr lang="en" dirty="0" err="1">
                <a:latin typeface="Questrial"/>
                <a:ea typeface="Questrial"/>
                <a:cs typeface="Questrial"/>
                <a:sym typeface="Questrial"/>
              </a:rPr>
              <a:t>diễn</a:t>
            </a:r>
            <a:r>
              <a:rPr lang="en" dirty="0">
                <a:latin typeface="Questrial"/>
                <a:ea typeface="Questrial"/>
                <a:cs typeface="Questrial"/>
                <a:sym typeface="Questrial"/>
              </a:rPr>
              <a:t> </a:t>
            </a:r>
            <a:r>
              <a:rPr lang="en" dirty="0" err="1">
                <a:latin typeface="Questrial"/>
                <a:ea typeface="Questrial"/>
                <a:cs typeface="Questrial"/>
                <a:sym typeface="Questrial"/>
              </a:rPr>
              <a:t>ra</a:t>
            </a:r>
            <a:r>
              <a:rPr lang="en" dirty="0">
                <a:latin typeface="Questrial"/>
                <a:ea typeface="Questrial"/>
                <a:cs typeface="Questrial"/>
                <a:sym typeface="Questrial"/>
              </a:rPr>
              <a:t> </a:t>
            </a:r>
            <a:r>
              <a:rPr lang="en" dirty="0" err="1">
                <a:latin typeface="Questrial"/>
                <a:ea typeface="Questrial"/>
                <a:cs typeface="Questrial"/>
                <a:sym typeface="Questrial"/>
              </a:rPr>
              <a:t>khá</a:t>
            </a:r>
            <a:r>
              <a:rPr lang="en" dirty="0">
                <a:latin typeface="Questrial"/>
                <a:ea typeface="Questrial"/>
                <a:cs typeface="Questrial"/>
                <a:sym typeface="Questrial"/>
              </a:rPr>
              <a:t> </a:t>
            </a:r>
            <a:r>
              <a:rPr lang="en" dirty="0" err="1">
                <a:latin typeface="Questrial"/>
                <a:ea typeface="Questrial"/>
                <a:cs typeface="Questrial"/>
                <a:sym typeface="Questrial"/>
              </a:rPr>
              <a:t>sớm</a:t>
            </a:r>
            <a:r>
              <a:rPr lang="en" dirty="0">
                <a:latin typeface="Questrial"/>
                <a:ea typeface="Questrial"/>
                <a:cs typeface="Questrial"/>
                <a:sym typeface="Questrial"/>
              </a:rPr>
              <a:t>, </a:t>
            </a:r>
            <a:r>
              <a:rPr lang="en" dirty="0" err="1">
                <a:latin typeface="Questrial"/>
                <a:ea typeface="Questrial"/>
                <a:cs typeface="Questrial"/>
                <a:sym typeface="Questrial"/>
              </a:rPr>
              <a:t>bắt</a:t>
            </a:r>
            <a:r>
              <a:rPr lang="en" dirty="0">
                <a:latin typeface="Questrial"/>
                <a:ea typeface="Questrial"/>
                <a:cs typeface="Questrial"/>
                <a:sym typeface="Questrial"/>
              </a:rPr>
              <a:t> </a:t>
            </a:r>
            <a:r>
              <a:rPr lang="en" dirty="0" err="1">
                <a:latin typeface="Questrial"/>
                <a:ea typeface="Questrial"/>
                <a:cs typeface="Questrial"/>
                <a:sym typeface="Questrial"/>
              </a:rPr>
              <a:t>đầu</a:t>
            </a:r>
            <a:r>
              <a:rPr lang="en" dirty="0">
                <a:latin typeface="Questrial"/>
                <a:ea typeface="Questrial"/>
                <a:cs typeface="Questrial"/>
                <a:sym typeface="Questrial"/>
              </a:rPr>
              <a:t> </a:t>
            </a:r>
            <a:r>
              <a:rPr lang="en" dirty="0" err="1">
                <a:latin typeface="Questrial"/>
                <a:ea typeface="Questrial"/>
                <a:cs typeface="Questrial"/>
                <a:sym typeface="Questrial"/>
              </a:rPr>
              <a:t>từ</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nhẹ</a:t>
            </a:r>
            <a:r>
              <a:rPr lang="en" dirty="0">
                <a:latin typeface="Questrial"/>
                <a:ea typeface="Questrial"/>
                <a:cs typeface="Questrial"/>
                <a:sym typeface="Questrial"/>
              </a:rPr>
              <a:t>.</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Công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đường</a:t>
            </a:r>
            <a:r>
              <a:rPr lang="en" dirty="0">
                <a:latin typeface="Questrial"/>
                <a:ea typeface="Questrial"/>
                <a:cs typeface="Questrial"/>
                <a:sym typeface="Questrial"/>
              </a:rPr>
              <a:t> </a:t>
            </a:r>
            <a:r>
              <a:rPr lang="en" dirty="0" err="1">
                <a:latin typeface="Questrial"/>
                <a:ea typeface="Questrial"/>
                <a:cs typeface="Questrial"/>
                <a:sym typeface="Questrial"/>
              </a:rPr>
              <a:t>sắt</a:t>
            </a:r>
            <a:r>
              <a:rPr lang="en" dirty="0">
                <a:latin typeface="Questrial"/>
                <a:ea typeface="Questrial"/>
                <a:cs typeface="Questrial"/>
                <a:sym typeface="Questrial"/>
              </a:rPr>
              <a:t>, </a:t>
            </a:r>
            <a:r>
              <a:rPr lang="en" dirty="0" err="1">
                <a:latin typeface="Questrial"/>
                <a:ea typeface="Questrial"/>
                <a:cs typeface="Questrial"/>
                <a:sym typeface="Questrial"/>
              </a:rPr>
              <a:t>khai</a:t>
            </a:r>
            <a:r>
              <a:rPr lang="en" dirty="0">
                <a:latin typeface="Questrial"/>
                <a:ea typeface="Questrial"/>
                <a:cs typeface="Questrial"/>
                <a:sym typeface="Questrial"/>
              </a:rPr>
              <a:t> </a:t>
            </a:r>
            <a:r>
              <a:rPr lang="en" dirty="0" err="1">
                <a:latin typeface="Questrial"/>
                <a:ea typeface="Questrial"/>
                <a:cs typeface="Questrial"/>
                <a:sym typeface="Questrial"/>
              </a:rPr>
              <a:t>mỏ</a:t>
            </a:r>
            <a:r>
              <a:rPr lang="en" dirty="0">
                <a:latin typeface="Questrial"/>
                <a:ea typeface="Questrial"/>
                <a:cs typeface="Questrial"/>
                <a:sym typeface="Questrial"/>
              </a:rPr>
              <a:t>, </a:t>
            </a:r>
            <a:r>
              <a:rPr lang="en" dirty="0" err="1">
                <a:latin typeface="Questrial"/>
                <a:ea typeface="Questrial"/>
                <a:cs typeface="Questrial"/>
                <a:sym typeface="Questrial"/>
              </a:rPr>
              <a:t>luyện</a:t>
            </a:r>
            <a:r>
              <a:rPr lang="en" dirty="0">
                <a:latin typeface="Questrial"/>
                <a:ea typeface="Questrial"/>
                <a:cs typeface="Questrial"/>
                <a:sym typeface="Questrial"/>
              </a:rPr>
              <a:t> </a:t>
            </a:r>
            <a:r>
              <a:rPr lang="en" dirty="0" err="1">
                <a:latin typeface="Questrial"/>
                <a:ea typeface="Questrial"/>
                <a:cs typeface="Questrial"/>
                <a:sym typeface="Questrial"/>
              </a:rPr>
              <a:t>kim</a:t>
            </a:r>
            <a:r>
              <a:rPr lang="en" dirty="0">
                <a:latin typeface="Questrial"/>
                <a:ea typeface="Questrial"/>
                <a:cs typeface="Questrial"/>
                <a:sym typeface="Questrial"/>
              </a:rPr>
              <a:t>, </a:t>
            </a:r>
            <a:r>
              <a:rPr lang="en" dirty="0" err="1">
                <a:latin typeface="Questrial"/>
                <a:ea typeface="Questrial"/>
                <a:cs typeface="Questrial"/>
                <a:sym typeface="Questrial"/>
              </a:rPr>
              <a:t>đóng</a:t>
            </a:r>
            <a:r>
              <a:rPr lang="en" dirty="0">
                <a:latin typeface="Questrial"/>
                <a:ea typeface="Questrial"/>
                <a:cs typeface="Questrial"/>
                <a:sym typeface="Questrial"/>
              </a:rPr>
              <a:t> </a:t>
            </a:r>
            <a:r>
              <a:rPr lang="en" dirty="0" err="1">
                <a:latin typeface="Questrial"/>
                <a:ea typeface="Questrial"/>
                <a:cs typeface="Questrial"/>
                <a:sym typeface="Questrial"/>
              </a:rPr>
              <a:t>tàu</a:t>
            </a:r>
            <a:r>
              <a:rPr lang="en" dirty="0">
                <a:latin typeface="Questrial"/>
                <a:ea typeface="Questrial"/>
                <a:cs typeface="Questrial"/>
                <a:sym typeface="Questrial"/>
              </a:rPr>
              <a:t>,... </a:t>
            </a:r>
            <a:r>
              <a:rPr lang="en" dirty="0" err="1">
                <a:latin typeface="Questrial"/>
                <a:ea typeface="Questrial"/>
                <a:cs typeface="Questrial"/>
                <a:sym typeface="Questrial"/>
              </a:rPr>
              <a:t>rất</a:t>
            </a:r>
            <a:r>
              <a:rPr lang="en" dirty="0">
                <a:latin typeface="Questrial"/>
                <a:ea typeface="Questrial"/>
                <a:cs typeface="Questrial"/>
                <a:sym typeface="Questrial"/>
              </a:rPr>
              <a:t> </a:t>
            </a:r>
            <a:r>
              <a:rPr lang="en" dirty="0" err="1">
                <a:latin typeface="Questrial"/>
                <a:ea typeface="Questrial"/>
                <a:cs typeface="Questrial"/>
                <a:sym typeface="Questrial"/>
              </a:rPr>
              <a:t>phát</a:t>
            </a:r>
            <a:r>
              <a:rPr lang="en" dirty="0">
                <a:latin typeface="Questrial"/>
                <a:ea typeface="Questrial"/>
                <a:cs typeface="Questrial"/>
                <a:sym typeface="Questrial"/>
              </a:rPr>
              <a:t> </a:t>
            </a:r>
            <a:r>
              <a:rPr lang="en" dirty="0" err="1">
                <a:latin typeface="Questrial"/>
                <a:ea typeface="Questrial"/>
                <a:cs typeface="Questrial"/>
                <a:sym typeface="Questrial"/>
              </a:rPr>
              <a:t>triển</a:t>
            </a:r>
            <a:r>
              <a:rPr lang="en" dirty="0">
                <a:latin typeface="Questrial"/>
                <a:ea typeface="Questrial"/>
                <a:cs typeface="Questrial"/>
                <a:sym typeface="Questrial"/>
              </a:rPr>
              <a:t>.</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Đến</a:t>
            </a:r>
            <a:r>
              <a:rPr lang="en" dirty="0">
                <a:latin typeface="Questrial"/>
                <a:ea typeface="Questrial"/>
                <a:cs typeface="Questrial"/>
                <a:sym typeface="Questrial"/>
              </a:rPr>
              <a:t> </a:t>
            </a:r>
            <a:r>
              <a:rPr lang="en" dirty="0" err="1">
                <a:latin typeface="Questrial"/>
                <a:ea typeface="Questrial"/>
                <a:cs typeface="Questrial"/>
                <a:sym typeface="Questrial"/>
              </a:rPr>
              <a:t>giữa</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kỉ</a:t>
            </a:r>
            <a:r>
              <a:rPr lang="en" dirty="0">
                <a:latin typeface="Questrial"/>
                <a:ea typeface="Questrial"/>
                <a:cs typeface="Questrial"/>
                <a:sym typeface="Questrial"/>
              </a:rPr>
              <a:t> XIX,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Mỹ</a:t>
            </a:r>
            <a:r>
              <a:rPr lang="en" dirty="0">
                <a:latin typeface="Questrial"/>
                <a:ea typeface="Questrial"/>
                <a:cs typeface="Questrial"/>
                <a:sym typeface="Questrial"/>
              </a:rPr>
              <a:t> </a:t>
            </a:r>
            <a:r>
              <a:rPr lang="en" dirty="0" err="1">
                <a:latin typeface="Questrial"/>
                <a:ea typeface="Questrial"/>
                <a:cs typeface="Questrial"/>
                <a:sym typeface="Questrial"/>
              </a:rPr>
              <a:t>đã</a:t>
            </a:r>
            <a:r>
              <a:rPr lang="en" dirty="0">
                <a:latin typeface="Questrial"/>
                <a:ea typeface="Questrial"/>
                <a:cs typeface="Questrial"/>
                <a:sym typeface="Questrial"/>
              </a:rPr>
              <a:t> </a:t>
            </a:r>
            <a:r>
              <a:rPr lang="en" dirty="0" err="1">
                <a:latin typeface="Questrial"/>
                <a:ea typeface="Questrial"/>
                <a:cs typeface="Questrial"/>
                <a:sym typeface="Questrial"/>
              </a:rPr>
              <a:t>đứng</a:t>
            </a:r>
            <a:r>
              <a:rPr lang="en" dirty="0">
                <a:latin typeface="Questrial"/>
                <a:ea typeface="Questrial"/>
                <a:cs typeface="Questrial"/>
                <a:sym typeface="Questrial"/>
              </a:rPr>
              <a:t> </a:t>
            </a:r>
            <a:r>
              <a:rPr lang="en" dirty="0" err="1">
                <a:latin typeface="Questrial"/>
                <a:ea typeface="Questrial"/>
                <a:cs typeface="Questrial"/>
                <a:sym typeface="Questrial"/>
              </a:rPr>
              <a:t>hàng</a:t>
            </a:r>
            <a:r>
              <a:rPr lang="en" dirty="0">
                <a:latin typeface="Questrial"/>
                <a:ea typeface="Questrial"/>
                <a:cs typeface="Questrial"/>
                <a:sym typeface="Questrial"/>
              </a:rPr>
              <a:t> </a:t>
            </a:r>
            <a:r>
              <a:rPr lang="en" dirty="0" err="1">
                <a:latin typeface="Questrial"/>
                <a:ea typeface="Questrial"/>
                <a:cs typeface="Questrial"/>
                <a:sym typeface="Questrial"/>
              </a:rPr>
              <a:t>thứ</a:t>
            </a:r>
            <a:r>
              <a:rPr lang="en" dirty="0">
                <a:latin typeface="Questrial"/>
                <a:ea typeface="Questrial"/>
                <a:cs typeface="Questrial"/>
                <a:sym typeface="Questrial"/>
              </a:rPr>
              <a:t> </a:t>
            </a:r>
            <a:r>
              <a:rPr lang="en" dirty="0" err="1">
                <a:latin typeface="Questrial"/>
                <a:ea typeface="Questrial"/>
                <a:cs typeface="Questrial"/>
                <a:sym typeface="Questrial"/>
              </a:rPr>
              <a:t>tư</a:t>
            </a:r>
            <a:r>
              <a:rPr lang="en" dirty="0">
                <a:latin typeface="Questrial"/>
                <a:ea typeface="Questrial"/>
                <a:cs typeface="Questrial"/>
                <a:sym typeface="Questrial"/>
              </a:rPr>
              <a:t> </a:t>
            </a:r>
            <a:r>
              <a:rPr lang="en" dirty="0" err="1">
                <a:latin typeface="Questrial"/>
                <a:ea typeface="Questrial"/>
                <a:cs typeface="Questrial"/>
                <a:sym typeface="Questrial"/>
              </a:rPr>
              <a:t>trên</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giới</a:t>
            </a:r>
            <a:r>
              <a:rPr lang="en" dirty="0">
                <a:latin typeface="Questrial"/>
                <a:ea typeface="Questrial"/>
                <a:cs typeface="Questrial"/>
                <a:sym typeface="Questrial"/>
              </a:rPr>
              <a:t> </a:t>
            </a:r>
            <a:r>
              <a:rPr lang="en" dirty="0" err="1">
                <a:latin typeface="Questrial"/>
                <a:ea typeface="Questrial"/>
                <a:cs typeface="Questrial"/>
                <a:sym typeface="Questrial"/>
              </a:rPr>
              <a:t>về</a:t>
            </a:r>
            <a:r>
              <a:rPr lang="en" dirty="0">
                <a:latin typeface="Questrial"/>
                <a:ea typeface="Questrial"/>
                <a:cs typeface="Questrial"/>
                <a:sym typeface="Questrial"/>
              </a:rPr>
              <a:t> </a:t>
            </a:r>
            <a:r>
              <a:rPr lang="en" dirty="0" err="1">
                <a:latin typeface="Questrial"/>
                <a:ea typeface="Questrial"/>
                <a:cs typeface="Questrial"/>
                <a:sym typeface="Questrial"/>
              </a:rPr>
              <a:t>giá</a:t>
            </a:r>
            <a:r>
              <a:rPr lang="en" dirty="0">
                <a:latin typeface="Questrial"/>
                <a:ea typeface="Questrial"/>
                <a:cs typeface="Questrial"/>
                <a:sym typeface="Questrial"/>
              </a:rPr>
              <a:t> </a:t>
            </a:r>
            <a:r>
              <a:rPr lang="en" dirty="0" err="1">
                <a:latin typeface="Questrial"/>
                <a:ea typeface="Questrial"/>
                <a:cs typeface="Questrial"/>
                <a:sym typeface="Questrial"/>
              </a:rPr>
              <a:t>trị</a:t>
            </a:r>
            <a:r>
              <a:rPr lang="en" dirty="0">
                <a:latin typeface="Questrial"/>
                <a:ea typeface="Questrial"/>
                <a:cs typeface="Questrial"/>
                <a:sym typeface="Questrial"/>
              </a:rPr>
              <a:t> </a:t>
            </a:r>
            <a:r>
              <a:rPr lang="en" dirty="0" err="1">
                <a:latin typeface="Questrial"/>
                <a:ea typeface="Questrial"/>
                <a:cs typeface="Questrial"/>
                <a:sym typeface="Questrial"/>
              </a:rPr>
              <a:t>sản</a:t>
            </a:r>
            <a:r>
              <a:rPr lang="en" dirty="0">
                <a:latin typeface="Questrial"/>
                <a:ea typeface="Questrial"/>
                <a:cs typeface="Questrial"/>
                <a:sym typeface="Questrial"/>
              </a:rPr>
              <a:t> </a:t>
            </a:r>
            <a:r>
              <a:rPr lang="en" dirty="0" err="1">
                <a:latin typeface="Questrial"/>
                <a:ea typeface="Questrial"/>
                <a:cs typeface="Questrial"/>
                <a:sym typeface="Questrial"/>
              </a:rPr>
              <a:t>xuất</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sau</a:t>
            </a:r>
            <a:r>
              <a:rPr lang="en" dirty="0">
                <a:latin typeface="Questrial"/>
                <a:ea typeface="Questrial"/>
                <a:cs typeface="Questrial"/>
                <a:sym typeface="Questrial"/>
              </a:rPr>
              <a:t> Anh, Pháp, Đức).</a:t>
            </a:r>
            <a:endParaRPr dirty="0">
              <a:latin typeface="Questrial"/>
              <a:ea typeface="Questrial"/>
              <a:cs typeface="Questrial"/>
              <a:sym typeface="Questrial"/>
            </a:endParaRPr>
          </a:p>
        </p:txBody>
      </p:sp>
      <p:sp>
        <p:nvSpPr>
          <p:cNvPr id="974" name="Google Shape;974;p33"/>
          <p:cNvSpPr txBox="1">
            <a:spLocks noGrp="1"/>
          </p:cNvSpPr>
          <p:nvPr>
            <p:ph type="body" idx="3"/>
          </p:nvPr>
        </p:nvSpPr>
        <p:spPr>
          <a:xfrm>
            <a:off x="3406350" y="1589400"/>
            <a:ext cx="2331300" cy="263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Cách</a:t>
            </a:r>
            <a:r>
              <a:rPr lang="en" dirty="0">
                <a:latin typeface="Questrial"/>
                <a:ea typeface="Questrial"/>
                <a:cs typeface="Questrial"/>
                <a:sym typeface="Questrial"/>
              </a:rPr>
              <a:t> </a:t>
            </a:r>
            <a:r>
              <a:rPr lang="en" dirty="0" err="1">
                <a:latin typeface="Questrial"/>
                <a:ea typeface="Questrial"/>
                <a:cs typeface="Questrial"/>
                <a:sym typeface="Questrial"/>
              </a:rPr>
              <a:t>mạng</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bắt</a:t>
            </a:r>
            <a:r>
              <a:rPr lang="en" dirty="0">
                <a:latin typeface="Questrial"/>
                <a:ea typeface="Questrial"/>
                <a:cs typeface="Questrial"/>
                <a:sym typeface="Questrial"/>
              </a:rPr>
              <a:t> </a:t>
            </a:r>
            <a:r>
              <a:rPr lang="en" dirty="0" err="1">
                <a:latin typeface="Questrial"/>
                <a:ea typeface="Questrial"/>
                <a:cs typeface="Questrial"/>
                <a:sym typeface="Questrial"/>
              </a:rPr>
              <a:t>đầu</a:t>
            </a:r>
            <a:r>
              <a:rPr lang="en" dirty="0">
                <a:latin typeface="Questrial"/>
                <a:ea typeface="Questrial"/>
                <a:cs typeface="Questrial"/>
                <a:sym typeface="Questrial"/>
              </a:rPr>
              <a:t> </a:t>
            </a:r>
            <a:r>
              <a:rPr lang="en" dirty="0" err="1">
                <a:latin typeface="Questrial"/>
                <a:ea typeface="Questrial"/>
                <a:cs typeface="Questrial"/>
                <a:sym typeface="Questrial"/>
              </a:rPr>
              <a:t>từ</a:t>
            </a:r>
            <a:r>
              <a:rPr lang="en" dirty="0">
                <a:latin typeface="Questrial"/>
                <a:ea typeface="Questrial"/>
                <a:cs typeface="Questrial"/>
                <a:sym typeface="Questrial"/>
              </a:rPr>
              <a:t> </a:t>
            </a:r>
            <a:r>
              <a:rPr lang="en" dirty="0" err="1">
                <a:latin typeface="Questrial"/>
                <a:ea typeface="Questrial"/>
                <a:cs typeface="Questrial"/>
                <a:sym typeface="Questrial"/>
              </a:rPr>
              <a:t>những</a:t>
            </a:r>
            <a:r>
              <a:rPr lang="en" dirty="0">
                <a:latin typeface="Questrial"/>
                <a:ea typeface="Questrial"/>
                <a:cs typeface="Questrial"/>
                <a:sym typeface="Questrial"/>
              </a:rPr>
              <a:t> </a:t>
            </a:r>
            <a:r>
              <a:rPr lang="en" dirty="0" err="1">
                <a:latin typeface="Questrial"/>
                <a:ea typeface="Questrial"/>
                <a:cs typeface="Questrial"/>
                <a:sym typeface="Questrial"/>
              </a:rPr>
              <a:t>năm</a:t>
            </a:r>
            <a:r>
              <a:rPr lang="en" dirty="0">
                <a:latin typeface="Questrial"/>
                <a:ea typeface="Questrial"/>
                <a:cs typeface="Questrial"/>
                <a:sym typeface="Questrial"/>
              </a:rPr>
              <a:t> 40 </a:t>
            </a:r>
            <a:r>
              <a:rPr lang="en" dirty="0" err="1">
                <a:latin typeface="Questrial"/>
                <a:ea typeface="Questrial"/>
                <a:cs typeface="Questrial"/>
                <a:sym typeface="Questrial"/>
              </a:rPr>
              <a:t>của</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kỉ</a:t>
            </a:r>
            <a:r>
              <a:rPr lang="en" dirty="0">
                <a:latin typeface="Questrial"/>
                <a:ea typeface="Questrial"/>
                <a:cs typeface="Questrial"/>
                <a:sym typeface="Questrial"/>
              </a:rPr>
              <a:t> XIX,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 </a:t>
            </a:r>
            <a:r>
              <a:rPr lang="en" dirty="0" err="1">
                <a:latin typeface="Questrial"/>
                <a:ea typeface="Questrial"/>
                <a:cs typeface="Questrial"/>
                <a:sym typeface="Questrial"/>
              </a:rPr>
              <a:t>luyện</a:t>
            </a:r>
            <a:r>
              <a:rPr lang="en" dirty="0">
                <a:latin typeface="Questrial"/>
                <a:ea typeface="Questrial"/>
                <a:cs typeface="Questrial"/>
                <a:sym typeface="Questrial"/>
              </a:rPr>
              <a:t> </a:t>
            </a:r>
            <a:r>
              <a:rPr lang="en" dirty="0" err="1">
                <a:latin typeface="Questrial"/>
                <a:ea typeface="Questrial"/>
                <a:cs typeface="Questrial"/>
                <a:sym typeface="Questrial"/>
              </a:rPr>
              <a:t>kim</a:t>
            </a:r>
            <a:r>
              <a:rPr lang="en" dirty="0">
                <a:latin typeface="Questrial"/>
                <a:ea typeface="Questrial"/>
                <a:cs typeface="Questrial"/>
                <a:sym typeface="Questrial"/>
              </a:rPr>
              <a:t>, </a:t>
            </a:r>
            <a:r>
              <a:rPr lang="en" dirty="0" err="1">
                <a:latin typeface="Questrial"/>
                <a:ea typeface="Questrial"/>
                <a:cs typeface="Questrial"/>
                <a:sym typeface="Questrial"/>
              </a:rPr>
              <a:t>hóa</a:t>
            </a:r>
            <a:r>
              <a:rPr lang="en" dirty="0">
                <a:latin typeface="Questrial"/>
                <a:ea typeface="Questrial"/>
                <a:cs typeface="Questrial"/>
                <a:sym typeface="Questrial"/>
              </a:rPr>
              <a:t> </a:t>
            </a:r>
            <a:r>
              <a:rPr lang="en" dirty="0" err="1">
                <a:latin typeface="Questrial"/>
                <a:ea typeface="Questrial"/>
                <a:cs typeface="Questrial"/>
                <a:sym typeface="Questrial"/>
              </a:rPr>
              <a:t>chất</a:t>
            </a:r>
            <a:r>
              <a:rPr lang="en" dirty="0">
                <a:latin typeface="Questrial"/>
                <a:ea typeface="Questrial"/>
                <a:cs typeface="Questrial"/>
                <a:sym typeface="Questrial"/>
              </a:rPr>
              <a:t> </a:t>
            </a:r>
            <a:r>
              <a:rPr lang="en" dirty="0" err="1">
                <a:latin typeface="Questrial"/>
                <a:ea typeface="Questrial"/>
                <a:cs typeface="Questrial"/>
                <a:sym typeface="Questrial"/>
              </a:rPr>
              <a:t>đóng</a:t>
            </a:r>
            <a:r>
              <a:rPr lang="en" dirty="0">
                <a:latin typeface="Questrial"/>
                <a:ea typeface="Questrial"/>
                <a:cs typeface="Questrial"/>
                <a:sym typeface="Questrial"/>
              </a:rPr>
              <a:t> </a:t>
            </a:r>
            <a:r>
              <a:rPr lang="en" dirty="0" err="1">
                <a:latin typeface="Questrial"/>
                <a:ea typeface="Questrial"/>
                <a:cs typeface="Questrial"/>
                <a:sym typeface="Questrial"/>
              </a:rPr>
              <a:t>vai</a:t>
            </a:r>
            <a:r>
              <a:rPr lang="en" dirty="0">
                <a:latin typeface="Questrial"/>
                <a:ea typeface="Questrial"/>
                <a:cs typeface="Questrial"/>
                <a:sym typeface="Questrial"/>
              </a:rPr>
              <a:t> </a:t>
            </a:r>
            <a:r>
              <a:rPr lang="en" dirty="0" err="1">
                <a:latin typeface="Questrial"/>
                <a:ea typeface="Questrial"/>
                <a:cs typeface="Questrial"/>
                <a:sym typeface="Questrial"/>
              </a:rPr>
              <a:t>trò</a:t>
            </a:r>
            <a:r>
              <a:rPr lang="en" dirty="0">
                <a:latin typeface="Questrial"/>
                <a:ea typeface="Questrial"/>
                <a:cs typeface="Questrial"/>
                <a:sym typeface="Questrial"/>
              </a:rPr>
              <a:t> </a:t>
            </a:r>
            <a:r>
              <a:rPr lang="en" dirty="0" err="1">
                <a:latin typeface="Questrial"/>
                <a:ea typeface="Questrial"/>
                <a:cs typeface="Questrial"/>
                <a:sym typeface="Questrial"/>
              </a:rPr>
              <a:t>chủ</a:t>
            </a:r>
            <a:r>
              <a:rPr lang="en" dirty="0">
                <a:latin typeface="Questrial"/>
                <a:ea typeface="Questrial"/>
                <a:cs typeface="Questrial"/>
                <a:sym typeface="Questrial"/>
              </a:rPr>
              <a:t> </a:t>
            </a:r>
            <a:r>
              <a:rPr lang="en" dirty="0" err="1">
                <a:latin typeface="Questrial"/>
                <a:ea typeface="Questrial"/>
                <a:cs typeface="Questrial"/>
                <a:sym typeface="Questrial"/>
              </a:rPr>
              <a:t>đạo</a:t>
            </a:r>
            <a:r>
              <a:rPr lang="en" dirty="0">
                <a:latin typeface="Questrial"/>
                <a:ea typeface="Questrial"/>
                <a:cs typeface="Questrial"/>
                <a:sym typeface="Questrial"/>
              </a:rPr>
              <a:t>.</a:t>
            </a:r>
            <a:endParaRPr dirty="0">
              <a:latin typeface="Questrial"/>
              <a:ea typeface="Questrial"/>
              <a:cs typeface="Questrial"/>
              <a:sym typeface="Questrial"/>
            </a:endParaRPr>
          </a:p>
          <a:p>
            <a:pPr marL="0" lvl="0" indent="0" algn="just" rtl="0">
              <a:spcBef>
                <a:spcPts val="0"/>
              </a:spcBef>
              <a:spcAft>
                <a:spcPts val="0"/>
              </a:spcAft>
              <a:buNone/>
            </a:pPr>
            <a:r>
              <a:rPr lang="en" dirty="0">
                <a:latin typeface="Questrial"/>
                <a:ea typeface="Questrial"/>
                <a:cs typeface="Questrial"/>
                <a:sym typeface="Questrial"/>
              </a:rPr>
              <a:t>+ </a:t>
            </a:r>
            <a:r>
              <a:rPr lang="en" dirty="0" err="1">
                <a:latin typeface="Questrial"/>
                <a:ea typeface="Questrial"/>
                <a:cs typeface="Questrial"/>
                <a:sym typeface="Questrial"/>
              </a:rPr>
              <a:t>Giữa</a:t>
            </a:r>
            <a:r>
              <a:rPr lang="en" dirty="0">
                <a:latin typeface="Questrial"/>
                <a:ea typeface="Questrial"/>
                <a:cs typeface="Questrial"/>
                <a:sym typeface="Questrial"/>
              </a:rPr>
              <a:t> </a:t>
            </a:r>
            <a:r>
              <a:rPr lang="en" dirty="0" err="1">
                <a:latin typeface="Questrial"/>
                <a:ea typeface="Questrial"/>
                <a:cs typeface="Questrial"/>
                <a:sym typeface="Questrial"/>
              </a:rPr>
              <a:t>thế</a:t>
            </a:r>
            <a:r>
              <a:rPr lang="en" dirty="0">
                <a:latin typeface="Questrial"/>
                <a:ea typeface="Questrial"/>
                <a:cs typeface="Questrial"/>
                <a:sym typeface="Questrial"/>
              </a:rPr>
              <a:t> </a:t>
            </a:r>
            <a:r>
              <a:rPr lang="en" dirty="0" err="1">
                <a:latin typeface="Questrial"/>
                <a:ea typeface="Questrial"/>
                <a:cs typeface="Questrial"/>
                <a:sym typeface="Questrial"/>
              </a:rPr>
              <a:t>kỉ</a:t>
            </a:r>
            <a:r>
              <a:rPr lang="en" dirty="0">
                <a:latin typeface="Questrial"/>
                <a:ea typeface="Questrial"/>
                <a:cs typeface="Questrial"/>
                <a:sym typeface="Questrial"/>
              </a:rPr>
              <a:t> XIX, </a:t>
            </a:r>
            <a:r>
              <a:rPr lang="en" dirty="0" err="1">
                <a:latin typeface="Questrial"/>
                <a:ea typeface="Questrial"/>
                <a:cs typeface="Questrial"/>
                <a:sym typeface="Questrial"/>
              </a:rPr>
              <a:t>kinh</a:t>
            </a:r>
            <a:r>
              <a:rPr lang="en" dirty="0">
                <a:latin typeface="Questrial"/>
                <a:ea typeface="Questrial"/>
                <a:cs typeface="Questrial"/>
                <a:sym typeface="Questrial"/>
              </a:rPr>
              <a:t> </a:t>
            </a:r>
            <a:r>
              <a:rPr lang="en" dirty="0" err="1">
                <a:latin typeface="Questrial"/>
                <a:ea typeface="Questrial"/>
                <a:cs typeface="Questrial"/>
                <a:sym typeface="Questrial"/>
              </a:rPr>
              <a:t>tế</a:t>
            </a:r>
            <a:r>
              <a:rPr lang="en" dirty="0">
                <a:latin typeface="Questrial"/>
                <a:ea typeface="Questrial"/>
                <a:cs typeface="Questrial"/>
                <a:sym typeface="Questrial"/>
              </a:rPr>
              <a:t> Đức </a:t>
            </a:r>
            <a:r>
              <a:rPr lang="en" dirty="0" err="1">
                <a:latin typeface="Questrial"/>
                <a:ea typeface="Questrial"/>
                <a:cs typeface="Questrial"/>
                <a:sym typeface="Questrial"/>
              </a:rPr>
              <a:t>phát</a:t>
            </a:r>
            <a:r>
              <a:rPr lang="en" dirty="0">
                <a:latin typeface="Questrial"/>
                <a:ea typeface="Questrial"/>
                <a:cs typeface="Questrial"/>
                <a:sym typeface="Questrial"/>
              </a:rPr>
              <a:t> </a:t>
            </a:r>
            <a:r>
              <a:rPr lang="en" dirty="0" err="1">
                <a:latin typeface="Questrial"/>
                <a:ea typeface="Questrial"/>
                <a:cs typeface="Questrial"/>
                <a:sym typeface="Questrial"/>
              </a:rPr>
              <a:t>triển</a:t>
            </a:r>
            <a:r>
              <a:rPr lang="en" dirty="0">
                <a:latin typeface="Questrial"/>
                <a:ea typeface="Questrial"/>
                <a:cs typeface="Questrial"/>
                <a:sym typeface="Questrial"/>
              </a:rPr>
              <a:t> </a:t>
            </a:r>
            <a:r>
              <a:rPr lang="en" dirty="0" err="1">
                <a:latin typeface="Questrial"/>
                <a:ea typeface="Questrial"/>
                <a:cs typeface="Questrial"/>
                <a:sym typeface="Questrial"/>
              </a:rPr>
              <a:t>với</a:t>
            </a:r>
            <a:r>
              <a:rPr lang="en" dirty="0">
                <a:latin typeface="Questrial"/>
                <a:ea typeface="Questrial"/>
                <a:cs typeface="Questrial"/>
                <a:sym typeface="Questrial"/>
              </a:rPr>
              <a:t> </a:t>
            </a:r>
            <a:r>
              <a:rPr lang="en" dirty="0" err="1">
                <a:latin typeface="Questrial"/>
                <a:ea typeface="Questrial"/>
                <a:cs typeface="Questrial"/>
                <a:sym typeface="Questrial"/>
              </a:rPr>
              <a:t>tốc</a:t>
            </a:r>
            <a:r>
              <a:rPr lang="en" dirty="0">
                <a:latin typeface="Questrial"/>
                <a:ea typeface="Questrial"/>
                <a:cs typeface="Questrial"/>
                <a:sym typeface="Questrial"/>
              </a:rPr>
              <a:t> </a:t>
            </a:r>
            <a:r>
              <a:rPr lang="en" dirty="0" err="1">
                <a:latin typeface="Questrial"/>
                <a:ea typeface="Questrial"/>
                <a:cs typeface="Questrial"/>
                <a:sym typeface="Questrial"/>
              </a:rPr>
              <a:t>độ</a:t>
            </a:r>
            <a:r>
              <a:rPr lang="en" dirty="0">
                <a:latin typeface="Questrial"/>
                <a:ea typeface="Questrial"/>
                <a:cs typeface="Questrial"/>
                <a:sym typeface="Questrial"/>
              </a:rPr>
              <a:t> </a:t>
            </a:r>
            <a:r>
              <a:rPr lang="en" dirty="0" err="1">
                <a:latin typeface="Questrial"/>
                <a:ea typeface="Questrial"/>
                <a:cs typeface="Questrial"/>
                <a:sym typeface="Questrial"/>
              </a:rPr>
              <a:t>rất</a:t>
            </a:r>
            <a:r>
              <a:rPr lang="en" dirty="0">
                <a:latin typeface="Questrial"/>
                <a:ea typeface="Questrial"/>
                <a:cs typeface="Questrial"/>
                <a:sym typeface="Questrial"/>
              </a:rPr>
              <a:t> </a:t>
            </a:r>
            <a:r>
              <a:rPr lang="en" dirty="0" err="1">
                <a:latin typeface="Questrial"/>
                <a:ea typeface="Questrial"/>
                <a:cs typeface="Questrial"/>
                <a:sym typeface="Questrial"/>
              </a:rPr>
              <a:t>cao</a:t>
            </a:r>
            <a:r>
              <a:rPr lang="en" dirty="0">
                <a:latin typeface="Questrial"/>
                <a:ea typeface="Questrial"/>
                <a:cs typeface="Questrial"/>
                <a:sym typeface="Questrial"/>
              </a:rPr>
              <a:t>. </a:t>
            </a:r>
            <a:r>
              <a:rPr lang="en" dirty="0" err="1">
                <a:latin typeface="Questrial"/>
                <a:ea typeface="Questrial"/>
                <a:cs typeface="Questrial"/>
                <a:sym typeface="Questrial"/>
              </a:rPr>
              <a:t>Đến</a:t>
            </a:r>
            <a:r>
              <a:rPr lang="en" dirty="0">
                <a:latin typeface="Questrial"/>
                <a:ea typeface="Questrial"/>
                <a:cs typeface="Questrial"/>
                <a:sym typeface="Questrial"/>
              </a:rPr>
              <a:t> </a:t>
            </a:r>
            <a:r>
              <a:rPr lang="en" dirty="0" err="1">
                <a:latin typeface="Questrial"/>
                <a:ea typeface="Questrial"/>
                <a:cs typeface="Questrial"/>
                <a:sym typeface="Questrial"/>
              </a:rPr>
              <a:t>khi</a:t>
            </a:r>
            <a:r>
              <a:rPr lang="en" dirty="0">
                <a:latin typeface="Questrial"/>
                <a:ea typeface="Questrial"/>
                <a:cs typeface="Questrial"/>
                <a:sym typeface="Questrial"/>
              </a:rPr>
              <a:t> </a:t>
            </a:r>
            <a:r>
              <a:rPr lang="en" dirty="0" err="1">
                <a:latin typeface="Questrial"/>
                <a:ea typeface="Questrial"/>
                <a:cs typeface="Questrial"/>
                <a:sym typeface="Questrial"/>
              </a:rPr>
              <a:t>thống</a:t>
            </a:r>
            <a:r>
              <a:rPr lang="en" dirty="0">
                <a:latin typeface="Questrial"/>
                <a:ea typeface="Questrial"/>
                <a:cs typeface="Questrial"/>
                <a:sym typeface="Questrial"/>
              </a:rPr>
              <a:t> </a:t>
            </a:r>
            <a:r>
              <a:rPr lang="en" dirty="0" err="1">
                <a:latin typeface="Questrial"/>
                <a:ea typeface="Questrial"/>
                <a:cs typeface="Questrial"/>
                <a:sym typeface="Questrial"/>
              </a:rPr>
              <a:t>nhất</a:t>
            </a:r>
            <a:r>
              <a:rPr lang="en" dirty="0">
                <a:latin typeface="Questrial"/>
                <a:ea typeface="Questrial"/>
                <a:cs typeface="Questrial"/>
                <a:sym typeface="Questrial"/>
              </a:rPr>
              <a:t> </a:t>
            </a:r>
            <a:r>
              <a:rPr lang="en" dirty="0" err="1">
                <a:latin typeface="Questrial"/>
                <a:ea typeface="Questrial"/>
                <a:cs typeface="Questrial"/>
                <a:sym typeface="Questrial"/>
              </a:rPr>
              <a:t>đất</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(1871), Đức </a:t>
            </a:r>
            <a:r>
              <a:rPr lang="en" dirty="0" err="1">
                <a:latin typeface="Questrial"/>
                <a:ea typeface="Questrial"/>
                <a:cs typeface="Questrial"/>
                <a:sym typeface="Questrial"/>
              </a:rPr>
              <a:t>đã</a:t>
            </a:r>
            <a:r>
              <a:rPr lang="en" dirty="0">
                <a:latin typeface="Questrial"/>
                <a:ea typeface="Questrial"/>
                <a:cs typeface="Questrial"/>
                <a:sym typeface="Questrial"/>
              </a:rPr>
              <a:t> </a:t>
            </a:r>
            <a:r>
              <a:rPr lang="en" dirty="0" err="1">
                <a:latin typeface="Questrial"/>
                <a:ea typeface="Questrial"/>
                <a:cs typeface="Questrial"/>
                <a:sym typeface="Questrial"/>
              </a:rPr>
              <a:t>trở</a:t>
            </a:r>
            <a:r>
              <a:rPr lang="en" dirty="0">
                <a:latin typeface="Questrial"/>
                <a:ea typeface="Questrial"/>
                <a:cs typeface="Questrial"/>
                <a:sym typeface="Questrial"/>
              </a:rPr>
              <a:t> </a:t>
            </a:r>
            <a:r>
              <a:rPr lang="en" dirty="0" err="1">
                <a:latin typeface="Questrial"/>
                <a:ea typeface="Questrial"/>
                <a:cs typeface="Questrial"/>
                <a:sym typeface="Questrial"/>
              </a:rPr>
              <a:t>thành</a:t>
            </a:r>
            <a:r>
              <a:rPr lang="en" dirty="0">
                <a:latin typeface="Questrial"/>
                <a:ea typeface="Questrial"/>
                <a:cs typeface="Questrial"/>
                <a:sym typeface="Questrial"/>
              </a:rPr>
              <a:t> </a:t>
            </a:r>
            <a:r>
              <a:rPr lang="en" dirty="0" err="1">
                <a:latin typeface="Questrial"/>
                <a:ea typeface="Questrial"/>
                <a:cs typeface="Questrial"/>
                <a:sym typeface="Questrial"/>
              </a:rPr>
              <a:t>một</a:t>
            </a:r>
            <a:r>
              <a:rPr lang="en" dirty="0">
                <a:latin typeface="Questrial"/>
                <a:ea typeface="Questrial"/>
                <a:cs typeface="Questrial"/>
                <a:sym typeface="Questrial"/>
              </a:rPr>
              <a:t> </a:t>
            </a:r>
            <a:r>
              <a:rPr lang="en" dirty="0" err="1">
                <a:latin typeface="Questrial"/>
                <a:ea typeface="Questrial"/>
                <a:cs typeface="Questrial"/>
                <a:sym typeface="Questrial"/>
              </a:rPr>
              <a:t>nước</a:t>
            </a:r>
            <a:r>
              <a:rPr lang="en" dirty="0">
                <a:latin typeface="Questrial"/>
                <a:ea typeface="Questrial"/>
                <a:cs typeface="Questrial"/>
                <a:sym typeface="Questrial"/>
              </a:rPr>
              <a:t> </a:t>
            </a:r>
            <a:r>
              <a:rPr lang="en" dirty="0" err="1">
                <a:latin typeface="Questrial"/>
                <a:ea typeface="Questrial"/>
                <a:cs typeface="Questrial"/>
                <a:sym typeface="Questrial"/>
              </a:rPr>
              <a:t>công</a:t>
            </a:r>
            <a:r>
              <a:rPr lang="en" dirty="0">
                <a:latin typeface="Questrial"/>
                <a:ea typeface="Questrial"/>
                <a:cs typeface="Questrial"/>
                <a:sym typeface="Questrial"/>
              </a:rPr>
              <a:t> </a:t>
            </a:r>
            <a:r>
              <a:rPr lang="en" dirty="0" err="1">
                <a:latin typeface="Questrial"/>
                <a:ea typeface="Questrial"/>
                <a:cs typeface="Questrial"/>
                <a:sym typeface="Questrial"/>
              </a:rPr>
              <a:t>nghiệp</a:t>
            </a:r>
            <a:r>
              <a:rPr lang="en" dirty="0">
                <a:latin typeface="Questrial"/>
                <a:ea typeface="Questrial"/>
                <a:cs typeface="Questrial"/>
                <a:sym typeface="Questrial"/>
              </a:rPr>
              <a:t>.</a:t>
            </a:r>
            <a:endParaRPr dirty="0">
              <a:latin typeface="Questrial"/>
              <a:ea typeface="Questrial"/>
              <a:cs typeface="Questrial"/>
              <a:sym typeface="Questrial"/>
            </a:endParaRPr>
          </a:p>
        </p:txBody>
      </p:sp>
      <p:sp>
        <p:nvSpPr>
          <p:cNvPr id="975" name="Google Shape;975;p33"/>
          <p:cNvSpPr txBox="1">
            <a:spLocks noGrp="1"/>
          </p:cNvSpPr>
          <p:nvPr>
            <p:ph type="subTitle" idx="5"/>
          </p:nvPr>
        </p:nvSpPr>
        <p:spPr>
          <a:xfrm>
            <a:off x="3406350" y="1239650"/>
            <a:ext cx="2331300" cy="4119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dirty="0">
                <a:latin typeface="Questrial"/>
                <a:ea typeface="Questrial"/>
                <a:cs typeface="Questrial"/>
                <a:sym typeface="Questrial"/>
              </a:rPr>
              <a:t>- </a:t>
            </a:r>
            <a:r>
              <a:rPr lang="en" u="sng" dirty="0" err="1">
                <a:latin typeface="Questrial"/>
                <a:ea typeface="Questrial"/>
                <a:cs typeface="Questrial"/>
                <a:sym typeface="Questrial"/>
              </a:rPr>
              <a:t>Ở</a:t>
            </a:r>
            <a:r>
              <a:rPr lang="en" u="sng" dirty="0">
                <a:latin typeface="Questrial"/>
                <a:ea typeface="Questrial"/>
                <a:cs typeface="Questrial"/>
                <a:sym typeface="Questrial"/>
              </a:rPr>
              <a:t> Đức</a:t>
            </a:r>
            <a:r>
              <a:rPr lang="en" dirty="0">
                <a:latin typeface="Questrial"/>
                <a:ea typeface="Questrial"/>
                <a:cs typeface="Questrial"/>
                <a:sym typeface="Questrial"/>
              </a:rPr>
              <a:t>:</a:t>
            </a:r>
            <a:endParaRPr dirty="0">
              <a:latin typeface="Questrial"/>
              <a:ea typeface="Questrial"/>
              <a:cs typeface="Questrial"/>
              <a:sym typeface="Questrial"/>
            </a:endParaRPr>
          </a:p>
        </p:txBody>
      </p:sp>
      <p:sp>
        <p:nvSpPr>
          <p:cNvPr id="976" name="Google Shape;976;p33"/>
          <p:cNvSpPr txBox="1">
            <a:spLocks noGrp="1"/>
          </p:cNvSpPr>
          <p:nvPr>
            <p:ph type="subTitle" idx="6"/>
          </p:nvPr>
        </p:nvSpPr>
        <p:spPr>
          <a:xfrm>
            <a:off x="6099200" y="1239650"/>
            <a:ext cx="2331300" cy="4119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dirty="0">
                <a:latin typeface="Questrial"/>
                <a:ea typeface="Questrial"/>
                <a:cs typeface="Questrial"/>
                <a:sym typeface="Questrial"/>
              </a:rPr>
              <a:t>- </a:t>
            </a:r>
            <a:r>
              <a:rPr lang="en" u="sng" dirty="0" err="1">
                <a:latin typeface="Questrial"/>
                <a:ea typeface="Questrial"/>
                <a:cs typeface="Questrial"/>
                <a:sym typeface="Questrial"/>
              </a:rPr>
              <a:t>Ở</a:t>
            </a:r>
            <a:r>
              <a:rPr lang="en" u="sng" dirty="0">
                <a:latin typeface="Questrial"/>
                <a:ea typeface="Questrial"/>
                <a:cs typeface="Questrial"/>
                <a:sym typeface="Questrial"/>
              </a:rPr>
              <a:t> </a:t>
            </a:r>
            <a:r>
              <a:rPr lang="en" u="sng" dirty="0" err="1">
                <a:latin typeface="Questrial"/>
                <a:ea typeface="Questrial"/>
                <a:cs typeface="Questrial"/>
                <a:sym typeface="Questrial"/>
              </a:rPr>
              <a:t>Mỹ</a:t>
            </a:r>
            <a:r>
              <a:rPr lang="en" dirty="0">
                <a:latin typeface="Questrial"/>
                <a:ea typeface="Questrial"/>
                <a:cs typeface="Questrial"/>
                <a:sym typeface="Questrial"/>
              </a:rPr>
              <a:t>:</a:t>
            </a:r>
            <a:endParaRPr dirty="0">
              <a:latin typeface="Questrial"/>
              <a:ea typeface="Questrial"/>
              <a:cs typeface="Questrial"/>
              <a:sym typeface="Questrial"/>
            </a:endParaRPr>
          </a:p>
        </p:txBody>
      </p:sp>
      <p:sp>
        <p:nvSpPr>
          <p:cNvPr id="977" name="Google Shape;977;p33"/>
          <p:cNvSpPr/>
          <p:nvPr/>
        </p:nvSpPr>
        <p:spPr>
          <a:xfrm flipH="1">
            <a:off x="-1057744" y="-71629"/>
            <a:ext cx="2938150" cy="689200"/>
          </a:xfrm>
          <a:custGeom>
            <a:avLst/>
            <a:gdLst/>
            <a:ahLst/>
            <a:cxnLst/>
            <a:rect l="l" t="t" r="r" b="b"/>
            <a:pathLst>
              <a:path w="117526" h="27568" extrusionOk="0">
                <a:moveTo>
                  <a:pt x="112661" y="25165"/>
                </a:moveTo>
                <a:cubicBezTo>
                  <a:pt x="102794" y="28528"/>
                  <a:pt x="63549" y="27687"/>
                  <a:pt x="53726" y="26492"/>
                </a:cubicBezTo>
                <a:cubicBezTo>
                  <a:pt x="43904" y="25297"/>
                  <a:pt x="62177" y="19634"/>
                  <a:pt x="53726" y="17997"/>
                </a:cubicBezTo>
                <a:cubicBezTo>
                  <a:pt x="45275" y="16360"/>
                  <a:pt x="9879" y="18085"/>
                  <a:pt x="3021" y="16669"/>
                </a:cubicBezTo>
                <a:cubicBezTo>
                  <a:pt x="-3837" y="15253"/>
                  <a:pt x="1959" y="10387"/>
                  <a:pt x="12578" y="9502"/>
                </a:cubicBezTo>
                <a:cubicBezTo>
                  <a:pt x="23197" y="8617"/>
                  <a:pt x="51691" y="12909"/>
                  <a:pt x="66734" y="11360"/>
                </a:cubicBezTo>
                <a:cubicBezTo>
                  <a:pt x="81777" y="9811"/>
                  <a:pt x="95139" y="1051"/>
                  <a:pt x="102838" y="210"/>
                </a:cubicBezTo>
                <a:cubicBezTo>
                  <a:pt x="110537" y="-631"/>
                  <a:pt x="111289" y="2157"/>
                  <a:pt x="112926" y="6316"/>
                </a:cubicBezTo>
                <a:cubicBezTo>
                  <a:pt x="114563" y="10475"/>
                  <a:pt x="122528" y="21802"/>
                  <a:pt x="112661" y="25165"/>
                </a:cubicBezTo>
                <a:close/>
              </a:path>
            </a:pathLst>
          </a:custGeom>
          <a:solidFill>
            <a:srgbClr val="FFFFFF">
              <a:alpha val="70440"/>
            </a:srgbClr>
          </a:solidFill>
          <a:ln>
            <a:noFill/>
          </a:ln>
        </p:spPr>
      </p:sp>
      <p:sp>
        <p:nvSpPr>
          <p:cNvPr id="978" name="Google Shape;978;p33"/>
          <p:cNvSpPr/>
          <p:nvPr/>
        </p:nvSpPr>
        <p:spPr>
          <a:xfrm>
            <a:off x="8528226" y="1040375"/>
            <a:ext cx="997010" cy="810425"/>
          </a:xfrm>
          <a:custGeom>
            <a:avLst/>
            <a:gdLst/>
            <a:ahLst/>
            <a:cxnLst/>
            <a:rect l="l" t="t" r="r" b="b"/>
            <a:pathLst>
              <a:path w="74501" h="32417" extrusionOk="0">
                <a:moveTo>
                  <a:pt x="67535" y="2117"/>
                </a:moveTo>
                <a:cubicBezTo>
                  <a:pt x="65279" y="-2396"/>
                  <a:pt x="58376" y="1587"/>
                  <a:pt x="56385" y="2914"/>
                </a:cubicBezTo>
                <a:cubicBezTo>
                  <a:pt x="54394" y="4241"/>
                  <a:pt x="54571" y="8842"/>
                  <a:pt x="55589" y="10081"/>
                </a:cubicBezTo>
                <a:cubicBezTo>
                  <a:pt x="56607" y="11320"/>
                  <a:pt x="61474" y="9374"/>
                  <a:pt x="62491" y="10347"/>
                </a:cubicBezTo>
                <a:cubicBezTo>
                  <a:pt x="63509" y="11321"/>
                  <a:pt x="66163" y="14860"/>
                  <a:pt x="61694" y="15922"/>
                </a:cubicBezTo>
                <a:cubicBezTo>
                  <a:pt x="57225" y="16984"/>
                  <a:pt x="39926" y="15612"/>
                  <a:pt x="35678" y="16718"/>
                </a:cubicBezTo>
                <a:cubicBezTo>
                  <a:pt x="31431" y="17824"/>
                  <a:pt x="40766" y="21363"/>
                  <a:pt x="36209" y="22558"/>
                </a:cubicBezTo>
                <a:cubicBezTo>
                  <a:pt x="31652" y="23753"/>
                  <a:pt x="13556" y="22603"/>
                  <a:pt x="8335" y="23886"/>
                </a:cubicBezTo>
                <a:cubicBezTo>
                  <a:pt x="3114" y="25169"/>
                  <a:pt x="-5381" y="29239"/>
                  <a:pt x="4884" y="30257"/>
                </a:cubicBezTo>
                <a:cubicBezTo>
                  <a:pt x="15149" y="31275"/>
                  <a:pt x="59482" y="34682"/>
                  <a:pt x="69924" y="29992"/>
                </a:cubicBezTo>
                <a:cubicBezTo>
                  <a:pt x="80366" y="25302"/>
                  <a:pt x="69792" y="6630"/>
                  <a:pt x="67535" y="2117"/>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71">
                                            <p:txEl>
                                              <p:pRg st="0" end="0"/>
                                            </p:txEl>
                                          </p:spTgt>
                                        </p:tgtEl>
                                        <p:attrNameLst>
                                          <p:attrName>style.visibility</p:attrName>
                                        </p:attrNameLst>
                                      </p:cBhvr>
                                      <p:to>
                                        <p:strVal val="visible"/>
                                      </p:to>
                                    </p:set>
                                    <p:anim calcmode="lin" valueType="num">
                                      <p:cBhvr>
                                        <p:cTn id="7" dur="1000" fill="hold"/>
                                        <p:tgtEl>
                                          <p:spTgt spid="9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7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72">
                                            <p:txEl>
                                              <p:pRg st="0" end="0"/>
                                            </p:txEl>
                                          </p:spTgt>
                                        </p:tgtEl>
                                        <p:attrNameLst>
                                          <p:attrName>style.visibility</p:attrName>
                                        </p:attrNameLst>
                                      </p:cBhvr>
                                      <p:to>
                                        <p:strVal val="visible"/>
                                      </p:to>
                                    </p:set>
                                    <p:anim calcmode="lin" valueType="num">
                                      <p:cBhvr>
                                        <p:cTn id="15" dur="1000" fill="hold"/>
                                        <p:tgtEl>
                                          <p:spTgt spid="97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7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7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9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72">
                                            <p:txEl>
                                              <p:pRg st="1" end="1"/>
                                            </p:txEl>
                                          </p:spTgt>
                                        </p:tgtEl>
                                        <p:attrNameLst>
                                          <p:attrName>style.visibility</p:attrName>
                                        </p:attrNameLst>
                                      </p:cBhvr>
                                      <p:to>
                                        <p:strVal val="visible"/>
                                      </p:to>
                                    </p:set>
                                    <p:anim calcmode="lin" valueType="num">
                                      <p:cBhvr>
                                        <p:cTn id="23" dur="1000" fill="hold"/>
                                        <p:tgtEl>
                                          <p:spTgt spid="97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97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97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97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75">
                                            <p:txEl>
                                              <p:pRg st="0" end="0"/>
                                            </p:txEl>
                                          </p:spTgt>
                                        </p:tgtEl>
                                        <p:attrNameLst>
                                          <p:attrName>style.visibility</p:attrName>
                                        </p:attrNameLst>
                                      </p:cBhvr>
                                      <p:to>
                                        <p:strVal val="visible"/>
                                      </p:to>
                                    </p:set>
                                    <p:anim calcmode="lin" valueType="num">
                                      <p:cBhvr>
                                        <p:cTn id="31" dur="1000" fill="hold"/>
                                        <p:tgtEl>
                                          <p:spTgt spid="97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97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975">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97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74">
                                            <p:txEl>
                                              <p:pRg st="0" end="0"/>
                                            </p:txEl>
                                          </p:spTgt>
                                        </p:tgtEl>
                                        <p:attrNameLst>
                                          <p:attrName>style.visibility</p:attrName>
                                        </p:attrNameLst>
                                      </p:cBhvr>
                                      <p:to>
                                        <p:strVal val="visible"/>
                                      </p:to>
                                    </p:set>
                                    <p:anim calcmode="lin" valueType="num">
                                      <p:cBhvr>
                                        <p:cTn id="39" dur="1000" fill="hold"/>
                                        <p:tgtEl>
                                          <p:spTgt spid="97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97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97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97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74">
                                            <p:txEl>
                                              <p:pRg st="1" end="1"/>
                                            </p:txEl>
                                          </p:spTgt>
                                        </p:tgtEl>
                                        <p:attrNameLst>
                                          <p:attrName>style.visibility</p:attrName>
                                        </p:attrNameLst>
                                      </p:cBhvr>
                                      <p:to>
                                        <p:strVal val="visible"/>
                                      </p:to>
                                    </p:set>
                                    <p:anim calcmode="lin" valueType="num">
                                      <p:cBhvr>
                                        <p:cTn id="47" dur="1000" fill="hold"/>
                                        <p:tgtEl>
                                          <p:spTgt spid="974">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974">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974">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97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76">
                                            <p:txEl>
                                              <p:pRg st="0" end="0"/>
                                            </p:txEl>
                                          </p:spTgt>
                                        </p:tgtEl>
                                        <p:attrNameLst>
                                          <p:attrName>style.visibility</p:attrName>
                                        </p:attrNameLst>
                                      </p:cBhvr>
                                      <p:to>
                                        <p:strVal val="visible"/>
                                      </p:to>
                                    </p:set>
                                    <p:anim calcmode="lin" valueType="num">
                                      <p:cBhvr>
                                        <p:cTn id="55" dur="1000" fill="hold"/>
                                        <p:tgtEl>
                                          <p:spTgt spid="97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97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97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97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73">
                                            <p:txEl>
                                              <p:pRg st="0" end="0"/>
                                            </p:txEl>
                                          </p:spTgt>
                                        </p:tgtEl>
                                        <p:attrNameLst>
                                          <p:attrName>style.visibility</p:attrName>
                                        </p:attrNameLst>
                                      </p:cBhvr>
                                      <p:to>
                                        <p:strVal val="visible"/>
                                      </p:to>
                                    </p:set>
                                    <p:anim calcmode="lin" valueType="num">
                                      <p:cBhvr>
                                        <p:cTn id="63" dur="1000" fill="hold"/>
                                        <p:tgtEl>
                                          <p:spTgt spid="973">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973">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973">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97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973">
                                            <p:txEl>
                                              <p:pRg st="1" end="1"/>
                                            </p:txEl>
                                          </p:spTgt>
                                        </p:tgtEl>
                                        <p:attrNameLst>
                                          <p:attrName>style.visibility</p:attrName>
                                        </p:attrNameLst>
                                      </p:cBhvr>
                                      <p:to>
                                        <p:strVal val="visible"/>
                                      </p:to>
                                    </p:set>
                                    <p:anim calcmode="lin" valueType="num">
                                      <p:cBhvr>
                                        <p:cTn id="71" dur="1000" fill="hold"/>
                                        <p:tgtEl>
                                          <p:spTgt spid="973">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973">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973">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973">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973">
                                            <p:txEl>
                                              <p:pRg st="2" end="2"/>
                                            </p:txEl>
                                          </p:spTgt>
                                        </p:tgtEl>
                                        <p:attrNameLst>
                                          <p:attrName>style.visibility</p:attrName>
                                        </p:attrNameLst>
                                      </p:cBhvr>
                                      <p:to>
                                        <p:strVal val="visible"/>
                                      </p:to>
                                    </p:set>
                                    <p:anim calcmode="lin" valueType="num">
                                      <p:cBhvr>
                                        <p:cTn id="79" dur="1000" fill="hold"/>
                                        <p:tgtEl>
                                          <p:spTgt spid="973">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973">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973">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9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build="p"/>
      <p:bldP spid="972" grpId="0" build="p"/>
      <p:bldP spid="973" grpId="0" build="p"/>
      <p:bldP spid="974" grpId="0" build="p"/>
      <p:bldP spid="975" grpId="0" build="p"/>
      <p:bldP spid="9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34"/>
          <p:cNvSpPr/>
          <p:nvPr/>
        </p:nvSpPr>
        <p:spPr>
          <a:xfrm>
            <a:off x="748088" y="1973385"/>
            <a:ext cx="1196700" cy="1196700"/>
          </a:xfrm>
          <a:prstGeom prst="plaque">
            <a:avLst>
              <a:gd name="adj" fmla="val 16667"/>
            </a:avLst>
          </a:prstGeom>
          <a:solidFill>
            <a:srgbClr val="FFFFFF">
              <a:alpha val="70440"/>
            </a:srgbClr>
          </a:solidFill>
          <a:ln w="50425" cap="flat" cmpd="sng">
            <a:solidFill>
              <a:schemeClr val="dk2"/>
            </a:solidFill>
            <a:prstDash val="solid"/>
            <a:round/>
            <a:headEnd type="none" w="sm" len="sm"/>
            <a:tailEnd type="none" w="sm" len="sm"/>
          </a:ln>
        </p:spPr>
        <p:txBody>
          <a:bodyPr spcFirstLastPara="1" wrap="square" lIns="161300" tIns="161300" rIns="161300" bIns="161300" anchor="ctr" anchorCtr="0">
            <a:noAutofit/>
          </a:bodyPr>
          <a:lstStyle/>
          <a:p>
            <a:pPr marL="0" lvl="0" indent="0" algn="l" rtl="0">
              <a:spcBef>
                <a:spcPts val="0"/>
              </a:spcBef>
              <a:spcAft>
                <a:spcPts val="0"/>
              </a:spcAft>
              <a:buNone/>
            </a:pPr>
            <a:endParaRPr/>
          </a:p>
        </p:txBody>
      </p:sp>
      <p:sp>
        <p:nvSpPr>
          <p:cNvPr id="984" name="Google Shape;984;p34"/>
          <p:cNvSpPr txBox="1">
            <a:spLocks noGrp="1"/>
          </p:cNvSpPr>
          <p:nvPr>
            <p:ph type="subTitle" idx="1"/>
          </p:nvPr>
        </p:nvSpPr>
        <p:spPr>
          <a:xfrm>
            <a:off x="2074807" y="1748700"/>
            <a:ext cx="7069200" cy="1646100"/>
          </a:xfrm>
          <a:prstGeom prst="rect">
            <a:avLst/>
          </a:prstGeom>
        </p:spPr>
        <p:txBody>
          <a:bodyPr spcFirstLastPara="1" wrap="square" lIns="161300" tIns="161300" rIns="161300" bIns="161300" anchor="ctr" anchorCtr="0">
            <a:noAutofit/>
          </a:bodyPr>
          <a:lstStyle/>
          <a:p>
            <a:pPr marL="0" lvl="0" indent="0" algn="l" rtl="0">
              <a:spcBef>
                <a:spcPts val="0"/>
              </a:spcBef>
              <a:spcAft>
                <a:spcPts val="0"/>
              </a:spcAft>
              <a:buNone/>
            </a:pPr>
            <a:r>
              <a:rPr lang="en" sz="3705">
                <a:latin typeface="Questrial"/>
                <a:ea typeface="Questrial"/>
                <a:cs typeface="Questrial"/>
                <a:sym typeface="Questrial"/>
              </a:rPr>
              <a:t>Những tác động của</a:t>
            </a:r>
            <a:endParaRPr sz="3705">
              <a:latin typeface="Questrial"/>
              <a:ea typeface="Questrial"/>
              <a:cs typeface="Questrial"/>
              <a:sym typeface="Questrial"/>
            </a:endParaRPr>
          </a:p>
          <a:p>
            <a:pPr marL="0" lvl="0" indent="0" algn="l" rtl="0">
              <a:spcBef>
                <a:spcPts val="0"/>
              </a:spcBef>
              <a:spcAft>
                <a:spcPts val="0"/>
              </a:spcAft>
              <a:buNone/>
            </a:pPr>
            <a:r>
              <a:rPr lang="en" sz="3705">
                <a:latin typeface="Questrial"/>
                <a:ea typeface="Questrial"/>
                <a:cs typeface="Questrial"/>
                <a:sym typeface="Questrial"/>
              </a:rPr>
              <a:t>cách mạng công nghiệp đối với sản xuất xã hội</a:t>
            </a:r>
            <a:endParaRPr sz="3705">
              <a:latin typeface="Questrial"/>
              <a:ea typeface="Questrial"/>
              <a:cs typeface="Questrial"/>
              <a:sym typeface="Questrial"/>
            </a:endParaRPr>
          </a:p>
        </p:txBody>
      </p:sp>
      <p:sp>
        <p:nvSpPr>
          <p:cNvPr id="985" name="Google Shape;985;p34"/>
          <p:cNvSpPr txBox="1">
            <a:spLocks noGrp="1"/>
          </p:cNvSpPr>
          <p:nvPr>
            <p:ph type="title" idx="7"/>
          </p:nvPr>
        </p:nvSpPr>
        <p:spPr>
          <a:xfrm>
            <a:off x="683250" y="2271907"/>
            <a:ext cx="1302600" cy="599700"/>
          </a:xfrm>
          <a:prstGeom prst="rect">
            <a:avLst/>
          </a:prstGeom>
        </p:spPr>
        <p:txBody>
          <a:bodyPr spcFirstLastPara="1" wrap="square" lIns="161300" tIns="161300" rIns="161300" bIns="161300" anchor="ctr" anchorCtr="0">
            <a:noAutofit/>
          </a:bodyPr>
          <a:lstStyle/>
          <a:p>
            <a:pPr marL="0" lvl="0" indent="0" algn="ctr" rtl="0">
              <a:spcBef>
                <a:spcPts val="0"/>
              </a:spcBef>
              <a:spcAft>
                <a:spcPts val="0"/>
              </a:spcAft>
              <a:buNone/>
            </a:pPr>
            <a:r>
              <a:rPr lang="en" sz="5292"/>
              <a:t>03</a:t>
            </a:r>
            <a:endParaRPr sz="5292"/>
          </a:p>
        </p:txBody>
      </p:sp>
      <p:sp>
        <p:nvSpPr>
          <p:cNvPr id="986" name="Google Shape;986;p34"/>
          <p:cNvSpPr/>
          <p:nvPr/>
        </p:nvSpPr>
        <p:spPr>
          <a:xfrm>
            <a:off x="6408606" y="280121"/>
            <a:ext cx="2938150" cy="689200"/>
          </a:xfrm>
          <a:custGeom>
            <a:avLst/>
            <a:gdLst/>
            <a:ahLst/>
            <a:cxnLst/>
            <a:rect l="l" t="t" r="r" b="b"/>
            <a:pathLst>
              <a:path w="117526" h="27568" extrusionOk="0">
                <a:moveTo>
                  <a:pt x="112661" y="25165"/>
                </a:moveTo>
                <a:cubicBezTo>
                  <a:pt x="102794" y="28528"/>
                  <a:pt x="63549" y="27687"/>
                  <a:pt x="53726" y="26492"/>
                </a:cubicBezTo>
                <a:cubicBezTo>
                  <a:pt x="43904" y="25297"/>
                  <a:pt x="62177" y="19634"/>
                  <a:pt x="53726" y="17997"/>
                </a:cubicBezTo>
                <a:cubicBezTo>
                  <a:pt x="45275" y="16360"/>
                  <a:pt x="9879" y="18085"/>
                  <a:pt x="3021" y="16669"/>
                </a:cubicBezTo>
                <a:cubicBezTo>
                  <a:pt x="-3837" y="15253"/>
                  <a:pt x="1959" y="10387"/>
                  <a:pt x="12578" y="9502"/>
                </a:cubicBezTo>
                <a:cubicBezTo>
                  <a:pt x="23197" y="8617"/>
                  <a:pt x="51691" y="12909"/>
                  <a:pt x="66734" y="11360"/>
                </a:cubicBezTo>
                <a:cubicBezTo>
                  <a:pt x="81777" y="9811"/>
                  <a:pt x="95139" y="1051"/>
                  <a:pt x="102838" y="210"/>
                </a:cubicBezTo>
                <a:cubicBezTo>
                  <a:pt x="110537" y="-631"/>
                  <a:pt x="111289" y="2157"/>
                  <a:pt x="112926" y="6316"/>
                </a:cubicBezTo>
                <a:cubicBezTo>
                  <a:pt x="114563" y="10475"/>
                  <a:pt x="122528" y="21802"/>
                  <a:pt x="112661" y="25165"/>
                </a:cubicBezTo>
                <a:close/>
              </a:path>
            </a:pathLst>
          </a:custGeom>
          <a:solidFill>
            <a:srgbClr val="FFFFFF">
              <a:alpha val="70440"/>
            </a:srgbClr>
          </a:solidFill>
          <a:ln>
            <a:noFill/>
          </a:ln>
        </p:spPr>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theme/theme1.xml><?xml version="1.0" encoding="utf-8"?>
<a:theme xmlns:a="http://schemas.openxmlformats.org/drawingml/2006/main" name="What Was The Industrial Revolution? by Slidesgo">
  <a:themeElements>
    <a:clrScheme name="Simple Light">
      <a:dk1>
        <a:srgbClr val="443629"/>
      </a:dk1>
      <a:lt1>
        <a:srgbClr val="DBE4E9"/>
      </a:lt1>
      <a:dk2>
        <a:srgbClr val="634331"/>
      </a:dk2>
      <a:lt2>
        <a:srgbClr val="99674B"/>
      </a:lt2>
      <a:accent1>
        <a:srgbClr val="D1906B"/>
      </a:accent1>
      <a:accent2>
        <a:srgbClr val="8F7025"/>
      </a:accent2>
      <a:accent3>
        <a:srgbClr val="F7BA76"/>
      </a:accent3>
      <a:accent4>
        <a:srgbClr val="913449"/>
      </a:accent4>
      <a:accent5>
        <a:srgbClr val="5377C5"/>
      </a:accent5>
      <a:accent6>
        <a:srgbClr val="88D4F8"/>
      </a:accent6>
      <a:hlink>
        <a:srgbClr val="443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Macintosh PowerPoint</Application>
  <PresentationFormat>On-screen Show (16:9)</PresentationFormat>
  <Paragraphs>43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Questrial</vt:lpstr>
      <vt:lpstr>Hammersmith One</vt:lpstr>
      <vt:lpstr>Arial</vt:lpstr>
      <vt:lpstr>Albert Sans Medium</vt:lpstr>
      <vt:lpstr>What Was The Industrial Revolution? by Slidesgo</vt:lpstr>
      <vt:lpstr>Bài 3: Cách mạng công nghiệp (nửa sau thế kỉ XVIII - giữa thế kỉ XIX)</vt:lpstr>
      <vt:lpstr>01</vt:lpstr>
      <vt:lpstr>01. Cách mạng công nghiệp Anh</vt:lpstr>
      <vt:lpstr>01. Cách mạng công nghiệp Anh</vt:lpstr>
      <vt:lpstr>01. Cách mạng công nghiệp Anh</vt:lpstr>
      <vt:lpstr>01. Cách mạng công nghiệp Anh</vt:lpstr>
      <vt:lpstr>02</vt:lpstr>
      <vt:lpstr>02. Cách mạng công nghiệp lan sang các nước châu Âu và Mỹ</vt:lpstr>
      <vt:lpstr>03</vt:lpstr>
      <vt:lpstr>03. Những tác động của cách mạng công nghiệp đối với sản xuất xã hội</vt:lpstr>
      <vt:lpstr>03. Những tác động của cách mạng công nghiệp đối với sản xuất xã hội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Phạm Minh-Anh</cp:lastModifiedBy>
  <cp:revision>1</cp:revision>
  <dcterms:modified xsi:type="dcterms:W3CDTF">2025-09-21T13:32:55Z</dcterms:modified>
</cp:coreProperties>
</file>