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30" r:id="rId1"/>
    <p:sldMasterId id="2147483742" r:id="rId2"/>
  </p:sldMasterIdLst>
  <p:notesMasterIdLst>
    <p:notesMasterId r:id="rId8"/>
  </p:notesMasterIdLst>
  <p:sldIdLst>
    <p:sldId id="991" r:id="rId3"/>
    <p:sldId id="257" r:id="rId4"/>
    <p:sldId id="868" r:id="rId5"/>
    <p:sldId id="1005" r:id="rId6"/>
    <p:sldId id="982" r:id="rId7"/>
  </p:sldIdLst>
  <p:sldSz cx="12192000" cy="6858000"/>
  <p:notesSz cx="6858000" cy="9144000"/>
  <p:embeddedFontLst>
    <p:embeddedFont>
      <p:font typeface="Calibri" panose="020F0502020204030204" pitchFamily="34" charset="0"/>
      <p:regular r:id="rId9"/>
      <p:bold r:id="rId10"/>
      <p:italic r:id="rId11"/>
      <p:boldItalic r:id="rId12"/>
    </p:embeddedFont>
    <p:embeddedFont>
      <p:font typeface="Calibri Light" panose="020F0302020204030204" pitchFamily="34" charset="0"/>
      <p:regular r:id="rId13"/>
      <p:italic r:id="rId14"/>
    </p:embeddedFont>
    <p:embeddedFont>
      <p:font typeface="Lazydog" panose="020B0604020202020204" charset="0"/>
      <p:regular r:id="rId15"/>
    </p:embeddedFont>
    <p:embeddedFont>
      <p:font typeface="#9Slide03 SFU Futura_12" panose="020B0604020202020204" charset="0"/>
      <p:regular r:id="rId16"/>
    </p:embeddedFont>
    <p:embeddedFont>
      <p:font typeface="#9Slide03 AmpleSoft Bold" panose="020B0604020202020204" charset="0"/>
      <p:regular r:id="rId17"/>
    </p:embeddedFont>
    <p:embeddedFont>
      <p:font typeface="#9Slide03 SFU Futura_05" panose="020B0604020202020204" charset="0"/>
      <p:bold r:id="rId18"/>
    </p:embeddedFont>
    <p:embeddedFont>
      <p:font typeface="#9Slide05 SVNUT Triumph" panose="00000500000000000000" charset="0"/>
      <p:italic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c" initials="p" lastIdx="1" clrIdx="0">
    <p:extLst>
      <p:ext uri="{19B8F6BF-5375-455C-9EA6-DF929625EA0E}">
        <p15:presenceInfo xmlns:p15="http://schemas.microsoft.com/office/powerpoint/2012/main" userId="pc" providerId="None"/>
      </p:ext>
    </p:extLst>
  </p:cmAuthor>
  <p:cmAuthor id="2" name="Phạm Trang" initials="PT" lastIdx="1" clrIdx="1">
    <p:extLst>
      <p:ext uri="{19B8F6BF-5375-455C-9EA6-DF929625EA0E}">
        <p15:presenceInfo xmlns:p15="http://schemas.microsoft.com/office/powerpoint/2012/main" userId="Phạm Tran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54D4"/>
    <a:srgbClr val="EADFC3"/>
    <a:srgbClr val="E9EFDD"/>
    <a:srgbClr val="DF5F4E"/>
    <a:srgbClr val="5C7E89"/>
    <a:srgbClr val="946634"/>
    <a:srgbClr val="DEAE5B"/>
    <a:srgbClr val="CAEEEF"/>
    <a:srgbClr val="FFFFFF"/>
    <a:srgbClr val="C1A7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94" autoAdjust="0"/>
    <p:restoredTop sz="84364" autoAdjust="0"/>
  </p:normalViewPr>
  <p:slideViewPr>
    <p:cSldViewPr snapToGrid="0">
      <p:cViewPr varScale="1">
        <p:scale>
          <a:sx n="62" d="100"/>
          <a:sy n="62" d="100"/>
        </p:scale>
        <p:origin x="942" y="6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52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8.fntdata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font" Target="fonts/font3.fntdata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font" Target="fonts/font7.fntdata"/><Relationship Id="rId23" Type="http://schemas.openxmlformats.org/officeDocument/2006/relationships/theme" Target="theme/theme1.xml"/><Relationship Id="rId10" Type="http://schemas.openxmlformats.org/officeDocument/2006/relationships/font" Target="fonts/font2.fntdata"/><Relationship Id="rId19" Type="http://schemas.openxmlformats.org/officeDocument/2006/relationships/font" Target="fonts/font11.fntdata"/><Relationship Id="rId4" Type="http://schemas.openxmlformats.org/officeDocument/2006/relationships/slide" Target="slides/slide2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A31328-CA34-4B5B-9DD3-17BA092B3235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A89A12-CFDC-4BA7-B24C-ADE30BA1B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4039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89A12-CFDC-4BA7-B24C-ADE30BA1B34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669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BF809-958E-4C19-A4C3-D9BB3DF35BBC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CD75A-B5A0-4721-88D7-2E0F4E679A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010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BF809-958E-4C19-A4C3-D9BB3DF35BBC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CD75A-B5A0-4721-88D7-2E0F4E679A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1070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BF809-958E-4C19-A4C3-D9BB3DF35BBC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CD75A-B5A0-4721-88D7-2E0F4E679A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2872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4322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6810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5478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6366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62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1324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0769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478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BF809-958E-4C19-A4C3-D9BB3DF35BBC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CD75A-B5A0-4721-88D7-2E0F4E679A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0672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8007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227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1446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BF809-958E-4C19-A4C3-D9BB3DF35BBC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CD75A-B5A0-4721-88D7-2E0F4E679A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6046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BF809-958E-4C19-A4C3-D9BB3DF35BBC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CD75A-B5A0-4721-88D7-2E0F4E679A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4652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BF809-958E-4C19-A4C3-D9BB3DF35BBC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CD75A-B5A0-4721-88D7-2E0F4E679A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8800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BF809-958E-4C19-A4C3-D9BB3DF35BBC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CD75A-B5A0-4721-88D7-2E0F4E679A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724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BF809-958E-4C19-A4C3-D9BB3DF35BBC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CD75A-B5A0-4721-88D7-2E0F4E679A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737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BF809-958E-4C19-A4C3-D9BB3DF35BBC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CD75A-B5A0-4721-88D7-2E0F4E679A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41350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BF809-958E-4C19-A4C3-D9BB3DF35BBC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CD75A-B5A0-4721-88D7-2E0F4E679A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975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4BF809-958E-4C19-A4C3-D9BB3DF35BBC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0CD75A-B5A0-4721-88D7-2E0F4E679A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717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042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microsoft.com/office/2007/relationships/hdphoto" Target="../media/hdphoto2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42.svg"/><Relationship Id="rId3" Type="http://schemas.openxmlformats.org/officeDocument/2006/relationships/image" Target="../media/image6.png"/><Relationship Id="rId7" Type="http://schemas.openxmlformats.org/officeDocument/2006/relationships/image" Target="../media/image9.jpeg"/><Relationship Id="rId12" Type="http://schemas.openxmlformats.org/officeDocument/2006/relationships/image" Target="../media/image13.png"/><Relationship Id="rId17" Type="http://schemas.openxmlformats.org/officeDocument/2006/relationships/image" Target="../media/image46.svg"/><Relationship Id="rId2" Type="http://schemas.openxmlformats.org/officeDocument/2006/relationships/image" Target="../media/image5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jpeg"/><Relationship Id="rId11" Type="http://schemas.openxmlformats.org/officeDocument/2006/relationships/image" Target="../media/image40.svg"/><Relationship Id="rId5" Type="http://schemas.openxmlformats.org/officeDocument/2006/relationships/image" Target="../media/image7.png"/><Relationship Id="rId15" Type="http://schemas.openxmlformats.org/officeDocument/2006/relationships/image" Target="../media/image44.svg"/><Relationship Id="rId10" Type="http://schemas.openxmlformats.org/officeDocument/2006/relationships/image" Target="../media/image12.png"/><Relationship Id="rId4" Type="http://schemas.openxmlformats.org/officeDocument/2006/relationships/image" Target="../media/image33.svg"/><Relationship Id="rId9" Type="http://schemas.openxmlformats.org/officeDocument/2006/relationships/image" Target="../media/image11.jpe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8.xml"/><Relationship Id="rId7" Type="http://schemas.microsoft.com/office/2007/relationships/hdphoto" Target="../media/hdphoto3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18.svg"/><Relationship Id="rId3" Type="http://schemas.openxmlformats.org/officeDocument/2006/relationships/image" Target="../media/image108.svg"/><Relationship Id="rId7" Type="http://schemas.openxmlformats.org/officeDocument/2006/relationships/image" Target="../media/image112.svg"/><Relationship Id="rId12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11" Type="http://schemas.openxmlformats.org/officeDocument/2006/relationships/image" Target="../media/image116.svg"/><Relationship Id="rId5" Type="http://schemas.openxmlformats.org/officeDocument/2006/relationships/image" Target="../media/image110.svg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openxmlformats.org/officeDocument/2006/relationships/image" Target="../media/image11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ác loại đường giao thông theo quy định pháp luật bạn nên biết">
            <a:extLst>
              <a:ext uri="{FF2B5EF4-FFF2-40B4-BE49-F238E27FC236}">
                <a16:creationId xmlns:a16="http://schemas.microsoft.com/office/drawing/2014/main" id="{897B26D2-5CE6-EBBE-3A6A-6AEF800AB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13" y="1129554"/>
            <a:ext cx="6918754" cy="3848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TOP 40 địa điểm du lịch Việt Nam nổi tiếng và hấp dẫn nhất">
            <a:extLst>
              <a:ext uri="{FF2B5EF4-FFF2-40B4-BE49-F238E27FC236}">
                <a16:creationId xmlns:a16="http://schemas.microsoft.com/office/drawing/2014/main" id="{0FEE1255-ACD9-5CC9-4C5E-0344C2D17C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5267" y="1397319"/>
            <a:ext cx="5187613" cy="3240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D4F5E16-48F9-E3F1-4752-1BC25407A1CE}"/>
              </a:ext>
            </a:extLst>
          </p:cNvPr>
          <p:cNvSpPr txBox="1"/>
          <p:nvPr/>
        </p:nvSpPr>
        <p:spPr>
          <a:xfrm>
            <a:off x="20880" y="0"/>
            <a:ext cx="12192000" cy="6837652"/>
          </a:xfrm>
          <a:custGeom>
            <a:avLst/>
            <a:gdLst/>
            <a:ahLst/>
            <a:cxnLst/>
            <a:rect l="l" t="t" r="r" b="b"/>
            <a:pathLst>
              <a:path w="12192000" h="6837652">
                <a:moveTo>
                  <a:pt x="10264959" y="4216078"/>
                </a:moveTo>
                <a:cubicBezTo>
                  <a:pt x="10170934" y="4216078"/>
                  <a:pt x="10100766" y="4249758"/>
                  <a:pt x="10054455" y="4317119"/>
                </a:cubicBezTo>
                <a:cubicBezTo>
                  <a:pt x="10037616" y="4340976"/>
                  <a:pt x="10029195" y="4365534"/>
                  <a:pt x="10029195" y="4390795"/>
                </a:cubicBezTo>
                <a:cubicBezTo>
                  <a:pt x="10029195" y="4438509"/>
                  <a:pt x="10053755" y="4476399"/>
                  <a:pt x="10102871" y="4504466"/>
                </a:cubicBezTo>
                <a:cubicBezTo>
                  <a:pt x="10144972" y="4528323"/>
                  <a:pt x="10191984" y="4540252"/>
                  <a:pt x="10243908" y="4540252"/>
                </a:cubicBezTo>
                <a:cubicBezTo>
                  <a:pt x="10335126" y="4540252"/>
                  <a:pt x="10401084" y="4510781"/>
                  <a:pt x="10441780" y="4451840"/>
                </a:cubicBezTo>
                <a:cubicBezTo>
                  <a:pt x="10460025" y="4425177"/>
                  <a:pt x="10469146" y="4398513"/>
                  <a:pt x="10469146" y="4371850"/>
                </a:cubicBezTo>
                <a:cubicBezTo>
                  <a:pt x="10469146" y="4324136"/>
                  <a:pt x="10445991" y="4285543"/>
                  <a:pt x="10399679" y="4256073"/>
                </a:cubicBezTo>
                <a:cubicBezTo>
                  <a:pt x="10358983" y="4229409"/>
                  <a:pt x="10314075" y="4216078"/>
                  <a:pt x="10264959" y="4216078"/>
                </a:cubicBezTo>
                <a:close/>
                <a:moveTo>
                  <a:pt x="3271809" y="4195027"/>
                </a:moveTo>
                <a:cubicBezTo>
                  <a:pt x="3177784" y="4195027"/>
                  <a:pt x="3107617" y="4228708"/>
                  <a:pt x="3061306" y="4296069"/>
                </a:cubicBezTo>
                <a:cubicBezTo>
                  <a:pt x="3044466" y="4319926"/>
                  <a:pt x="3036046" y="4344484"/>
                  <a:pt x="3036046" y="4369744"/>
                </a:cubicBezTo>
                <a:cubicBezTo>
                  <a:pt x="3036046" y="4417458"/>
                  <a:pt x="3060605" y="4455349"/>
                  <a:pt x="3109722" y="4483416"/>
                </a:cubicBezTo>
                <a:cubicBezTo>
                  <a:pt x="3151822" y="4507273"/>
                  <a:pt x="3198834" y="4519201"/>
                  <a:pt x="3250758" y="4519201"/>
                </a:cubicBezTo>
                <a:cubicBezTo>
                  <a:pt x="3341976" y="4519201"/>
                  <a:pt x="3407934" y="4489731"/>
                  <a:pt x="3448631" y="4430790"/>
                </a:cubicBezTo>
                <a:cubicBezTo>
                  <a:pt x="3466874" y="4404126"/>
                  <a:pt x="3475996" y="4377463"/>
                  <a:pt x="3475996" y="4350799"/>
                </a:cubicBezTo>
                <a:cubicBezTo>
                  <a:pt x="3475996" y="4303085"/>
                  <a:pt x="3452841" y="4264493"/>
                  <a:pt x="3406530" y="4235023"/>
                </a:cubicBezTo>
                <a:cubicBezTo>
                  <a:pt x="3365833" y="4208359"/>
                  <a:pt x="3320926" y="4195027"/>
                  <a:pt x="3271809" y="4195027"/>
                </a:cubicBezTo>
                <a:close/>
                <a:moveTo>
                  <a:pt x="1806597" y="3001478"/>
                </a:moveTo>
                <a:lnTo>
                  <a:pt x="1842185" y="3001478"/>
                </a:lnTo>
                <a:cubicBezTo>
                  <a:pt x="2066852" y="3001478"/>
                  <a:pt x="2179186" y="3107431"/>
                  <a:pt x="2179186" y="3319337"/>
                </a:cubicBezTo>
                <a:cubicBezTo>
                  <a:pt x="2179186" y="3418975"/>
                  <a:pt x="2147096" y="3494756"/>
                  <a:pt x="2082914" y="3546680"/>
                </a:cubicBezTo>
                <a:cubicBezTo>
                  <a:pt x="2022899" y="3592990"/>
                  <a:pt x="1942656" y="3616146"/>
                  <a:pt x="1842185" y="3616146"/>
                </a:cubicBezTo>
                <a:lnTo>
                  <a:pt x="1806597" y="3616146"/>
                </a:lnTo>
                <a:close/>
                <a:moveTo>
                  <a:pt x="9511359" y="2504692"/>
                </a:moveTo>
                <a:lnTo>
                  <a:pt x="9511359" y="3443533"/>
                </a:lnTo>
                <a:cubicBezTo>
                  <a:pt x="9511359" y="3669473"/>
                  <a:pt x="9578720" y="3839980"/>
                  <a:pt x="9713442" y="3955055"/>
                </a:cubicBezTo>
                <a:cubicBezTo>
                  <a:pt x="9839743" y="4063112"/>
                  <a:pt x="10017267" y="4117141"/>
                  <a:pt x="10246013" y="4117141"/>
                </a:cubicBezTo>
                <a:cubicBezTo>
                  <a:pt x="10474760" y="4117141"/>
                  <a:pt x="10652283" y="4063112"/>
                  <a:pt x="10778584" y="3955055"/>
                </a:cubicBezTo>
                <a:cubicBezTo>
                  <a:pt x="10913305" y="3839980"/>
                  <a:pt x="10980666" y="3669473"/>
                  <a:pt x="10980666" y="3443533"/>
                </a:cubicBezTo>
                <a:lnTo>
                  <a:pt x="10980666" y="2504692"/>
                </a:lnTo>
                <a:lnTo>
                  <a:pt x="10401785" y="2504692"/>
                </a:lnTo>
                <a:lnTo>
                  <a:pt x="10401785" y="3388803"/>
                </a:lnTo>
                <a:cubicBezTo>
                  <a:pt x="10401785" y="3468794"/>
                  <a:pt x="10394867" y="3523524"/>
                  <a:pt x="10381031" y="3552995"/>
                </a:cubicBezTo>
                <a:cubicBezTo>
                  <a:pt x="10358862" y="3599305"/>
                  <a:pt x="10313857" y="3622461"/>
                  <a:pt x="10246013" y="3622461"/>
                </a:cubicBezTo>
                <a:cubicBezTo>
                  <a:pt x="10178170" y="3622461"/>
                  <a:pt x="10133164" y="3599305"/>
                  <a:pt x="10110995" y="3552995"/>
                </a:cubicBezTo>
                <a:cubicBezTo>
                  <a:pt x="10097160" y="3523524"/>
                  <a:pt x="10090241" y="3468794"/>
                  <a:pt x="10090241" y="3388803"/>
                </a:cubicBezTo>
                <a:lnTo>
                  <a:pt x="10090241" y="2504692"/>
                </a:lnTo>
                <a:close/>
                <a:moveTo>
                  <a:pt x="7672663" y="2504692"/>
                </a:moveTo>
                <a:lnTo>
                  <a:pt x="8287330" y="4091881"/>
                </a:lnTo>
                <a:lnTo>
                  <a:pt x="8775696" y="4091881"/>
                </a:lnTo>
                <a:lnTo>
                  <a:pt x="9390363" y="2504692"/>
                </a:lnTo>
                <a:lnTo>
                  <a:pt x="8788326" y="2504692"/>
                </a:lnTo>
                <a:lnTo>
                  <a:pt x="8577823" y="3226716"/>
                </a:lnTo>
                <a:cubicBezTo>
                  <a:pt x="8551160" y="3317934"/>
                  <a:pt x="8537828" y="3396521"/>
                  <a:pt x="8537828" y="3462479"/>
                </a:cubicBezTo>
                <a:lnTo>
                  <a:pt x="8525198" y="3462479"/>
                </a:lnTo>
                <a:cubicBezTo>
                  <a:pt x="8525198" y="3396521"/>
                  <a:pt x="8511866" y="3317934"/>
                  <a:pt x="8485202" y="3226716"/>
                </a:cubicBezTo>
                <a:lnTo>
                  <a:pt x="8274700" y="2504692"/>
                </a:lnTo>
                <a:close/>
                <a:moveTo>
                  <a:pt x="5195430" y="2504692"/>
                </a:moveTo>
                <a:lnTo>
                  <a:pt x="5195430" y="4091881"/>
                </a:lnTo>
                <a:lnTo>
                  <a:pt x="5751157" y="4091881"/>
                </a:lnTo>
                <a:lnTo>
                  <a:pt x="5751157" y="3540365"/>
                </a:lnTo>
                <a:lnTo>
                  <a:pt x="6104801" y="3540365"/>
                </a:lnTo>
                <a:lnTo>
                  <a:pt x="6104801" y="4091881"/>
                </a:lnTo>
                <a:lnTo>
                  <a:pt x="6660527" y="4091881"/>
                </a:lnTo>
                <a:lnTo>
                  <a:pt x="6660527" y="2504692"/>
                </a:lnTo>
                <a:lnTo>
                  <a:pt x="6104801" y="2504692"/>
                </a:lnTo>
                <a:lnTo>
                  <a:pt x="6104801" y="3039369"/>
                </a:lnTo>
                <a:lnTo>
                  <a:pt x="5751157" y="3039369"/>
                </a:lnTo>
                <a:lnTo>
                  <a:pt x="5751157" y="2504692"/>
                </a:lnTo>
                <a:close/>
                <a:moveTo>
                  <a:pt x="2970790" y="2504692"/>
                </a:moveTo>
                <a:lnTo>
                  <a:pt x="2970790" y="4091881"/>
                </a:lnTo>
                <a:lnTo>
                  <a:pt x="3549672" y="4091881"/>
                </a:lnTo>
                <a:lnTo>
                  <a:pt x="3549672" y="2504692"/>
                </a:lnTo>
                <a:close/>
                <a:moveTo>
                  <a:pt x="1227715" y="2504692"/>
                </a:moveTo>
                <a:lnTo>
                  <a:pt x="1227715" y="4091881"/>
                </a:lnTo>
                <a:lnTo>
                  <a:pt x="1959178" y="4091881"/>
                </a:lnTo>
                <a:cubicBezTo>
                  <a:pt x="2195248" y="4091881"/>
                  <a:pt x="2387414" y="4021714"/>
                  <a:pt x="2535675" y="3881379"/>
                </a:cubicBezTo>
                <a:cubicBezTo>
                  <a:pt x="2683937" y="3741044"/>
                  <a:pt x="2758068" y="3554398"/>
                  <a:pt x="2758068" y="3321442"/>
                </a:cubicBezTo>
                <a:cubicBezTo>
                  <a:pt x="2758068" y="3043579"/>
                  <a:pt x="2667431" y="2834480"/>
                  <a:pt x="2486158" y="2694145"/>
                </a:cubicBezTo>
                <a:cubicBezTo>
                  <a:pt x="2324532" y="2567843"/>
                  <a:pt x="2101092" y="2504692"/>
                  <a:pt x="1815839" y="2504692"/>
                </a:cubicBezTo>
                <a:close/>
                <a:moveTo>
                  <a:pt x="4586849" y="2479432"/>
                </a:moveTo>
                <a:cubicBezTo>
                  <a:pt x="4355296" y="2479432"/>
                  <a:pt x="4159178" y="2560475"/>
                  <a:pt x="3998495" y="2722562"/>
                </a:cubicBezTo>
                <a:cubicBezTo>
                  <a:pt x="3837811" y="2884649"/>
                  <a:pt x="3757470" y="3081469"/>
                  <a:pt x="3757470" y="3313022"/>
                </a:cubicBezTo>
                <a:cubicBezTo>
                  <a:pt x="3757470" y="3538961"/>
                  <a:pt x="3835355" y="3729466"/>
                  <a:pt x="3991127" y="3884536"/>
                </a:cubicBezTo>
                <a:cubicBezTo>
                  <a:pt x="4146899" y="4039606"/>
                  <a:pt x="4337754" y="4117141"/>
                  <a:pt x="4563694" y="4117141"/>
                </a:cubicBezTo>
                <a:cubicBezTo>
                  <a:pt x="4748936" y="4117141"/>
                  <a:pt x="4885763" y="4096091"/>
                  <a:pt x="4974174" y="4053991"/>
                </a:cubicBezTo>
                <a:lnTo>
                  <a:pt x="4991014" y="3460374"/>
                </a:lnTo>
                <a:cubicBezTo>
                  <a:pt x="4889644" y="3558608"/>
                  <a:pt x="4779130" y="3607725"/>
                  <a:pt x="4659472" y="3607725"/>
                </a:cubicBezTo>
                <a:cubicBezTo>
                  <a:pt x="4572180" y="3607725"/>
                  <a:pt x="4496503" y="3577904"/>
                  <a:pt x="4432443" y="3518262"/>
                </a:cubicBezTo>
                <a:cubicBezTo>
                  <a:pt x="4368382" y="3458619"/>
                  <a:pt x="4336351" y="3385295"/>
                  <a:pt x="4336351" y="3298287"/>
                </a:cubicBezTo>
                <a:cubicBezTo>
                  <a:pt x="4336351" y="3212683"/>
                  <a:pt x="4366973" y="3139708"/>
                  <a:pt x="4428217" y="3079364"/>
                </a:cubicBezTo>
                <a:cubicBezTo>
                  <a:pt x="4489460" y="3019020"/>
                  <a:pt x="4563727" y="2988848"/>
                  <a:pt x="4651020" y="2988848"/>
                </a:cubicBezTo>
                <a:cubicBezTo>
                  <a:pt x="4762235" y="2988848"/>
                  <a:pt x="4875566" y="3042175"/>
                  <a:pt x="4991014" y="3148830"/>
                </a:cubicBezTo>
                <a:lnTo>
                  <a:pt x="4974174" y="2544688"/>
                </a:lnTo>
                <a:cubicBezTo>
                  <a:pt x="4847872" y="2501184"/>
                  <a:pt x="4718764" y="2479432"/>
                  <a:pt x="4586849" y="2479432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37652"/>
                </a:lnTo>
                <a:lnTo>
                  <a:pt x="0" y="6837652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600" dirty="0">
              <a:latin typeface="#9Slide03 SFU Futura_05" panose="000008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78415B-317C-2A9B-F345-91B7513B6E17}"/>
              </a:ext>
            </a:extLst>
          </p:cNvPr>
          <p:cNvSpPr txBox="1"/>
          <p:nvPr/>
        </p:nvSpPr>
        <p:spPr>
          <a:xfrm>
            <a:off x="5346845" y="958607"/>
            <a:ext cx="1540069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b="1" spc="-50" dirty="0" err="1">
                <a:solidFill>
                  <a:srgbClr val="002060"/>
                </a:solidFill>
                <a:latin typeface="#9Slide03 SFU Futura_05" panose="00000800000000000000" pitchFamily="2" charset="0"/>
              </a:rPr>
              <a:t>Bài</a:t>
            </a:r>
            <a:r>
              <a:rPr lang="en-US" sz="3200" b="1" spc="-50" dirty="0">
                <a:solidFill>
                  <a:srgbClr val="002060"/>
                </a:solidFill>
                <a:latin typeface="#9Slide03 SFU Futura_05" panose="00000800000000000000" pitchFamily="2" charset="0"/>
              </a:rPr>
              <a:t> 9</a:t>
            </a:r>
            <a:endParaRPr lang="en-US" sz="1800" b="1" spc="-50" dirty="0">
              <a:solidFill>
                <a:srgbClr val="002060"/>
              </a:solidFill>
              <a:latin typeface="#9Slide03 SFU Futura_05" panose="00000800000000000000" pitchFamily="2" charset="0"/>
            </a:endParaRPr>
          </a:p>
        </p:txBody>
      </p:sp>
      <p:pic>
        <p:nvPicPr>
          <p:cNvPr id="1026" name="Picture 2" descr="10 Mẫu logo áo lớp hình máy bay siêu đẹp, siêu ngầu">
            <a:extLst>
              <a:ext uri="{FF2B5EF4-FFF2-40B4-BE49-F238E27FC236}">
                <a16:creationId xmlns:a16="http://schemas.microsoft.com/office/drawing/2014/main" id="{18D14F84-8204-E034-1263-B4E7A432FF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4857">
                        <a14:foregroundMark x1="16000" y1="40984" x2="16000" y2="40984"/>
                        <a14:foregroundMark x1="12000" y1="40656" x2="20143" y2="43770"/>
                        <a14:foregroundMark x1="59571" y1="25574" x2="89857" y2="33770"/>
                        <a14:foregroundMark x1="67429" y1="37869" x2="94857" y2="396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49" t="14868" r="3157" b="13479"/>
          <a:stretch/>
        </p:blipFill>
        <p:spPr bwMode="auto">
          <a:xfrm>
            <a:off x="3023626" y="217162"/>
            <a:ext cx="2184866" cy="1548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ector máy bay cất cánh 11 - Free.Vector6.com">
            <a:extLst>
              <a:ext uri="{FF2B5EF4-FFF2-40B4-BE49-F238E27FC236}">
                <a16:creationId xmlns:a16="http://schemas.microsoft.com/office/drawing/2014/main" id="{2B13607B-0F3E-E51E-7C68-DE03B4E3E4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28063" y1="71400" x2="28914" y2="70790"/>
                        <a14:backgroundMark x1="29073" y1="68557" x2="29073" y2="68557"/>
                        <a14:backgroundMark x1="27157" y1="72165" x2="27157" y2="72165"/>
                        <a14:backgroundMark x1="17252" y1="70275" x2="27157" y2="72165"/>
                        <a14:backgroundMark x1="16454" y1="70962" x2="16454" y2="70962"/>
                        <a14:backgroundMark x1="16613" y1="70275" x2="16933" y2="70619"/>
                        <a14:backgroundMark x1="28115" y1="71478" x2="27316" y2="716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31556" r="18367" b="25889"/>
          <a:stretch/>
        </p:blipFill>
        <p:spPr bwMode="auto">
          <a:xfrm>
            <a:off x="4428565" y="4478544"/>
            <a:ext cx="3334870" cy="2359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8650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8225788">
            <a:off x="5653984" y="-5655705"/>
            <a:ext cx="6262243" cy="11985153"/>
          </a:xfrm>
          <a:custGeom>
            <a:avLst/>
            <a:gdLst/>
            <a:ahLst/>
            <a:cxnLst/>
            <a:rect l="l" t="t" r="r" b="b"/>
            <a:pathLst>
              <a:path w="9393364" h="17977729">
                <a:moveTo>
                  <a:pt x="0" y="0"/>
                </a:moveTo>
                <a:lnTo>
                  <a:pt x="9393364" y="0"/>
                </a:lnTo>
                <a:lnTo>
                  <a:pt x="9393364" y="17977729"/>
                </a:lnTo>
                <a:lnTo>
                  <a:pt x="0" y="179777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2542573" y="-325018"/>
            <a:ext cx="7672418" cy="7672418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878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595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 rot="-787892">
            <a:off x="1401596" y="267841"/>
            <a:ext cx="1665237" cy="2223011"/>
          </a:xfrm>
          <a:custGeom>
            <a:avLst/>
            <a:gdLst/>
            <a:ahLst/>
            <a:cxnLst/>
            <a:rect l="l" t="t" r="r" b="b"/>
            <a:pathLst>
              <a:path w="2497856" h="3334516">
                <a:moveTo>
                  <a:pt x="0" y="0"/>
                </a:moveTo>
                <a:lnTo>
                  <a:pt x="2497856" y="0"/>
                </a:lnTo>
                <a:lnTo>
                  <a:pt x="2497856" y="3334516"/>
                </a:lnTo>
                <a:lnTo>
                  <a:pt x="0" y="33345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 rot="1229108">
            <a:off x="2024509" y="543831"/>
            <a:ext cx="3177415" cy="3532688"/>
            <a:chOff x="0" y="0"/>
            <a:chExt cx="6354831" cy="7065376"/>
          </a:xfrm>
        </p:grpSpPr>
        <p:sp>
          <p:nvSpPr>
            <p:cNvPr id="8" name="Freeform 8"/>
            <p:cNvSpPr/>
            <p:nvPr/>
          </p:nvSpPr>
          <p:spPr>
            <a:xfrm rot="-427668">
              <a:off x="3701799" y="368290"/>
              <a:ext cx="2300577" cy="5824245"/>
            </a:xfrm>
            <a:custGeom>
              <a:avLst/>
              <a:gdLst/>
              <a:ahLst/>
              <a:cxnLst/>
              <a:rect l="l" t="t" r="r" b="b"/>
              <a:pathLst>
                <a:path w="2300577" h="5824245">
                  <a:moveTo>
                    <a:pt x="0" y="0"/>
                  </a:moveTo>
                  <a:lnTo>
                    <a:pt x="2300577" y="0"/>
                  </a:lnTo>
                  <a:lnTo>
                    <a:pt x="2300577" y="5824245"/>
                  </a:lnTo>
                  <a:lnTo>
                    <a:pt x="0" y="58242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427668" flipH="1">
              <a:off x="352455" y="867399"/>
              <a:ext cx="2300577" cy="5824245"/>
            </a:xfrm>
            <a:custGeom>
              <a:avLst/>
              <a:gdLst/>
              <a:ahLst/>
              <a:cxnLst/>
              <a:rect l="l" t="t" r="r" b="b"/>
              <a:pathLst>
                <a:path w="2300577" h="5824245">
                  <a:moveTo>
                    <a:pt x="2300577" y="0"/>
                  </a:moveTo>
                  <a:lnTo>
                    <a:pt x="0" y="0"/>
                  </a:lnTo>
                  <a:lnTo>
                    <a:pt x="0" y="5824245"/>
                  </a:lnTo>
                  <a:lnTo>
                    <a:pt x="2300577" y="5824245"/>
                  </a:lnTo>
                  <a:lnTo>
                    <a:pt x="2300577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-5809601" flipH="1">
              <a:off x="2494813" y="3284451"/>
              <a:ext cx="1976704" cy="5004313"/>
            </a:xfrm>
            <a:custGeom>
              <a:avLst/>
              <a:gdLst/>
              <a:ahLst/>
              <a:cxnLst/>
              <a:rect l="l" t="t" r="r" b="b"/>
              <a:pathLst>
                <a:path w="1976704" h="5004313">
                  <a:moveTo>
                    <a:pt x="1976704" y="0"/>
                  </a:moveTo>
                  <a:lnTo>
                    <a:pt x="0" y="0"/>
                  </a:lnTo>
                  <a:lnTo>
                    <a:pt x="0" y="5004313"/>
                  </a:lnTo>
                  <a:lnTo>
                    <a:pt x="1976704" y="5004313"/>
                  </a:lnTo>
                  <a:lnTo>
                    <a:pt x="1976704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-5809601">
              <a:off x="1919291" y="-1223389"/>
              <a:ext cx="1976704" cy="5004313"/>
            </a:xfrm>
            <a:custGeom>
              <a:avLst/>
              <a:gdLst/>
              <a:ahLst/>
              <a:cxnLst/>
              <a:rect l="l" t="t" r="r" b="b"/>
              <a:pathLst>
                <a:path w="1976704" h="5004313">
                  <a:moveTo>
                    <a:pt x="0" y="0"/>
                  </a:moveTo>
                  <a:lnTo>
                    <a:pt x="1976704" y="0"/>
                  </a:lnTo>
                  <a:lnTo>
                    <a:pt x="1976704" y="5004313"/>
                  </a:lnTo>
                  <a:lnTo>
                    <a:pt x="0" y="50043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2" name="Group 12"/>
            <p:cNvGrpSpPr>
              <a:grpSpLocks noChangeAspect="1"/>
            </p:cNvGrpSpPr>
            <p:nvPr/>
          </p:nvGrpSpPr>
          <p:grpSpPr>
            <a:xfrm rot="-437108">
              <a:off x="696821" y="624066"/>
              <a:ext cx="5037528" cy="5852147"/>
              <a:chOff x="0" y="0"/>
              <a:chExt cx="5466080" cy="63500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5439410" cy="6348730"/>
              </a:xfrm>
              <a:custGeom>
                <a:avLst/>
                <a:gdLst/>
                <a:ahLst/>
                <a:cxnLst/>
                <a:rect l="l" t="t" r="r" b="b"/>
                <a:pathLst>
                  <a:path w="5439410" h="6348730">
                    <a:moveTo>
                      <a:pt x="5419090" y="0"/>
                    </a:moveTo>
                    <a:lnTo>
                      <a:pt x="19050" y="0"/>
                    </a:lnTo>
                    <a:cubicBezTo>
                      <a:pt x="8890" y="0"/>
                      <a:pt x="0" y="8890"/>
                      <a:pt x="0" y="20320"/>
                    </a:cubicBezTo>
                    <a:lnTo>
                      <a:pt x="0" y="6329680"/>
                    </a:lnTo>
                    <a:cubicBezTo>
                      <a:pt x="0" y="6339840"/>
                      <a:pt x="8890" y="6348730"/>
                      <a:pt x="19050" y="6348730"/>
                    </a:cubicBezTo>
                    <a:lnTo>
                      <a:pt x="5419090" y="6348730"/>
                    </a:lnTo>
                    <a:cubicBezTo>
                      <a:pt x="5429250" y="6348730"/>
                      <a:pt x="5438140" y="6339840"/>
                      <a:pt x="5438140" y="6329680"/>
                    </a:cubicBezTo>
                    <a:lnTo>
                      <a:pt x="5438140" y="20320"/>
                    </a:lnTo>
                    <a:cubicBezTo>
                      <a:pt x="5439410" y="8890"/>
                      <a:pt x="5430520" y="0"/>
                      <a:pt x="5419090" y="0"/>
                    </a:cubicBezTo>
                    <a:close/>
                    <a:moveTo>
                      <a:pt x="5137150" y="314960"/>
                    </a:moveTo>
                    <a:lnTo>
                      <a:pt x="5137150" y="4970780"/>
                    </a:lnTo>
                    <a:cubicBezTo>
                      <a:pt x="5137150" y="4980940"/>
                      <a:pt x="5128260" y="4989830"/>
                      <a:pt x="5118100" y="4989830"/>
                    </a:cubicBezTo>
                    <a:lnTo>
                      <a:pt x="266700" y="4989830"/>
                    </a:lnTo>
                    <a:cubicBezTo>
                      <a:pt x="256540" y="4989830"/>
                      <a:pt x="247650" y="4980940"/>
                      <a:pt x="247650" y="4970780"/>
                    </a:cubicBezTo>
                    <a:lnTo>
                      <a:pt x="247650" y="314960"/>
                    </a:lnTo>
                    <a:cubicBezTo>
                      <a:pt x="247650" y="304800"/>
                      <a:pt x="256540" y="295910"/>
                      <a:pt x="266700" y="295910"/>
                    </a:cubicBezTo>
                    <a:lnTo>
                      <a:pt x="5118100" y="295910"/>
                    </a:lnTo>
                    <a:cubicBezTo>
                      <a:pt x="5129530" y="294640"/>
                      <a:pt x="5137150" y="303530"/>
                      <a:pt x="5137150" y="31496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Freeform 14"/>
              <p:cNvSpPr/>
              <p:nvPr/>
            </p:nvSpPr>
            <p:spPr>
              <a:xfrm>
                <a:off x="247650" y="294640"/>
                <a:ext cx="4889500" cy="4693920"/>
              </a:xfrm>
              <a:custGeom>
                <a:avLst/>
                <a:gdLst/>
                <a:ahLst/>
                <a:cxnLst/>
                <a:rect l="l" t="t" r="r" b="b"/>
                <a:pathLst>
                  <a:path w="4889500" h="4693920">
                    <a:moveTo>
                      <a:pt x="4870450" y="0"/>
                    </a:moveTo>
                    <a:lnTo>
                      <a:pt x="19050" y="0"/>
                    </a:lnTo>
                    <a:cubicBezTo>
                      <a:pt x="8890" y="0"/>
                      <a:pt x="0" y="8890"/>
                      <a:pt x="0" y="19050"/>
                    </a:cubicBezTo>
                    <a:lnTo>
                      <a:pt x="0" y="4674870"/>
                    </a:lnTo>
                    <a:cubicBezTo>
                      <a:pt x="0" y="4686300"/>
                      <a:pt x="8890" y="4693920"/>
                      <a:pt x="19050" y="4693920"/>
                    </a:cubicBezTo>
                    <a:lnTo>
                      <a:pt x="4870450" y="4693920"/>
                    </a:lnTo>
                    <a:cubicBezTo>
                      <a:pt x="4880610" y="4693920"/>
                      <a:pt x="4889500" y="4685030"/>
                      <a:pt x="4889500" y="4674870"/>
                    </a:cubicBezTo>
                    <a:lnTo>
                      <a:pt x="4889500" y="20320"/>
                    </a:lnTo>
                    <a:cubicBezTo>
                      <a:pt x="4889500" y="8890"/>
                      <a:pt x="4881880" y="0"/>
                      <a:pt x="4870450" y="0"/>
                    </a:cubicBezTo>
                    <a:close/>
                  </a:path>
                </a:pathLst>
              </a:custGeom>
              <a:blipFill>
                <a:blip r:embed="rId6"/>
                <a:stretch>
                  <a:fillRect l="-20545" r="-20545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Freeform 15"/>
              <p:cNvSpPr/>
              <p:nvPr/>
            </p:nvSpPr>
            <p:spPr>
              <a:xfrm>
                <a:off x="1270" y="6350"/>
                <a:ext cx="5457190" cy="6342380"/>
              </a:xfrm>
              <a:custGeom>
                <a:avLst/>
                <a:gdLst/>
                <a:ahLst/>
                <a:cxnLst/>
                <a:rect l="l" t="t" r="r" b="b"/>
                <a:pathLst>
                  <a:path w="5457190" h="6342380">
                    <a:moveTo>
                      <a:pt x="5137150" y="302260"/>
                    </a:moveTo>
                    <a:cubicBezTo>
                      <a:pt x="5137150" y="302260"/>
                      <a:pt x="5133340" y="290830"/>
                      <a:pt x="5119370" y="289560"/>
                    </a:cubicBezTo>
                    <a:lnTo>
                      <a:pt x="248920" y="289560"/>
                    </a:lnTo>
                    <a:cubicBezTo>
                      <a:pt x="240030" y="289560"/>
                      <a:pt x="228600" y="293370"/>
                      <a:pt x="228600" y="303530"/>
                    </a:cubicBezTo>
                    <a:lnTo>
                      <a:pt x="232410" y="312420"/>
                    </a:lnTo>
                    <a:cubicBezTo>
                      <a:pt x="236220" y="307340"/>
                      <a:pt x="242570" y="304800"/>
                      <a:pt x="248920" y="304800"/>
                    </a:cubicBezTo>
                    <a:lnTo>
                      <a:pt x="5123180" y="304800"/>
                    </a:lnTo>
                    <a:lnTo>
                      <a:pt x="5123180" y="4966970"/>
                    </a:lnTo>
                    <a:cubicBezTo>
                      <a:pt x="5123180" y="4973320"/>
                      <a:pt x="5120640" y="4979670"/>
                      <a:pt x="5115560" y="4983480"/>
                    </a:cubicBezTo>
                    <a:lnTo>
                      <a:pt x="5120640" y="4983480"/>
                    </a:lnTo>
                    <a:cubicBezTo>
                      <a:pt x="5129530" y="4983480"/>
                      <a:pt x="5137150" y="4975860"/>
                      <a:pt x="5137150" y="4966970"/>
                    </a:cubicBezTo>
                    <a:lnTo>
                      <a:pt x="5137150" y="302260"/>
                    </a:lnTo>
                    <a:close/>
                    <a:moveTo>
                      <a:pt x="5438140" y="6324600"/>
                    </a:moveTo>
                    <a:lnTo>
                      <a:pt x="20320" y="6324600"/>
                    </a:lnTo>
                    <a:lnTo>
                      <a:pt x="20320" y="12700"/>
                    </a:lnTo>
                    <a:lnTo>
                      <a:pt x="6350" y="0"/>
                    </a:lnTo>
                    <a:lnTo>
                      <a:pt x="5080" y="0"/>
                    </a:lnTo>
                    <a:cubicBezTo>
                      <a:pt x="2540" y="3810"/>
                      <a:pt x="0" y="7620"/>
                      <a:pt x="0" y="12700"/>
                    </a:cubicBezTo>
                    <a:lnTo>
                      <a:pt x="0" y="6323330"/>
                    </a:lnTo>
                    <a:cubicBezTo>
                      <a:pt x="0" y="6334760"/>
                      <a:pt x="8890" y="6342380"/>
                      <a:pt x="19050" y="6342380"/>
                    </a:cubicBezTo>
                    <a:lnTo>
                      <a:pt x="5444490" y="6342380"/>
                    </a:lnTo>
                    <a:cubicBezTo>
                      <a:pt x="5449570" y="6342380"/>
                      <a:pt x="5453380" y="6341110"/>
                      <a:pt x="5457190" y="6337300"/>
                    </a:cubicBezTo>
                    <a:lnTo>
                      <a:pt x="5438140" y="632460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Freeform 16"/>
              <p:cNvSpPr/>
              <p:nvPr/>
            </p:nvSpPr>
            <p:spPr>
              <a:xfrm>
                <a:off x="7620" y="0"/>
                <a:ext cx="5458460" cy="6344920"/>
              </a:xfrm>
              <a:custGeom>
                <a:avLst/>
                <a:gdLst/>
                <a:ahLst/>
                <a:cxnLst/>
                <a:rect l="l" t="t" r="r" b="b"/>
                <a:pathLst>
                  <a:path w="5458460" h="6344920">
                    <a:moveTo>
                      <a:pt x="5125720" y="4987290"/>
                    </a:moveTo>
                    <a:cubicBezTo>
                      <a:pt x="5121910" y="4992370"/>
                      <a:pt x="5116830" y="4994910"/>
                      <a:pt x="5110480" y="4994910"/>
                    </a:cubicBezTo>
                    <a:lnTo>
                      <a:pt x="243840" y="4994910"/>
                    </a:lnTo>
                    <a:cubicBezTo>
                      <a:pt x="237490" y="4994910"/>
                      <a:pt x="231140" y="4992370"/>
                      <a:pt x="227330" y="4986020"/>
                    </a:cubicBezTo>
                    <a:cubicBezTo>
                      <a:pt x="222250" y="4982210"/>
                      <a:pt x="219710" y="4977130"/>
                      <a:pt x="219710" y="4970780"/>
                    </a:cubicBezTo>
                    <a:lnTo>
                      <a:pt x="219710" y="314960"/>
                    </a:lnTo>
                    <a:cubicBezTo>
                      <a:pt x="219710" y="309880"/>
                      <a:pt x="222250" y="304800"/>
                      <a:pt x="226060" y="300990"/>
                    </a:cubicBezTo>
                    <a:lnTo>
                      <a:pt x="240030" y="311150"/>
                    </a:lnTo>
                    <a:lnTo>
                      <a:pt x="240030" y="4975860"/>
                    </a:lnTo>
                    <a:lnTo>
                      <a:pt x="5110480" y="4975860"/>
                    </a:lnTo>
                    <a:cubicBezTo>
                      <a:pt x="5113020" y="4975860"/>
                      <a:pt x="5115560" y="4974590"/>
                      <a:pt x="5116830" y="4974590"/>
                    </a:cubicBezTo>
                    <a:lnTo>
                      <a:pt x="5125720" y="4987290"/>
                    </a:lnTo>
                    <a:close/>
                    <a:moveTo>
                      <a:pt x="5458460" y="19050"/>
                    </a:moveTo>
                    <a:lnTo>
                      <a:pt x="5458460" y="6330950"/>
                    </a:lnTo>
                    <a:cubicBezTo>
                      <a:pt x="5458460" y="6336030"/>
                      <a:pt x="5455920" y="6341110"/>
                      <a:pt x="5450840" y="6344920"/>
                    </a:cubicBezTo>
                    <a:lnTo>
                      <a:pt x="5429250" y="6329680"/>
                    </a:lnTo>
                    <a:lnTo>
                      <a:pt x="5429250" y="20320"/>
                    </a:lnTo>
                    <a:lnTo>
                      <a:pt x="13970" y="20320"/>
                    </a:lnTo>
                    <a:lnTo>
                      <a:pt x="0" y="7620"/>
                    </a:lnTo>
                    <a:cubicBezTo>
                      <a:pt x="3810" y="2540"/>
                      <a:pt x="8890" y="0"/>
                      <a:pt x="15240" y="0"/>
                    </a:cubicBezTo>
                    <a:lnTo>
                      <a:pt x="5439410" y="0"/>
                    </a:lnTo>
                    <a:cubicBezTo>
                      <a:pt x="5449570" y="0"/>
                      <a:pt x="5458460" y="8890"/>
                      <a:pt x="5458460" y="19050"/>
                    </a:cubicBezTo>
                    <a:close/>
                    <a:moveTo>
                      <a:pt x="5455920" y="30480"/>
                    </a:moveTo>
                    <a:cubicBezTo>
                      <a:pt x="5453380" y="26670"/>
                      <a:pt x="5450840" y="24130"/>
                      <a:pt x="5447030" y="21590"/>
                    </a:cubicBezTo>
                    <a:lnTo>
                      <a:pt x="5455920" y="3048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7" name="Group 17"/>
          <p:cNvGrpSpPr/>
          <p:nvPr/>
        </p:nvGrpSpPr>
        <p:grpSpPr>
          <a:xfrm rot="1718411">
            <a:off x="2451869" y="2547033"/>
            <a:ext cx="3177415" cy="3532688"/>
            <a:chOff x="0" y="0"/>
            <a:chExt cx="6354831" cy="7065376"/>
          </a:xfrm>
        </p:grpSpPr>
        <p:sp>
          <p:nvSpPr>
            <p:cNvPr id="18" name="Freeform 18"/>
            <p:cNvSpPr/>
            <p:nvPr/>
          </p:nvSpPr>
          <p:spPr>
            <a:xfrm rot="-427668">
              <a:off x="3701799" y="368290"/>
              <a:ext cx="2300577" cy="5824245"/>
            </a:xfrm>
            <a:custGeom>
              <a:avLst/>
              <a:gdLst/>
              <a:ahLst/>
              <a:cxnLst/>
              <a:rect l="l" t="t" r="r" b="b"/>
              <a:pathLst>
                <a:path w="2300577" h="5824245">
                  <a:moveTo>
                    <a:pt x="0" y="0"/>
                  </a:moveTo>
                  <a:lnTo>
                    <a:pt x="2300577" y="0"/>
                  </a:lnTo>
                  <a:lnTo>
                    <a:pt x="2300577" y="5824245"/>
                  </a:lnTo>
                  <a:lnTo>
                    <a:pt x="0" y="58242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-427668" flipH="1">
              <a:off x="352455" y="867399"/>
              <a:ext cx="2300577" cy="5824245"/>
            </a:xfrm>
            <a:custGeom>
              <a:avLst/>
              <a:gdLst/>
              <a:ahLst/>
              <a:cxnLst/>
              <a:rect l="l" t="t" r="r" b="b"/>
              <a:pathLst>
                <a:path w="2300577" h="5824245">
                  <a:moveTo>
                    <a:pt x="2300577" y="0"/>
                  </a:moveTo>
                  <a:lnTo>
                    <a:pt x="0" y="0"/>
                  </a:lnTo>
                  <a:lnTo>
                    <a:pt x="0" y="5824245"/>
                  </a:lnTo>
                  <a:lnTo>
                    <a:pt x="2300577" y="5824245"/>
                  </a:lnTo>
                  <a:lnTo>
                    <a:pt x="2300577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 rot="-5809601" flipH="1">
              <a:off x="2494813" y="3284451"/>
              <a:ext cx="1976704" cy="5004313"/>
            </a:xfrm>
            <a:custGeom>
              <a:avLst/>
              <a:gdLst/>
              <a:ahLst/>
              <a:cxnLst/>
              <a:rect l="l" t="t" r="r" b="b"/>
              <a:pathLst>
                <a:path w="1976704" h="5004313">
                  <a:moveTo>
                    <a:pt x="1976704" y="0"/>
                  </a:moveTo>
                  <a:lnTo>
                    <a:pt x="0" y="0"/>
                  </a:lnTo>
                  <a:lnTo>
                    <a:pt x="0" y="5004313"/>
                  </a:lnTo>
                  <a:lnTo>
                    <a:pt x="1976704" y="5004313"/>
                  </a:lnTo>
                  <a:lnTo>
                    <a:pt x="1976704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-5809601">
              <a:off x="1919291" y="-1223389"/>
              <a:ext cx="1976704" cy="5004313"/>
            </a:xfrm>
            <a:custGeom>
              <a:avLst/>
              <a:gdLst/>
              <a:ahLst/>
              <a:cxnLst/>
              <a:rect l="l" t="t" r="r" b="b"/>
              <a:pathLst>
                <a:path w="1976704" h="5004313">
                  <a:moveTo>
                    <a:pt x="0" y="0"/>
                  </a:moveTo>
                  <a:lnTo>
                    <a:pt x="1976704" y="0"/>
                  </a:lnTo>
                  <a:lnTo>
                    <a:pt x="1976704" y="5004313"/>
                  </a:lnTo>
                  <a:lnTo>
                    <a:pt x="0" y="50043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22" name="Group 22"/>
            <p:cNvGrpSpPr>
              <a:grpSpLocks noChangeAspect="1"/>
            </p:cNvGrpSpPr>
            <p:nvPr/>
          </p:nvGrpSpPr>
          <p:grpSpPr>
            <a:xfrm rot="-437108">
              <a:off x="696821" y="624066"/>
              <a:ext cx="5037528" cy="5852147"/>
              <a:chOff x="0" y="0"/>
              <a:chExt cx="5466080" cy="63500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5439410" cy="6348730"/>
              </a:xfrm>
              <a:custGeom>
                <a:avLst/>
                <a:gdLst/>
                <a:ahLst/>
                <a:cxnLst/>
                <a:rect l="l" t="t" r="r" b="b"/>
                <a:pathLst>
                  <a:path w="5439410" h="6348730">
                    <a:moveTo>
                      <a:pt x="5419090" y="0"/>
                    </a:moveTo>
                    <a:lnTo>
                      <a:pt x="19050" y="0"/>
                    </a:lnTo>
                    <a:cubicBezTo>
                      <a:pt x="8890" y="0"/>
                      <a:pt x="0" y="8890"/>
                      <a:pt x="0" y="20320"/>
                    </a:cubicBezTo>
                    <a:lnTo>
                      <a:pt x="0" y="6329680"/>
                    </a:lnTo>
                    <a:cubicBezTo>
                      <a:pt x="0" y="6339840"/>
                      <a:pt x="8890" y="6348730"/>
                      <a:pt x="19050" y="6348730"/>
                    </a:cubicBezTo>
                    <a:lnTo>
                      <a:pt x="5419090" y="6348730"/>
                    </a:lnTo>
                    <a:cubicBezTo>
                      <a:pt x="5429250" y="6348730"/>
                      <a:pt x="5438140" y="6339840"/>
                      <a:pt x="5438140" y="6329680"/>
                    </a:cubicBezTo>
                    <a:lnTo>
                      <a:pt x="5438140" y="20320"/>
                    </a:lnTo>
                    <a:cubicBezTo>
                      <a:pt x="5439410" y="8890"/>
                      <a:pt x="5430520" y="0"/>
                      <a:pt x="5419090" y="0"/>
                    </a:cubicBezTo>
                    <a:close/>
                    <a:moveTo>
                      <a:pt x="5137150" y="314960"/>
                    </a:moveTo>
                    <a:lnTo>
                      <a:pt x="5137150" y="4970780"/>
                    </a:lnTo>
                    <a:cubicBezTo>
                      <a:pt x="5137150" y="4980940"/>
                      <a:pt x="5128260" y="4989830"/>
                      <a:pt x="5118100" y="4989830"/>
                    </a:cubicBezTo>
                    <a:lnTo>
                      <a:pt x="266700" y="4989830"/>
                    </a:lnTo>
                    <a:cubicBezTo>
                      <a:pt x="256540" y="4989830"/>
                      <a:pt x="247650" y="4980940"/>
                      <a:pt x="247650" y="4970780"/>
                    </a:cubicBezTo>
                    <a:lnTo>
                      <a:pt x="247650" y="314960"/>
                    </a:lnTo>
                    <a:cubicBezTo>
                      <a:pt x="247650" y="304800"/>
                      <a:pt x="256540" y="295910"/>
                      <a:pt x="266700" y="295910"/>
                    </a:cubicBezTo>
                    <a:lnTo>
                      <a:pt x="5118100" y="295910"/>
                    </a:lnTo>
                    <a:cubicBezTo>
                      <a:pt x="5129530" y="294640"/>
                      <a:pt x="5137150" y="303530"/>
                      <a:pt x="5137150" y="31496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Freeform 24"/>
              <p:cNvSpPr/>
              <p:nvPr/>
            </p:nvSpPr>
            <p:spPr>
              <a:xfrm>
                <a:off x="247650" y="294640"/>
                <a:ext cx="4889500" cy="4693920"/>
              </a:xfrm>
              <a:custGeom>
                <a:avLst/>
                <a:gdLst/>
                <a:ahLst/>
                <a:cxnLst/>
                <a:rect l="l" t="t" r="r" b="b"/>
                <a:pathLst>
                  <a:path w="4889500" h="4693920">
                    <a:moveTo>
                      <a:pt x="4870450" y="0"/>
                    </a:moveTo>
                    <a:lnTo>
                      <a:pt x="19050" y="0"/>
                    </a:lnTo>
                    <a:cubicBezTo>
                      <a:pt x="8890" y="0"/>
                      <a:pt x="0" y="8890"/>
                      <a:pt x="0" y="19050"/>
                    </a:cubicBezTo>
                    <a:lnTo>
                      <a:pt x="0" y="4674870"/>
                    </a:lnTo>
                    <a:cubicBezTo>
                      <a:pt x="0" y="4686300"/>
                      <a:pt x="8890" y="4693920"/>
                      <a:pt x="19050" y="4693920"/>
                    </a:cubicBezTo>
                    <a:lnTo>
                      <a:pt x="4870450" y="4693920"/>
                    </a:lnTo>
                    <a:cubicBezTo>
                      <a:pt x="4880610" y="4693920"/>
                      <a:pt x="4889500" y="4685030"/>
                      <a:pt x="4889500" y="4674870"/>
                    </a:cubicBezTo>
                    <a:lnTo>
                      <a:pt x="4889500" y="20320"/>
                    </a:lnTo>
                    <a:cubicBezTo>
                      <a:pt x="4889500" y="8890"/>
                      <a:pt x="4881880" y="0"/>
                      <a:pt x="4870450" y="0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 l="-27890" r="-27890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25"/>
              <p:cNvSpPr/>
              <p:nvPr/>
            </p:nvSpPr>
            <p:spPr>
              <a:xfrm>
                <a:off x="1270" y="6350"/>
                <a:ext cx="5457190" cy="6342380"/>
              </a:xfrm>
              <a:custGeom>
                <a:avLst/>
                <a:gdLst/>
                <a:ahLst/>
                <a:cxnLst/>
                <a:rect l="l" t="t" r="r" b="b"/>
                <a:pathLst>
                  <a:path w="5457190" h="6342380">
                    <a:moveTo>
                      <a:pt x="5137150" y="302260"/>
                    </a:moveTo>
                    <a:cubicBezTo>
                      <a:pt x="5137150" y="302260"/>
                      <a:pt x="5133340" y="290830"/>
                      <a:pt x="5119370" y="289560"/>
                    </a:cubicBezTo>
                    <a:lnTo>
                      <a:pt x="248920" y="289560"/>
                    </a:lnTo>
                    <a:cubicBezTo>
                      <a:pt x="240030" y="289560"/>
                      <a:pt x="228600" y="293370"/>
                      <a:pt x="228600" y="303530"/>
                    </a:cubicBezTo>
                    <a:lnTo>
                      <a:pt x="232410" y="312420"/>
                    </a:lnTo>
                    <a:cubicBezTo>
                      <a:pt x="236220" y="307340"/>
                      <a:pt x="242570" y="304800"/>
                      <a:pt x="248920" y="304800"/>
                    </a:cubicBezTo>
                    <a:lnTo>
                      <a:pt x="5123180" y="304800"/>
                    </a:lnTo>
                    <a:lnTo>
                      <a:pt x="5123180" y="4966970"/>
                    </a:lnTo>
                    <a:cubicBezTo>
                      <a:pt x="5123180" y="4973320"/>
                      <a:pt x="5120640" y="4979670"/>
                      <a:pt x="5115560" y="4983480"/>
                    </a:cubicBezTo>
                    <a:lnTo>
                      <a:pt x="5120640" y="4983480"/>
                    </a:lnTo>
                    <a:cubicBezTo>
                      <a:pt x="5129530" y="4983480"/>
                      <a:pt x="5137150" y="4975860"/>
                      <a:pt x="5137150" y="4966970"/>
                    </a:cubicBezTo>
                    <a:lnTo>
                      <a:pt x="5137150" y="302260"/>
                    </a:lnTo>
                    <a:close/>
                    <a:moveTo>
                      <a:pt x="5438140" y="6324600"/>
                    </a:moveTo>
                    <a:lnTo>
                      <a:pt x="20320" y="6324600"/>
                    </a:lnTo>
                    <a:lnTo>
                      <a:pt x="20320" y="12700"/>
                    </a:lnTo>
                    <a:lnTo>
                      <a:pt x="6350" y="0"/>
                    </a:lnTo>
                    <a:lnTo>
                      <a:pt x="5080" y="0"/>
                    </a:lnTo>
                    <a:cubicBezTo>
                      <a:pt x="2540" y="3810"/>
                      <a:pt x="0" y="7620"/>
                      <a:pt x="0" y="12700"/>
                    </a:cubicBezTo>
                    <a:lnTo>
                      <a:pt x="0" y="6323330"/>
                    </a:lnTo>
                    <a:cubicBezTo>
                      <a:pt x="0" y="6334760"/>
                      <a:pt x="8890" y="6342380"/>
                      <a:pt x="19050" y="6342380"/>
                    </a:cubicBezTo>
                    <a:lnTo>
                      <a:pt x="5444490" y="6342380"/>
                    </a:lnTo>
                    <a:cubicBezTo>
                      <a:pt x="5449570" y="6342380"/>
                      <a:pt x="5453380" y="6341110"/>
                      <a:pt x="5457190" y="6337300"/>
                    </a:cubicBezTo>
                    <a:lnTo>
                      <a:pt x="5438140" y="632460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Freeform 26"/>
              <p:cNvSpPr/>
              <p:nvPr/>
            </p:nvSpPr>
            <p:spPr>
              <a:xfrm>
                <a:off x="7620" y="0"/>
                <a:ext cx="5458460" cy="6344920"/>
              </a:xfrm>
              <a:custGeom>
                <a:avLst/>
                <a:gdLst/>
                <a:ahLst/>
                <a:cxnLst/>
                <a:rect l="l" t="t" r="r" b="b"/>
                <a:pathLst>
                  <a:path w="5458460" h="6344920">
                    <a:moveTo>
                      <a:pt x="5125720" y="4987290"/>
                    </a:moveTo>
                    <a:cubicBezTo>
                      <a:pt x="5121910" y="4992370"/>
                      <a:pt x="5116830" y="4994910"/>
                      <a:pt x="5110480" y="4994910"/>
                    </a:cubicBezTo>
                    <a:lnTo>
                      <a:pt x="243840" y="4994910"/>
                    </a:lnTo>
                    <a:cubicBezTo>
                      <a:pt x="237490" y="4994910"/>
                      <a:pt x="231140" y="4992370"/>
                      <a:pt x="227330" y="4986020"/>
                    </a:cubicBezTo>
                    <a:cubicBezTo>
                      <a:pt x="222250" y="4982210"/>
                      <a:pt x="219710" y="4977130"/>
                      <a:pt x="219710" y="4970780"/>
                    </a:cubicBezTo>
                    <a:lnTo>
                      <a:pt x="219710" y="314960"/>
                    </a:lnTo>
                    <a:cubicBezTo>
                      <a:pt x="219710" y="309880"/>
                      <a:pt x="222250" y="304800"/>
                      <a:pt x="226060" y="300990"/>
                    </a:cubicBezTo>
                    <a:lnTo>
                      <a:pt x="240030" y="311150"/>
                    </a:lnTo>
                    <a:lnTo>
                      <a:pt x="240030" y="4975860"/>
                    </a:lnTo>
                    <a:lnTo>
                      <a:pt x="5110480" y="4975860"/>
                    </a:lnTo>
                    <a:cubicBezTo>
                      <a:pt x="5113020" y="4975860"/>
                      <a:pt x="5115560" y="4974590"/>
                      <a:pt x="5116830" y="4974590"/>
                    </a:cubicBezTo>
                    <a:lnTo>
                      <a:pt x="5125720" y="4987290"/>
                    </a:lnTo>
                    <a:close/>
                    <a:moveTo>
                      <a:pt x="5458460" y="19050"/>
                    </a:moveTo>
                    <a:lnTo>
                      <a:pt x="5458460" y="6330950"/>
                    </a:lnTo>
                    <a:cubicBezTo>
                      <a:pt x="5458460" y="6336030"/>
                      <a:pt x="5455920" y="6341110"/>
                      <a:pt x="5450840" y="6344920"/>
                    </a:cubicBezTo>
                    <a:lnTo>
                      <a:pt x="5429250" y="6329680"/>
                    </a:lnTo>
                    <a:lnTo>
                      <a:pt x="5429250" y="20320"/>
                    </a:lnTo>
                    <a:lnTo>
                      <a:pt x="13970" y="20320"/>
                    </a:lnTo>
                    <a:lnTo>
                      <a:pt x="0" y="7620"/>
                    </a:lnTo>
                    <a:cubicBezTo>
                      <a:pt x="3810" y="2540"/>
                      <a:pt x="8890" y="0"/>
                      <a:pt x="15240" y="0"/>
                    </a:cubicBezTo>
                    <a:lnTo>
                      <a:pt x="5439410" y="0"/>
                    </a:lnTo>
                    <a:cubicBezTo>
                      <a:pt x="5449570" y="0"/>
                      <a:pt x="5458460" y="8890"/>
                      <a:pt x="5458460" y="19050"/>
                    </a:cubicBezTo>
                    <a:close/>
                    <a:moveTo>
                      <a:pt x="5455920" y="30480"/>
                    </a:moveTo>
                    <a:cubicBezTo>
                      <a:pt x="5453380" y="26670"/>
                      <a:pt x="5450840" y="24130"/>
                      <a:pt x="5447030" y="21590"/>
                    </a:cubicBezTo>
                    <a:lnTo>
                      <a:pt x="5455920" y="3048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27" name="Group 27"/>
          <p:cNvGrpSpPr/>
          <p:nvPr/>
        </p:nvGrpSpPr>
        <p:grpSpPr>
          <a:xfrm rot="-344677">
            <a:off x="-432552" y="807651"/>
            <a:ext cx="3177415" cy="3532688"/>
            <a:chOff x="0" y="0"/>
            <a:chExt cx="6354831" cy="7065376"/>
          </a:xfrm>
        </p:grpSpPr>
        <p:sp>
          <p:nvSpPr>
            <p:cNvPr id="28" name="Freeform 28"/>
            <p:cNvSpPr/>
            <p:nvPr/>
          </p:nvSpPr>
          <p:spPr>
            <a:xfrm rot="-427668">
              <a:off x="3701799" y="368290"/>
              <a:ext cx="2300577" cy="5824245"/>
            </a:xfrm>
            <a:custGeom>
              <a:avLst/>
              <a:gdLst/>
              <a:ahLst/>
              <a:cxnLst/>
              <a:rect l="l" t="t" r="r" b="b"/>
              <a:pathLst>
                <a:path w="2300577" h="5824245">
                  <a:moveTo>
                    <a:pt x="0" y="0"/>
                  </a:moveTo>
                  <a:lnTo>
                    <a:pt x="2300577" y="0"/>
                  </a:lnTo>
                  <a:lnTo>
                    <a:pt x="2300577" y="5824245"/>
                  </a:lnTo>
                  <a:lnTo>
                    <a:pt x="0" y="58242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9"/>
            <p:cNvSpPr/>
            <p:nvPr/>
          </p:nvSpPr>
          <p:spPr>
            <a:xfrm rot="-427668" flipH="1">
              <a:off x="352455" y="867399"/>
              <a:ext cx="2300577" cy="5824245"/>
            </a:xfrm>
            <a:custGeom>
              <a:avLst/>
              <a:gdLst/>
              <a:ahLst/>
              <a:cxnLst/>
              <a:rect l="l" t="t" r="r" b="b"/>
              <a:pathLst>
                <a:path w="2300577" h="5824245">
                  <a:moveTo>
                    <a:pt x="2300577" y="0"/>
                  </a:moveTo>
                  <a:lnTo>
                    <a:pt x="0" y="0"/>
                  </a:lnTo>
                  <a:lnTo>
                    <a:pt x="0" y="5824245"/>
                  </a:lnTo>
                  <a:lnTo>
                    <a:pt x="2300577" y="5824245"/>
                  </a:lnTo>
                  <a:lnTo>
                    <a:pt x="2300577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 rot="-5809601" flipH="1">
              <a:off x="2494813" y="3284451"/>
              <a:ext cx="1976704" cy="5004313"/>
            </a:xfrm>
            <a:custGeom>
              <a:avLst/>
              <a:gdLst/>
              <a:ahLst/>
              <a:cxnLst/>
              <a:rect l="l" t="t" r="r" b="b"/>
              <a:pathLst>
                <a:path w="1976704" h="5004313">
                  <a:moveTo>
                    <a:pt x="1976704" y="0"/>
                  </a:moveTo>
                  <a:lnTo>
                    <a:pt x="0" y="0"/>
                  </a:lnTo>
                  <a:lnTo>
                    <a:pt x="0" y="5004313"/>
                  </a:lnTo>
                  <a:lnTo>
                    <a:pt x="1976704" y="5004313"/>
                  </a:lnTo>
                  <a:lnTo>
                    <a:pt x="1976704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 rot="-5809601">
              <a:off x="1919291" y="-1223389"/>
              <a:ext cx="1976704" cy="5004313"/>
            </a:xfrm>
            <a:custGeom>
              <a:avLst/>
              <a:gdLst/>
              <a:ahLst/>
              <a:cxnLst/>
              <a:rect l="l" t="t" r="r" b="b"/>
              <a:pathLst>
                <a:path w="1976704" h="5004313">
                  <a:moveTo>
                    <a:pt x="0" y="0"/>
                  </a:moveTo>
                  <a:lnTo>
                    <a:pt x="1976704" y="0"/>
                  </a:lnTo>
                  <a:lnTo>
                    <a:pt x="1976704" y="5004313"/>
                  </a:lnTo>
                  <a:lnTo>
                    <a:pt x="0" y="50043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32" name="Group 32"/>
            <p:cNvGrpSpPr>
              <a:grpSpLocks noChangeAspect="1"/>
            </p:cNvGrpSpPr>
            <p:nvPr/>
          </p:nvGrpSpPr>
          <p:grpSpPr>
            <a:xfrm rot="-437108">
              <a:off x="696821" y="624066"/>
              <a:ext cx="5037528" cy="5852147"/>
              <a:chOff x="0" y="0"/>
              <a:chExt cx="5466080" cy="6350000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5439410" cy="6348730"/>
              </a:xfrm>
              <a:custGeom>
                <a:avLst/>
                <a:gdLst/>
                <a:ahLst/>
                <a:cxnLst/>
                <a:rect l="l" t="t" r="r" b="b"/>
                <a:pathLst>
                  <a:path w="5439410" h="6348730">
                    <a:moveTo>
                      <a:pt x="5419090" y="0"/>
                    </a:moveTo>
                    <a:lnTo>
                      <a:pt x="19050" y="0"/>
                    </a:lnTo>
                    <a:cubicBezTo>
                      <a:pt x="8890" y="0"/>
                      <a:pt x="0" y="8890"/>
                      <a:pt x="0" y="20320"/>
                    </a:cubicBezTo>
                    <a:lnTo>
                      <a:pt x="0" y="6329680"/>
                    </a:lnTo>
                    <a:cubicBezTo>
                      <a:pt x="0" y="6339840"/>
                      <a:pt x="8890" y="6348730"/>
                      <a:pt x="19050" y="6348730"/>
                    </a:cubicBezTo>
                    <a:lnTo>
                      <a:pt x="5419090" y="6348730"/>
                    </a:lnTo>
                    <a:cubicBezTo>
                      <a:pt x="5429250" y="6348730"/>
                      <a:pt x="5438140" y="6339840"/>
                      <a:pt x="5438140" y="6329680"/>
                    </a:cubicBezTo>
                    <a:lnTo>
                      <a:pt x="5438140" y="20320"/>
                    </a:lnTo>
                    <a:cubicBezTo>
                      <a:pt x="5439410" y="8890"/>
                      <a:pt x="5430520" y="0"/>
                      <a:pt x="5419090" y="0"/>
                    </a:cubicBezTo>
                    <a:close/>
                    <a:moveTo>
                      <a:pt x="5137150" y="314960"/>
                    </a:moveTo>
                    <a:lnTo>
                      <a:pt x="5137150" y="4970780"/>
                    </a:lnTo>
                    <a:cubicBezTo>
                      <a:pt x="5137150" y="4980940"/>
                      <a:pt x="5128260" y="4989830"/>
                      <a:pt x="5118100" y="4989830"/>
                    </a:cubicBezTo>
                    <a:lnTo>
                      <a:pt x="266700" y="4989830"/>
                    </a:lnTo>
                    <a:cubicBezTo>
                      <a:pt x="256540" y="4989830"/>
                      <a:pt x="247650" y="4980940"/>
                      <a:pt x="247650" y="4970780"/>
                    </a:cubicBezTo>
                    <a:lnTo>
                      <a:pt x="247650" y="314960"/>
                    </a:lnTo>
                    <a:cubicBezTo>
                      <a:pt x="247650" y="304800"/>
                      <a:pt x="256540" y="295910"/>
                      <a:pt x="266700" y="295910"/>
                    </a:cubicBezTo>
                    <a:lnTo>
                      <a:pt x="5118100" y="295910"/>
                    </a:lnTo>
                    <a:cubicBezTo>
                      <a:pt x="5129530" y="294640"/>
                      <a:pt x="5137150" y="303530"/>
                      <a:pt x="5137150" y="31496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Freeform 34"/>
              <p:cNvSpPr/>
              <p:nvPr/>
            </p:nvSpPr>
            <p:spPr>
              <a:xfrm>
                <a:off x="247650" y="294640"/>
                <a:ext cx="4889500" cy="4693920"/>
              </a:xfrm>
              <a:custGeom>
                <a:avLst/>
                <a:gdLst/>
                <a:ahLst/>
                <a:cxnLst/>
                <a:rect l="l" t="t" r="r" b="b"/>
                <a:pathLst>
                  <a:path w="4889500" h="4693920">
                    <a:moveTo>
                      <a:pt x="4870450" y="0"/>
                    </a:moveTo>
                    <a:lnTo>
                      <a:pt x="19050" y="0"/>
                    </a:lnTo>
                    <a:cubicBezTo>
                      <a:pt x="8890" y="0"/>
                      <a:pt x="0" y="8890"/>
                      <a:pt x="0" y="19050"/>
                    </a:cubicBezTo>
                    <a:lnTo>
                      <a:pt x="0" y="4674870"/>
                    </a:lnTo>
                    <a:cubicBezTo>
                      <a:pt x="0" y="4686300"/>
                      <a:pt x="8890" y="4693920"/>
                      <a:pt x="19050" y="4693920"/>
                    </a:cubicBezTo>
                    <a:lnTo>
                      <a:pt x="4870450" y="4693920"/>
                    </a:lnTo>
                    <a:cubicBezTo>
                      <a:pt x="4880610" y="4693920"/>
                      <a:pt x="4889500" y="4685030"/>
                      <a:pt x="4889500" y="4674870"/>
                    </a:cubicBezTo>
                    <a:lnTo>
                      <a:pt x="4889500" y="20320"/>
                    </a:lnTo>
                    <a:cubicBezTo>
                      <a:pt x="4889500" y="8890"/>
                      <a:pt x="4881880" y="0"/>
                      <a:pt x="4870450" y="0"/>
                    </a:cubicBezTo>
                    <a:close/>
                  </a:path>
                </a:pathLst>
              </a:custGeom>
              <a:blipFill>
                <a:blip r:embed="rId8"/>
                <a:stretch>
                  <a:fillRect l="-35333" r="-35333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Freeform 35"/>
              <p:cNvSpPr/>
              <p:nvPr/>
            </p:nvSpPr>
            <p:spPr>
              <a:xfrm>
                <a:off x="1270" y="6350"/>
                <a:ext cx="5457190" cy="6342380"/>
              </a:xfrm>
              <a:custGeom>
                <a:avLst/>
                <a:gdLst/>
                <a:ahLst/>
                <a:cxnLst/>
                <a:rect l="l" t="t" r="r" b="b"/>
                <a:pathLst>
                  <a:path w="5457190" h="6342380">
                    <a:moveTo>
                      <a:pt x="5137150" y="302260"/>
                    </a:moveTo>
                    <a:cubicBezTo>
                      <a:pt x="5137150" y="302260"/>
                      <a:pt x="5133340" y="290830"/>
                      <a:pt x="5119370" y="289560"/>
                    </a:cubicBezTo>
                    <a:lnTo>
                      <a:pt x="248920" y="289560"/>
                    </a:lnTo>
                    <a:cubicBezTo>
                      <a:pt x="240030" y="289560"/>
                      <a:pt x="228600" y="293370"/>
                      <a:pt x="228600" y="303530"/>
                    </a:cubicBezTo>
                    <a:lnTo>
                      <a:pt x="232410" y="312420"/>
                    </a:lnTo>
                    <a:cubicBezTo>
                      <a:pt x="236220" y="307340"/>
                      <a:pt x="242570" y="304800"/>
                      <a:pt x="248920" y="304800"/>
                    </a:cubicBezTo>
                    <a:lnTo>
                      <a:pt x="5123180" y="304800"/>
                    </a:lnTo>
                    <a:lnTo>
                      <a:pt x="5123180" y="4966970"/>
                    </a:lnTo>
                    <a:cubicBezTo>
                      <a:pt x="5123180" y="4973320"/>
                      <a:pt x="5120640" y="4979670"/>
                      <a:pt x="5115560" y="4983480"/>
                    </a:cubicBezTo>
                    <a:lnTo>
                      <a:pt x="5120640" y="4983480"/>
                    </a:lnTo>
                    <a:cubicBezTo>
                      <a:pt x="5129530" y="4983480"/>
                      <a:pt x="5137150" y="4975860"/>
                      <a:pt x="5137150" y="4966970"/>
                    </a:cubicBezTo>
                    <a:lnTo>
                      <a:pt x="5137150" y="302260"/>
                    </a:lnTo>
                    <a:close/>
                    <a:moveTo>
                      <a:pt x="5438140" y="6324600"/>
                    </a:moveTo>
                    <a:lnTo>
                      <a:pt x="20320" y="6324600"/>
                    </a:lnTo>
                    <a:lnTo>
                      <a:pt x="20320" y="12700"/>
                    </a:lnTo>
                    <a:lnTo>
                      <a:pt x="6350" y="0"/>
                    </a:lnTo>
                    <a:lnTo>
                      <a:pt x="5080" y="0"/>
                    </a:lnTo>
                    <a:cubicBezTo>
                      <a:pt x="2540" y="3810"/>
                      <a:pt x="0" y="7620"/>
                      <a:pt x="0" y="12700"/>
                    </a:cubicBezTo>
                    <a:lnTo>
                      <a:pt x="0" y="6323330"/>
                    </a:lnTo>
                    <a:cubicBezTo>
                      <a:pt x="0" y="6334760"/>
                      <a:pt x="8890" y="6342380"/>
                      <a:pt x="19050" y="6342380"/>
                    </a:cubicBezTo>
                    <a:lnTo>
                      <a:pt x="5444490" y="6342380"/>
                    </a:lnTo>
                    <a:cubicBezTo>
                      <a:pt x="5449570" y="6342380"/>
                      <a:pt x="5453380" y="6341110"/>
                      <a:pt x="5457190" y="6337300"/>
                    </a:cubicBezTo>
                    <a:lnTo>
                      <a:pt x="5438140" y="632460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Freeform 36"/>
              <p:cNvSpPr/>
              <p:nvPr/>
            </p:nvSpPr>
            <p:spPr>
              <a:xfrm>
                <a:off x="7620" y="0"/>
                <a:ext cx="5458460" cy="6344920"/>
              </a:xfrm>
              <a:custGeom>
                <a:avLst/>
                <a:gdLst/>
                <a:ahLst/>
                <a:cxnLst/>
                <a:rect l="l" t="t" r="r" b="b"/>
                <a:pathLst>
                  <a:path w="5458460" h="6344920">
                    <a:moveTo>
                      <a:pt x="5125720" y="4987290"/>
                    </a:moveTo>
                    <a:cubicBezTo>
                      <a:pt x="5121910" y="4992370"/>
                      <a:pt x="5116830" y="4994910"/>
                      <a:pt x="5110480" y="4994910"/>
                    </a:cubicBezTo>
                    <a:lnTo>
                      <a:pt x="243840" y="4994910"/>
                    </a:lnTo>
                    <a:cubicBezTo>
                      <a:pt x="237490" y="4994910"/>
                      <a:pt x="231140" y="4992370"/>
                      <a:pt x="227330" y="4986020"/>
                    </a:cubicBezTo>
                    <a:cubicBezTo>
                      <a:pt x="222250" y="4982210"/>
                      <a:pt x="219710" y="4977130"/>
                      <a:pt x="219710" y="4970780"/>
                    </a:cubicBezTo>
                    <a:lnTo>
                      <a:pt x="219710" y="314960"/>
                    </a:lnTo>
                    <a:cubicBezTo>
                      <a:pt x="219710" y="309880"/>
                      <a:pt x="222250" y="304800"/>
                      <a:pt x="226060" y="300990"/>
                    </a:cubicBezTo>
                    <a:lnTo>
                      <a:pt x="240030" y="311150"/>
                    </a:lnTo>
                    <a:lnTo>
                      <a:pt x="240030" y="4975860"/>
                    </a:lnTo>
                    <a:lnTo>
                      <a:pt x="5110480" y="4975860"/>
                    </a:lnTo>
                    <a:cubicBezTo>
                      <a:pt x="5113020" y="4975860"/>
                      <a:pt x="5115560" y="4974590"/>
                      <a:pt x="5116830" y="4974590"/>
                    </a:cubicBezTo>
                    <a:lnTo>
                      <a:pt x="5125720" y="4987290"/>
                    </a:lnTo>
                    <a:close/>
                    <a:moveTo>
                      <a:pt x="5458460" y="19050"/>
                    </a:moveTo>
                    <a:lnTo>
                      <a:pt x="5458460" y="6330950"/>
                    </a:lnTo>
                    <a:cubicBezTo>
                      <a:pt x="5458460" y="6336030"/>
                      <a:pt x="5455920" y="6341110"/>
                      <a:pt x="5450840" y="6344920"/>
                    </a:cubicBezTo>
                    <a:lnTo>
                      <a:pt x="5429250" y="6329680"/>
                    </a:lnTo>
                    <a:lnTo>
                      <a:pt x="5429250" y="20320"/>
                    </a:lnTo>
                    <a:lnTo>
                      <a:pt x="13970" y="20320"/>
                    </a:lnTo>
                    <a:lnTo>
                      <a:pt x="0" y="7620"/>
                    </a:lnTo>
                    <a:cubicBezTo>
                      <a:pt x="3810" y="2540"/>
                      <a:pt x="8890" y="0"/>
                      <a:pt x="15240" y="0"/>
                    </a:cubicBezTo>
                    <a:lnTo>
                      <a:pt x="5439410" y="0"/>
                    </a:lnTo>
                    <a:cubicBezTo>
                      <a:pt x="5449570" y="0"/>
                      <a:pt x="5458460" y="8890"/>
                      <a:pt x="5458460" y="19050"/>
                    </a:cubicBezTo>
                    <a:close/>
                    <a:moveTo>
                      <a:pt x="5455920" y="30480"/>
                    </a:moveTo>
                    <a:cubicBezTo>
                      <a:pt x="5453380" y="26670"/>
                      <a:pt x="5450840" y="24130"/>
                      <a:pt x="5447030" y="21590"/>
                    </a:cubicBezTo>
                    <a:lnTo>
                      <a:pt x="5455920" y="3048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7" name="Group 37"/>
          <p:cNvGrpSpPr/>
          <p:nvPr/>
        </p:nvGrpSpPr>
        <p:grpSpPr>
          <a:xfrm rot="434340">
            <a:off x="138663" y="2837059"/>
            <a:ext cx="3177415" cy="3532688"/>
            <a:chOff x="0" y="0"/>
            <a:chExt cx="6354831" cy="7065376"/>
          </a:xfrm>
        </p:grpSpPr>
        <p:sp>
          <p:nvSpPr>
            <p:cNvPr id="38" name="Freeform 38"/>
            <p:cNvSpPr/>
            <p:nvPr/>
          </p:nvSpPr>
          <p:spPr>
            <a:xfrm rot="-427668">
              <a:off x="3701799" y="368290"/>
              <a:ext cx="2300577" cy="5824245"/>
            </a:xfrm>
            <a:custGeom>
              <a:avLst/>
              <a:gdLst/>
              <a:ahLst/>
              <a:cxnLst/>
              <a:rect l="l" t="t" r="r" b="b"/>
              <a:pathLst>
                <a:path w="2300577" h="5824245">
                  <a:moveTo>
                    <a:pt x="0" y="0"/>
                  </a:moveTo>
                  <a:lnTo>
                    <a:pt x="2300577" y="0"/>
                  </a:lnTo>
                  <a:lnTo>
                    <a:pt x="2300577" y="5824245"/>
                  </a:lnTo>
                  <a:lnTo>
                    <a:pt x="0" y="58242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Freeform 39"/>
            <p:cNvSpPr/>
            <p:nvPr/>
          </p:nvSpPr>
          <p:spPr>
            <a:xfrm rot="-427668" flipH="1">
              <a:off x="352455" y="867399"/>
              <a:ext cx="2300577" cy="5824245"/>
            </a:xfrm>
            <a:custGeom>
              <a:avLst/>
              <a:gdLst/>
              <a:ahLst/>
              <a:cxnLst/>
              <a:rect l="l" t="t" r="r" b="b"/>
              <a:pathLst>
                <a:path w="2300577" h="5824245">
                  <a:moveTo>
                    <a:pt x="2300577" y="0"/>
                  </a:moveTo>
                  <a:lnTo>
                    <a:pt x="0" y="0"/>
                  </a:lnTo>
                  <a:lnTo>
                    <a:pt x="0" y="5824245"/>
                  </a:lnTo>
                  <a:lnTo>
                    <a:pt x="2300577" y="5824245"/>
                  </a:lnTo>
                  <a:lnTo>
                    <a:pt x="2300577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Freeform 40"/>
            <p:cNvSpPr/>
            <p:nvPr/>
          </p:nvSpPr>
          <p:spPr>
            <a:xfrm rot="-5809601" flipH="1">
              <a:off x="2494813" y="3284451"/>
              <a:ext cx="1976704" cy="5004313"/>
            </a:xfrm>
            <a:custGeom>
              <a:avLst/>
              <a:gdLst/>
              <a:ahLst/>
              <a:cxnLst/>
              <a:rect l="l" t="t" r="r" b="b"/>
              <a:pathLst>
                <a:path w="1976704" h="5004313">
                  <a:moveTo>
                    <a:pt x="1976704" y="0"/>
                  </a:moveTo>
                  <a:lnTo>
                    <a:pt x="0" y="0"/>
                  </a:lnTo>
                  <a:lnTo>
                    <a:pt x="0" y="5004313"/>
                  </a:lnTo>
                  <a:lnTo>
                    <a:pt x="1976704" y="5004313"/>
                  </a:lnTo>
                  <a:lnTo>
                    <a:pt x="1976704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Freeform 41"/>
            <p:cNvSpPr/>
            <p:nvPr/>
          </p:nvSpPr>
          <p:spPr>
            <a:xfrm rot="-5809601">
              <a:off x="1919291" y="-1223389"/>
              <a:ext cx="1976704" cy="5004313"/>
            </a:xfrm>
            <a:custGeom>
              <a:avLst/>
              <a:gdLst/>
              <a:ahLst/>
              <a:cxnLst/>
              <a:rect l="l" t="t" r="r" b="b"/>
              <a:pathLst>
                <a:path w="1976704" h="5004313">
                  <a:moveTo>
                    <a:pt x="0" y="0"/>
                  </a:moveTo>
                  <a:lnTo>
                    <a:pt x="1976704" y="0"/>
                  </a:lnTo>
                  <a:lnTo>
                    <a:pt x="1976704" y="5004313"/>
                  </a:lnTo>
                  <a:lnTo>
                    <a:pt x="0" y="50043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42" name="Group 42"/>
            <p:cNvGrpSpPr>
              <a:grpSpLocks noChangeAspect="1"/>
            </p:cNvGrpSpPr>
            <p:nvPr/>
          </p:nvGrpSpPr>
          <p:grpSpPr>
            <a:xfrm rot="-437108">
              <a:off x="696821" y="624066"/>
              <a:ext cx="5037528" cy="5852147"/>
              <a:chOff x="0" y="0"/>
              <a:chExt cx="5466080" cy="6350000"/>
            </a:xfrm>
          </p:grpSpPr>
          <p:sp>
            <p:nvSpPr>
              <p:cNvPr id="43" name="Freeform 43"/>
              <p:cNvSpPr/>
              <p:nvPr/>
            </p:nvSpPr>
            <p:spPr>
              <a:xfrm>
                <a:off x="0" y="0"/>
                <a:ext cx="5439410" cy="6348730"/>
              </a:xfrm>
              <a:custGeom>
                <a:avLst/>
                <a:gdLst/>
                <a:ahLst/>
                <a:cxnLst/>
                <a:rect l="l" t="t" r="r" b="b"/>
                <a:pathLst>
                  <a:path w="5439410" h="6348730">
                    <a:moveTo>
                      <a:pt x="5419090" y="0"/>
                    </a:moveTo>
                    <a:lnTo>
                      <a:pt x="19050" y="0"/>
                    </a:lnTo>
                    <a:cubicBezTo>
                      <a:pt x="8890" y="0"/>
                      <a:pt x="0" y="8890"/>
                      <a:pt x="0" y="20320"/>
                    </a:cubicBezTo>
                    <a:lnTo>
                      <a:pt x="0" y="6329680"/>
                    </a:lnTo>
                    <a:cubicBezTo>
                      <a:pt x="0" y="6339840"/>
                      <a:pt x="8890" y="6348730"/>
                      <a:pt x="19050" y="6348730"/>
                    </a:cubicBezTo>
                    <a:lnTo>
                      <a:pt x="5419090" y="6348730"/>
                    </a:lnTo>
                    <a:cubicBezTo>
                      <a:pt x="5429250" y="6348730"/>
                      <a:pt x="5438140" y="6339840"/>
                      <a:pt x="5438140" y="6329680"/>
                    </a:cubicBezTo>
                    <a:lnTo>
                      <a:pt x="5438140" y="20320"/>
                    </a:lnTo>
                    <a:cubicBezTo>
                      <a:pt x="5439410" y="8890"/>
                      <a:pt x="5430520" y="0"/>
                      <a:pt x="5419090" y="0"/>
                    </a:cubicBezTo>
                    <a:close/>
                    <a:moveTo>
                      <a:pt x="5137150" y="314960"/>
                    </a:moveTo>
                    <a:lnTo>
                      <a:pt x="5137150" y="4970780"/>
                    </a:lnTo>
                    <a:cubicBezTo>
                      <a:pt x="5137150" y="4980940"/>
                      <a:pt x="5128260" y="4989830"/>
                      <a:pt x="5118100" y="4989830"/>
                    </a:cubicBezTo>
                    <a:lnTo>
                      <a:pt x="266700" y="4989830"/>
                    </a:lnTo>
                    <a:cubicBezTo>
                      <a:pt x="256540" y="4989830"/>
                      <a:pt x="247650" y="4980940"/>
                      <a:pt x="247650" y="4970780"/>
                    </a:cubicBezTo>
                    <a:lnTo>
                      <a:pt x="247650" y="314960"/>
                    </a:lnTo>
                    <a:cubicBezTo>
                      <a:pt x="247650" y="304800"/>
                      <a:pt x="256540" y="295910"/>
                      <a:pt x="266700" y="295910"/>
                    </a:cubicBezTo>
                    <a:lnTo>
                      <a:pt x="5118100" y="295910"/>
                    </a:lnTo>
                    <a:cubicBezTo>
                      <a:pt x="5129530" y="294640"/>
                      <a:pt x="5137150" y="303530"/>
                      <a:pt x="5137150" y="31496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Freeform 44"/>
              <p:cNvSpPr/>
              <p:nvPr/>
            </p:nvSpPr>
            <p:spPr>
              <a:xfrm>
                <a:off x="247650" y="294640"/>
                <a:ext cx="4889500" cy="4693920"/>
              </a:xfrm>
              <a:custGeom>
                <a:avLst/>
                <a:gdLst/>
                <a:ahLst/>
                <a:cxnLst/>
                <a:rect l="l" t="t" r="r" b="b"/>
                <a:pathLst>
                  <a:path w="4889500" h="4693920">
                    <a:moveTo>
                      <a:pt x="4870450" y="0"/>
                    </a:moveTo>
                    <a:lnTo>
                      <a:pt x="19050" y="0"/>
                    </a:lnTo>
                    <a:cubicBezTo>
                      <a:pt x="8890" y="0"/>
                      <a:pt x="0" y="8890"/>
                      <a:pt x="0" y="19050"/>
                    </a:cubicBezTo>
                    <a:lnTo>
                      <a:pt x="0" y="4674870"/>
                    </a:lnTo>
                    <a:cubicBezTo>
                      <a:pt x="0" y="4686300"/>
                      <a:pt x="8890" y="4693920"/>
                      <a:pt x="19050" y="4693920"/>
                    </a:cubicBezTo>
                    <a:lnTo>
                      <a:pt x="4870450" y="4693920"/>
                    </a:lnTo>
                    <a:cubicBezTo>
                      <a:pt x="4880610" y="4693920"/>
                      <a:pt x="4889500" y="4685030"/>
                      <a:pt x="4889500" y="4674870"/>
                    </a:cubicBezTo>
                    <a:lnTo>
                      <a:pt x="4889500" y="20320"/>
                    </a:lnTo>
                    <a:cubicBezTo>
                      <a:pt x="4889500" y="8890"/>
                      <a:pt x="4881880" y="0"/>
                      <a:pt x="4870450" y="0"/>
                    </a:cubicBezTo>
                    <a:close/>
                  </a:path>
                </a:pathLst>
              </a:custGeom>
              <a:blipFill>
                <a:blip r:embed="rId9"/>
                <a:stretch>
                  <a:fillRect l="-21977" r="-21977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Freeform 45"/>
              <p:cNvSpPr/>
              <p:nvPr/>
            </p:nvSpPr>
            <p:spPr>
              <a:xfrm>
                <a:off x="1270" y="6350"/>
                <a:ext cx="5457190" cy="6342380"/>
              </a:xfrm>
              <a:custGeom>
                <a:avLst/>
                <a:gdLst/>
                <a:ahLst/>
                <a:cxnLst/>
                <a:rect l="l" t="t" r="r" b="b"/>
                <a:pathLst>
                  <a:path w="5457190" h="6342380">
                    <a:moveTo>
                      <a:pt x="5137150" y="302260"/>
                    </a:moveTo>
                    <a:cubicBezTo>
                      <a:pt x="5137150" y="302260"/>
                      <a:pt x="5133340" y="290830"/>
                      <a:pt x="5119370" y="289560"/>
                    </a:cubicBezTo>
                    <a:lnTo>
                      <a:pt x="248920" y="289560"/>
                    </a:lnTo>
                    <a:cubicBezTo>
                      <a:pt x="240030" y="289560"/>
                      <a:pt x="228600" y="293370"/>
                      <a:pt x="228600" y="303530"/>
                    </a:cubicBezTo>
                    <a:lnTo>
                      <a:pt x="232410" y="312420"/>
                    </a:lnTo>
                    <a:cubicBezTo>
                      <a:pt x="236220" y="307340"/>
                      <a:pt x="242570" y="304800"/>
                      <a:pt x="248920" y="304800"/>
                    </a:cubicBezTo>
                    <a:lnTo>
                      <a:pt x="5123180" y="304800"/>
                    </a:lnTo>
                    <a:lnTo>
                      <a:pt x="5123180" y="4966970"/>
                    </a:lnTo>
                    <a:cubicBezTo>
                      <a:pt x="5123180" y="4973320"/>
                      <a:pt x="5120640" y="4979670"/>
                      <a:pt x="5115560" y="4983480"/>
                    </a:cubicBezTo>
                    <a:lnTo>
                      <a:pt x="5120640" y="4983480"/>
                    </a:lnTo>
                    <a:cubicBezTo>
                      <a:pt x="5129530" y="4983480"/>
                      <a:pt x="5137150" y="4975860"/>
                      <a:pt x="5137150" y="4966970"/>
                    </a:cubicBezTo>
                    <a:lnTo>
                      <a:pt x="5137150" y="302260"/>
                    </a:lnTo>
                    <a:close/>
                    <a:moveTo>
                      <a:pt x="5438140" y="6324600"/>
                    </a:moveTo>
                    <a:lnTo>
                      <a:pt x="20320" y="6324600"/>
                    </a:lnTo>
                    <a:lnTo>
                      <a:pt x="20320" y="12700"/>
                    </a:lnTo>
                    <a:lnTo>
                      <a:pt x="6350" y="0"/>
                    </a:lnTo>
                    <a:lnTo>
                      <a:pt x="5080" y="0"/>
                    </a:lnTo>
                    <a:cubicBezTo>
                      <a:pt x="2540" y="3810"/>
                      <a:pt x="0" y="7620"/>
                      <a:pt x="0" y="12700"/>
                    </a:cubicBezTo>
                    <a:lnTo>
                      <a:pt x="0" y="6323330"/>
                    </a:lnTo>
                    <a:cubicBezTo>
                      <a:pt x="0" y="6334760"/>
                      <a:pt x="8890" y="6342380"/>
                      <a:pt x="19050" y="6342380"/>
                    </a:cubicBezTo>
                    <a:lnTo>
                      <a:pt x="5444490" y="6342380"/>
                    </a:lnTo>
                    <a:cubicBezTo>
                      <a:pt x="5449570" y="6342380"/>
                      <a:pt x="5453380" y="6341110"/>
                      <a:pt x="5457190" y="6337300"/>
                    </a:cubicBezTo>
                    <a:lnTo>
                      <a:pt x="5438140" y="632460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Freeform 46"/>
              <p:cNvSpPr/>
              <p:nvPr/>
            </p:nvSpPr>
            <p:spPr>
              <a:xfrm>
                <a:off x="7620" y="0"/>
                <a:ext cx="5458460" cy="6344920"/>
              </a:xfrm>
              <a:custGeom>
                <a:avLst/>
                <a:gdLst/>
                <a:ahLst/>
                <a:cxnLst/>
                <a:rect l="l" t="t" r="r" b="b"/>
                <a:pathLst>
                  <a:path w="5458460" h="6344920">
                    <a:moveTo>
                      <a:pt x="5125720" y="4987290"/>
                    </a:moveTo>
                    <a:cubicBezTo>
                      <a:pt x="5121910" y="4992370"/>
                      <a:pt x="5116830" y="4994910"/>
                      <a:pt x="5110480" y="4994910"/>
                    </a:cubicBezTo>
                    <a:lnTo>
                      <a:pt x="243840" y="4994910"/>
                    </a:lnTo>
                    <a:cubicBezTo>
                      <a:pt x="237490" y="4994910"/>
                      <a:pt x="231140" y="4992370"/>
                      <a:pt x="227330" y="4986020"/>
                    </a:cubicBezTo>
                    <a:cubicBezTo>
                      <a:pt x="222250" y="4982210"/>
                      <a:pt x="219710" y="4977130"/>
                      <a:pt x="219710" y="4970780"/>
                    </a:cubicBezTo>
                    <a:lnTo>
                      <a:pt x="219710" y="314960"/>
                    </a:lnTo>
                    <a:cubicBezTo>
                      <a:pt x="219710" y="309880"/>
                      <a:pt x="222250" y="304800"/>
                      <a:pt x="226060" y="300990"/>
                    </a:cubicBezTo>
                    <a:lnTo>
                      <a:pt x="240030" y="311150"/>
                    </a:lnTo>
                    <a:lnTo>
                      <a:pt x="240030" y="4975860"/>
                    </a:lnTo>
                    <a:lnTo>
                      <a:pt x="5110480" y="4975860"/>
                    </a:lnTo>
                    <a:cubicBezTo>
                      <a:pt x="5113020" y="4975860"/>
                      <a:pt x="5115560" y="4974590"/>
                      <a:pt x="5116830" y="4974590"/>
                    </a:cubicBezTo>
                    <a:lnTo>
                      <a:pt x="5125720" y="4987290"/>
                    </a:lnTo>
                    <a:close/>
                    <a:moveTo>
                      <a:pt x="5458460" y="19050"/>
                    </a:moveTo>
                    <a:lnTo>
                      <a:pt x="5458460" y="6330950"/>
                    </a:lnTo>
                    <a:cubicBezTo>
                      <a:pt x="5458460" y="6336030"/>
                      <a:pt x="5455920" y="6341110"/>
                      <a:pt x="5450840" y="6344920"/>
                    </a:cubicBezTo>
                    <a:lnTo>
                      <a:pt x="5429250" y="6329680"/>
                    </a:lnTo>
                    <a:lnTo>
                      <a:pt x="5429250" y="20320"/>
                    </a:lnTo>
                    <a:lnTo>
                      <a:pt x="13970" y="20320"/>
                    </a:lnTo>
                    <a:lnTo>
                      <a:pt x="0" y="7620"/>
                    </a:lnTo>
                    <a:cubicBezTo>
                      <a:pt x="3810" y="2540"/>
                      <a:pt x="8890" y="0"/>
                      <a:pt x="15240" y="0"/>
                    </a:cubicBezTo>
                    <a:lnTo>
                      <a:pt x="5439410" y="0"/>
                    </a:lnTo>
                    <a:cubicBezTo>
                      <a:pt x="5449570" y="0"/>
                      <a:pt x="5458460" y="8890"/>
                      <a:pt x="5458460" y="19050"/>
                    </a:cubicBezTo>
                    <a:close/>
                    <a:moveTo>
                      <a:pt x="5455920" y="30480"/>
                    </a:moveTo>
                    <a:cubicBezTo>
                      <a:pt x="5453380" y="26670"/>
                      <a:pt x="5450840" y="24130"/>
                      <a:pt x="5447030" y="21590"/>
                    </a:cubicBezTo>
                    <a:lnTo>
                      <a:pt x="5455920" y="3048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49" name="Group 49"/>
          <p:cNvGrpSpPr/>
          <p:nvPr/>
        </p:nvGrpSpPr>
        <p:grpSpPr>
          <a:xfrm>
            <a:off x="5821741" y="5728647"/>
            <a:ext cx="6053397" cy="290620"/>
            <a:chOff x="0" y="0"/>
            <a:chExt cx="6951130" cy="406400"/>
          </a:xfrm>
        </p:grpSpPr>
        <p:sp>
          <p:nvSpPr>
            <p:cNvPr id="50" name="Freeform 50"/>
            <p:cNvSpPr/>
            <p:nvPr/>
          </p:nvSpPr>
          <p:spPr>
            <a:xfrm>
              <a:off x="0" y="0"/>
              <a:ext cx="6951130" cy="406400"/>
            </a:xfrm>
            <a:custGeom>
              <a:avLst/>
              <a:gdLst/>
              <a:ahLst/>
              <a:cxnLst/>
              <a:rect l="l" t="t" r="r" b="b"/>
              <a:pathLst>
                <a:path w="6951130" h="406400">
                  <a:moveTo>
                    <a:pt x="6747930" y="0"/>
                  </a:moveTo>
                  <a:cubicBezTo>
                    <a:pt x="6860154" y="0"/>
                    <a:pt x="6951130" y="90976"/>
                    <a:pt x="6951130" y="203200"/>
                  </a:cubicBezTo>
                  <a:cubicBezTo>
                    <a:pt x="6951130" y="315424"/>
                    <a:pt x="6860154" y="406400"/>
                    <a:pt x="674793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0878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TextBox 51"/>
            <p:cNvSpPr txBox="1"/>
            <p:nvPr/>
          </p:nvSpPr>
          <p:spPr>
            <a:xfrm>
              <a:off x="0" y="-19050"/>
              <a:ext cx="6951130" cy="4254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891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6" name="Freeform 56"/>
          <p:cNvSpPr/>
          <p:nvPr/>
        </p:nvSpPr>
        <p:spPr>
          <a:xfrm rot="865937">
            <a:off x="4176520" y="2145816"/>
            <a:ext cx="1025427" cy="975087"/>
          </a:xfrm>
          <a:custGeom>
            <a:avLst/>
            <a:gdLst/>
            <a:ahLst/>
            <a:cxnLst/>
            <a:rect l="l" t="t" r="r" b="b"/>
            <a:pathLst>
              <a:path w="1538140" h="1462631">
                <a:moveTo>
                  <a:pt x="0" y="0"/>
                </a:moveTo>
                <a:lnTo>
                  <a:pt x="1538140" y="0"/>
                </a:lnTo>
                <a:lnTo>
                  <a:pt x="1538140" y="1462631"/>
                </a:lnTo>
                <a:lnTo>
                  <a:pt x="0" y="146263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7" name="Freeform 57"/>
          <p:cNvSpPr/>
          <p:nvPr/>
        </p:nvSpPr>
        <p:spPr>
          <a:xfrm>
            <a:off x="149937" y="4603403"/>
            <a:ext cx="2084277" cy="1864481"/>
          </a:xfrm>
          <a:custGeom>
            <a:avLst/>
            <a:gdLst/>
            <a:ahLst/>
            <a:cxnLst/>
            <a:rect l="l" t="t" r="r" b="b"/>
            <a:pathLst>
              <a:path w="3126416" h="2796721">
                <a:moveTo>
                  <a:pt x="0" y="0"/>
                </a:moveTo>
                <a:lnTo>
                  <a:pt x="3126416" y="0"/>
                </a:lnTo>
                <a:lnTo>
                  <a:pt x="3126416" y="2796722"/>
                </a:lnTo>
                <a:lnTo>
                  <a:pt x="0" y="279672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8" name="Freeform 58"/>
          <p:cNvSpPr/>
          <p:nvPr/>
        </p:nvSpPr>
        <p:spPr>
          <a:xfrm rot="916809">
            <a:off x="2577621" y="4378821"/>
            <a:ext cx="1327959" cy="1434926"/>
          </a:xfrm>
          <a:custGeom>
            <a:avLst/>
            <a:gdLst/>
            <a:ahLst/>
            <a:cxnLst/>
            <a:rect l="l" t="t" r="r" b="b"/>
            <a:pathLst>
              <a:path w="1991938" h="2152389">
                <a:moveTo>
                  <a:pt x="0" y="0"/>
                </a:moveTo>
                <a:lnTo>
                  <a:pt x="1991937" y="0"/>
                </a:lnTo>
                <a:lnTo>
                  <a:pt x="1991937" y="2152389"/>
                </a:lnTo>
                <a:lnTo>
                  <a:pt x="0" y="215238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9" name="Freeform 59"/>
          <p:cNvSpPr/>
          <p:nvPr/>
        </p:nvSpPr>
        <p:spPr>
          <a:xfrm rot="-850815">
            <a:off x="1016524" y="2622077"/>
            <a:ext cx="980585" cy="780902"/>
          </a:xfrm>
          <a:custGeom>
            <a:avLst/>
            <a:gdLst/>
            <a:ahLst/>
            <a:cxnLst/>
            <a:rect l="l" t="t" r="r" b="b"/>
            <a:pathLst>
              <a:path w="1470877" h="1171353">
                <a:moveTo>
                  <a:pt x="0" y="0"/>
                </a:moveTo>
                <a:lnTo>
                  <a:pt x="1470877" y="0"/>
                </a:lnTo>
                <a:lnTo>
                  <a:pt x="1470877" y="1171353"/>
                </a:lnTo>
                <a:lnTo>
                  <a:pt x="0" y="117135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F61C819-2CD4-797A-30A4-ECAC4647532E}"/>
              </a:ext>
            </a:extLst>
          </p:cNvPr>
          <p:cNvSpPr txBox="1"/>
          <p:nvPr/>
        </p:nvSpPr>
        <p:spPr>
          <a:xfrm>
            <a:off x="7581186" y="7846"/>
            <a:ext cx="1929381" cy="23914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600" b="1" spc="-50" dirty="0">
                <a:solidFill>
                  <a:srgbClr val="ED7D31"/>
                </a:solidFill>
                <a:latin typeface="#9Slide03 SFU Futura_05" panose="00000800000000000000" pitchFamily="2" charset="0"/>
              </a:rPr>
              <a:t>1</a:t>
            </a:r>
            <a:endParaRPr lang="en-US" sz="8800" b="1" spc="-50" dirty="0">
              <a:solidFill>
                <a:srgbClr val="ED7D31"/>
              </a:solidFill>
              <a:latin typeface="#9Slide03 SFU Futura_05" panose="00000800000000000000" pitchFamily="2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445B758-E7AE-8A48-95B7-E28A5E935EF6}"/>
              </a:ext>
            </a:extLst>
          </p:cNvPr>
          <p:cNvSpPr txBox="1"/>
          <p:nvPr/>
        </p:nvSpPr>
        <p:spPr>
          <a:xfrm>
            <a:off x="5642001" y="2440181"/>
            <a:ext cx="6450855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vi-VN" sz="4400" b="1" dirty="0">
                <a:solidFill>
                  <a:srgbClr val="0070C0"/>
                </a:solidFill>
                <a:latin typeface="#9Slide03 SFU Futura_05" panose="00000800000000000000" pitchFamily="2" charset="0"/>
              </a:rPr>
              <a:t>CÁC NHÂN TỐ ẢNH HƯỞNG ĐẾN SỰ PHÁT TRIỂN VÀ PHÂN BỐ CÁC NGÀNH DỊCH VỤ</a:t>
            </a:r>
            <a:endParaRPr lang="en-US" sz="4400" dirty="0">
              <a:solidFill>
                <a:srgbClr val="0070C0"/>
              </a:solidFill>
              <a:effectLst/>
              <a:latin typeface="#9Slide03 SFU Futura_05" panose="000008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509887FE-5918-9B7A-F8E0-10A1122B8C36}"/>
              </a:ext>
            </a:extLst>
          </p:cNvPr>
          <p:cNvGrpSpPr/>
          <p:nvPr/>
        </p:nvGrpSpPr>
        <p:grpSpPr>
          <a:xfrm>
            <a:off x="3186315" y="-50608"/>
            <a:ext cx="5452075" cy="766134"/>
            <a:chOff x="614455" y="1073425"/>
            <a:chExt cx="5452075" cy="766134"/>
          </a:xfrm>
        </p:grpSpPr>
        <p:sp>
          <p:nvSpPr>
            <p:cNvPr id="11" name="Lưu đồ: Điểm Kết Thúc 147">
              <a:extLst>
                <a:ext uri="{FF2B5EF4-FFF2-40B4-BE49-F238E27FC236}">
                  <a16:creationId xmlns:a16="http://schemas.microsoft.com/office/drawing/2014/main" id="{D1357DDE-8258-118E-E013-10E68776E371}"/>
                </a:ext>
              </a:extLst>
            </p:cNvPr>
            <p:cNvSpPr/>
            <p:nvPr/>
          </p:nvSpPr>
          <p:spPr>
            <a:xfrm>
              <a:off x="861614" y="1195269"/>
              <a:ext cx="5204916" cy="644290"/>
            </a:xfrm>
            <a:prstGeom prst="flowChartTerminator">
              <a:avLst/>
            </a:prstGeom>
            <a:solidFill>
              <a:srgbClr val="00647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solidFill>
                    <a:srgbClr val="FFFF00"/>
                  </a:solidFill>
                  <a:latin typeface="#9Slide05 SVNUT Triumph" panose="00000500000000000000" pitchFamily="2" charset="0"/>
                </a:rPr>
                <a:t>Phiếu</a:t>
              </a:r>
              <a:r>
                <a:rPr lang="en-US" sz="3200" dirty="0">
                  <a:solidFill>
                    <a:srgbClr val="FFFF00"/>
                  </a:solidFill>
                  <a:latin typeface="#9Slide05 SVNUT Triumph" panose="00000500000000000000" pitchFamily="2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#9Slide05 SVNUT Triumph" panose="00000500000000000000" pitchFamily="2" charset="0"/>
                </a:rPr>
                <a:t>học</a:t>
              </a:r>
              <a:r>
                <a:rPr lang="en-US" sz="3200" dirty="0">
                  <a:solidFill>
                    <a:srgbClr val="FFFF00"/>
                  </a:solidFill>
                  <a:latin typeface="#9Slide05 SVNUT Triumph" panose="00000500000000000000" pitchFamily="2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#9Slide05 SVNUT Triumph" panose="00000500000000000000" pitchFamily="2" charset="0"/>
                </a:rPr>
                <a:t>tập</a:t>
              </a:r>
              <a:r>
                <a:rPr lang="en-US" sz="3200" dirty="0">
                  <a:solidFill>
                    <a:srgbClr val="FFFF00"/>
                  </a:solidFill>
                  <a:latin typeface="#9Slide05 SVNUT Triumph" panose="00000500000000000000" pitchFamily="2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#9Slide05 SVNUT Triumph" panose="00000500000000000000" pitchFamily="2" charset="0"/>
                </a:rPr>
                <a:t>ghép</a:t>
              </a:r>
              <a:r>
                <a:rPr lang="en-US" sz="3200" dirty="0">
                  <a:solidFill>
                    <a:srgbClr val="FFFF00"/>
                  </a:solidFill>
                  <a:latin typeface="#9Slide05 SVNUT Triumph" panose="00000500000000000000" pitchFamily="2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#9Slide05 SVNUT Triumph" panose="00000500000000000000" pitchFamily="2" charset="0"/>
                </a:rPr>
                <a:t>nối</a:t>
              </a:r>
              <a:endParaRPr lang="en-US" sz="3200" dirty="0">
                <a:solidFill>
                  <a:srgbClr val="FFFF00"/>
                </a:solidFill>
                <a:latin typeface="#9Slide05 SVNUT Triumph" panose="00000500000000000000" pitchFamily="2" charset="0"/>
              </a:endParaRPr>
            </a:p>
          </p:txBody>
        </p:sp>
        <p:pic>
          <p:nvPicPr>
            <p:cNvPr id="12" name="Picture 2" descr="Copyediting | AnnaProofing">
              <a:extLst>
                <a:ext uri="{FF2B5EF4-FFF2-40B4-BE49-F238E27FC236}">
                  <a16:creationId xmlns:a16="http://schemas.microsoft.com/office/drawing/2014/main" id="{C450574F-D9EA-AD29-08D6-E78E253980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455" y="1073425"/>
              <a:ext cx="719493" cy="7661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Rectangle: Rounded Corners 7">
            <a:extLst>
              <a:ext uri="{FF2B5EF4-FFF2-40B4-BE49-F238E27FC236}">
                <a16:creationId xmlns:a16="http://schemas.microsoft.com/office/drawing/2014/main" id="{240D52AF-02AE-D371-989C-A6C4210541F1}"/>
              </a:ext>
            </a:extLst>
          </p:cNvPr>
          <p:cNvSpPr/>
          <p:nvPr/>
        </p:nvSpPr>
        <p:spPr>
          <a:xfrm>
            <a:off x="6604994" y="948569"/>
            <a:ext cx="5071258" cy="977049"/>
          </a:xfrm>
          <a:prstGeom prst="roundRect">
            <a:avLst/>
          </a:prstGeom>
          <a:solidFill>
            <a:schemeClr val="bg1"/>
          </a:solidFill>
          <a:ln w="3175"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#9Slide03 SFU Futura_12" panose="020B0604020202020204" charset="0"/>
                <a:cs typeface="Arial" panose="020B0604020202020204" pitchFamily="34" charset="0"/>
              </a:rPr>
              <a:t>Ghép</a:t>
            </a:r>
            <a:r>
              <a:rPr lang="en-US" sz="2800" b="1" dirty="0">
                <a:solidFill>
                  <a:schemeClr val="tx1"/>
                </a:solidFill>
                <a:latin typeface="#9Slide03 SFU Futura_12" panose="020B060402020202020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#9Slide03 SFU Futura_12" panose="020B0604020202020204" charset="0"/>
                <a:cs typeface="Arial" panose="020B0604020202020204" pitchFamily="34" charset="0"/>
              </a:rPr>
              <a:t>nối</a:t>
            </a:r>
            <a:r>
              <a:rPr lang="en-US" sz="2800" b="1" dirty="0">
                <a:solidFill>
                  <a:schemeClr val="tx1"/>
                </a:solidFill>
                <a:latin typeface="#9Slide03 SFU Futura_12" panose="020B060402020202020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#9Slide03 SFU Futura_12" panose="020B060402020202020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chemeClr val="tx1"/>
                </a:solidFill>
                <a:latin typeface="#9Slide03 SFU Futura_12" panose="020B060402020202020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#9Slide03 SFU Futura_12" panose="020B0604020202020204" charset="0"/>
                <a:cs typeface="Arial" panose="020B0604020202020204" pitchFamily="34" charset="0"/>
              </a:rPr>
              <a:t>thông</a:t>
            </a:r>
            <a:r>
              <a:rPr lang="en-US" sz="2800" b="1" dirty="0">
                <a:solidFill>
                  <a:schemeClr val="tx1"/>
                </a:solidFill>
                <a:latin typeface="#9Slide03 SFU Futura_12" panose="020B0604020202020204" charset="0"/>
                <a:cs typeface="Arial" panose="020B0604020202020204" pitchFamily="34" charset="0"/>
              </a:rPr>
              <a:t> tin ở </a:t>
            </a:r>
            <a:r>
              <a:rPr lang="en-US" sz="2800" b="1" dirty="0" err="1">
                <a:solidFill>
                  <a:schemeClr val="tx1"/>
                </a:solidFill>
                <a:latin typeface="#9Slide03 SFU Futura_12" panose="020B0604020202020204" charset="0"/>
                <a:cs typeface="Arial" panose="020B0604020202020204" pitchFamily="34" charset="0"/>
              </a:rPr>
              <a:t>cột</a:t>
            </a:r>
            <a:r>
              <a:rPr lang="en-US" sz="2800" b="1" dirty="0">
                <a:solidFill>
                  <a:schemeClr val="tx1"/>
                </a:solidFill>
                <a:latin typeface="#9Slide03 SFU Futura_12" panose="020B0604020202020204" charset="0"/>
                <a:cs typeface="Arial" panose="020B0604020202020204" pitchFamily="34" charset="0"/>
              </a:rPr>
              <a:t> A </a:t>
            </a:r>
            <a:r>
              <a:rPr lang="en-US" sz="2800" b="1" dirty="0" err="1">
                <a:solidFill>
                  <a:schemeClr val="tx1"/>
                </a:solidFill>
                <a:latin typeface="#9Slide03 SFU Futura_12" panose="020B0604020202020204" charset="0"/>
                <a:cs typeface="Arial" panose="020B0604020202020204" pitchFamily="34" charset="0"/>
              </a:rPr>
              <a:t>với</a:t>
            </a:r>
            <a:r>
              <a:rPr lang="en-US" sz="2800" b="1" dirty="0">
                <a:solidFill>
                  <a:schemeClr val="tx1"/>
                </a:solidFill>
                <a:latin typeface="#9Slide03 SFU Futura_12" panose="020B060402020202020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#9Slide03 SFU Futura_12" panose="020B0604020202020204" charset="0"/>
                <a:cs typeface="Arial" panose="020B0604020202020204" pitchFamily="34" charset="0"/>
              </a:rPr>
              <a:t>cột</a:t>
            </a:r>
            <a:r>
              <a:rPr lang="en-US" sz="2800" b="1" dirty="0">
                <a:solidFill>
                  <a:schemeClr val="tx1"/>
                </a:solidFill>
                <a:latin typeface="#9Slide03 SFU Futura_12" panose="020B0604020202020204" charset="0"/>
                <a:cs typeface="Arial" panose="020B0604020202020204" pitchFamily="34" charset="0"/>
              </a:rPr>
              <a:t> B </a:t>
            </a:r>
            <a:r>
              <a:rPr lang="en-US" sz="2800" b="1" dirty="0" err="1">
                <a:solidFill>
                  <a:schemeClr val="tx1"/>
                </a:solidFill>
                <a:latin typeface="#9Slide03 SFU Futura_12" panose="020B0604020202020204" charset="0"/>
                <a:cs typeface="Arial" panose="020B0604020202020204" pitchFamily="34" charset="0"/>
              </a:rPr>
              <a:t>sao</a:t>
            </a:r>
            <a:r>
              <a:rPr lang="en-US" sz="2800" b="1" dirty="0">
                <a:solidFill>
                  <a:schemeClr val="tx1"/>
                </a:solidFill>
                <a:latin typeface="#9Slide03 SFU Futura_12" panose="020B060402020202020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#9Slide03 SFU Futura_12" panose="020B0604020202020204" charset="0"/>
                <a:cs typeface="Arial" panose="020B0604020202020204" pitchFamily="34" charset="0"/>
              </a:rPr>
              <a:t>cho</a:t>
            </a:r>
            <a:r>
              <a:rPr lang="en-US" sz="2800" b="1" dirty="0">
                <a:solidFill>
                  <a:schemeClr val="tx1"/>
                </a:solidFill>
                <a:latin typeface="#9Slide03 SFU Futura_12" panose="020B060402020202020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#9Slide03 SFU Futura_12" panose="020B0604020202020204" charset="0"/>
                <a:cs typeface="Arial" panose="020B0604020202020204" pitchFamily="34" charset="0"/>
              </a:rPr>
              <a:t>phù</a:t>
            </a:r>
            <a:r>
              <a:rPr lang="en-US" sz="2800" b="1" dirty="0">
                <a:solidFill>
                  <a:schemeClr val="tx1"/>
                </a:solidFill>
                <a:latin typeface="#9Slide03 SFU Futura_12" panose="020B060402020202020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#9Slide03 SFU Futura_12" panose="020B0604020202020204" charset="0"/>
                <a:cs typeface="Arial" panose="020B0604020202020204" pitchFamily="34" charset="0"/>
              </a:rPr>
              <a:t>hợp</a:t>
            </a:r>
            <a:endParaRPr lang="en-US" sz="2800" b="1" dirty="0">
              <a:solidFill>
                <a:schemeClr val="tx1"/>
              </a:solidFill>
              <a:latin typeface="#9Slide03 SFU Futura_12" panose="020B0604020202020204" charset="0"/>
              <a:cs typeface="Arial" panose="020B0604020202020204" pitchFamily="34" charset="0"/>
            </a:endParaRPr>
          </a:p>
        </p:txBody>
      </p:sp>
      <p:graphicFrame>
        <p:nvGraphicFramePr>
          <p:cNvPr id="18" name="Table 10">
            <a:extLst>
              <a:ext uri="{FF2B5EF4-FFF2-40B4-BE49-F238E27FC236}">
                <a16:creationId xmlns:a16="http://schemas.microsoft.com/office/drawing/2014/main" id="{DEE3DAF8-3DF8-A511-6FE4-3A66B41B8B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0174448"/>
              </p:ext>
            </p:extLst>
          </p:nvPr>
        </p:nvGraphicFramePr>
        <p:xfrm>
          <a:off x="75305" y="804133"/>
          <a:ext cx="11937618" cy="591390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730917">
                  <a:extLst>
                    <a:ext uri="{9D8B030D-6E8A-4147-A177-3AD203B41FA5}">
                      <a16:colId xmlns:a16="http://schemas.microsoft.com/office/drawing/2014/main" val="3150442756"/>
                    </a:ext>
                  </a:extLst>
                </a:gridCol>
                <a:gridCol w="666045">
                  <a:extLst>
                    <a:ext uri="{9D8B030D-6E8A-4147-A177-3AD203B41FA5}">
                      <a16:colId xmlns:a16="http://schemas.microsoft.com/office/drawing/2014/main" val="3421877258"/>
                    </a:ext>
                  </a:extLst>
                </a:gridCol>
                <a:gridCol w="9540656">
                  <a:extLst>
                    <a:ext uri="{9D8B030D-6E8A-4147-A177-3AD203B41FA5}">
                      <a16:colId xmlns:a16="http://schemas.microsoft.com/office/drawing/2014/main" val="3427372163"/>
                    </a:ext>
                  </a:extLst>
                </a:gridCol>
              </a:tblGrid>
              <a:tr h="31835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  <a:latin typeface="#9Slide03 SFU Futura_12" panose="00000400000000000000" pitchFamily="2" charset="0"/>
                        </a:rPr>
                        <a:t>A –NHÂN TỐ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  <a:latin typeface="#9Slide03 SFU Futura_12" panose="00000400000000000000" pitchFamily="2" charset="0"/>
                        </a:rPr>
                        <a:t>NỐI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  <a:latin typeface="#9Slide03 SFU Futura_12" panose="00000400000000000000" pitchFamily="2" charset="0"/>
                        </a:rPr>
                        <a:t>B - ẢNH HƯỞNG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8319094"/>
                  </a:ext>
                </a:extLst>
              </a:tr>
              <a:tr h="525507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1-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Sự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phát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triển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kinh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tế</a:t>
                      </a:r>
                      <a:endParaRPr lang="en-US" sz="1800" dirty="0">
                        <a:effectLst/>
                        <a:latin typeface="#9Slide03 SFU Futura_12" panose="000004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#9Slide03 SFU Futura_12" panose="00000400000000000000" pitchFamily="2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a-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góp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phần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nâng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cao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chất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lượng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và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mở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rộng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nhiều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loại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hình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dịch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vụ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mới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: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giao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thông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thông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minh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truyền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thông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số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thương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mại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điện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tử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,...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6609694"/>
                  </a:ext>
                </a:extLst>
              </a:tr>
              <a:tr h="800088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2-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Dân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cư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và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nguồn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lao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động</a:t>
                      </a:r>
                      <a:endParaRPr lang="en-US" sz="1800" dirty="0">
                        <a:effectLst/>
                        <a:latin typeface="#9Slide03 SFU Futura_12" panose="000004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#9Slide03 SFU Futura_12" panose="00000400000000000000" pitchFamily="2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b-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ảnh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hưởng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quyết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định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đến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sự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phát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triển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của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ngành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dịch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vụ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.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Kinh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tế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phát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triển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làm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tăng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quy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mô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đẩy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nhanh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tốc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độ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tăng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trưởng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ngành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dịch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vụ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.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Sự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phát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triển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của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các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ngành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sản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xuất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sẽ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làm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gia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tăng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nhu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cầu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sử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dụng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các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hoạt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động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dịch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vụ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. 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7224211"/>
                  </a:ext>
                </a:extLst>
              </a:tr>
              <a:tr h="525507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3-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Vốn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và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khoa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học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công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nghệ</a:t>
                      </a:r>
                      <a:endParaRPr lang="en-US" sz="1800" dirty="0">
                        <a:effectLst/>
                        <a:latin typeface="#9Slide03 SFU Futura_12" panose="000004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latin typeface="#9Slide03 SFU Futura_12" panose="00000400000000000000" pitchFamily="2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c-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có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vai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trò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định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hướng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và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tạo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cơ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hội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phát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triển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các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ngành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dịch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vụ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Việc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kí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kết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các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hiệp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định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thương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mại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giúp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nước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ta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mở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rộng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thị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trường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và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hội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nhập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quốc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tế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9384380"/>
                  </a:ext>
                </a:extLst>
              </a:tr>
              <a:tr h="800088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4-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Cơ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sở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hạ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tầng</a:t>
                      </a:r>
                      <a:endParaRPr lang="en-US" sz="1800" dirty="0">
                        <a:effectLst/>
                        <a:latin typeface="#9Slide03 SFU Futura_12" panose="000004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latin typeface="#9Slide03 SFU Futura_12" panose="00000400000000000000" pitchFamily="2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d-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Số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dân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nước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ta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đông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là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thị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trường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tiêu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thụ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lớn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.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Mức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sống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của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người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dân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ngày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càng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cao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dẫn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đến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sức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mua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tăng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lên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góp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phần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đa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dạng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hoá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các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loại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hình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dịch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vụ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.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Chất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lượng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lao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động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đang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được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nâng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lên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tạo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điều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kiện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để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nâng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cao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chất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lượng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ngành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dịch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vụ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8944886"/>
                  </a:ext>
                </a:extLst>
              </a:tr>
              <a:tr h="1898414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5-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Chính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sách</a:t>
                      </a:r>
                      <a:endParaRPr lang="en-US" sz="1800" dirty="0">
                        <a:effectLst/>
                        <a:latin typeface="#9Slide03 SFU Futura_12" panose="000004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#9Slide03 SFU Futura_12" panose="00000400000000000000" pitchFamily="2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e-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Nước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ta ở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gần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trung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tâm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Đông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Nam Á,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trong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khu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vực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kinh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tế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phát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triển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năng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động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tạo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thuận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lợi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mở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rộng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thị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trường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xuất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nhập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khẩu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, du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lịch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giao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thông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với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khu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vực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và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thế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giới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-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Điều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kiện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tự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nhiên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tạo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tiền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đề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cho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việc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phát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triển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các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ngành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dịch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vụ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.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Khí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hậu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nhiệt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đới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thuận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lợi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cho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các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hoạt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động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dịch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vụ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diễn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ra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quanh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năm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.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Các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khu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vực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đồi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núi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bãi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biển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cảnh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quan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đẹp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thích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hợp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phát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triển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du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lịch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.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Nhiều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vũng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vịnh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thuận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tiện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xây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dựng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cảng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.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Tuy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nhiên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địa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hình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nhiều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đồi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núi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, chia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cắt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mạnh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;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các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thiên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tai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gây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khó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khăn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cho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hoạt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động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của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các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ngành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dịch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vụ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334571"/>
                  </a:ext>
                </a:extLst>
              </a:tr>
              <a:tr h="525507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6-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Vị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trí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địa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lí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và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ĐKTN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#9Slide03 SFU Futura_12" panose="00000400000000000000" pitchFamily="2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g-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góp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phần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thu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hút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đầu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tư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và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nâng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cao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chất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lượng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hiệu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quả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hoạt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động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dịch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vụ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như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giao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thông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thương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mại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, du </a:t>
                      </a:r>
                      <a:r>
                        <a:rPr lang="en-US" sz="1800" dirty="0" err="1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lịch</a:t>
                      </a:r>
                      <a:r>
                        <a:rPr lang="en-US" sz="1800" dirty="0"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,... 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8123666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85B59D4C-CBD4-1178-B3C9-7AB07792CF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6289" y1="15039" x2="46289" y2="15039"/>
                        <a14:foregroundMark x1="73633" y1="84180" x2="73633" y2="84180"/>
                        <a14:foregroundMark x1="26758" y1="86719" x2="29102" y2="83984"/>
                        <a14:foregroundMark x1="55469" y1="12305" x2="55469" y2="12305"/>
                        <a14:foregroundMark x1="52148" y1="14453" x2="52148" y2="14453"/>
                        <a14:foregroundMark x1="50586" y1="36719" x2="48828" y2="54297"/>
                        <a14:foregroundMark x1="48828" y1="55273" x2="64258" y2="52539"/>
                        <a14:foregroundMark x1="64258" y1="52539" x2="66602" y2="52734"/>
                        <a14:foregroundMark x1="46680" y1="56445" x2="29492" y2="65820"/>
                        <a14:foregroundMark x1="29492" y1="65820" x2="28320" y2="63672"/>
                        <a14:foregroundMark x1="36719" y1="34961" x2="35352" y2="55078"/>
                        <a14:foregroundMark x1="35352" y1="55078" x2="57813" y2="70898"/>
                        <a14:foregroundMark x1="57813" y1="70898" x2="66602" y2="51367"/>
                        <a14:foregroundMark x1="44531" y1="41016" x2="47852" y2="52539"/>
                        <a14:foregroundMark x1="47852" y1="52539" x2="62500" y2="29688"/>
                        <a14:foregroundMark x1="62500" y1="29688" x2="58203" y2="57031"/>
                        <a14:foregroundMark x1="58203" y1="57031" x2="43164" y2="60352"/>
                        <a14:foregroundMark x1="43164" y1="60352" x2="47656" y2="60938"/>
                        <a14:foregroundMark x1="31641" y1="39258" x2="37891" y2="52734"/>
                        <a14:foregroundMark x1="37891" y1="52734" x2="29102" y2="76172"/>
                        <a14:foregroundMark x1="29102" y1="76172" x2="37891" y2="68164"/>
                        <a14:foregroundMark x1="48242" y1="33203" x2="49023" y2="54297"/>
                        <a14:foregroundMark x1="47266" y1="31836" x2="47266" y2="31836"/>
                        <a14:foregroundMark x1="79688" y1="61914" x2="79688" y2="61914"/>
                        <a14:foregroundMark x1="64453" y1="67969" x2="64453" y2="69141"/>
                        <a14:foregroundMark x1="61719" y1="73438" x2="48828" y2="76758"/>
                        <a14:foregroundMark x1="33008" y1="77539" x2="33398" y2="75781"/>
                        <a14:foregroundMark x1="37305" y1="69727" x2="48242" y2="68750"/>
                        <a14:foregroundMark x1="50586" y1="68164" x2="67773" y2="63672"/>
                        <a14:foregroundMark x1="70508" y1="47266" x2="70508" y2="47266"/>
                        <a14:foregroundMark x1="70508" y1="41016" x2="70508" y2="62500"/>
                        <a14:foregroundMark x1="67578" y1="71484" x2="66016" y2="71484"/>
                        <a14:foregroundMark x1="57031" y1="76367" x2="50000" y2="77344"/>
                        <a14:foregroundMark x1="36328" y1="77539" x2="54492" y2="78711"/>
                        <a14:foregroundMark x1="30273" y1="44727" x2="28320" y2="59180"/>
                        <a14:foregroundMark x1="41211" y1="36719" x2="61523" y2="29883"/>
                        <a14:foregroundMark x1="63086" y1="37305" x2="69727" y2="50000"/>
                        <a14:foregroundMark x1="37695" y1="32617" x2="44531" y2="45508"/>
                        <a14:foregroundMark x1="49023" y1="32227" x2="45703" y2="60938"/>
                        <a14:foregroundMark x1="45703" y1="60938" x2="44531" y2="57031"/>
                        <a14:foregroundMark x1="38867" y1="44336" x2="60938" y2="49219"/>
                        <a14:foregroundMark x1="73828" y1="48633" x2="73633" y2="64648"/>
                        <a14:foregroundMark x1="73633" y1="64648" x2="73633" y2="6464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16543" y="31957"/>
            <a:ext cx="824063" cy="8240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C7F655-EDC9-668A-F71A-CF65DFD179AC}"/>
              </a:ext>
            </a:extLst>
          </p:cNvPr>
          <p:cNvSpPr txBox="1"/>
          <p:nvPr/>
        </p:nvSpPr>
        <p:spPr>
          <a:xfrm>
            <a:off x="1725167" y="1359285"/>
            <a:ext cx="9009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dirty="0">
                <a:solidFill>
                  <a:srgbClr val="FF0000"/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1-b</a:t>
            </a:r>
            <a:endParaRPr lang="en-US" sz="2400" dirty="0">
              <a:solidFill>
                <a:srgbClr val="FF0000"/>
              </a:solidFill>
              <a:latin typeface="#9Slide03 AmpleSoft Bold" panose="020000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A29FF3-78BA-3B97-543E-4CEE52ED19FE}"/>
              </a:ext>
            </a:extLst>
          </p:cNvPr>
          <p:cNvSpPr txBox="1"/>
          <p:nvPr/>
        </p:nvSpPr>
        <p:spPr>
          <a:xfrm>
            <a:off x="1783700" y="2145269"/>
            <a:ext cx="8424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dirty="0">
                <a:solidFill>
                  <a:srgbClr val="FF0000"/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2-d </a:t>
            </a:r>
            <a:endParaRPr lang="en-US" sz="2400" dirty="0">
              <a:solidFill>
                <a:srgbClr val="FF0000"/>
              </a:solidFill>
              <a:latin typeface="#9Slide03 AmpleSoft Bold" panose="020000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AC40D4-47B9-7515-5C05-ACE52EDFFA94}"/>
              </a:ext>
            </a:extLst>
          </p:cNvPr>
          <p:cNvSpPr txBox="1"/>
          <p:nvPr/>
        </p:nvSpPr>
        <p:spPr>
          <a:xfrm>
            <a:off x="1783700" y="2730366"/>
            <a:ext cx="6843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dirty="0">
                <a:solidFill>
                  <a:srgbClr val="FF0000"/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3-a</a:t>
            </a:r>
            <a:endParaRPr lang="en-US" sz="2400" dirty="0">
              <a:solidFill>
                <a:srgbClr val="FF0000"/>
              </a:solidFill>
              <a:latin typeface="#9Slide03 AmpleSoft Bold" panose="020000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218B4BC-27E9-2F55-EC19-EFB17D9E326B}"/>
              </a:ext>
            </a:extLst>
          </p:cNvPr>
          <p:cNvSpPr txBox="1"/>
          <p:nvPr/>
        </p:nvSpPr>
        <p:spPr>
          <a:xfrm>
            <a:off x="1783700" y="3545017"/>
            <a:ext cx="7826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dirty="0">
                <a:solidFill>
                  <a:srgbClr val="FF0000"/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4-g </a:t>
            </a:r>
            <a:endParaRPr lang="en-US" sz="2400" dirty="0">
              <a:solidFill>
                <a:srgbClr val="FF0000"/>
              </a:solidFill>
              <a:latin typeface="#9Slide03 AmpleSoft Bold" panose="02000000000000000000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C618A82-E8E0-C76D-FC72-C98DD83AFF77}"/>
              </a:ext>
            </a:extLst>
          </p:cNvPr>
          <p:cNvSpPr txBox="1"/>
          <p:nvPr/>
        </p:nvSpPr>
        <p:spPr>
          <a:xfrm>
            <a:off x="1744632" y="4774803"/>
            <a:ext cx="7826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dirty="0">
                <a:solidFill>
                  <a:srgbClr val="FF0000"/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5-c </a:t>
            </a:r>
            <a:endParaRPr lang="en-US" sz="2400" dirty="0">
              <a:solidFill>
                <a:srgbClr val="FF0000"/>
              </a:solidFill>
              <a:latin typeface="#9Slide03 AmpleSoft Bold" panose="02000000000000000000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95B353F-29F6-44B3-2EBF-E832C411C700}"/>
              </a:ext>
            </a:extLst>
          </p:cNvPr>
          <p:cNvSpPr txBox="1"/>
          <p:nvPr/>
        </p:nvSpPr>
        <p:spPr>
          <a:xfrm>
            <a:off x="1788719" y="6190650"/>
            <a:ext cx="8424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dirty="0">
                <a:solidFill>
                  <a:srgbClr val="FF0000"/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6-e</a:t>
            </a:r>
            <a:endParaRPr lang="en-US" sz="2400" dirty="0">
              <a:solidFill>
                <a:srgbClr val="FF0000"/>
              </a:solidFill>
              <a:latin typeface="#9Slide03 AmpleSoft Bold" panose="02000000000000000000" pitchFamily="2" charset="0"/>
            </a:endParaRPr>
          </a:p>
        </p:txBody>
      </p:sp>
      <p:pic>
        <p:nvPicPr>
          <p:cNvPr id="4" name="Đồng hồ đếm ngược 5 phút - 5 Minutes">
            <a:hlinkClick r:id="" action="ppaction://media"/>
            <a:extLst>
              <a:ext uri="{FF2B5EF4-FFF2-40B4-BE49-F238E27FC236}">
                <a16:creationId xmlns:a16="http://schemas.microsoft.com/office/drawing/2014/main" id="{9586A6B7-502F-C9A8-5D57-BC05E4CAD1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040606" y="71236"/>
            <a:ext cx="1441903" cy="977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001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  <p:bldP spid="7" grpId="0"/>
      <p:bldP spid="9" grpId="0"/>
      <p:bldP spid="14" grpId="0"/>
      <p:bldP spid="16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6">
            <a:extLst>
              <a:ext uri="{FF2B5EF4-FFF2-40B4-BE49-F238E27FC236}">
                <a16:creationId xmlns:a16="http://schemas.microsoft.com/office/drawing/2014/main" id="{69D184B2-2226-4E31-BCCB-44433076744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8533" y="918266"/>
            <a:ext cx="706127" cy="5863534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Freeform 7">
            <a:extLst>
              <a:ext uri="{FF2B5EF4-FFF2-40B4-BE49-F238E27FC236}">
                <a16:creationId xmlns:a16="http://schemas.microsoft.com/office/drawing/2014/main" id="{1AC4D4E3-486A-464A-8EC8-D448810972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7879" y="643467"/>
            <a:ext cx="420307" cy="5668919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64DE13E-58EB-4475-B79C-0D4FC651239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38387" y="643467"/>
            <a:ext cx="10933503" cy="5391944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F3587DE-37C6-368F-8B4A-6DB025BCDA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1126368"/>
              </p:ext>
            </p:extLst>
          </p:nvPr>
        </p:nvGraphicFramePr>
        <p:xfrm>
          <a:off x="846268" y="800483"/>
          <a:ext cx="10499463" cy="5295460"/>
        </p:xfrm>
        <a:graphic>
          <a:graphicData uri="http://schemas.openxmlformats.org/drawingml/2006/table">
            <a:tbl>
              <a:tblPr firstRow="1" firstCol="1" bandRow="1">
                <a:noFill/>
                <a:tableStyleId>{5C22544A-7EE6-4342-B048-85BDC9FD1C3A}</a:tableStyleId>
              </a:tblPr>
              <a:tblGrid>
                <a:gridCol w="10499463">
                  <a:extLst>
                    <a:ext uri="{9D8B030D-6E8A-4147-A177-3AD203B41FA5}">
                      <a16:colId xmlns:a16="http://schemas.microsoft.com/office/drawing/2014/main" val="1270715853"/>
                    </a:ext>
                  </a:extLst>
                </a:gridCol>
              </a:tblGrid>
              <a:tr h="583081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cap="none" spc="0" dirty="0">
                          <a:solidFill>
                            <a:srgbClr val="C00000"/>
                          </a:solidFill>
                          <a:effectLst/>
                          <a:latin typeface="#9Slide03 SFU Futura_12" panose="00000400000000000000" pitchFamily="2" charset="0"/>
                        </a:rPr>
                        <a:t>CÂU HỎI BỐC THĂM</a:t>
                      </a:r>
                      <a:endParaRPr lang="en-US" sz="2400" b="1" cap="none" spc="0" dirty="0">
                        <a:solidFill>
                          <a:srgbClr val="C00000"/>
                        </a:solidFill>
                        <a:effectLst/>
                        <a:latin typeface="#9Slide03 SFU Futura_12" panose="000004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80090" marT="32036" marB="240269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</a:lnT>
                    <a:lnB w="381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84023545"/>
                  </a:ext>
                </a:extLst>
              </a:tr>
              <a:tr h="583081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cap="none" spc="0" dirty="0">
                          <a:solidFill>
                            <a:schemeClr val="tx1"/>
                          </a:solidFill>
                          <a:effectLst/>
                          <a:latin typeface="#9Slide03 SFU Futura_12" panose="00000400000000000000" pitchFamily="2" charset="0"/>
                        </a:rPr>
                        <a:t>1-Kể </a:t>
                      </a:r>
                      <a:r>
                        <a:rPr lang="en-US" sz="2400" b="1" cap="none" spc="0" dirty="0" err="1">
                          <a:solidFill>
                            <a:schemeClr val="tx1"/>
                          </a:solidFill>
                          <a:effectLst/>
                          <a:latin typeface="#9Slide03 SFU Futura_12" panose="00000400000000000000" pitchFamily="2" charset="0"/>
                        </a:rPr>
                        <a:t>tên</a:t>
                      </a:r>
                      <a:r>
                        <a:rPr lang="en-US" sz="2400" b="1" cap="none" spc="0" dirty="0">
                          <a:solidFill>
                            <a:schemeClr val="tx1"/>
                          </a:solidFill>
                          <a:effectLst/>
                          <a:latin typeface="#9Slide03 SFU Futura_12" panose="00000400000000000000" pitchFamily="2" charset="0"/>
                        </a:rPr>
                        <a:t> </a:t>
                      </a:r>
                      <a:r>
                        <a:rPr lang="en-US" sz="2400" b="1" cap="none" spc="0" dirty="0" err="1">
                          <a:solidFill>
                            <a:schemeClr val="tx1"/>
                          </a:solidFill>
                          <a:effectLst/>
                          <a:latin typeface="#9Slide03 SFU Futura_12" panose="00000400000000000000" pitchFamily="2" charset="0"/>
                        </a:rPr>
                        <a:t>các</a:t>
                      </a:r>
                      <a:r>
                        <a:rPr lang="en-US" sz="2400" b="1" cap="none" spc="0" dirty="0">
                          <a:solidFill>
                            <a:schemeClr val="tx1"/>
                          </a:solidFill>
                          <a:effectLst/>
                          <a:latin typeface="#9Slide03 SFU Futura_12" panose="00000400000000000000" pitchFamily="2" charset="0"/>
                        </a:rPr>
                        <a:t> </a:t>
                      </a:r>
                      <a:r>
                        <a:rPr lang="en-US" sz="2400" b="1" cap="none" spc="0" dirty="0" err="1">
                          <a:solidFill>
                            <a:schemeClr val="tx1"/>
                          </a:solidFill>
                          <a:effectLst/>
                          <a:latin typeface="#9Slide03 SFU Futura_12" panose="00000400000000000000" pitchFamily="2" charset="0"/>
                        </a:rPr>
                        <a:t>nhân</a:t>
                      </a:r>
                      <a:r>
                        <a:rPr lang="en-US" sz="2400" b="1" cap="none" spc="0" dirty="0">
                          <a:solidFill>
                            <a:schemeClr val="tx1"/>
                          </a:solidFill>
                          <a:effectLst/>
                          <a:latin typeface="#9Slide03 SFU Futura_12" panose="00000400000000000000" pitchFamily="2" charset="0"/>
                        </a:rPr>
                        <a:t> </a:t>
                      </a:r>
                      <a:r>
                        <a:rPr lang="en-US" sz="2400" b="1" cap="none" spc="0" dirty="0" err="1">
                          <a:solidFill>
                            <a:schemeClr val="tx1"/>
                          </a:solidFill>
                          <a:effectLst/>
                          <a:latin typeface="#9Slide03 SFU Futura_12" panose="00000400000000000000" pitchFamily="2" charset="0"/>
                        </a:rPr>
                        <a:t>tố</a:t>
                      </a:r>
                      <a:r>
                        <a:rPr lang="en-US" sz="2400" b="1" cap="none" spc="0" dirty="0">
                          <a:solidFill>
                            <a:schemeClr val="tx1"/>
                          </a:solidFill>
                          <a:effectLst/>
                          <a:latin typeface="#9Slide03 SFU Futura_12" panose="00000400000000000000" pitchFamily="2" charset="0"/>
                        </a:rPr>
                        <a:t> </a:t>
                      </a:r>
                      <a:r>
                        <a:rPr lang="en-US" sz="2400" b="1" cap="none" spc="0" dirty="0" err="1">
                          <a:solidFill>
                            <a:schemeClr val="tx1"/>
                          </a:solidFill>
                          <a:effectLst/>
                          <a:latin typeface="#9Slide03 SFU Futura_12" panose="00000400000000000000" pitchFamily="2" charset="0"/>
                        </a:rPr>
                        <a:t>ảnh</a:t>
                      </a:r>
                      <a:r>
                        <a:rPr lang="en-US" sz="2400" b="1" cap="none" spc="0" dirty="0">
                          <a:solidFill>
                            <a:schemeClr val="tx1"/>
                          </a:solidFill>
                          <a:effectLst/>
                          <a:latin typeface="#9Slide03 SFU Futura_12" panose="00000400000000000000" pitchFamily="2" charset="0"/>
                        </a:rPr>
                        <a:t> </a:t>
                      </a:r>
                      <a:r>
                        <a:rPr lang="en-US" sz="2400" b="1" cap="none" spc="0" dirty="0" err="1">
                          <a:solidFill>
                            <a:schemeClr val="tx1"/>
                          </a:solidFill>
                          <a:effectLst/>
                          <a:latin typeface="#9Slide03 SFU Futura_12" panose="00000400000000000000" pitchFamily="2" charset="0"/>
                        </a:rPr>
                        <a:t>hưởng</a:t>
                      </a:r>
                      <a:r>
                        <a:rPr lang="en-US" sz="2400" b="1" cap="none" spc="0" dirty="0">
                          <a:solidFill>
                            <a:schemeClr val="tx1"/>
                          </a:solidFill>
                          <a:effectLst/>
                          <a:latin typeface="#9Slide03 SFU Futura_12" panose="00000400000000000000" pitchFamily="2" charset="0"/>
                        </a:rPr>
                        <a:t> </a:t>
                      </a:r>
                      <a:r>
                        <a:rPr lang="en-US" sz="2400" b="1" cap="none" spc="0" dirty="0" err="1">
                          <a:solidFill>
                            <a:schemeClr val="tx1"/>
                          </a:solidFill>
                          <a:effectLst/>
                          <a:latin typeface="#9Slide03 SFU Futura_12" panose="00000400000000000000" pitchFamily="2" charset="0"/>
                        </a:rPr>
                        <a:t>đến</a:t>
                      </a:r>
                      <a:r>
                        <a:rPr lang="en-US" sz="2400" b="1" cap="none" spc="0" dirty="0">
                          <a:solidFill>
                            <a:schemeClr val="tx1"/>
                          </a:solidFill>
                          <a:effectLst/>
                          <a:latin typeface="#9Slide03 SFU Futura_12" panose="00000400000000000000" pitchFamily="2" charset="0"/>
                        </a:rPr>
                        <a:t> </a:t>
                      </a:r>
                      <a:r>
                        <a:rPr lang="en-US" sz="2400" b="1" cap="none" spc="0" dirty="0" err="1">
                          <a:solidFill>
                            <a:schemeClr val="tx1"/>
                          </a:solidFill>
                          <a:effectLst/>
                          <a:latin typeface="#9Slide03 SFU Futura_12" panose="00000400000000000000" pitchFamily="2" charset="0"/>
                        </a:rPr>
                        <a:t>sự</a:t>
                      </a:r>
                      <a:r>
                        <a:rPr lang="en-US" sz="2400" b="1" cap="none" spc="0" dirty="0">
                          <a:solidFill>
                            <a:schemeClr val="tx1"/>
                          </a:solidFill>
                          <a:effectLst/>
                          <a:latin typeface="#9Slide03 SFU Futura_12" panose="00000400000000000000" pitchFamily="2" charset="0"/>
                        </a:rPr>
                        <a:t> </a:t>
                      </a:r>
                      <a:r>
                        <a:rPr lang="en-US" sz="2400" b="1" cap="none" spc="0" dirty="0" err="1">
                          <a:solidFill>
                            <a:schemeClr val="tx1"/>
                          </a:solidFill>
                          <a:effectLst/>
                          <a:latin typeface="#9Slide03 SFU Futura_12" panose="00000400000000000000" pitchFamily="2" charset="0"/>
                        </a:rPr>
                        <a:t>phát</a:t>
                      </a:r>
                      <a:r>
                        <a:rPr lang="en-US" sz="2400" b="1" cap="none" spc="0" dirty="0">
                          <a:solidFill>
                            <a:schemeClr val="tx1"/>
                          </a:solidFill>
                          <a:effectLst/>
                          <a:latin typeface="#9Slide03 SFU Futura_12" panose="00000400000000000000" pitchFamily="2" charset="0"/>
                        </a:rPr>
                        <a:t> </a:t>
                      </a:r>
                      <a:r>
                        <a:rPr lang="en-US" sz="2400" b="1" cap="none" spc="0" dirty="0" err="1">
                          <a:solidFill>
                            <a:schemeClr val="tx1"/>
                          </a:solidFill>
                          <a:effectLst/>
                          <a:latin typeface="#9Slide03 SFU Futura_12" panose="00000400000000000000" pitchFamily="2" charset="0"/>
                        </a:rPr>
                        <a:t>triển</a:t>
                      </a:r>
                      <a:r>
                        <a:rPr lang="en-US" sz="2400" b="1" cap="none" spc="0" dirty="0">
                          <a:solidFill>
                            <a:schemeClr val="tx1"/>
                          </a:solidFill>
                          <a:effectLst/>
                          <a:latin typeface="#9Slide03 SFU Futura_12" panose="00000400000000000000" pitchFamily="2" charset="0"/>
                        </a:rPr>
                        <a:t> </a:t>
                      </a:r>
                      <a:r>
                        <a:rPr lang="en-US" sz="2400" b="1" cap="none" spc="0" dirty="0" err="1">
                          <a:solidFill>
                            <a:schemeClr val="tx1"/>
                          </a:solidFill>
                          <a:effectLst/>
                          <a:latin typeface="#9Slide03 SFU Futura_12" panose="00000400000000000000" pitchFamily="2" charset="0"/>
                        </a:rPr>
                        <a:t>và</a:t>
                      </a:r>
                      <a:r>
                        <a:rPr lang="en-US" sz="2400" b="1" cap="none" spc="0" dirty="0">
                          <a:solidFill>
                            <a:schemeClr val="tx1"/>
                          </a:solidFill>
                          <a:effectLst/>
                          <a:latin typeface="#9Slide03 SFU Futura_12" panose="00000400000000000000" pitchFamily="2" charset="0"/>
                        </a:rPr>
                        <a:t> </a:t>
                      </a:r>
                      <a:r>
                        <a:rPr lang="en-US" sz="2400" b="1" cap="none" spc="0" dirty="0" err="1">
                          <a:solidFill>
                            <a:schemeClr val="tx1"/>
                          </a:solidFill>
                          <a:effectLst/>
                          <a:latin typeface="#9Slide03 SFU Futura_12" panose="00000400000000000000" pitchFamily="2" charset="0"/>
                        </a:rPr>
                        <a:t>phân</a:t>
                      </a:r>
                      <a:r>
                        <a:rPr lang="en-US" sz="2400" b="1" cap="none" spc="0" dirty="0">
                          <a:solidFill>
                            <a:schemeClr val="tx1"/>
                          </a:solidFill>
                          <a:effectLst/>
                          <a:latin typeface="#9Slide03 SFU Futura_12" panose="00000400000000000000" pitchFamily="2" charset="0"/>
                        </a:rPr>
                        <a:t> </a:t>
                      </a:r>
                      <a:r>
                        <a:rPr lang="en-US" sz="2400" b="1" cap="none" spc="0" dirty="0" err="1">
                          <a:solidFill>
                            <a:schemeClr val="tx1"/>
                          </a:solidFill>
                          <a:effectLst/>
                          <a:latin typeface="#9Slide03 SFU Futura_12" panose="00000400000000000000" pitchFamily="2" charset="0"/>
                        </a:rPr>
                        <a:t>bố</a:t>
                      </a:r>
                      <a:r>
                        <a:rPr lang="en-US" sz="2400" b="1" cap="none" spc="0" dirty="0">
                          <a:solidFill>
                            <a:schemeClr val="tx1"/>
                          </a:solidFill>
                          <a:effectLst/>
                          <a:latin typeface="#9Slide03 SFU Futura_12" panose="00000400000000000000" pitchFamily="2" charset="0"/>
                        </a:rPr>
                        <a:t> </a:t>
                      </a:r>
                      <a:r>
                        <a:rPr lang="en-US" sz="2400" b="1" cap="none" spc="0" dirty="0" err="1">
                          <a:solidFill>
                            <a:schemeClr val="tx1"/>
                          </a:solidFill>
                          <a:effectLst/>
                          <a:latin typeface="#9Slide03 SFU Futura_12" panose="00000400000000000000" pitchFamily="2" charset="0"/>
                        </a:rPr>
                        <a:t>ngành</a:t>
                      </a:r>
                      <a:r>
                        <a:rPr lang="en-US" sz="2400" b="1" cap="none" spc="0" dirty="0">
                          <a:solidFill>
                            <a:schemeClr val="tx1"/>
                          </a:solidFill>
                          <a:effectLst/>
                          <a:latin typeface="#9Slide03 SFU Futura_12" panose="00000400000000000000" pitchFamily="2" charset="0"/>
                        </a:rPr>
                        <a:t> </a:t>
                      </a:r>
                      <a:r>
                        <a:rPr lang="en-US" sz="2400" b="1" cap="none" spc="0" dirty="0" err="1">
                          <a:solidFill>
                            <a:schemeClr val="tx1"/>
                          </a:solidFill>
                          <a:effectLst/>
                          <a:latin typeface="#9Slide03 SFU Futura_12" panose="00000400000000000000" pitchFamily="2" charset="0"/>
                        </a:rPr>
                        <a:t>dịch</a:t>
                      </a:r>
                      <a:r>
                        <a:rPr lang="en-US" sz="2400" b="1" cap="none" spc="0" dirty="0">
                          <a:solidFill>
                            <a:schemeClr val="tx1"/>
                          </a:solidFill>
                          <a:effectLst/>
                          <a:latin typeface="#9Slide03 SFU Futura_12" panose="00000400000000000000" pitchFamily="2" charset="0"/>
                        </a:rPr>
                        <a:t> </a:t>
                      </a:r>
                      <a:r>
                        <a:rPr lang="en-US" sz="2400" b="1" cap="none" spc="0" dirty="0" err="1">
                          <a:solidFill>
                            <a:schemeClr val="tx1"/>
                          </a:solidFill>
                          <a:effectLst/>
                          <a:latin typeface="#9Slide03 SFU Futura_12" panose="00000400000000000000" pitchFamily="2" charset="0"/>
                        </a:rPr>
                        <a:t>vụ</a:t>
                      </a:r>
                      <a:r>
                        <a:rPr lang="en-US" sz="2400" b="1" cap="none" spc="0" dirty="0">
                          <a:solidFill>
                            <a:schemeClr val="tx1"/>
                          </a:solidFill>
                          <a:effectLst/>
                          <a:latin typeface="#9Slide03 SFU Futura_12" panose="00000400000000000000" pitchFamily="2" charset="0"/>
                        </a:rPr>
                        <a:t>.</a:t>
                      </a:r>
                      <a:endParaRPr lang="en-US" sz="2400" b="1" cap="none" spc="0" dirty="0">
                        <a:solidFill>
                          <a:schemeClr val="tx1"/>
                        </a:solidFill>
                        <a:effectLst/>
                        <a:latin typeface="#9Slide03 SFU Futura_12" panose="000004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80090" marT="32036" marB="240269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8687071"/>
                  </a:ext>
                </a:extLst>
              </a:tr>
              <a:tr h="886814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cap="none" spc="0" dirty="0">
                          <a:solidFill>
                            <a:schemeClr val="tx1"/>
                          </a:solidFill>
                          <a:effectLst/>
                          <a:latin typeface="#9Slide03 SFU Futura_12" panose="00000400000000000000" pitchFamily="2" charset="0"/>
                        </a:rPr>
                        <a:t>2-Nhà Lan ở TPHCM, </a:t>
                      </a:r>
                      <a:r>
                        <a:rPr lang="en-US" sz="2400" b="1" cap="none" spc="0" dirty="0" err="1">
                          <a:solidFill>
                            <a:schemeClr val="tx1"/>
                          </a:solidFill>
                          <a:effectLst/>
                          <a:latin typeface="#9Slide03 SFU Futura_12" panose="00000400000000000000" pitchFamily="2" charset="0"/>
                        </a:rPr>
                        <a:t>cuối</a:t>
                      </a:r>
                      <a:r>
                        <a:rPr lang="en-US" sz="2400" b="1" cap="none" spc="0" dirty="0">
                          <a:solidFill>
                            <a:schemeClr val="tx1"/>
                          </a:solidFill>
                          <a:effectLst/>
                          <a:latin typeface="#9Slide03 SFU Futura_12" panose="00000400000000000000" pitchFamily="2" charset="0"/>
                        </a:rPr>
                        <a:t> </a:t>
                      </a:r>
                      <a:r>
                        <a:rPr lang="en-US" sz="2400" b="1" cap="none" spc="0" dirty="0" err="1">
                          <a:solidFill>
                            <a:schemeClr val="tx1"/>
                          </a:solidFill>
                          <a:effectLst/>
                          <a:latin typeface="#9Slide03 SFU Futura_12" panose="00000400000000000000" pitchFamily="2" charset="0"/>
                        </a:rPr>
                        <a:t>tuần</a:t>
                      </a:r>
                      <a:r>
                        <a:rPr lang="en-US" sz="2400" b="1" cap="none" spc="0" dirty="0">
                          <a:solidFill>
                            <a:schemeClr val="tx1"/>
                          </a:solidFill>
                          <a:effectLst/>
                          <a:latin typeface="#9Slide03 SFU Futura_12" panose="00000400000000000000" pitchFamily="2" charset="0"/>
                        </a:rPr>
                        <a:t> </a:t>
                      </a:r>
                      <a:r>
                        <a:rPr lang="en-US" sz="2400" b="1" cap="none" spc="0" dirty="0" err="1">
                          <a:solidFill>
                            <a:schemeClr val="tx1"/>
                          </a:solidFill>
                          <a:effectLst/>
                          <a:latin typeface="#9Slide03 SFU Futura_12" panose="00000400000000000000" pitchFamily="2" charset="0"/>
                        </a:rPr>
                        <a:t>này</a:t>
                      </a:r>
                      <a:r>
                        <a:rPr lang="en-US" sz="2400" b="1" cap="none" spc="0" dirty="0">
                          <a:solidFill>
                            <a:schemeClr val="tx1"/>
                          </a:solidFill>
                          <a:effectLst/>
                          <a:latin typeface="#9Slide03 SFU Futura_12" panose="00000400000000000000" pitchFamily="2" charset="0"/>
                        </a:rPr>
                        <a:t> Lan </a:t>
                      </a:r>
                      <a:r>
                        <a:rPr lang="en-US" sz="2400" b="1" cap="none" spc="0" dirty="0" err="1">
                          <a:solidFill>
                            <a:schemeClr val="tx1"/>
                          </a:solidFill>
                          <a:effectLst/>
                          <a:latin typeface="#9Slide03 SFU Futura_12" panose="00000400000000000000" pitchFamily="2" charset="0"/>
                        </a:rPr>
                        <a:t>về</a:t>
                      </a:r>
                      <a:r>
                        <a:rPr lang="en-US" sz="2400" b="1" cap="none" spc="0" dirty="0">
                          <a:solidFill>
                            <a:schemeClr val="tx1"/>
                          </a:solidFill>
                          <a:effectLst/>
                          <a:latin typeface="#9Slide03 SFU Futura_12" panose="00000400000000000000" pitchFamily="2" charset="0"/>
                        </a:rPr>
                        <a:t> </a:t>
                      </a:r>
                      <a:r>
                        <a:rPr lang="en-US" sz="2400" b="1" cap="none" spc="0" dirty="0" err="1">
                          <a:solidFill>
                            <a:schemeClr val="tx1"/>
                          </a:solidFill>
                          <a:effectLst/>
                          <a:latin typeface="#9Slide03 SFU Futura_12" panose="00000400000000000000" pitchFamily="2" charset="0"/>
                        </a:rPr>
                        <a:t>thăm</a:t>
                      </a:r>
                      <a:r>
                        <a:rPr lang="en-US" sz="2400" b="1" cap="none" spc="0" dirty="0">
                          <a:solidFill>
                            <a:schemeClr val="tx1"/>
                          </a:solidFill>
                          <a:effectLst/>
                          <a:latin typeface="#9Slide03 SFU Futura_12" panose="00000400000000000000" pitchFamily="2" charset="0"/>
                        </a:rPr>
                        <a:t> </a:t>
                      </a:r>
                      <a:r>
                        <a:rPr lang="en-US" sz="2400" b="1" cap="none" spc="0" dirty="0" err="1">
                          <a:solidFill>
                            <a:schemeClr val="tx1"/>
                          </a:solidFill>
                          <a:effectLst/>
                          <a:latin typeface="#9Slide03 SFU Futura_12" panose="00000400000000000000" pitchFamily="2" charset="0"/>
                        </a:rPr>
                        <a:t>bà</a:t>
                      </a:r>
                      <a:r>
                        <a:rPr lang="en-US" sz="2400" b="1" cap="none" spc="0" dirty="0">
                          <a:solidFill>
                            <a:schemeClr val="tx1"/>
                          </a:solidFill>
                          <a:effectLst/>
                          <a:latin typeface="#9Slide03 SFU Futura_12" panose="00000400000000000000" pitchFamily="2" charset="0"/>
                        </a:rPr>
                        <a:t> </a:t>
                      </a:r>
                      <a:r>
                        <a:rPr lang="en-US" sz="2400" b="1" cap="none" spc="0" dirty="0" err="1">
                          <a:solidFill>
                            <a:schemeClr val="tx1"/>
                          </a:solidFill>
                          <a:effectLst/>
                          <a:latin typeface="#9Slide03 SFU Futura_12" panose="00000400000000000000" pitchFamily="2" charset="0"/>
                        </a:rPr>
                        <a:t>ngoại</a:t>
                      </a:r>
                      <a:r>
                        <a:rPr lang="en-US" sz="2400" b="1" cap="none" spc="0" dirty="0">
                          <a:solidFill>
                            <a:schemeClr val="tx1"/>
                          </a:solidFill>
                          <a:effectLst/>
                          <a:latin typeface="#9Slide03 SFU Futura_12" panose="00000400000000000000" pitchFamily="2" charset="0"/>
                        </a:rPr>
                        <a:t> ở Hà </a:t>
                      </a:r>
                      <a:r>
                        <a:rPr lang="en-US" sz="2400" b="1" cap="none" spc="0" dirty="0" err="1">
                          <a:solidFill>
                            <a:schemeClr val="tx1"/>
                          </a:solidFill>
                          <a:effectLst/>
                          <a:latin typeface="#9Slide03 SFU Futura_12" panose="00000400000000000000" pitchFamily="2" charset="0"/>
                        </a:rPr>
                        <a:t>Nội</a:t>
                      </a:r>
                      <a:r>
                        <a:rPr lang="en-US" sz="2400" b="1" cap="none" spc="0" dirty="0">
                          <a:solidFill>
                            <a:schemeClr val="tx1"/>
                          </a:solidFill>
                          <a:effectLst/>
                          <a:latin typeface="#9Slide03 SFU Futura_12" panose="00000400000000000000" pitchFamily="2" charset="0"/>
                        </a:rPr>
                        <a:t>. </a:t>
                      </a:r>
                      <a:r>
                        <a:rPr lang="en-US" sz="2400" b="1" cap="none" spc="0" dirty="0" err="1">
                          <a:solidFill>
                            <a:schemeClr val="tx1"/>
                          </a:solidFill>
                          <a:effectLst/>
                          <a:latin typeface="#9Slide03 SFU Futura_12" panose="00000400000000000000" pitchFamily="2" charset="0"/>
                        </a:rPr>
                        <a:t>Hãy</a:t>
                      </a:r>
                      <a:r>
                        <a:rPr lang="en-US" sz="2400" b="1" cap="none" spc="0" dirty="0">
                          <a:solidFill>
                            <a:schemeClr val="tx1"/>
                          </a:solidFill>
                          <a:effectLst/>
                          <a:latin typeface="#9Slide03 SFU Futura_12" panose="00000400000000000000" pitchFamily="2" charset="0"/>
                        </a:rPr>
                        <a:t> </a:t>
                      </a:r>
                      <a:r>
                        <a:rPr lang="en-US" sz="2400" b="1" cap="none" spc="0" dirty="0" err="1">
                          <a:solidFill>
                            <a:schemeClr val="tx1"/>
                          </a:solidFill>
                          <a:effectLst/>
                          <a:latin typeface="#9Slide03 SFU Futura_12" panose="00000400000000000000" pitchFamily="2" charset="0"/>
                        </a:rPr>
                        <a:t>tư</a:t>
                      </a:r>
                      <a:r>
                        <a:rPr lang="en-US" sz="2400" b="1" cap="none" spc="0" dirty="0">
                          <a:solidFill>
                            <a:schemeClr val="tx1"/>
                          </a:solidFill>
                          <a:effectLst/>
                          <a:latin typeface="#9Slide03 SFU Futura_12" panose="00000400000000000000" pitchFamily="2" charset="0"/>
                        </a:rPr>
                        <a:t> </a:t>
                      </a:r>
                      <a:r>
                        <a:rPr lang="en-US" sz="2400" b="1" cap="none" spc="0" dirty="0" err="1">
                          <a:solidFill>
                            <a:schemeClr val="tx1"/>
                          </a:solidFill>
                          <a:effectLst/>
                          <a:latin typeface="#9Slide03 SFU Futura_12" panose="00000400000000000000" pitchFamily="2" charset="0"/>
                        </a:rPr>
                        <a:t>vấn</a:t>
                      </a:r>
                      <a:r>
                        <a:rPr lang="en-US" sz="2400" b="1" cap="none" spc="0" dirty="0">
                          <a:solidFill>
                            <a:schemeClr val="tx1"/>
                          </a:solidFill>
                          <a:effectLst/>
                          <a:latin typeface="#9Slide03 SFU Futura_12" panose="00000400000000000000" pitchFamily="2" charset="0"/>
                        </a:rPr>
                        <a:t> </a:t>
                      </a:r>
                      <a:r>
                        <a:rPr lang="en-US" sz="2400" b="1" cap="none" spc="0" dirty="0" err="1">
                          <a:solidFill>
                            <a:schemeClr val="tx1"/>
                          </a:solidFill>
                          <a:effectLst/>
                          <a:latin typeface="#9Slide03 SFU Futura_12" panose="00000400000000000000" pitchFamily="2" charset="0"/>
                        </a:rPr>
                        <a:t>cho</a:t>
                      </a:r>
                      <a:r>
                        <a:rPr lang="en-US" sz="2400" b="1" cap="none" spc="0" dirty="0">
                          <a:solidFill>
                            <a:schemeClr val="tx1"/>
                          </a:solidFill>
                          <a:effectLst/>
                          <a:latin typeface="#9Slide03 SFU Futura_12" panose="00000400000000000000" pitchFamily="2" charset="0"/>
                        </a:rPr>
                        <a:t> Lan </a:t>
                      </a:r>
                      <a:r>
                        <a:rPr lang="en-US" sz="2400" b="1" cap="none" spc="0" dirty="0" err="1">
                          <a:solidFill>
                            <a:schemeClr val="tx1"/>
                          </a:solidFill>
                          <a:effectLst/>
                          <a:latin typeface="#9Slide03 SFU Futura_12" panose="00000400000000000000" pitchFamily="2" charset="0"/>
                        </a:rPr>
                        <a:t>các</a:t>
                      </a:r>
                      <a:r>
                        <a:rPr lang="en-US" sz="2400" b="1" cap="none" spc="0" dirty="0">
                          <a:solidFill>
                            <a:schemeClr val="tx1"/>
                          </a:solidFill>
                          <a:effectLst/>
                          <a:latin typeface="#9Slide03 SFU Futura_12" panose="00000400000000000000" pitchFamily="2" charset="0"/>
                        </a:rPr>
                        <a:t> </a:t>
                      </a:r>
                      <a:r>
                        <a:rPr lang="en-US" sz="2400" b="1" cap="none" spc="0" dirty="0" err="1">
                          <a:solidFill>
                            <a:schemeClr val="tx1"/>
                          </a:solidFill>
                          <a:effectLst/>
                          <a:latin typeface="#9Slide03 SFU Futura_12" panose="00000400000000000000" pitchFamily="2" charset="0"/>
                        </a:rPr>
                        <a:t>loại</a:t>
                      </a:r>
                      <a:r>
                        <a:rPr lang="en-US" sz="2400" b="1" cap="none" spc="0" dirty="0">
                          <a:solidFill>
                            <a:schemeClr val="tx1"/>
                          </a:solidFill>
                          <a:effectLst/>
                          <a:latin typeface="#9Slide03 SFU Futura_12" panose="00000400000000000000" pitchFamily="2" charset="0"/>
                        </a:rPr>
                        <a:t> </a:t>
                      </a:r>
                      <a:r>
                        <a:rPr lang="en-US" sz="2400" b="1" cap="none" spc="0" dirty="0" err="1">
                          <a:solidFill>
                            <a:schemeClr val="tx1"/>
                          </a:solidFill>
                          <a:effectLst/>
                          <a:latin typeface="#9Slide03 SFU Futura_12" panose="00000400000000000000" pitchFamily="2" charset="0"/>
                        </a:rPr>
                        <a:t>hình</a:t>
                      </a:r>
                      <a:r>
                        <a:rPr lang="en-US" sz="2400" b="1" cap="none" spc="0" dirty="0">
                          <a:solidFill>
                            <a:schemeClr val="tx1"/>
                          </a:solidFill>
                          <a:effectLst/>
                          <a:latin typeface="#9Slide03 SFU Futura_12" panose="00000400000000000000" pitchFamily="2" charset="0"/>
                        </a:rPr>
                        <a:t> </a:t>
                      </a:r>
                      <a:r>
                        <a:rPr lang="en-US" sz="2400" b="1" cap="none" spc="0" dirty="0" err="1">
                          <a:solidFill>
                            <a:schemeClr val="tx1"/>
                          </a:solidFill>
                          <a:effectLst/>
                          <a:latin typeface="#9Slide03 SFU Futura_12" panose="00000400000000000000" pitchFamily="2" charset="0"/>
                        </a:rPr>
                        <a:t>giao</a:t>
                      </a:r>
                      <a:r>
                        <a:rPr lang="en-US" sz="2400" b="1" cap="none" spc="0" dirty="0">
                          <a:solidFill>
                            <a:schemeClr val="tx1"/>
                          </a:solidFill>
                          <a:effectLst/>
                          <a:latin typeface="#9Slide03 SFU Futura_12" panose="00000400000000000000" pitchFamily="2" charset="0"/>
                        </a:rPr>
                        <a:t> </a:t>
                      </a:r>
                      <a:r>
                        <a:rPr lang="en-US" sz="2400" b="1" cap="none" spc="0" dirty="0" err="1">
                          <a:solidFill>
                            <a:schemeClr val="tx1"/>
                          </a:solidFill>
                          <a:effectLst/>
                          <a:latin typeface="#9Slide03 SFU Futura_12" panose="00000400000000000000" pitchFamily="2" charset="0"/>
                        </a:rPr>
                        <a:t>thông</a:t>
                      </a:r>
                      <a:r>
                        <a:rPr lang="en-US" sz="2400" b="1" cap="none" spc="0" dirty="0">
                          <a:solidFill>
                            <a:schemeClr val="tx1"/>
                          </a:solidFill>
                          <a:effectLst/>
                          <a:latin typeface="#9Slide03 SFU Futura_12" panose="00000400000000000000" pitchFamily="2" charset="0"/>
                        </a:rPr>
                        <a:t> </a:t>
                      </a:r>
                      <a:r>
                        <a:rPr lang="en-US" sz="2400" b="1" cap="none" spc="0" dirty="0" err="1">
                          <a:solidFill>
                            <a:schemeClr val="tx1"/>
                          </a:solidFill>
                          <a:effectLst/>
                          <a:latin typeface="#9Slide03 SFU Futura_12" panose="00000400000000000000" pitchFamily="2" charset="0"/>
                        </a:rPr>
                        <a:t>có</a:t>
                      </a:r>
                      <a:r>
                        <a:rPr lang="en-US" sz="2400" b="1" cap="none" spc="0" dirty="0">
                          <a:solidFill>
                            <a:schemeClr val="tx1"/>
                          </a:solidFill>
                          <a:effectLst/>
                          <a:latin typeface="#9Slide03 SFU Futura_12" panose="00000400000000000000" pitchFamily="2" charset="0"/>
                        </a:rPr>
                        <a:t> </a:t>
                      </a:r>
                      <a:r>
                        <a:rPr lang="en-US" sz="2400" b="1" cap="none" spc="0" dirty="0" err="1">
                          <a:solidFill>
                            <a:schemeClr val="tx1"/>
                          </a:solidFill>
                          <a:effectLst/>
                          <a:latin typeface="#9Slide03 SFU Futura_12" panose="00000400000000000000" pitchFamily="2" charset="0"/>
                        </a:rPr>
                        <a:t>thể</a:t>
                      </a:r>
                      <a:r>
                        <a:rPr lang="en-US" sz="2400" b="1" cap="none" spc="0" dirty="0">
                          <a:solidFill>
                            <a:schemeClr val="tx1"/>
                          </a:solidFill>
                          <a:effectLst/>
                          <a:latin typeface="#9Slide03 SFU Futura_12" panose="00000400000000000000" pitchFamily="2" charset="0"/>
                        </a:rPr>
                        <a:t> di </a:t>
                      </a:r>
                      <a:r>
                        <a:rPr lang="en-US" sz="2400" b="1" cap="none" spc="0" dirty="0" err="1">
                          <a:solidFill>
                            <a:schemeClr val="tx1"/>
                          </a:solidFill>
                          <a:effectLst/>
                          <a:latin typeface="#9Slide03 SFU Futura_12" panose="00000400000000000000" pitchFamily="2" charset="0"/>
                        </a:rPr>
                        <a:t>chuyển</a:t>
                      </a:r>
                      <a:r>
                        <a:rPr lang="en-US" sz="2400" b="1" cap="none" spc="0" dirty="0">
                          <a:solidFill>
                            <a:schemeClr val="tx1"/>
                          </a:solidFill>
                          <a:effectLst/>
                          <a:latin typeface="#9Slide03 SFU Futura_12" panose="00000400000000000000" pitchFamily="2" charset="0"/>
                        </a:rPr>
                        <a:t> </a:t>
                      </a:r>
                      <a:r>
                        <a:rPr lang="en-US" sz="2400" b="1" cap="none" spc="0" dirty="0" err="1">
                          <a:solidFill>
                            <a:schemeClr val="tx1"/>
                          </a:solidFill>
                          <a:effectLst/>
                          <a:latin typeface="#9Slide03 SFU Futura_12" panose="00000400000000000000" pitchFamily="2" charset="0"/>
                        </a:rPr>
                        <a:t>để</a:t>
                      </a:r>
                      <a:r>
                        <a:rPr lang="en-US" sz="2400" b="1" cap="none" spc="0" dirty="0">
                          <a:solidFill>
                            <a:schemeClr val="tx1"/>
                          </a:solidFill>
                          <a:effectLst/>
                          <a:latin typeface="#9Slide03 SFU Futura_12" panose="00000400000000000000" pitchFamily="2" charset="0"/>
                        </a:rPr>
                        <a:t> </a:t>
                      </a:r>
                      <a:r>
                        <a:rPr lang="en-US" sz="2400" b="1" cap="none" spc="0" dirty="0" err="1">
                          <a:solidFill>
                            <a:schemeClr val="tx1"/>
                          </a:solidFill>
                          <a:effectLst/>
                          <a:latin typeface="#9Slide03 SFU Futura_12" panose="00000400000000000000" pitchFamily="2" charset="0"/>
                        </a:rPr>
                        <a:t>về</a:t>
                      </a:r>
                      <a:r>
                        <a:rPr lang="en-US" sz="2400" b="1" cap="none" spc="0" dirty="0">
                          <a:solidFill>
                            <a:schemeClr val="tx1"/>
                          </a:solidFill>
                          <a:effectLst/>
                          <a:latin typeface="#9Slide03 SFU Futura_12" panose="00000400000000000000" pitchFamily="2" charset="0"/>
                        </a:rPr>
                        <a:t> </a:t>
                      </a:r>
                      <a:r>
                        <a:rPr lang="en-US" sz="2400" b="1" cap="none" spc="0" dirty="0" err="1">
                          <a:solidFill>
                            <a:schemeClr val="tx1"/>
                          </a:solidFill>
                          <a:effectLst/>
                          <a:latin typeface="#9Slide03 SFU Futura_12" panose="00000400000000000000" pitchFamily="2" charset="0"/>
                        </a:rPr>
                        <a:t>thăm</a:t>
                      </a:r>
                      <a:r>
                        <a:rPr lang="en-US" sz="2400" b="1" cap="none" spc="0" dirty="0">
                          <a:solidFill>
                            <a:schemeClr val="tx1"/>
                          </a:solidFill>
                          <a:effectLst/>
                          <a:latin typeface="#9Slide03 SFU Futura_12" panose="00000400000000000000" pitchFamily="2" charset="0"/>
                        </a:rPr>
                        <a:t> </a:t>
                      </a:r>
                      <a:r>
                        <a:rPr lang="en-US" sz="2400" b="1" cap="none" spc="0" dirty="0" err="1">
                          <a:solidFill>
                            <a:schemeClr val="tx1"/>
                          </a:solidFill>
                          <a:effectLst/>
                          <a:latin typeface="#9Slide03 SFU Futura_12" panose="00000400000000000000" pitchFamily="2" charset="0"/>
                        </a:rPr>
                        <a:t>bà</a:t>
                      </a:r>
                      <a:r>
                        <a:rPr lang="en-US" sz="2400" b="1" cap="none" spc="0" dirty="0">
                          <a:solidFill>
                            <a:schemeClr val="tx1"/>
                          </a:solidFill>
                          <a:effectLst/>
                          <a:latin typeface="#9Slide03 SFU Futura_12" panose="00000400000000000000" pitchFamily="2" charset="0"/>
                        </a:rPr>
                        <a:t> </a:t>
                      </a:r>
                      <a:r>
                        <a:rPr lang="en-US" sz="2400" b="1" cap="none" spc="0" dirty="0" err="1">
                          <a:solidFill>
                            <a:schemeClr val="tx1"/>
                          </a:solidFill>
                          <a:effectLst/>
                          <a:latin typeface="#9Slide03 SFU Futura_12" panose="00000400000000000000" pitchFamily="2" charset="0"/>
                        </a:rPr>
                        <a:t>vào</a:t>
                      </a:r>
                      <a:r>
                        <a:rPr lang="en-US" sz="2400" b="1" cap="none" spc="0" dirty="0">
                          <a:solidFill>
                            <a:schemeClr val="tx1"/>
                          </a:solidFill>
                          <a:effectLst/>
                          <a:latin typeface="#9Slide03 SFU Futura_12" panose="00000400000000000000" pitchFamily="2" charset="0"/>
                        </a:rPr>
                        <a:t> </a:t>
                      </a:r>
                      <a:r>
                        <a:rPr lang="en-US" sz="2400" b="1" cap="none" spc="0" dirty="0" err="1">
                          <a:solidFill>
                            <a:schemeClr val="tx1"/>
                          </a:solidFill>
                          <a:effectLst/>
                          <a:latin typeface="#9Slide03 SFU Futura_12" panose="00000400000000000000" pitchFamily="2" charset="0"/>
                        </a:rPr>
                        <a:t>cuối</a:t>
                      </a:r>
                      <a:r>
                        <a:rPr lang="en-US" sz="2400" b="1" cap="none" spc="0" dirty="0">
                          <a:solidFill>
                            <a:schemeClr val="tx1"/>
                          </a:solidFill>
                          <a:effectLst/>
                          <a:latin typeface="#9Slide03 SFU Futura_12" panose="00000400000000000000" pitchFamily="2" charset="0"/>
                        </a:rPr>
                        <a:t> </a:t>
                      </a:r>
                      <a:r>
                        <a:rPr lang="en-US" sz="2400" b="1" cap="none" spc="0" dirty="0" err="1">
                          <a:solidFill>
                            <a:schemeClr val="tx1"/>
                          </a:solidFill>
                          <a:effectLst/>
                          <a:latin typeface="#9Slide03 SFU Futura_12" panose="00000400000000000000" pitchFamily="2" charset="0"/>
                        </a:rPr>
                        <a:t>tuần</a:t>
                      </a:r>
                      <a:r>
                        <a:rPr lang="en-US" sz="2400" b="1" cap="none" spc="0" dirty="0">
                          <a:solidFill>
                            <a:schemeClr val="tx1"/>
                          </a:solidFill>
                          <a:effectLst/>
                          <a:latin typeface="#9Slide03 SFU Futura_12" panose="00000400000000000000" pitchFamily="2" charset="0"/>
                        </a:rPr>
                        <a:t>. </a:t>
                      </a:r>
                      <a:endParaRPr lang="en-US" sz="2400" b="1" cap="none" spc="0" dirty="0">
                        <a:solidFill>
                          <a:schemeClr val="tx1"/>
                        </a:solidFill>
                        <a:effectLst/>
                        <a:latin typeface="#9Slide03 SFU Futura_12" panose="000004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80090" marT="32036" marB="240269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0687463"/>
                  </a:ext>
                </a:extLst>
              </a:tr>
              <a:tr h="886814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cap="none" spc="0" dirty="0">
                          <a:solidFill>
                            <a:schemeClr val="tx1"/>
                          </a:solidFill>
                          <a:effectLst/>
                          <a:latin typeface="#9Slide03 SFU Futura_12" panose="00000400000000000000" pitchFamily="2" charset="0"/>
                        </a:rPr>
                        <a:t>3-Ngoài </a:t>
                      </a:r>
                      <a:r>
                        <a:rPr lang="en-US" sz="2400" b="1" cap="none" spc="0" dirty="0" err="1">
                          <a:solidFill>
                            <a:schemeClr val="tx1"/>
                          </a:solidFill>
                          <a:effectLst/>
                          <a:latin typeface="#9Slide03 SFU Futura_12" panose="00000400000000000000" pitchFamily="2" charset="0"/>
                        </a:rPr>
                        <a:t>những</a:t>
                      </a:r>
                      <a:r>
                        <a:rPr lang="en-US" sz="2400" b="1" cap="none" spc="0" dirty="0">
                          <a:solidFill>
                            <a:schemeClr val="tx1"/>
                          </a:solidFill>
                          <a:effectLst/>
                          <a:latin typeface="#9Slide03 SFU Futura_12" panose="00000400000000000000" pitchFamily="2" charset="0"/>
                        </a:rPr>
                        <a:t> </a:t>
                      </a:r>
                      <a:r>
                        <a:rPr lang="en-US" sz="2400" b="1" cap="none" spc="0" dirty="0" err="1">
                          <a:solidFill>
                            <a:schemeClr val="tx1"/>
                          </a:solidFill>
                          <a:effectLst/>
                          <a:latin typeface="#9Slide03 SFU Futura_12" panose="00000400000000000000" pitchFamily="2" charset="0"/>
                        </a:rPr>
                        <a:t>thuận</a:t>
                      </a:r>
                      <a:r>
                        <a:rPr lang="en-US" sz="2400" b="1" cap="none" spc="0" dirty="0">
                          <a:solidFill>
                            <a:schemeClr val="tx1"/>
                          </a:solidFill>
                          <a:effectLst/>
                          <a:latin typeface="#9Slide03 SFU Futura_12" panose="00000400000000000000" pitchFamily="2" charset="0"/>
                        </a:rPr>
                        <a:t> </a:t>
                      </a:r>
                      <a:r>
                        <a:rPr lang="en-US" sz="2400" b="1" cap="none" spc="0" dirty="0" err="1">
                          <a:solidFill>
                            <a:schemeClr val="tx1"/>
                          </a:solidFill>
                          <a:effectLst/>
                          <a:latin typeface="#9Slide03 SFU Futura_12" panose="00000400000000000000" pitchFamily="2" charset="0"/>
                        </a:rPr>
                        <a:t>lợi</a:t>
                      </a:r>
                      <a:r>
                        <a:rPr lang="en-US" sz="2400" b="1" cap="none" spc="0" dirty="0">
                          <a:solidFill>
                            <a:schemeClr val="tx1"/>
                          </a:solidFill>
                          <a:effectLst/>
                          <a:latin typeface="#9Slide03 SFU Futura_12" panose="00000400000000000000" pitchFamily="2" charset="0"/>
                        </a:rPr>
                        <a:t> </a:t>
                      </a:r>
                      <a:r>
                        <a:rPr lang="en-US" sz="2400" b="1" cap="none" spc="0" dirty="0" err="1">
                          <a:solidFill>
                            <a:schemeClr val="tx1"/>
                          </a:solidFill>
                          <a:effectLst/>
                          <a:latin typeface="#9Slide03 SFU Futura_12" panose="00000400000000000000" pitchFamily="2" charset="0"/>
                        </a:rPr>
                        <a:t>thì</a:t>
                      </a:r>
                      <a:r>
                        <a:rPr lang="en-US" sz="2400" b="1" cap="none" spc="0" dirty="0">
                          <a:solidFill>
                            <a:schemeClr val="tx1"/>
                          </a:solidFill>
                          <a:effectLst/>
                          <a:latin typeface="#9Slide03 SFU Futura_12" panose="00000400000000000000" pitchFamily="2" charset="0"/>
                        </a:rPr>
                        <a:t> </a:t>
                      </a:r>
                      <a:r>
                        <a:rPr lang="en-US" sz="2400" b="1" cap="none" spc="0" dirty="0" err="1">
                          <a:solidFill>
                            <a:schemeClr val="tx1"/>
                          </a:solidFill>
                          <a:effectLst/>
                          <a:latin typeface="#9Slide03 SFU Futura_12" panose="00000400000000000000" pitchFamily="2" charset="0"/>
                        </a:rPr>
                        <a:t>ngành</a:t>
                      </a:r>
                      <a:r>
                        <a:rPr lang="en-US" sz="2400" b="1" cap="none" spc="0" dirty="0">
                          <a:solidFill>
                            <a:schemeClr val="tx1"/>
                          </a:solidFill>
                          <a:effectLst/>
                          <a:latin typeface="#9Slide03 SFU Futura_12" panose="00000400000000000000" pitchFamily="2" charset="0"/>
                        </a:rPr>
                        <a:t> </a:t>
                      </a:r>
                      <a:r>
                        <a:rPr lang="en-US" sz="2400" b="1" cap="none" spc="0" dirty="0" err="1">
                          <a:solidFill>
                            <a:schemeClr val="tx1"/>
                          </a:solidFill>
                          <a:effectLst/>
                          <a:latin typeface="#9Slide03 SFU Futura_12" panose="00000400000000000000" pitchFamily="2" charset="0"/>
                        </a:rPr>
                        <a:t>bưu</a:t>
                      </a:r>
                      <a:r>
                        <a:rPr lang="en-US" sz="2400" b="1" cap="none" spc="0" dirty="0">
                          <a:solidFill>
                            <a:schemeClr val="tx1"/>
                          </a:solidFill>
                          <a:effectLst/>
                          <a:latin typeface="#9Slide03 SFU Futura_12" panose="00000400000000000000" pitchFamily="2" charset="0"/>
                        </a:rPr>
                        <a:t> </a:t>
                      </a:r>
                      <a:r>
                        <a:rPr lang="en-US" sz="2400" b="1" cap="none" spc="0" dirty="0" err="1">
                          <a:solidFill>
                            <a:schemeClr val="tx1"/>
                          </a:solidFill>
                          <a:effectLst/>
                          <a:latin typeface="#9Slide03 SFU Futura_12" panose="00000400000000000000" pitchFamily="2" charset="0"/>
                        </a:rPr>
                        <a:t>chính</a:t>
                      </a:r>
                      <a:r>
                        <a:rPr lang="en-US" sz="2400" b="1" cap="none" spc="0" dirty="0">
                          <a:solidFill>
                            <a:schemeClr val="tx1"/>
                          </a:solidFill>
                          <a:effectLst/>
                          <a:latin typeface="#9Slide03 SFU Futura_12" panose="00000400000000000000" pitchFamily="2" charset="0"/>
                        </a:rPr>
                        <a:t> </a:t>
                      </a:r>
                      <a:r>
                        <a:rPr lang="en-US" sz="2400" b="1" cap="none" spc="0" dirty="0" err="1">
                          <a:solidFill>
                            <a:schemeClr val="tx1"/>
                          </a:solidFill>
                          <a:effectLst/>
                          <a:latin typeface="#9Slide03 SFU Futura_12" panose="00000400000000000000" pitchFamily="2" charset="0"/>
                        </a:rPr>
                        <a:t>viễn</a:t>
                      </a:r>
                      <a:r>
                        <a:rPr lang="en-US" sz="2400" b="1" cap="none" spc="0" dirty="0">
                          <a:solidFill>
                            <a:schemeClr val="tx1"/>
                          </a:solidFill>
                          <a:effectLst/>
                          <a:latin typeface="#9Slide03 SFU Futura_12" panose="00000400000000000000" pitchFamily="2" charset="0"/>
                        </a:rPr>
                        <a:t> </a:t>
                      </a:r>
                      <a:r>
                        <a:rPr lang="en-US" sz="2400" b="1" cap="none" spc="0" dirty="0" err="1">
                          <a:solidFill>
                            <a:schemeClr val="tx1"/>
                          </a:solidFill>
                          <a:effectLst/>
                          <a:latin typeface="#9Slide03 SFU Futura_12" panose="00000400000000000000" pitchFamily="2" charset="0"/>
                        </a:rPr>
                        <a:t>thông</a:t>
                      </a:r>
                      <a:r>
                        <a:rPr lang="en-US" sz="2400" b="1" cap="none" spc="0" dirty="0">
                          <a:solidFill>
                            <a:schemeClr val="tx1"/>
                          </a:solidFill>
                          <a:effectLst/>
                          <a:latin typeface="#9Slide03 SFU Futura_12" panose="00000400000000000000" pitchFamily="2" charset="0"/>
                        </a:rPr>
                        <a:t> ở </a:t>
                      </a:r>
                      <a:r>
                        <a:rPr lang="en-US" sz="2400" b="1" cap="none" spc="0" dirty="0" err="1">
                          <a:solidFill>
                            <a:schemeClr val="tx1"/>
                          </a:solidFill>
                          <a:effectLst/>
                          <a:latin typeface="#9Slide03 SFU Futura_12" panose="00000400000000000000" pitchFamily="2" charset="0"/>
                        </a:rPr>
                        <a:t>nước</a:t>
                      </a:r>
                      <a:r>
                        <a:rPr lang="en-US" sz="2400" b="1" cap="none" spc="0" dirty="0">
                          <a:solidFill>
                            <a:schemeClr val="tx1"/>
                          </a:solidFill>
                          <a:effectLst/>
                          <a:latin typeface="#9Slide03 SFU Futura_12" panose="00000400000000000000" pitchFamily="2" charset="0"/>
                        </a:rPr>
                        <a:t> ta </a:t>
                      </a:r>
                      <a:r>
                        <a:rPr lang="en-US" sz="2400" b="1" cap="none" spc="0" dirty="0" err="1">
                          <a:solidFill>
                            <a:schemeClr val="tx1"/>
                          </a:solidFill>
                          <a:effectLst/>
                          <a:latin typeface="#9Slide03 SFU Futura_12" panose="00000400000000000000" pitchFamily="2" charset="0"/>
                        </a:rPr>
                        <a:t>gặp</a:t>
                      </a:r>
                      <a:r>
                        <a:rPr lang="en-US" sz="2400" b="1" cap="none" spc="0" dirty="0">
                          <a:solidFill>
                            <a:schemeClr val="tx1"/>
                          </a:solidFill>
                          <a:effectLst/>
                          <a:latin typeface="#9Slide03 SFU Futura_12" panose="00000400000000000000" pitchFamily="2" charset="0"/>
                        </a:rPr>
                        <a:t> </a:t>
                      </a:r>
                      <a:r>
                        <a:rPr lang="en-US" sz="2400" b="1" cap="none" spc="0" dirty="0" err="1">
                          <a:solidFill>
                            <a:schemeClr val="tx1"/>
                          </a:solidFill>
                          <a:effectLst/>
                          <a:latin typeface="#9Slide03 SFU Futura_12" panose="00000400000000000000" pitchFamily="2" charset="0"/>
                        </a:rPr>
                        <a:t>những</a:t>
                      </a:r>
                      <a:r>
                        <a:rPr lang="en-US" sz="2400" b="1" cap="none" spc="0" dirty="0">
                          <a:solidFill>
                            <a:schemeClr val="tx1"/>
                          </a:solidFill>
                          <a:effectLst/>
                          <a:latin typeface="#9Slide03 SFU Futura_12" panose="00000400000000000000" pitchFamily="2" charset="0"/>
                        </a:rPr>
                        <a:t> </a:t>
                      </a:r>
                      <a:r>
                        <a:rPr lang="en-US" sz="2400" b="1" cap="none" spc="0" dirty="0" err="1">
                          <a:solidFill>
                            <a:schemeClr val="tx1"/>
                          </a:solidFill>
                          <a:effectLst/>
                          <a:latin typeface="#9Slide03 SFU Futura_12" panose="00000400000000000000" pitchFamily="2" charset="0"/>
                        </a:rPr>
                        <a:t>khó</a:t>
                      </a:r>
                      <a:r>
                        <a:rPr lang="en-US" sz="2400" b="1" cap="none" spc="0" dirty="0">
                          <a:solidFill>
                            <a:schemeClr val="tx1"/>
                          </a:solidFill>
                          <a:effectLst/>
                          <a:latin typeface="#9Slide03 SFU Futura_12" panose="00000400000000000000" pitchFamily="2" charset="0"/>
                        </a:rPr>
                        <a:t> </a:t>
                      </a:r>
                      <a:r>
                        <a:rPr lang="en-US" sz="2400" b="1" cap="none" spc="0" dirty="0" err="1">
                          <a:solidFill>
                            <a:schemeClr val="tx1"/>
                          </a:solidFill>
                          <a:effectLst/>
                          <a:latin typeface="#9Slide03 SFU Futura_12" panose="00000400000000000000" pitchFamily="2" charset="0"/>
                        </a:rPr>
                        <a:t>khăn</a:t>
                      </a:r>
                      <a:r>
                        <a:rPr lang="en-US" sz="2400" b="1" cap="none" spc="0" dirty="0">
                          <a:solidFill>
                            <a:schemeClr val="tx1"/>
                          </a:solidFill>
                          <a:effectLst/>
                          <a:latin typeface="#9Slide03 SFU Futura_12" panose="00000400000000000000" pitchFamily="2" charset="0"/>
                        </a:rPr>
                        <a:t> </a:t>
                      </a:r>
                      <a:r>
                        <a:rPr lang="en-US" sz="2400" b="1" cap="none" spc="0" dirty="0" err="1">
                          <a:solidFill>
                            <a:schemeClr val="tx1"/>
                          </a:solidFill>
                          <a:effectLst/>
                          <a:latin typeface="#9Slide03 SFU Futura_12" panose="00000400000000000000" pitchFamily="2" charset="0"/>
                        </a:rPr>
                        <a:t>gì</a:t>
                      </a:r>
                      <a:r>
                        <a:rPr lang="en-US" sz="2400" b="1" cap="none" spc="0" dirty="0">
                          <a:solidFill>
                            <a:schemeClr val="tx1"/>
                          </a:solidFill>
                          <a:effectLst/>
                          <a:latin typeface="#9Slide03 SFU Futura_12" panose="00000400000000000000" pitchFamily="2" charset="0"/>
                        </a:rPr>
                        <a:t>?</a:t>
                      </a:r>
                      <a:endParaRPr lang="en-US" sz="2400" b="1" cap="none" spc="0" dirty="0">
                        <a:solidFill>
                          <a:schemeClr val="tx1"/>
                        </a:solidFill>
                        <a:effectLst/>
                        <a:latin typeface="#9Slide03 SFU Futura_12" panose="000004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80090" marT="32036" marB="240269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4058746"/>
                  </a:ext>
                </a:extLst>
              </a:tr>
              <a:tr h="583081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4-Lấy 1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ví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dụ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cụ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thể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về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sự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thay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đổi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nhanh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chóng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ngành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bưu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chính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viễn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thông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#9Slide03 SFU Futura_12" panose="000004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7071006"/>
                  </a:ext>
                </a:extLst>
              </a:tr>
              <a:tr h="583081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5- Trong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các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nhân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tố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ảnh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hưởng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đến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sự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phát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triển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phân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bố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ngành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dịch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vụ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theo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em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nhân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tố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nào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là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quan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trọng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nhất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vì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sao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3 SFU Futura_12" panose="00000400000000000000" pitchFamily="2" charset="0"/>
                          <a:ea typeface="Times New Roman" panose="02020603050405020304" pitchFamily="18" charset="0"/>
                        </a:rPr>
                        <a:t>?</a:t>
                      </a:r>
                      <a:endParaRPr lang="en-US" sz="2400" dirty="0">
                        <a:effectLst/>
                        <a:latin typeface="#9Slide03 SFU Futura_12" panose="000004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25447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8257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779357" y="3429001"/>
            <a:ext cx="16844964" cy="5175171"/>
            <a:chOff x="0" y="0"/>
            <a:chExt cx="33689928" cy="1035034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973637" cy="10350342"/>
            </a:xfrm>
            <a:custGeom>
              <a:avLst/>
              <a:gdLst/>
              <a:ahLst/>
              <a:cxnLst/>
              <a:rect l="l" t="t" r="r" b="b"/>
              <a:pathLst>
                <a:path w="16973637" h="10350342">
                  <a:moveTo>
                    <a:pt x="0" y="0"/>
                  </a:moveTo>
                  <a:lnTo>
                    <a:pt x="16973637" y="0"/>
                  </a:lnTo>
                  <a:lnTo>
                    <a:pt x="16973637" y="10350342"/>
                  </a:lnTo>
                  <a:lnTo>
                    <a:pt x="0" y="103503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r="-32040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flipH="1">
              <a:off x="16716291" y="0"/>
              <a:ext cx="16973637" cy="10350342"/>
            </a:xfrm>
            <a:custGeom>
              <a:avLst/>
              <a:gdLst/>
              <a:ahLst/>
              <a:cxnLst/>
              <a:rect l="l" t="t" r="r" b="b"/>
              <a:pathLst>
                <a:path w="16973637" h="10350342">
                  <a:moveTo>
                    <a:pt x="16973637" y="0"/>
                  </a:moveTo>
                  <a:lnTo>
                    <a:pt x="0" y="0"/>
                  </a:lnTo>
                  <a:lnTo>
                    <a:pt x="0" y="10350342"/>
                  </a:lnTo>
                  <a:lnTo>
                    <a:pt x="16973637" y="10350342"/>
                  </a:lnTo>
                  <a:lnTo>
                    <a:pt x="16973637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r="-3204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25773" y="4090377"/>
            <a:ext cx="15210533" cy="4673035"/>
            <a:chOff x="0" y="0"/>
            <a:chExt cx="30421066" cy="934607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5326721" cy="9346070"/>
            </a:xfrm>
            <a:custGeom>
              <a:avLst/>
              <a:gdLst/>
              <a:ahLst/>
              <a:cxnLst/>
              <a:rect l="l" t="t" r="r" b="b"/>
              <a:pathLst>
                <a:path w="15326721" h="9346070">
                  <a:moveTo>
                    <a:pt x="0" y="0"/>
                  </a:moveTo>
                  <a:lnTo>
                    <a:pt x="15326721" y="0"/>
                  </a:lnTo>
                  <a:lnTo>
                    <a:pt x="15326721" y="9346070"/>
                  </a:lnTo>
                  <a:lnTo>
                    <a:pt x="0" y="93460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 r="-32040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flipH="1">
              <a:off x="15094344" y="0"/>
              <a:ext cx="15326721" cy="9346070"/>
            </a:xfrm>
            <a:custGeom>
              <a:avLst/>
              <a:gdLst/>
              <a:ahLst/>
              <a:cxnLst/>
              <a:rect l="l" t="t" r="r" b="b"/>
              <a:pathLst>
                <a:path w="15326721" h="9346070">
                  <a:moveTo>
                    <a:pt x="15326722" y="0"/>
                  </a:moveTo>
                  <a:lnTo>
                    <a:pt x="0" y="0"/>
                  </a:lnTo>
                  <a:lnTo>
                    <a:pt x="0" y="9346070"/>
                  </a:lnTo>
                  <a:lnTo>
                    <a:pt x="15326722" y="9346070"/>
                  </a:lnTo>
                  <a:lnTo>
                    <a:pt x="15326722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 r="-3204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6917463" y="3201897"/>
            <a:ext cx="4753799" cy="3656103"/>
          </a:xfrm>
          <a:custGeom>
            <a:avLst/>
            <a:gdLst/>
            <a:ahLst/>
            <a:cxnLst/>
            <a:rect l="l" t="t" r="r" b="b"/>
            <a:pathLst>
              <a:path w="7130698" h="5484155">
                <a:moveTo>
                  <a:pt x="0" y="0"/>
                </a:moveTo>
                <a:lnTo>
                  <a:pt x="7130698" y="0"/>
                </a:lnTo>
                <a:lnTo>
                  <a:pt x="7130698" y="5484155"/>
                </a:lnTo>
                <a:lnTo>
                  <a:pt x="0" y="54841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-1128230" y="5196406"/>
            <a:ext cx="13542710" cy="4160641"/>
            <a:chOff x="0" y="0"/>
            <a:chExt cx="27085420" cy="832128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3646159" cy="8321281"/>
            </a:xfrm>
            <a:custGeom>
              <a:avLst/>
              <a:gdLst/>
              <a:ahLst/>
              <a:cxnLst/>
              <a:rect l="l" t="t" r="r" b="b"/>
              <a:pathLst>
                <a:path w="13646159" h="8321281">
                  <a:moveTo>
                    <a:pt x="0" y="0"/>
                  </a:moveTo>
                  <a:lnTo>
                    <a:pt x="13646159" y="0"/>
                  </a:lnTo>
                  <a:lnTo>
                    <a:pt x="13646159" y="8321281"/>
                  </a:lnTo>
                  <a:lnTo>
                    <a:pt x="0" y="83212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 r="-32040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flipH="1">
              <a:off x="13439262" y="0"/>
              <a:ext cx="13646159" cy="8321281"/>
            </a:xfrm>
            <a:custGeom>
              <a:avLst/>
              <a:gdLst/>
              <a:ahLst/>
              <a:cxnLst/>
              <a:rect l="l" t="t" r="r" b="b"/>
              <a:pathLst>
                <a:path w="13646159" h="8321281">
                  <a:moveTo>
                    <a:pt x="13646158" y="0"/>
                  </a:moveTo>
                  <a:lnTo>
                    <a:pt x="0" y="0"/>
                  </a:lnTo>
                  <a:lnTo>
                    <a:pt x="0" y="8321281"/>
                  </a:lnTo>
                  <a:lnTo>
                    <a:pt x="13646158" y="8321281"/>
                  </a:lnTo>
                  <a:lnTo>
                    <a:pt x="13646158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 r="-3204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Freeform 12"/>
          <p:cNvSpPr/>
          <p:nvPr/>
        </p:nvSpPr>
        <p:spPr>
          <a:xfrm>
            <a:off x="-577629" y="-179444"/>
            <a:ext cx="3609941" cy="2041257"/>
          </a:xfrm>
          <a:custGeom>
            <a:avLst/>
            <a:gdLst/>
            <a:ahLst/>
            <a:cxnLst/>
            <a:rect l="l" t="t" r="r" b="b"/>
            <a:pathLst>
              <a:path w="5414911" h="3061886">
                <a:moveTo>
                  <a:pt x="0" y="0"/>
                </a:moveTo>
                <a:lnTo>
                  <a:pt x="5414910" y="0"/>
                </a:lnTo>
                <a:lnTo>
                  <a:pt x="5414910" y="3061886"/>
                </a:lnTo>
                <a:lnTo>
                  <a:pt x="0" y="30618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9459712" y="416387"/>
            <a:ext cx="3609941" cy="2041257"/>
          </a:xfrm>
          <a:custGeom>
            <a:avLst/>
            <a:gdLst/>
            <a:ahLst/>
            <a:cxnLst/>
            <a:rect l="l" t="t" r="r" b="b"/>
            <a:pathLst>
              <a:path w="5414911" h="3061886">
                <a:moveTo>
                  <a:pt x="0" y="0"/>
                </a:moveTo>
                <a:lnTo>
                  <a:pt x="5414911" y="0"/>
                </a:lnTo>
                <a:lnTo>
                  <a:pt x="5414911" y="3061886"/>
                </a:lnTo>
                <a:lnTo>
                  <a:pt x="0" y="30618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329632" y="0"/>
            <a:ext cx="2136266" cy="1301180"/>
          </a:xfrm>
          <a:custGeom>
            <a:avLst/>
            <a:gdLst/>
            <a:ahLst/>
            <a:cxnLst/>
            <a:rect l="l" t="t" r="r" b="b"/>
            <a:pathLst>
              <a:path w="3204399" h="1951770">
                <a:moveTo>
                  <a:pt x="0" y="0"/>
                </a:moveTo>
                <a:lnTo>
                  <a:pt x="3204399" y="0"/>
                </a:lnTo>
                <a:lnTo>
                  <a:pt x="3204399" y="1951770"/>
                </a:lnTo>
                <a:lnTo>
                  <a:pt x="0" y="195177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1599551" y="2061808"/>
            <a:ext cx="9292922" cy="10572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7510"/>
              </a:lnSpc>
            </a:pPr>
            <a:r>
              <a:rPr lang="en-US" sz="11500" dirty="0">
                <a:solidFill>
                  <a:srgbClr val="112838"/>
                </a:solidFill>
                <a:latin typeface="Lazydog"/>
              </a:rPr>
              <a:t>THANK YOU!</a:t>
            </a:r>
          </a:p>
        </p:txBody>
      </p:sp>
      <p:sp>
        <p:nvSpPr>
          <p:cNvPr id="16" name="Freeform 16"/>
          <p:cNvSpPr/>
          <p:nvPr/>
        </p:nvSpPr>
        <p:spPr>
          <a:xfrm>
            <a:off x="10741907" y="981108"/>
            <a:ext cx="2136266" cy="1301180"/>
          </a:xfrm>
          <a:custGeom>
            <a:avLst/>
            <a:gdLst/>
            <a:ahLst/>
            <a:cxnLst/>
            <a:rect l="l" t="t" r="r" b="b"/>
            <a:pathLst>
              <a:path w="3204399" h="1951770">
                <a:moveTo>
                  <a:pt x="0" y="0"/>
                </a:moveTo>
                <a:lnTo>
                  <a:pt x="3204399" y="0"/>
                </a:lnTo>
                <a:lnTo>
                  <a:pt x="3204399" y="1951770"/>
                </a:lnTo>
                <a:lnTo>
                  <a:pt x="0" y="195177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19016</TotalTime>
  <Words>569</Words>
  <Application>Microsoft Office PowerPoint</Application>
  <PresentationFormat>Widescreen</PresentationFormat>
  <Paragraphs>36</Paragraphs>
  <Slides>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</vt:i4>
      </vt:variant>
    </vt:vector>
  </HeadingPairs>
  <TitlesOfParts>
    <vt:vector size="16" baseType="lpstr">
      <vt:lpstr>Calibri</vt:lpstr>
      <vt:lpstr>Calibri Light</vt:lpstr>
      <vt:lpstr>Lazydog</vt:lpstr>
      <vt:lpstr>Times New Roman</vt:lpstr>
      <vt:lpstr>#9Slide03 SFU Futura_12</vt:lpstr>
      <vt:lpstr>#9Slide03 AmpleSoft Bold</vt:lpstr>
      <vt:lpstr>#9Slide03 SFU Futura_05</vt:lpstr>
      <vt:lpstr>Arial</vt:lpstr>
      <vt:lpstr>#9Slide05 SVNUT Triumph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</cp:lastModifiedBy>
  <cp:revision>849</cp:revision>
  <dcterms:created xsi:type="dcterms:W3CDTF">2019-05-02T08:19:04Z</dcterms:created>
  <dcterms:modified xsi:type="dcterms:W3CDTF">2026-01-11T04:38:59Z</dcterms:modified>
</cp:coreProperties>
</file>