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8" r:id="rId3"/>
    <p:sldId id="288" r:id="rId4"/>
    <p:sldId id="289" r:id="rId5"/>
    <p:sldId id="290" r:id="rId6"/>
    <p:sldId id="291" r:id="rId7"/>
    <p:sldId id="292" r:id="rId8"/>
    <p:sldId id="304" r:id="rId9"/>
    <p:sldId id="260" r:id="rId10"/>
    <p:sldId id="262" r:id="rId11"/>
    <p:sldId id="310" r:id="rId12"/>
    <p:sldId id="327" r:id="rId13"/>
    <p:sldId id="328" r:id="rId14"/>
    <p:sldId id="329" r:id="rId15"/>
    <p:sldId id="330" r:id="rId16"/>
    <p:sldId id="334" r:id="rId17"/>
    <p:sldId id="333" r:id="rId18"/>
    <p:sldId id="332" r:id="rId19"/>
    <p:sldId id="312" r:id="rId20"/>
    <p:sldId id="335" r:id="rId21"/>
    <p:sldId id="316" r:id="rId22"/>
    <p:sldId id="326" r:id="rId23"/>
    <p:sldId id="389" r:id="rId24"/>
    <p:sldId id="390" r:id="rId25"/>
    <p:sldId id="317" r:id="rId26"/>
    <p:sldId id="391" r:id="rId27"/>
  </p:sldIdLst>
  <p:sldSz cx="18288000" cy="10296525"/>
  <p:notesSz cx="6858000" cy="9144000"/>
  <p:custDataLst>
    <p:tags r:id="rId29"/>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5018" autoAdjust="0"/>
  </p:normalViewPr>
  <p:slideViewPr>
    <p:cSldViewPr>
      <p:cViewPr varScale="1">
        <p:scale>
          <a:sx n="42" d="100"/>
          <a:sy n="42" d="100"/>
        </p:scale>
        <p:origin x="816" y="54"/>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pPr/>
              <a:t>11/1/2026</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pPr/>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pPr/>
              <a:t>1</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pPr/>
              <a:t>23</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24</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pPr/>
              <a:t>2</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pPr/>
              <a:t>5</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pPr/>
              <a:t>17</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pPr/>
              <a:t>19</a:t>
            </a:fld>
            <a:endParaRPr lang="en-US"/>
          </a:p>
        </p:txBody>
      </p:sp>
    </p:spTree>
    <p:extLst>
      <p:ext uri="{BB962C8B-B14F-4D97-AF65-F5344CB8AC3E}">
        <p14:creationId xmlns:p14="http://schemas.microsoft.com/office/powerpoint/2010/main" val="347054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20</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pPr/>
              <a:t>21</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pPr/>
              <a:t>22</a:t>
            </a:fld>
            <a:endParaRPr lang="en-US"/>
          </a:p>
        </p:txBody>
      </p:sp>
    </p:spTree>
    <p:extLst>
      <p:ext uri="{BB962C8B-B14F-4D97-AF65-F5344CB8AC3E}">
        <p14:creationId xmlns:p14="http://schemas.microsoft.com/office/powerpoint/2010/main" val="339922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pPr/>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pPr/>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pPr/>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4211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643658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11/1/2026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11/1/2026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11/1/2026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11/1/2026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11/1/2026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11/1/2026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904006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25130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11/1/2026</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11/1/2026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410553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100936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97253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236039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pPr/>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pPr/>
              <a:t>11/1/2026</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pPr/>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77" r:id="rId3"/>
    <p:sldLayoutId id="2147483650" r:id="rId4"/>
    <p:sldLayoutId id="2147483682" r:id="rId5"/>
    <p:sldLayoutId id="2147483681" r:id="rId6"/>
    <p:sldLayoutId id="2147483679" r:id="rId7"/>
    <p:sldLayoutId id="2147483678"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11/1/2026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83" r:id="rId15"/>
    <p:sldLayoutId id="2147483673" r:id="rId16"/>
    <p:sldLayoutId id="2147483674" r:id="rId17"/>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slide" Target="slide5.xml"/><Relationship Id="rId11" Type="http://schemas.microsoft.com/office/2007/relationships/hdphoto" Target="../media/hdphoto2.wdp"/><Relationship Id="rId5" Type="http://schemas.openxmlformats.org/officeDocument/2006/relationships/image" Target="../media/image3.jpeg"/><Relationship Id="rId15" Type="http://schemas.openxmlformats.org/officeDocument/2006/relationships/slide" Target="slide3.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slide" Target="slide4.xml"/><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groups/1448467355535530" TargetMode="External"/><Relationship Id="rId2" Type="http://schemas.openxmlformats.org/officeDocument/2006/relationships/hyperlink" Target="https://www.facebook.com/ti.gon.566" TargetMode="Externa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 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 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cổng tr</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ờng?</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SGK (BT 2)</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0"/>
            <a:ext cx="13931700" cy="3771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39" tIns="68520" rIns="137039" bIns="68520" rtlCol="0" anchor="ctr"/>
          <a:lstStyle/>
          <a:p>
            <a:pPr algn="ctr"/>
            <a:endParaRPr lang="en-US" sz="5400" dirty="0"/>
          </a:p>
        </p:txBody>
      </p:sp>
      <p:sp>
        <p:nvSpPr>
          <p:cNvPr id="3" name="TextBox 2"/>
          <p:cNvSpPr txBox="1"/>
          <p:nvPr/>
        </p:nvSpPr>
        <p:spPr>
          <a:xfrm>
            <a:off x="1980030" y="6097226"/>
            <a:ext cx="14860170" cy="3831697"/>
          </a:xfrm>
          <a:prstGeom prst="rect">
            <a:avLst/>
          </a:prstGeom>
          <a:solidFill>
            <a:srgbClr val="D8F4E3"/>
          </a:solidFill>
        </p:spPr>
        <p:txBody>
          <a:bodyPr wrap="square" lIns="137039" tIns="68520" rIns="137039" bIns="68520" rtlCol="0">
            <a:spAutoFit/>
          </a:bodyPr>
          <a:lstStyle/>
          <a:p>
            <a:r>
              <a:rPr lang="en-US" sz="3000" b="1" dirty="0" err="1">
                <a:latin typeface="Arial" pitchFamily="34" charset="0"/>
                <a:cs typeface="Arial" pitchFamily="34" charset="0"/>
              </a:rPr>
              <a:t>Thân</a:t>
            </a:r>
            <a:r>
              <a:rPr lang="en-US" sz="3000" b="1" dirty="0">
                <a:latin typeface="Arial" pitchFamily="34" charset="0"/>
                <a:cs typeface="Arial" pitchFamily="34" charset="0"/>
              </a:rPr>
              <a:t> </a:t>
            </a:r>
            <a:r>
              <a:rPr lang="en-US" sz="3000" b="1" dirty="0" err="1">
                <a:latin typeface="Arial" pitchFamily="34" charset="0"/>
                <a:cs typeface="Arial" pitchFamily="34" charset="0"/>
              </a:rPr>
              <a:t>chào</a:t>
            </a:r>
            <a:r>
              <a:rPr lang="en-US" sz="3000" b="1" dirty="0">
                <a:latin typeface="Arial" pitchFamily="34" charset="0"/>
                <a:cs typeface="Arial" pitchFamily="34" charset="0"/>
              </a:rPr>
              <a:t> </a:t>
            </a:r>
            <a:r>
              <a:rPr lang="en-US" sz="3000" b="1" dirty="0" err="1">
                <a:latin typeface="Arial" pitchFamily="34" charset="0"/>
                <a:cs typeface="Arial" pitchFamily="34" charset="0"/>
              </a:rPr>
              <a:t>Quý</a:t>
            </a:r>
            <a:r>
              <a:rPr lang="en-US" sz="3000" b="1" dirty="0">
                <a:latin typeface="Arial" pitchFamily="34" charset="0"/>
                <a:cs typeface="Arial" pitchFamily="34" charset="0"/>
              </a:rPr>
              <a:t> </a:t>
            </a:r>
            <a:r>
              <a:rPr lang="en-US" sz="3000" b="1" dirty="0" err="1">
                <a:latin typeface="Arial" pitchFamily="34" charset="0"/>
                <a:cs typeface="Arial" pitchFamily="34" charset="0"/>
              </a:rPr>
              <a:t>Thầy</a:t>
            </a:r>
            <a:r>
              <a:rPr lang="en-US" sz="3000" b="1" dirty="0">
                <a:latin typeface="Arial" pitchFamily="34" charset="0"/>
                <a:cs typeface="Arial" pitchFamily="34" charset="0"/>
              </a:rPr>
              <a:t> </a:t>
            </a:r>
            <a:r>
              <a:rPr lang="en-US" sz="3000" b="1" dirty="0" err="1">
                <a:latin typeface="Arial" pitchFamily="34" charset="0"/>
                <a:cs typeface="Arial" pitchFamily="34" charset="0"/>
              </a:rPr>
              <a:t>Cô</a:t>
            </a:r>
            <a:r>
              <a:rPr lang="en-US" sz="3000" b="1" dirty="0">
                <a:latin typeface="Arial" pitchFamily="34" charset="0"/>
                <a:cs typeface="Arial" pitchFamily="34" charset="0"/>
              </a:rPr>
              <a:t>!</a:t>
            </a:r>
          </a:p>
          <a:p>
            <a:r>
              <a:rPr lang="en-US" sz="3000" b="1" dirty="0" err="1">
                <a:latin typeface="Arial" pitchFamily="34" charset="0"/>
                <a:cs typeface="Arial" pitchFamily="34" charset="0"/>
              </a:rPr>
              <a:t>Người</a:t>
            </a:r>
            <a:r>
              <a:rPr lang="en-US" sz="3000" b="1" dirty="0">
                <a:latin typeface="Arial" pitchFamily="34" charset="0"/>
                <a:cs typeface="Arial" pitchFamily="34" charset="0"/>
              </a:rPr>
              <a:t> </a:t>
            </a:r>
            <a:r>
              <a:rPr lang="en-US" sz="3000" b="1" dirty="0" err="1">
                <a:latin typeface="Arial" pitchFamily="34" charset="0"/>
                <a:cs typeface="Arial" pitchFamily="34" charset="0"/>
              </a:rPr>
              <a:t>soạn</a:t>
            </a:r>
            <a:r>
              <a:rPr lang="en-US" sz="3000" b="1" dirty="0">
                <a:latin typeface="Arial" pitchFamily="34" charset="0"/>
                <a:cs typeface="Arial" pitchFamily="34" charset="0"/>
              </a:rPr>
              <a:t> </a:t>
            </a:r>
            <a:r>
              <a:rPr lang="en-US" sz="3000" b="1" dirty="0" err="1">
                <a:latin typeface="Arial" pitchFamily="34" charset="0"/>
                <a:cs typeface="Arial" pitchFamily="34" charset="0"/>
              </a:rPr>
              <a:t>rất</a:t>
            </a:r>
            <a:r>
              <a:rPr lang="en-US" sz="3000" b="1" dirty="0">
                <a:latin typeface="Arial" pitchFamily="34" charset="0"/>
                <a:cs typeface="Arial" pitchFamily="34" charset="0"/>
              </a:rPr>
              <a:t> </a:t>
            </a:r>
            <a:r>
              <a:rPr lang="en-US" sz="3000" b="1" dirty="0" err="1">
                <a:latin typeface="Arial" pitchFamily="34" charset="0"/>
                <a:cs typeface="Arial" pitchFamily="34" charset="0"/>
              </a:rPr>
              <a:t>mong</a:t>
            </a:r>
            <a:r>
              <a:rPr lang="en-US" sz="3000" b="1" dirty="0">
                <a:latin typeface="Arial" pitchFamily="34" charset="0"/>
                <a:cs typeface="Arial" pitchFamily="34" charset="0"/>
              </a:rPr>
              <a:t> </a:t>
            </a:r>
            <a:r>
              <a:rPr lang="en-US" sz="3000" b="1" dirty="0" err="1">
                <a:latin typeface="Arial" pitchFamily="34" charset="0"/>
                <a:cs typeface="Arial" pitchFamily="34" charset="0"/>
              </a:rPr>
              <a:t>nhận</a:t>
            </a:r>
            <a:r>
              <a:rPr lang="en-US" sz="3000" b="1" dirty="0">
                <a:latin typeface="Arial" pitchFamily="34" charset="0"/>
                <a:cs typeface="Arial" pitchFamily="34" charset="0"/>
              </a:rPr>
              <a:t> </a:t>
            </a:r>
            <a:r>
              <a:rPr lang="en-US" sz="3000" b="1" dirty="0" err="1">
                <a:latin typeface="Arial" pitchFamily="34" charset="0"/>
                <a:cs typeface="Arial" pitchFamily="34" charset="0"/>
              </a:rPr>
              <a:t>được</a:t>
            </a:r>
            <a:r>
              <a:rPr lang="en-US" sz="3000" b="1" dirty="0">
                <a:latin typeface="Arial" pitchFamily="34" charset="0"/>
                <a:cs typeface="Arial" pitchFamily="34" charset="0"/>
              </a:rPr>
              <a:t> </a:t>
            </a:r>
            <a:r>
              <a:rPr lang="en-US" sz="3000" b="1" dirty="0" err="1">
                <a:latin typeface="Arial" pitchFamily="34" charset="0"/>
                <a:cs typeface="Arial" pitchFamily="34" charset="0"/>
              </a:rPr>
              <a:t>phản</a:t>
            </a:r>
            <a:r>
              <a:rPr lang="en-US" sz="3000" b="1" dirty="0">
                <a:latin typeface="Arial" pitchFamily="34" charset="0"/>
                <a:cs typeface="Arial" pitchFamily="34" charset="0"/>
              </a:rPr>
              <a:t> </a:t>
            </a:r>
            <a:r>
              <a:rPr lang="en-US" sz="3000" b="1" dirty="0" err="1">
                <a:latin typeface="Arial" pitchFamily="34" charset="0"/>
                <a:cs typeface="Arial" pitchFamily="34" charset="0"/>
              </a:rPr>
              <a:t>hồi</a:t>
            </a:r>
            <a:r>
              <a:rPr lang="en-US" sz="3000" b="1" dirty="0">
                <a:latin typeface="Arial" pitchFamily="34" charset="0"/>
                <a:cs typeface="Arial" pitchFamily="34" charset="0"/>
              </a:rPr>
              <a:t> </a:t>
            </a:r>
            <a:r>
              <a:rPr lang="en-US" sz="3000" b="1" dirty="0" err="1">
                <a:latin typeface="Arial" pitchFamily="34" charset="0"/>
                <a:cs typeface="Arial" pitchFamily="34" charset="0"/>
              </a:rPr>
              <a:t>và</a:t>
            </a:r>
            <a:r>
              <a:rPr lang="en-US" sz="3000" b="1" dirty="0">
                <a:latin typeface="Arial" pitchFamily="34" charset="0"/>
                <a:cs typeface="Arial" pitchFamily="34" charset="0"/>
              </a:rPr>
              <a:t> </a:t>
            </a:r>
            <a:r>
              <a:rPr lang="en-US" sz="3000" b="1" dirty="0" err="1">
                <a:latin typeface="Arial" pitchFamily="34" charset="0"/>
                <a:cs typeface="Arial" pitchFamily="34" charset="0"/>
              </a:rPr>
              <a:t>góp</a:t>
            </a:r>
            <a:r>
              <a:rPr lang="en-US" sz="3000" b="1" dirty="0">
                <a:latin typeface="Arial" pitchFamily="34" charset="0"/>
                <a:cs typeface="Arial" pitchFamily="34" charset="0"/>
              </a:rPr>
              <a:t> ý </a:t>
            </a:r>
            <a:r>
              <a:rPr lang="en-US" sz="3000" b="1" dirty="0" err="1">
                <a:latin typeface="Arial" pitchFamily="34" charset="0"/>
                <a:cs typeface="Arial" pitchFamily="34" charset="0"/>
              </a:rPr>
              <a:t>từ</a:t>
            </a:r>
            <a:r>
              <a:rPr lang="en-US" sz="3000" b="1" dirty="0">
                <a:latin typeface="Arial" pitchFamily="34" charset="0"/>
                <a:cs typeface="Arial" pitchFamily="34" charset="0"/>
              </a:rPr>
              <a:t> </a:t>
            </a:r>
            <a:r>
              <a:rPr lang="en-US" sz="3000" b="1" dirty="0" err="1">
                <a:latin typeface="Arial" pitchFamily="34" charset="0"/>
                <a:cs typeface="Arial" pitchFamily="34" charset="0"/>
              </a:rPr>
              <a:t>Quý</a:t>
            </a:r>
            <a:r>
              <a:rPr lang="en-US" sz="3000" b="1" dirty="0">
                <a:latin typeface="Arial" pitchFamily="34" charset="0"/>
                <a:cs typeface="Arial" pitchFamily="34" charset="0"/>
              </a:rPr>
              <a:t> </a:t>
            </a:r>
            <a:r>
              <a:rPr lang="en-US" sz="3000" b="1" dirty="0" err="1">
                <a:latin typeface="Arial" pitchFamily="34" charset="0"/>
                <a:cs typeface="Arial" pitchFamily="34" charset="0"/>
              </a:rPr>
              <a:t>Thầy</a:t>
            </a:r>
            <a:r>
              <a:rPr lang="en-US" sz="3000" b="1" dirty="0">
                <a:latin typeface="Arial" pitchFamily="34" charset="0"/>
                <a:cs typeface="Arial" pitchFamily="34" charset="0"/>
              </a:rPr>
              <a:t> </a:t>
            </a:r>
            <a:r>
              <a:rPr lang="en-US" sz="3000" b="1" dirty="0" err="1">
                <a:latin typeface="Arial" pitchFamily="34" charset="0"/>
                <a:cs typeface="Arial" pitchFamily="34" charset="0"/>
              </a:rPr>
              <a:t>Cô</a:t>
            </a:r>
            <a:r>
              <a:rPr lang="en-US" sz="3000" b="1" dirty="0">
                <a:latin typeface="Arial" pitchFamily="34" charset="0"/>
                <a:cs typeface="Arial" pitchFamily="34" charset="0"/>
              </a:rPr>
              <a:t> </a:t>
            </a:r>
            <a:r>
              <a:rPr lang="en-US" sz="3000" b="1" dirty="0" err="1">
                <a:latin typeface="Arial" pitchFamily="34" charset="0"/>
                <a:cs typeface="Arial" pitchFamily="34" charset="0"/>
              </a:rPr>
              <a:t>để</a:t>
            </a:r>
            <a:r>
              <a:rPr lang="en-US" sz="3000" b="1" dirty="0">
                <a:latin typeface="Arial" pitchFamily="34" charset="0"/>
                <a:cs typeface="Arial" pitchFamily="34" charset="0"/>
              </a:rPr>
              <a:t> </a:t>
            </a:r>
            <a:r>
              <a:rPr lang="en-US" sz="3000" b="1" dirty="0" err="1">
                <a:latin typeface="Arial" pitchFamily="34" charset="0"/>
                <a:cs typeface="Arial" pitchFamily="34" charset="0"/>
              </a:rPr>
              <a:t>bộ</a:t>
            </a:r>
            <a:r>
              <a:rPr lang="en-US" sz="3000" b="1" dirty="0">
                <a:latin typeface="Arial" pitchFamily="34" charset="0"/>
                <a:cs typeface="Arial" pitchFamily="34" charset="0"/>
              </a:rPr>
              <a:t> </a:t>
            </a:r>
            <a:r>
              <a:rPr lang="en-US" sz="3000" b="1" dirty="0" err="1">
                <a:latin typeface="Arial" pitchFamily="34" charset="0"/>
                <a:cs typeface="Arial" pitchFamily="34" charset="0"/>
              </a:rPr>
              <a:t>giáo</a:t>
            </a:r>
            <a:r>
              <a:rPr lang="en-US" sz="3000" b="1" dirty="0">
                <a:latin typeface="Arial" pitchFamily="34" charset="0"/>
                <a:cs typeface="Arial" pitchFamily="34" charset="0"/>
              </a:rPr>
              <a:t> </a:t>
            </a:r>
            <a:r>
              <a:rPr lang="en-US" sz="3000" b="1" dirty="0" err="1">
                <a:latin typeface="Arial" pitchFamily="34" charset="0"/>
                <a:cs typeface="Arial" pitchFamily="34" charset="0"/>
              </a:rPr>
              <a:t>án</a:t>
            </a:r>
            <a:r>
              <a:rPr lang="en-US" sz="3000" b="1" dirty="0">
                <a:latin typeface="Arial" pitchFamily="34" charset="0"/>
                <a:cs typeface="Arial" pitchFamily="34" charset="0"/>
              </a:rPr>
              <a:t> </a:t>
            </a:r>
            <a:r>
              <a:rPr lang="en-US" sz="3000" b="1" dirty="0" err="1">
                <a:latin typeface="Arial" pitchFamily="34" charset="0"/>
                <a:cs typeface="Arial" pitchFamily="34" charset="0"/>
              </a:rPr>
              <a:t>ppt</a:t>
            </a:r>
            <a:r>
              <a:rPr lang="en-US" sz="3000" b="1" dirty="0">
                <a:latin typeface="Arial" pitchFamily="34" charset="0"/>
                <a:cs typeface="Arial" pitchFamily="34" charset="0"/>
              </a:rPr>
              <a:t> </a:t>
            </a:r>
            <a:r>
              <a:rPr lang="en-US" sz="3000" b="1" dirty="0" err="1">
                <a:latin typeface="Arial" pitchFamily="34" charset="0"/>
                <a:cs typeface="Arial" pitchFamily="34" charset="0"/>
              </a:rPr>
              <a:t>được</a:t>
            </a:r>
            <a:r>
              <a:rPr lang="en-US" sz="3000" b="1" dirty="0">
                <a:latin typeface="Arial" pitchFamily="34" charset="0"/>
                <a:cs typeface="Arial" pitchFamily="34" charset="0"/>
              </a:rPr>
              <a:t> </a:t>
            </a:r>
            <a:r>
              <a:rPr lang="en-US" sz="3000" b="1" dirty="0" err="1">
                <a:latin typeface="Arial" pitchFamily="34" charset="0"/>
                <a:cs typeface="Arial" pitchFamily="34" charset="0"/>
              </a:rPr>
              <a:t>hoàn</a:t>
            </a:r>
            <a:r>
              <a:rPr lang="en-US" sz="3000" b="1" dirty="0">
                <a:latin typeface="Arial" pitchFamily="34" charset="0"/>
                <a:cs typeface="Arial" pitchFamily="34" charset="0"/>
              </a:rPr>
              <a:t> </a:t>
            </a:r>
            <a:r>
              <a:rPr lang="en-US" sz="3000" b="1" dirty="0" err="1">
                <a:latin typeface="Arial" pitchFamily="34" charset="0"/>
                <a:cs typeface="Arial" pitchFamily="34" charset="0"/>
              </a:rPr>
              <a:t>thiện</a:t>
            </a:r>
            <a:r>
              <a:rPr lang="en-US" sz="3000" b="1" dirty="0">
                <a:latin typeface="Arial" pitchFamily="34" charset="0"/>
                <a:cs typeface="Arial" pitchFamily="34" charset="0"/>
              </a:rPr>
              <a:t> </a:t>
            </a:r>
            <a:r>
              <a:rPr lang="en-US" sz="3000" b="1" dirty="0" err="1">
                <a:latin typeface="Arial" pitchFamily="34" charset="0"/>
                <a:cs typeface="Arial" pitchFamily="34" charset="0"/>
              </a:rPr>
              <a:t>hơn</a:t>
            </a:r>
            <a:r>
              <a:rPr lang="en-US" sz="3000" b="1" dirty="0">
                <a:latin typeface="Arial" pitchFamily="34" charset="0"/>
                <a:cs typeface="Arial" pitchFamily="34" charset="0"/>
              </a:rPr>
              <a:t>.</a:t>
            </a:r>
          </a:p>
          <a:p>
            <a:r>
              <a:rPr lang="en-US" sz="3000" b="1" dirty="0" err="1">
                <a:latin typeface="Arial" pitchFamily="34" charset="0"/>
                <a:cs typeface="Arial" pitchFamily="34" charset="0"/>
              </a:rPr>
              <a:t>Mọi</a:t>
            </a:r>
            <a:r>
              <a:rPr lang="en-US" sz="3000" b="1" dirty="0">
                <a:latin typeface="Arial" pitchFamily="34" charset="0"/>
                <a:cs typeface="Arial" pitchFamily="34" charset="0"/>
              </a:rPr>
              <a:t> </a:t>
            </a:r>
            <a:r>
              <a:rPr lang="en-US" sz="3000" b="1" dirty="0" err="1">
                <a:latin typeface="Arial" pitchFamily="34" charset="0"/>
                <a:cs typeface="Arial" pitchFamily="34" charset="0"/>
              </a:rPr>
              <a:t>thông</a:t>
            </a:r>
            <a:r>
              <a:rPr lang="en-US" sz="3000" b="1" dirty="0">
                <a:latin typeface="Arial" pitchFamily="34" charset="0"/>
                <a:cs typeface="Arial" pitchFamily="34" charset="0"/>
              </a:rPr>
              <a:t> tin </a:t>
            </a:r>
            <a:r>
              <a:rPr lang="en-US" sz="3000" b="1" dirty="0" err="1">
                <a:latin typeface="Arial" pitchFamily="34" charset="0"/>
                <a:cs typeface="Arial" pitchFamily="34" charset="0"/>
              </a:rPr>
              <a:t>phản</a:t>
            </a:r>
            <a:r>
              <a:rPr lang="en-US" sz="3000" b="1" dirty="0">
                <a:latin typeface="Arial" pitchFamily="34" charset="0"/>
                <a:cs typeface="Arial" pitchFamily="34" charset="0"/>
              </a:rPr>
              <a:t> </a:t>
            </a:r>
            <a:r>
              <a:rPr lang="en-US" sz="3000" b="1" dirty="0" err="1">
                <a:latin typeface="Arial" pitchFamily="34" charset="0"/>
                <a:cs typeface="Arial" pitchFamily="34" charset="0"/>
              </a:rPr>
              <a:t>hồi</a:t>
            </a:r>
            <a:r>
              <a:rPr lang="en-US" sz="3000" b="1" dirty="0">
                <a:latin typeface="Arial" pitchFamily="34" charset="0"/>
                <a:cs typeface="Arial" pitchFamily="34" charset="0"/>
              </a:rPr>
              <a:t> </a:t>
            </a:r>
            <a:r>
              <a:rPr lang="en-US" sz="3000" b="1" dirty="0" err="1">
                <a:latin typeface="Arial" pitchFamily="34" charset="0"/>
                <a:cs typeface="Arial" pitchFamily="34" charset="0"/>
              </a:rPr>
              <a:t>mong</a:t>
            </a:r>
            <a:r>
              <a:rPr lang="en-US" sz="3000" b="1" dirty="0">
                <a:latin typeface="Arial" pitchFamily="34" charset="0"/>
                <a:cs typeface="Arial" pitchFamily="34" charset="0"/>
              </a:rPr>
              <a:t> </a:t>
            </a:r>
            <a:r>
              <a:rPr lang="en-US" sz="3000" b="1" dirty="0" err="1">
                <a:latin typeface="Arial" pitchFamily="34" charset="0"/>
                <a:cs typeface="Arial" pitchFamily="34" charset="0"/>
              </a:rPr>
              <a:t>được</a:t>
            </a:r>
            <a:r>
              <a:rPr lang="en-US" sz="3000" b="1" dirty="0">
                <a:latin typeface="Arial" pitchFamily="34" charset="0"/>
                <a:cs typeface="Arial" pitchFamily="34" charset="0"/>
              </a:rPr>
              <a:t> QTC </a:t>
            </a:r>
            <a:r>
              <a:rPr lang="en-US" sz="3000" b="1" dirty="0" err="1">
                <a:latin typeface="Arial" pitchFamily="34" charset="0"/>
                <a:cs typeface="Arial" pitchFamily="34" charset="0"/>
              </a:rPr>
              <a:t>gửi</a:t>
            </a:r>
            <a:r>
              <a:rPr lang="en-US" sz="3000" b="1" dirty="0">
                <a:latin typeface="Arial" pitchFamily="34" charset="0"/>
                <a:cs typeface="Arial" pitchFamily="34" charset="0"/>
              </a:rPr>
              <a:t> </a:t>
            </a:r>
            <a:r>
              <a:rPr lang="en-US" sz="3000" b="1" dirty="0" err="1">
                <a:latin typeface="Arial" pitchFamily="34" charset="0"/>
                <a:cs typeface="Arial" pitchFamily="34" charset="0"/>
              </a:rPr>
              <a:t>về</a:t>
            </a:r>
            <a:r>
              <a:rPr lang="en-US" sz="3000" b="1" dirty="0">
                <a:latin typeface="Arial" pitchFamily="34" charset="0"/>
                <a:cs typeface="Arial" pitchFamily="34" charset="0"/>
              </a:rPr>
              <a:t>:</a:t>
            </a:r>
          </a:p>
          <a:p>
            <a:r>
              <a:rPr lang="en-US" sz="3000" b="1" dirty="0">
                <a:latin typeface="Arial" pitchFamily="34" charset="0"/>
                <a:cs typeface="Arial" pitchFamily="34" charset="0"/>
              </a:rPr>
              <a:t>+ </a:t>
            </a:r>
            <a:r>
              <a:rPr lang="en-US" sz="3000" b="1" dirty="0" err="1">
                <a:latin typeface="Arial" pitchFamily="34" charset="0"/>
                <a:cs typeface="Arial" pitchFamily="34" charset="0"/>
              </a:rPr>
              <a:t>Zalo</a:t>
            </a:r>
            <a:r>
              <a:rPr lang="en-US" sz="3000" b="1" dirty="0">
                <a:latin typeface="Arial" pitchFamily="34" charset="0"/>
                <a:cs typeface="Arial" pitchFamily="34" charset="0"/>
              </a:rPr>
              <a:t>: 0982276629</a:t>
            </a:r>
          </a:p>
          <a:p>
            <a:r>
              <a:rPr lang="en-US" sz="3000" b="1" dirty="0">
                <a:latin typeface="Arial" pitchFamily="34" charset="0"/>
                <a:cs typeface="Arial" pitchFamily="34" charset="0"/>
              </a:rPr>
              <a:t>+ </a:t>
            </a:r>
            <a:r>
              <a:rPr lang="en-US" sz="3000" b="1" dirty="0" err="1">
                <a:latin typeface="Arial" pitchFamily="34" charset="0"/>
                <a:cs typeface="Arial" pitchFamily="34" charset="0"/>
              </a:rPr>
              <a:t>Facebook</a:t>
            </a:r>
            <a:r>
              <a:rPr lang="en-US" sz="3000" b="1" dirty="0">
                <a:latin typeface="Arial" pitchFamily="34" charset="0"/>
                <a:cs typeface="Arial" pitchFamily="34" charset="0"/>
              </a:rPr>
              <a:t> </a:t>
            </a:r>
            <a:r>
              <a:rPr lang="en-US" sz="3000" b="1" dirty="0" err="1">
                <a:latin typeface="Arial" pitchFamily="34" charset="0"/>
                <a:cs typeface="Arial" pitchFamily="34" charset="0"/>
              </a:rPr>
              <a:t>cá</a:t>
            </a:r>
            <a:r>
              <a:rPr lang="en-US" sz="3000" b="1" dirty="0">
                <a:latin typeface="Arial" pitchFamily="34" charset="0"/>
                <a:cs typeface="Arial" pitchFamily="34" charset="0"/>
              </a:rPr>
              <a:t> </a:t>
            </a:r>
            <a:r>
              <a:rPr lang="en-US" sz="3000" b="1" dirty="0" err="1">
                <a:latin typeface="Arial" pitchFamily="34" charset="0"/>
                <a:cs typeface="Arial" pitchFamily="34" charset="0"/>
              </a:rPr>
              <a:t>nhân</a:t>
            </a:r>
            <a:r>
              <a:rPr lang="en-US" sz="3000" b="1" dirty="0">
                <a:latin typeface="Arial" pitchFamily="34" charset="0"/>
                <a:cs typeface="Arial" pitchFamily="34" charset="0"/>
              </a:rPr>
              <a:t>: </a:t>
            </a:r>
            <a:r>
              <a:rPr lang="en-US" sz="3000" dirty="0">
                <a:hlinkClick r:id="rId2"/>
              </a:rPr>
              <a:t>https://www.facebook.com/ti.gon.566</a:t>
            </a:r>
            <a:endParaRPr lang="en-US" sz="3000" dirty="0"/>
          </a:p>
          <a:p>
            <a:r>
              <a:rPr lang="en-US" sz="3000" b="1" dirty="0">
                <a:latin typeface="Arial" pitchFamily="34" charset="0"/>
                <a:cs typeface="Arial" pitchFamily="34" charset="0"/>
              </a:rPr>
              <a:t>+ </a:t>
            </a:r>
            <a:r>
              <a:rPr lang="en-US" sz="3000" b="1" dirty="0" err="1">
                <a:latin typeface="Arial" pitchFamily="34" charset="0"/>
                <a:cs typeface="Arial" pitchFamily="34" charset="0"/>
              </a:rPr>
              <a:t>Nhóm</a:t>
            </a:r>
            <a:r>
              <a:rPr lang="en-US" sz="3000" b="1" dirty="0">
                <a:latin typeface="Arial" pitchFamily="34" charset="0"/>
                <a:cs typeface="Arial" pitchFamily="34" charset="0"/>
              </a:rPr>
              <a:t> </a:t>
            </a:r>
            <a:r>
              <a:rPr lang="en-US" sz="3000" b="1" dirty="0" err="1">
                <a:latin typeface="Arial" pitchFamily="34" charset="0"/>
                <a:cs typeface="Arial" pitchFamily="34" charset="0"/>
              </a:rPr>
              <a:t>chia</a:t>
            </a:r>
            <a:r>
              <a:rPr lang="en-US" sz="3000" b="1" dirty="0">
                <a:latin typeface="Arial" pitchFamily="34" charset="0"/>
                <a:cs typeface="Arial" pitchFamily="34" charset="0"/>
              </a:rPr>
              <a:t> </a:t>
            </a:r>
            <a:r>
              <a:rPr lang="en-US" sz="3000" b="1" dirty="0" err="1">
                <a:latin typeface="Arial" pitchFamily="34" charset="0"/>
                <a:cs typeface="Arial" pitchFamily="34" charset="0"/>
              </a:rPr>
              <a:t>sẻ</a:t>
            </a:r>
            <a:r>
              <a:rPr lang="en-US" sz="3000" b="1" dirty="0">
                <a:latin typeface="Arial" pitchFamily="34" charset="0"/>
                <a:cs typeface="Arial" pitchFamily="34" charset="0"/>
              </a:rPr>
              <a:t> </a:t>
            </a:r>
            <a:r>
              <a:rPr lang="en-US" sz="3000" b="1" dirty="0" err="1">
                <a:latin typeface="Arial" pitchFamily="34" charset="0"/>
                <a:cs typeface="Arial" pitchFamily="34" charset="0"/>
              </a:rPr>
              <a:t>tài</a:t>
            </a:r>
            <a:r>
              <a:rPr lang="en-US" sz="3000" b="1" dirty="0">
                <a:latin typeface="Arial" pitchFamily="34" charset="0"/>
                <a:cs typeface="Arial" pitchFamily="34" charset="0"/>
              </a:rPr>
              <a:t> </a:t>
            </a:r>
            <a:r>
              <a:rPr lang="en-US" sz="3000" b="1" dirty="0" err="1">
                <a:latin typeface="Arial" pitchFamily="34" charset="0"/>
                <a:cs typeface="Arial" pitchFamily="34" charset="0"/>
              </a:rPr>
              <a:t>liệu</a:t>
            </a:r>
            <a:r>
              <a:rPr lang="en-US" sz="3000" b="1" dirty="0" smtClean="0">
                <a:latin typeface="Arial" pitchFamily="34" charset="0"/>
                <a:cs typeface="Arial" pitchFamily="34" charset="0"/>
              </a:rPr>
              <a:t>: </a:t>
            </a:r>
            <a:r>
              <a:rPr lang="en-US" sz="3000" b="1" dirty="0" smtClean="0">
                <a:latin typeface="Arial" pitchFamily="34" charset="0"/>
                <a:cs typeface="Arial" pitchFamily="34" charset="0"/>
                <a:hlinkClick r:id="rId3"/>
              </a:rPr>
              <a:t>https://www.facebook.com/groups/1448467355535530</a:t>
            </a:r>
            <a:endParaRPr lang="en-US" sz="3000" b="1" dirty="0" smtClean="0">
              <a:latin typeface="Arial" pitchFamily="34" charset="0"/>
              <a:cs typeface="Arial" pitchFamily="34" charset="0"/>
            </a:endParaRPr>
          </a:p>
          <a:p>
            <a:r>
              <a:rPr lang="en-US" sz="3000" b="1" i="1" dirty="0" smtClean="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Thầy</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cô</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có</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thể</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liên</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hệ</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khi</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cần</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được</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hỗ</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trợ</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soạn</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giáo</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án</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điện</a:t>
            </a:r>
            <a:r>
              <a:rPr lang="en-US" sz="3000" b="1" i="1" dirty="0">
                <a:solidFill>
                  <a:srgbClr val="FF0000"/>
                </a:solidFill>
                <a:latin typeface="Arial" pitchFamily="34" charset="0"/>
                <a:cs typeface="Arial" pitchFamily="34" charset="0"/>
              </a:rPr>
              <a:t> </a:t>
            </a:r>
            <a:r>
              <a:rPr lang="en-US" sz="3000" b="1" i="1" dirty="0" err="1">
                <a:solidFill>
                  <a:srgbClr val="FF0000"/>
                </a:solidFill>
                <a:latin typeface="Arial" pitchFamily="34" charset="0"/>
                <a:cs typeface="Arial" pitchFamily="34" charset="0"/>
              </a:rPr>
              <a:t>tử</a:t>
            </a:r>
            <a:r>
              <a:rPr lang="en-US" sz="3000" b="1" i="1" dirty="0">
                <a:solidFill>
                  <a:srgbClr val="FF0000"/>
                </a:solidFill>
                <a:latin typeface="Arial" pitchFamily="34" charset="0"/>
                <a:cs typeface="Arial" pitchFamily="34" charset="0"/>
              </a:rPr>
              <a:t>.</a:t>
            </a:r>
          </a:p>
        </p:txBody>
      </p:sp>
      <p:sp>
        <p:nvSpPr>
          <p:cNvPr id="4" name="TextBox 3"/>
          <p:cNvSpPr txBox="1"/>
          <p:nvPr/>
        </p:nvSpPr>
        <p:spPr>
          <a:xfrm>
            <a:off x="6172200" y="347662"/>
            <a:ext cx="8913942" cy="2908367"/>
          </a:xfrm>
          <a:prstGeom prst="rect">
            <a:avLst/>
          </a:prstGeom>
          <a:noFill/>
        </p:spPr>
        <p:txBody>
          <a:bodyPr wrap="square" lIns="137039" tIns="68520" rIns="137039" bIns="68520" rtlCol="0">
            <a:spAutoFit/>
          </a:bodyPr>
          <a:lstStyle/>
          <a:p>
            <a:r>
              <a:rPr lang="en-US" sz="3000" dirty="0" err="1">
                <a:solidFill>
                  <a:srgbClr val="0070C0"/>
                </a:solidFill>
                <a:latin typeface="Arial" pitchFamily="34" charset="0"/>
                <a:cs typeface="Arial" pitchFamily="34" charset="0"/>
              </a:rPr>
              <a:t>Người</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soạn</a:t>
            </a:r>
            <a:r>
              <a:rPr lang="en-US" sz="3000" dirty="0">
                <a:solidFill>
                  <a:srgbClr val="0070C0"/>
                </a:solidFill>
                <a:latin typeface="Arial" pitchFamily="34" charset="0"/>
                <a:cs typeface="Arial" pitchFamily="34" charset="0"/>
              </a:rPr>
              <a:t>	: </a:t>
            </a:r>
            <a:r>
              <a:rPr lang="en-US" sz="3000" dirty="0" err="1">
                <a:solidFill>
                  <a:srgbClr val="0070C0"/>
                </a:solidFill>
                <a:latin typeface="Arial" pitchFamily="34" charset="0"/>
                <a:cs typeface="Arial" pitchFamily="34" charset="0"/>
              </a:rPr>
              <a:t>Lê</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Thị</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Chinh</a:t>
            </a:r>
            <a:endParaRPr lang="en-US" sz="3000" dirty="0">
              <a:solidFill>
                <a:srgbClr val="0070C0"/>
              </a:solidFill>
              <a:latin typeface="Arial" pitchFamily="34" charset="0"/>
              <a:cs typeface="Arial" pitchFamily="34" charset="0"/>
            </a:endParaRPr>
          </a:p>
          <a:p>
            <a:r>
              <a:rPr lang="en-US" sz="3000" dirty="0" err="1">
                <a:solidFill>
                  <a:srgbClr val="0070C0"/>
                </a:solidFill>
                <a:latin typeface="Arial" pitchFamily="34" charset="0"/>
                <a:cs typeface="Arial" pitchFamily="34" charset="0"/>
              </a:rPr>
              <a:t>Năm</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sinh</a:t>
            </a:r>
            <a:r>
              <a:rPr lang="en-US" sz="3000" dirty="0">
                <a:solidFill>
                  <a:srgbClr val="0070C0"/>
                </a:solidFill>
                <a:latin typeface="Arial" pitchFamily="34" charset="0"/>
                <a:cs typeface="Arial" pitchFamily="34" charset="0"/>
              </a:rPr>
              <a:t>         </a:t>
            </a:r>
            <a:r>
              <a:rPr lang="en-US" sz="3000" dirty="0" smtClean="0">
                <a:solidFill>
                  <a:srgbClr val="0070C0"/>
                </a:solidFill>
                <a:latin typeface="Arial" pitchFamily="34" charset="0"/>
                <a:cs typeface="Arial" pitchFamily="34" charset="0"/>
              </a:rPr>
              <a:t>           </a:t>
            </a:r>
            <a:r>
              <a:rPr lang="en-US" sz="3000" dirty="0">
                <a:solidFill>
                  <a:srgbClr val="0070C0"/>
                </a:solidFill>
                <a:latin typeface="Arial" pitchFamily="34" charset="0"/>
                <a:cs typeface="Arial" pitchFamily="34" charset="0"/>
              </a:rPr>
              <a:t>: 1990</a:t>
            </a:r>
          </a:p>
          <a:p>
            <a:r>
              <a:rPr lang="en-US" sz="3000" dirty="0" err="1">
                <a:solidFill>
                  <a:srgbClr val="0070C0"/>
                </a:solidFill>
                <a:latin typeface="Arial" pitchFamily="34" charset="0"/>
                <a:cs typeface="Arial" pitchFamily="34" charset="0"/>
              </a:rPr>
              <a:t>Đơn</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vị</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công</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tác</a:t>
            </a:r>
            <a:r>
              <a:rPr lang="en-US" sz="3000" dirty="0">
                <a:solidFill>
                  <a:srgbClr val="0070C0"/>
                </a:solidFill>
                <a:latin typeface="Arial" pitchFamily="34" charset="0"/>
                <a:cs typeface="Arial" pitchFamily="34" charset="0"/>
              </a:rPr>
              <a:t>	: </a:t>
            </a:r>
            <a:r>
              <a:rPr lang="en-US" sz="3000" dirty="0" err="1">
                <a:solidFill>
                  <a:srgbClr val="0070C0"/>
                </a:solidFill>
                <a:latin typeface="Arial" pitchFamily="34" charset="0"/>
                <a:cs typeface="Arial" pitchFamily="34" charset="0"/>
              </a:rPr>
              <a:t>Trường</a:t>
            </a:r>
            <a:r>
              <a:rPr lang="en-US" sz="3000" dirty="0">
                <a:solidFill>
                  <a:srgbClr val="0070C0"/>
                </a:solidFill>
                <a:latin typeface="Arial" pitchFamily="34" charset="0"/>
                <a:cs typeface="Arial" pitchFamily="34" charset="0"/>
              </a:rPr>
              <a:t> THCS LÝ TỰ TRỌNG</a:t>
            </a:r>
          </a:p>
          <a:p>
            <a:r>
              <a:rPr lang="en-US" sz="3000" dirty="0">
                <a:solidFill>
                  <a:srgbClr val="0070C0"/>
                </a:solidFill>
                <a:latin typeface="Arial" pitchFamily="34" charset="0"/>
                <a:cs typeface="Arial" pitchFamily="34" charset="0"/>
              </a:rPr>
              <a:t>SĐT		: 0982276629</a:t>
            </a:r>
          </a:p>
          <a:p>
            <a:r>
              <a:rPr lang="en-US" sz="3000" dirty="0">
                <a:solidFill>
                  <a:srgbClr val="0070C0"/>
                </a:solidFill>
                <a:latin typeface="Arial" pitchFamily="34" charset="0"/>
                <a:cs typeface="Arial" pitchFamily="34" charset="0"/>
              </a:rPr>
              <a:t>Mail		: lethichinh09sdl@gmail.com</a:t>
            </a:r>
          </a:p>
        </p:txBody>
      </p:sp>
      <p:pic>
        <p:nvPicPr>
          <p:cNvPr id="1026" name="Picture 2" descr="Có thể là hình ảnh về Chinh Lê và đang cười">
            <a:extLst>
              <a:ext uri="{FF2B5EF4-FFF2-40B4-BE49-F238E27FC236}">
                <a16:creationId xmlns:a16="http://schemas.microsoft.com/office/drawing/2014/main" id="{B6F0CEC5-1133-43C2-AFAB-A10F331152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0"/>
            <a:ext cx="2746716" cy="366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DB166E-121C-4A2F-BD4D-CF667EF03B39}"/>
              </a:ext>
            </a:extLst>
          </p:cNvPr>
          <p:cNvSpPr txBox="1"/>
          <p:nvPr/>
        </p:nvSpPr>
        <p:spPr>
          <a:xfrm>
            <a:off x="1299383" y="4524438"/>
            <a:ext cx="15093450" cy="1246542"/>
          </a:xfrm>
          <a:prstGeom prst="rect">
            <a:avLst/>
          </a:prstGeom>
          <a:solidFill>
            <a:schemeClr val="accent2">
              <a:lumMod val="20000"/>
              <a:lumOff val="80000"/>
            </a:schemeClr>
          </a:solidFill>
        </p:spPr>
        <p:txBody>
          <a:bodyPr wrap="square" lIns="137206" tIns="68603" rIns="137206" bIns="68603" rtlCol="0">
            <a:spAutoFit/>
          </a:bodyPr>
          <a:lstStyle/>
          <a:p>
            <a:r>
              <a:rPr lang="en-US" b="1" dirty="0">
                <a:solidFill>
                  <a:srgbClr val="0070C0"/>
                </a:solidFill>
                <a:latin typeface="Arial" panose="020B0604020202020204" pitchFamily="34" charset="0"/>
                <a:cs typeface="Arial" panose="020B0604020202020204" pitchFamily="34" charset="0"/>
              </a:rPr>
              <a:t>TÀI LIỆU TỰ MÌNH BIÊN SOẠN CÓ ĐỦ BỘ POWERPOINT </a:t>
            </a:r>
            <a:r>
              <a:rPr lang="en-US" b="1" dirty="0" smtClean="0">
                <a:solidFill>
                  <a:srgbClr val="0070C0"/>
                </a:solidFill>
                <a:latin typeface="Arial" panose="020B0604020202020204" pitchFamily="34" charset="0"/>
                <a:cs typeface="Arial" panose="020B0604020202020204" pitchFamily="34" charset="0"/>
              </a:rPr>
              <a:t>6,7,8</a:t>
            </a:r>
            <a:endParaRPr lang="en-US" b="1" dirty="0">
              <a:solidFill>
                <a:srgbClr val="0070C0"/>
              </a:solidFill>
              <a:latin typeface="Arial" panose="020B0604020202020204" pitchFamily="34" charset="0"/>
              <a:cs typeface="Arial" panose="020B0604020202020204" pitchFamily="34" charset="0"/>
            </a:endParaRPr>
          </a:p>
          <a:p>
            <a:pPr algn="ctr"/>
            <a:r>
              <a:rPr lang="en-US" b="1" dirty="0" smtClean="0">
                <a:solidFill>
                  <a:srgbClr val="0070C0"/>
                </a:solidFill>
                <a:latin typeface="Arial" panose="020B0604020202020204" pitchFamily="34" charset="0"/>
                <a:cs typeface="Arial" panose="020B0604020202020204" pitchFamily="34" charset="0"/>
              </a:rPr>
              <a:t>THẦY </a:t>
            </a:r>
            <a:r>
              <a:rPr lang="en-US" b="1" dirty="0">
                <a:solidFill>
                  <a:srgbClr val="0070C0"/>
                </a:solidFill>
                <a:latin typeface="Arial" panose="020B0604020202020204" pitchFamily="34" charset="0"/>
                <a:cs typeface="Arial" panose="020B0604020202020204" pitchFamily="34" charset="0"/>
              </a:rPr>
              <a:t>CÔ CẦN IB NHẬN BÀI THAM KHẢO NHÉ</a:t>
            </a:r>
            <a:r>
              <a:rPr lang="en-US" b="1">
                <a:solidFill>
                  <a:srgbClr val="0070C0"/>
                </a:solidFill>
                <a:latin typeface="Arial" panose="020B0604020202020204" pitchFamily="34" charset="0"/>
                <a:cs typeface="Arial" panose="020B0604020202020204" pitchFamily="34" charset="0"/>
              </a:rPr>
              <a:t>! </a:t>
            </a: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5454503" y="380850"/>
            <a:ext cx="12832080" cy="2123658"/>
          </a:xfrm>
          <a:prstGeom prst="rect">
            <a:avLst/>
          </a:prstGeom>
          <a:noFill/>
        </p:spPr>
        <p:txBody>
          <a:bodyPr wrap="square" rtlCol="0">
            <a:spAutoFit/>
          </a:bodyPr>
          <a:lstStyle/>
          <a:p>
            <a:pPr algn="ctr"/>
            <a:r>
              <a:rPr lang="en-US" sz="6600" b="1">
                <a:solidFill>
                  <a:srgbClr val="00B050"/>
                </a:solidFill>
                <a:latin typeface="Arial" panose="020B0604020202020204" pitchFamily="34" charset="0"/>
                <a:cs typeface="Arial" panose="020B0604020202020204" pitchFamily="34" charset="0"/>
              </a:rPr>
              <a:t>XÁC ĐỊNH PHƯƠNG HƯỚNG </a:t>
            </a:r>
          </a:p>
          <a:p>
            <a:pPr algn="ctr"/>
            <a:r>
              <a:rPr lang="en-US" sz="66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5317343" cy="214096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731520" y="380850"/>
            <a:ext cx="48310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9</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Xác định phương hướng dựa vào quan sát tự nhiên</a:t>
            </a:r>
            <a:endParaRPr lang="en-US" sz="6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3" cstate="print"/>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24650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2440</TotalTime>
  <Words>875</Words>
  <Application>Microsoft Office PowerPoint</Application>
  <PresentationFormat>Custom</PresentationFormat>
  <Paragraphs>125</Paragraphs>
  <Slides>25</Slides>
  <Notes>11</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vt:lpstr>
      <vt:lpstr>Calibri</vt:lpstr>
      <vt:lpstr>Calibri Light</vt:lpstr>
      <vt:lpstr>Kids</vt:lpstr>
      <vt:lpstr>Open Sans</vt:lpstr>
      <vt:lpstr>Tahoma</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Admin</cp:lastModifiedBy>
  <cp:revision>266</cp:revision>
  <dcterms:created xsi:type="dcterms:W3CDTF">2020-04-19T13:18:56Z</dcterms:created>
  <dcterms:modified xsi:type="dcterms:W3CDTF">2026-01-11T15:36:13Z</dcterms:modified>
</cp:coreProperties>
</file>