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2" r:id="rId4"/>
    <p:sldId id="259" r:id="rId5"/>
    <p:sldId id="260" r:id="rId6"/>
    <p:sldId id="258" r:id="rId7"/>
    <p:sldId id="261" r:id="rId8"/>
    <p:sldId id="262" r:id="rId9"/>
    <p:sldId id="264" r:id="rId10"/>
    <p:sldId id="263" r:id="rId11"/>
    <p:sldId id="265" r:id="rId12"/>
    <p:sldId id="270" r:id="rId13"/>
    <p:sldId id="266" r:id="rId14"/>
    <p:sldId id="267" r:id="rId15"/>
    <p:sldId id="268" r:id="rId16"/>
    <p:sldId id="269" r:id="rId17"/>
    <p:sldId id="271" r:id="rId18"/>
    <p:sldId id="272" r:id="rId19"/>
    <p:sldId id="273" r:id="rId20"/>
    <p:sldId id="275" r:id="rId21"/>
    <p:sldId id="274" r:id="rId22"/>
    <p:sldId id="281" r:id="rId23"/>
    <p:sldId id="282" r:id="rId24"/>
    <p:sldId id="283" r:id="rId25"/>
    <p:sldId id="289" r:id="rId26"/>
    <p:sldId id="290" r:id="rId27"/>
    <p:sldId id="286" r:id="rId28"/>
    <p:sldId id="285" r:id="rId29"/>
    <p:sldId id="287" r:id="rId30"/>
    <p:sldId id="284" r:id="rId31"/>
    <p:sldId id="276" r:id="rId32"/>
    <p:sldId id="277" r:id="rId33"/>
    <p:sldId id="278" r:id="rId34"/>
    <p:sldId id="280" r:id="rId35"/>
    <p:sldId id="279" r:id="rId36"/>
    <p:sldId id="291" r:id="rId3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03/10/2021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5</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03/10/2021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03/10/2021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03/10/2021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03/10/2021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03/10/2021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03/10/2021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AEEB608B-00D2-48FC-A5A4-0B31C101A24A}"/>
              </a:ext>
            </a:extLst>
          </p:cNvPr>
          <p:cNvSpPr txBox="1"/>
          <p:nvPr/>
        </p:nvSpPr>
        <p:spPr>
          <a:xfrm>
            <a:off x="755576" y="1785600"/>
            <a:ext cx="6855338"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2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xmlns=""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xmlns=""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xmlns=""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xmlns=""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xmlns=""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xmlns=""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xmlns=""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xmlns=""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xmlns=""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xmlns=""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xmlns=""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xmlns=""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xmlns=""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xmlns=""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xmlns=""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xmlns=""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xmlns=""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xmlns=""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xmlns=""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xmlns=""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xmlns=""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xmlns=""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xmlns=""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xmlns=""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xmlns=""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xmlns=""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xmlns=""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xmlns=""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xmlns=""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5"/>
          <p:cNvGrpSpPr>
            <a:grpSpLocks/>
          </p:cNvGrpSpPr>
          <p:nvPr/>
        </p:nvGrpSpPr>
        <p:grpSpPr bwMode="auto">
          <a:xfrm>
            <a:off x="-1044624" y="-445038"/>
            <a:ext cx="10188624" cy="5596086"/>
            <a:chOff x="0" y="0"/>
            <a:chExt cx="5760" cy="4320"/>
          </a:xfrm>
        </p:grpSpPr>
        <p:pic>
          <p:nvPicPr>
            <p:cNvPr id="5131" name="Picture 13" descr="N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AutoShape 14"/>
            <p:cNvSpPr>
              <a:spLocks noChangeArrowheads="1"/>
            </p:cNvSpPr>
            <p:nvPr/>
          </p:nvSpPr>
          <p:spPr bwMode="auto">
            <a:xfrm>
              <a:off x="0" y="0"/>
              <a:ext cx="5760" cy="4008"/>
            </a:xfrm>
            <a:prstGeom prst="roundRect">
              <a:avLst>
                <a:gd name="adj" fmla="val 413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51" name="Text Box 19"/>
          <p:cNvSpPr txBox="1">
            <a:spLocks noChangeArrowheads="1"/>
          </p:cNvSpPr>
          <p:nvPr/>
        </p:nvSpPr>
        <p:spPr bwMode="auto">
          <a:xfrm>
            <a:off x="755576" y="-173797"/>
            <a:ext cx="77048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smtClean="0">
                <a:ln>
                  <a:noFill/>
                </a:ln>
                <a:solidFill>
                  <a:srgbClr val="006600"/>
                </a:solidFill>
                <a:effectLst/>
                <a:uLnTx/>
                <a:uFillTx/>
                <a:latin typeface="Times New Roman" pitchFamily="18" charset="0"/>
                <a:ea typeface="+mn-ea"/>
                <a:cs typeface="+mn-cs"/>
              </a:rPr>
              <a:t>Mục</a:t>
            </a:r>
            <a:r>
              <a:rPr kumimoji="0" lang="en-US" sz="3600" b="1" i="0" u="none" strike="noStrike" kern="1200" cap="none" spc="0" normalizeH="0" noProof="0" dirty="0" smtClean="0">
                <a:ln>
                  <a:noFill/>
                </a:ln>
                <a:solidFill>
                  <a:srgbClr val="006600"/>
                </a:solidFill>
                <a:effectLst/>
                <a:uLnTx/>
                <a:uFillTx/>
                <a:latin typeface="Times New Roman" pitchFamily="18" charset="0"/>
                <a:ea typeface="+mn-ea"/>
                <a:cs typeface="+mn-cs"/>
              </a:rPr>
              <a:t> </a:t>
            </a:r>
            <a:r>
              <a:rPr kumimoji="0" lang="en-US" sz="3600" b="1" i="0" u="none" strike="noStrike" kern="1200" cap="none" spc="0" normalizeH="0" noProof="0" dirty="0" err="1" smtClean="0">
                <a:ln>
                  <a:noFill/>
                </a:ln>
                <a:solidFill>
                  <a:srgbClr val="006600"/>
                </a:solidFill>
                <a:effectLst/>
                <a:uLnTx/>
                <a:uFillTx/>
                <a:latin typeface="Times New Roman" pitchFamily="18" charset="0"/>
                <a:ea typeface="+mn-ea"/>
                <a:cs typeface="+mn-cs"/>
              </a:rPr>
              <a:t>tiêu</a:t>
            </a:r>
            <a:r>
              <a:rPr kumimoji="0" lang="en-US" sz="3600" b="1" i="0" u="none" strike="noStrike" kern="1200" cap="none" spc="0" normalizeH="0" noProof="0" dirty="0" smtClean="0">
                <a:ln>
                  <a:noFill/>
                </a:ln>
                <a:solidFill>
                  <a:srgbClr val="006600"/>
                </a:solidFill>
                <a:effectLst/>
                <a:uLnTx/>
                <a:uFillTx/>
                <a:latin typeface="Times New Roman" pitchFamily="18" charset="0"/>
                <a:ea typeface="+mn-ea"/>
                <a:cs typeface="+mn-cs"/>
              </a:rPr>
              <a:t> </a:t>
            </a:r>
            <a:r>
              <a:rPr kumimoji="0" lang="en-US" sz="3600" b="1" i="0" u="none" strike="noStrike" kern="1200" cap="none" spc="0" normalizeH="0" noProof="0" dirty="0" err="1" smtClean="0">
                <a:ln>
                  <a:noFill/>
                </a:ln>
                <a:solidFill>
                  <a:srgbClr val="006600"/>
                </a:solidFill>
                <a:effectLst/>
                <a:uLnTx/>
                <a:uFillTx/>
                <a:latin typeface="Times New Roman" pitchFamily="18" charset="0"/>
                <a:ea typeface="+mn-ea"/>
                <a:cs typeface="+mn-cs"/>
              </a:rPr>
              <a:t>bài</a:t>
            </a:r>
            <a:r>
              <a:rPr kumimoji="0" lang="en-US" sz="3600" b="1" i="0" u="none" strike="noStrike" kern="1200" cap="none" spc="0" normalizeH="0" noProof="0" dirty="0" smtClean="0">
                <a:ln>
                  <a:noFill/>
                </a:ln>
                <a:solidFill>
                  <a:srgbClr val="006600"/>
                </a:solidFill>
                <a:effectLst/>
                <a:uLnTx/>
                <a:uFillTx/>
                <a:latin typeface="Times New Roman" pitchFamily="18" charset="0"/>
                <a:ea typeface="+mn-ea"/>
                <a:cs typeface="+mn-cs"/>
              </a:rPr>
              <a:t> </a:t>
            </a:r>
            <a:r>
              <a:rPr kumimoji="0" lang="en-US" sz="3600" b="1" i="0" u="none" strike="noStrike" kern="1200" cap="none" spc="0" normalizeH="0" noProof="0" dirty="0" err="1" smtClean="0">
                <a:ln>
                  <a:noFill/>
                </a:ln>
                <a:solidFill>
                  <a:srgbClr val="006600"/>
                </a:solidFill>
                <a:effectLst/>
                <a:uLnTx/>
                <a:uFillTx/>
                <a:latin typeface="Times New Roman" pitchFamily="18" charset="0"/>
                <a:ea typeface="+mn-ea"/>
                <a:cs typeface="+mn-cs"/>
              </a:rPr>
              <a:t>học</a:t>
            </a:r>
            <a:endParaRPr kumimoji="0" lang="en-US" sz="3600" b="1" i="0" u="none" strike="noStrike" kern="1200" cap="none" spc="0" normalizeH="0" baseline="0" noProof="0" dirty="0">
              <a:ln>
                <a:noFill/>
              </a:ln>
              <a:solidFill>
                <a:srgbClr val="006600"/>
              </a:solidFill>
              <a:effectLst/>
              <a:uLnTx/>
              <a:uFillTx/>
              <a:latin typeface="Times New Roman" pitchFamily="18" charset="0"/>
              <a:ea typeface="+mn-ea"/>
              <a:cs typeface="+mn-cs"/>
            </a:endParaRPr>
          </a:p>
        </p:txBody>
      </p:sp>
      <p:sp>
        <p:nvSpPr>
          <p:cNvPr id="12" name="Rectangle 11"/>
          <p:cNvSpPr/>
          <p:nvPr/>
        </p:nvSpPr>
        <p:spPr>
          <a:xfrm>
            <a:off x="2100791" y="2532169"/>
            <a:ext cx="601450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3" name="TextBox 13"/>
          <p:cNvSpPr txBox="1">
            <a:spLocks noChangeArrowheads="1"/>
          </p:cNvSpPr>
          <p:nvPr/>
        </p:nvSpPr>
        <p:spPr bwMode="auto">
          <a:xfrm>
            <a:off x="0" y="472534"/>
            <a:ext cx="8964488" cy="5165710"/>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0" algn="just">
              <a:lnSpc>
                <a:spcPct val="107000"/>
              </a:lnSpc>
              <a:spcBef>
                <a:spcPts val="600"/>
              </a:spcBef>
              <a:defRPr/>
            </a:pPr>
            <a:r>
              <a:rPr lang="en-US" dirty="0" smtClean="0">
                <a:solidFill>
                  <a:srgbClr val="FF0000"/>
                </a:solidFill>
                <a:ea typeface="Times New Roman" panose="02020603050405020304" pitchFamily="18" charset="0"/>
                <a:cs typeface="Times New Roman" panose="02020603050405020304" pitchFamily="18" charset="0"/>
              </a:rPr>
              <a:t>1. </a:t>
            </a:r>
            <a:r>
              <a:rPr lang="en-US" dirty="0" err="1" smtClean="0">
                <a:solidFill>
                  <a:srgbClr val="FF0000"/>
                </a:solidFill>
                <a:ea typeface="Times New Roman" panose="02020603050405020304" pitchFamily="18" charset="0"/>
                <a:cs typeface="Times New Roman" panose="02020603050405020304" pitchFamily="18" charset="0"/>
              </a:rPr>
              <a:t>Kiến</a:t>
            </a:r>
            <a:r>
              <a:rPr lang="en-US" dirty="0" smtClean="0">
                <a:solidFill>
                  <a:srgbClr val="FF0000"/>
                </a:solidFill>
                <a:ea typeface="Times New Roman" panose="02020603050405020304" pitchFamily="18" charset="0"/>
                <a:cs typeface="Times New Roman" panose="02020603050405020304" pitchFamily="18" charset="0"/>
              </a:rPr>
              <a:t> </a:t>
            </a:r>
            <a:r>
              <a:rPr lang="en-US" dirty="0" err="1" smtClean="0">
                <a:solidFill>
                  <a:srgbClr val="FF0000"/>
                </a:solidFill>
                <a:ea typeface="Times New Roman" panose="02020603050405020304" pitchFamily="18" charset="0"/>
                <a:cs typeface="Times New Roman" panose="02020603050405020304" pitchFamily="18" charset="0"/>
              </a:rPr>
              <a:t>thức</a:t>
            </a:r>
            <a:endParaRPr lang="en-US" dirty="0" smtClean="0">
              <a:solidFill>
                <a:srgbClr val="FF0000"/>
              </a:solidFill>
              <a:ea typeface="Times New Roman" panose="02020603050405020304" pitchFamily="18" charset="0"/>
              <a:cs typeface="Times New Roman" panose="02020603050405020304" pitchFamily="18" charset="0"/>
            </a:endParaRPr>
          </a:p>
          <a:p>
            <a:r>
              <a:rPr lang="en-US" dirty="0" smtClean="0">
                <a:cs typeface="Times New Roman" panose="02020603050405020304" pitchFamily="18" charset="0"/>
              </a:rPr>
              <a:t>- </a:t>
            </a:r>
            <a:r>
              <a:rPr lang="en-US" dirty="0" err="1" smtClean="0">
                <a:cs typeface="Times New Roman" panose="02020603050405020304" pitchFamily="18" charset="0"/>
              </a:rPr>
              <a:t>Xác</a:t>
            </a:r>
            <a:r>
              <a:rPr lang="en-US" dirty="0" smtClean="0">
                <a:cs typeface="Times New Roman" panose="02020603050405020304" pitchFamily="18" charset="0"/>
              </a:rPr>
              <a:t> </a:t>
            </a:r>
            <a:r>
              <a:rPr lang="en-US" dirty="0" err="1" smtClean="0">
                <a:cs typeface="Times New Roman" panose="02020603050405020304" pitchFamily="18" charset="0"/>
              </a:rPr>
              <a:t>định</a:t>
            </a:r>
            <a:r>
              <a:rPr lang="en-US" dirty="0" smtClean="0">
                <a:cs typeface="Times New Roman" panose="02020603050405020304" pitchFamily="18" charset="0"/>
              </a:rPr>
              <a:t> </a:t>
            </a:r>
            <a:r>
              <a:rPr lang="en-US" dirty="0" err="1" smtClean="0">
                <a:cs typeface="Times New Roman" panose="02020603050405020304" pitchFamily="18" charset="0"/>
              </a:rPr>
              <a:t>được</a:t>
            </a:r>
            <a:r>
              <a:rPr lang="en-US" dirty="0" smtClean="0">
                <a:cs typeface="Times New Roman" panose="02020603050405020304" pitchFamily="18" charset="0"/>
              </a:rPr>
              <a:t> </a:t>
            </a:r>
            <a:r>
              <a:rPr lang="en-US" dirty="0" err="1" smtClean="0">
                <a:cs typeface="Times New Roman" panose="02020603050405020304" pitchFamily="18" charset="0"/>
              </a:rPr>
              <a:t>vị</a:t>
            </a:r>
            <a:r>
              <a:rPr lang="en-US" dirty="0" smtClean="0">
                <a:cs typeface="Times New Roman" panose="02020603050405020304" pitchFamily="18" charset="0"/>
              </a:rPr>
              <a:t> </a:t>
            </a:r>
            <a:r>
              <a:rPr lang="en-US" dirty="0" err="1" smtClean="0">
                <a:cs typeface="Times New Roman" panose="02020603050405020304" pitchFamily="18" charset="0"/>
              </a:rPr>
              <a:t>trí</a:t>
            </a:r>
            <a:r>
              <a:rPr lang="en-US" dirty="0" smtClean="0">
                <a:cs typeface="Times New Roman" panose="02020603050405020304" pitchFamily="18" charset="0"/>
              </a:rPr>
              <a:t> </a:t>
            </a:r>
            <a:r>
              <a:rPr lang="en-US" dirty="0" err="1" smtClean="0">
                <a:cs typeface="Times New Roman" panose="02020603050405020304" pitchFamily="18" charset="0"/>
              </a:rPr>
              <a:t>của</a:t>
            </a:r>
            <a:r>
              <a:rPr lang="en-US" dirty="0" smtClean="0">
                <a:cs typeface="Times New Roman" panose="02020603050405020304" pitchFamily="18" charset="0"/>
              </a:rPr>
              <a:t> </a:t>
            </a:r>
            <a:r>
              <a:rPr lang="en-US" dirty="0" err="1" smtClean="0">
                <a:cs typeface="Times New Roman" panose="02020603050405020304" pitchFamily="18" charset="0"/>
              </a:rPr>
              <a:t>Trái</a:t>
            </a:r>
            <a:r>
              <a:rPr lang="en-US" dirty="0" smtClean="0">
                <a:cs typeface="Times New Roman" panose="02020603050405020304" pitchFamily="18" charset="0"/>
              </a:rPr>
              <a:t> </a:t>
            </a:r>
            <a:r>
              <a:rPr lang="en-US" dirty="0" err="1" smtClean="0">
                <a:cs typeface="Times New Roman" panose="02020603050405020304" pitchFamily="18" charset="0"/>
              </a:rPr>
              <a:t>Đất</a:t>
            </a:r>
            <a:r>
              <a:rPr lang="en-US" dirty="0" smtClean="0">
                <a:cs typeface="Times New Roman" panose="02020603050405020304" pitchFamily="18" charset="0"/>
              </a:rPr>
              <a:t> </a:t>
            </a:r>
            <a:r>
              <a:rPr lang="en-US" dirty="0" err="1" smtClean="0">
                <a:cs typeface="Times New Roman" panose="02020603050405020304" pitchFamily="18" charset="0"/>
              </a:rPr>
              <a:t>trong</a:t>
            </a:r>
            <a:r>
              <a:rPr lang="en-US" dirty="0" smtClean="0">
                <a:cs typeface="Times New Roman" panose="02020603050405020304" pitchFamily="18" charset="0"/>
              </a:rPr>
              <a:t> </a:t>
            </a:r>
            <a:r>
              <a:rPr lang="en-US" dirty="0" err="1" smtClean="0">
                <a:cs typeface="Times New Roman" panose="02020603050405020304" pitchFamily="18" charset="0"/>
              </a:rPr>
              <a:t>hệ</a:t>
            </a:r>
            <a:r>
              <a:rPr lang="en-US" dirty="0" smtClean="0">
                <a:cs typeface="Times New Roman" panose="02020603050405020304" pitchFamily="18" charset="0"/>
              </a:rPr>
              <a:t> </a:t>
            </a:r>
            <a:r>
              <a:rPr lang="en-US" dirty="0" err="1" smtClean="0">
                <a:cs typeface="Times New Roman" panose="02020603050405020304" pitchFamily="18" charset="0"/>
              </a:rPr>
              <a:t>Mặt</a:t>
            </a:r>
            <a:r>
              <a:rPr lang="en-US" dirty="0" smtClean="0">
                <a:cs typeface="Times New Roman" panose="02020603050405020304" pitchFamily="18" charset="0"/>
              </a:rPr>
              <a:t> </a:t>
            </a:r>
            <a:r>
              <a:rPr lang="en-US" dirty="0" err="1" smtClean="0">
                <a:cs typeface="Times New Roman" panose="02020603050405020304" pitchFamily="18" charset="0"/>
              </a:rPr>
              <a:t>Trời</a:t>
            </a:r>
            <a:r>
              <a:rPr lang="en-US" dirty="0" smtClean="0">
                <a:cs typeface="Times New Roman" panose="02020603050405020304" pitchFamily="18" charset="0"/>
              </a:rPr>
              <a:t>. </a:t>
            </a:r>
          </a:p>
          <a:p>
            <a:pPr marL="342900" indent="-342900">
              <a:buFontTx/>
              <a:buChar char="-"/>
            </a:pPr>
            <a:r>
              <a:rPr lang="en-US" dirty="0" err="1" smtClean="0">
                <a:cs typeface="Times New Roman" panose="02020603050405020304" pitchFamily="18" charset="0"/>
              </a:rPr>
              <a:t>Mô</a:t>
            </a:r>
            <a:r>
              <a:rPr lang="en-US" dirty="0" smtClean="0">
                <a:cs typeface="Times New Roman" panose="02020603050405020304" pitchFamily="18" charset="0"/>
              </a:rPr>
              <a:t> </a:t>
            </a:r>
            <a:r>
              <a:rPr lang="en-US" dirty="0" err="1" smtClean="0">
                <a:cs typeface="Times New Roman" panose="02020603050405020304" pitchFamily="18" charset="0"/>
              </a:rPr>
              <a:t>tả</a:t>
            </a:r>
            <a:r>
              <a:rPr lang="en-US" dirty="0" smtClean="0">
                <a:cs typeface="Times New Roman" panose="02020603050405020304" pitchFamily="18" charset="0"/>
              </a:rPr>
              <a:t> </a:t>
            </a:r>
            <a:r>
              <a:rPr lang="en-US" dirty="0" err="1" smtClean="0">
                <a:cs typeface="Times New Roman" panose="02020603050405020304" pitchFamily="18" charset="0"/>
              </a:rPr>
              <a:t>được</a:t>
            </a:r>
            <a:r>
              <a:rPr lang="en-US" dirty="0" smtClean="0">
                <a:cs typeface="Times New Roman" panose="02020603050405020304" pitchFamily="18" charset="0"/>
              </a:rPr>
              <a:t> </a:t>
            </a:r>
            <a:r>
              <a:rPr lang="en-US" dirty="0" err="1" smtClean="0">
                <a:cs typeface="Times New Roman" panose="02020603050405020304" pitchFamily="18" charset="0"/>
              </a:rPr>
              <a:t>hình</a:t>
            </a:r>
            <a:r>
              <a:rPr lang="en-US" dirty="0" smtClean="0">
                <a:cs typeface="Times New Roman" panose="02020603050405020304" pitchFamily="18" charset="0"/>
              </a:rPr>
              <a:t> </a:t>
            </a:r>
            <a:r>
              <a:rPr lang="en-US" dirty="0" err="1" smtClean="0">
                <a:cs typeface="Times New Roman" panose="02020603050405020304" pitchFamily="18" charset="0"/>
              </a:rPr>
              <a:t>dạng</a:t>
            </a:r>
            <a:r>
              <a:rPr lang="en-US" dirty="0" smtClean="0">
                <a:cs typeface="Times New Roman" panose="02020603050405020304" pitchFamily="18" charset="0"/>
              </a:rPr>
              <a:t>, </a:t>
            </a:r>
            <a:r>
              <a:rPr lang="en-US" dirty="0" err="1" smtClean="0">
                <a:cs typeface="Times New Roman" panose="02020603050405020304" pitchFamily="18" charset="0"/>
              </a:rPr>
              <a:t>kích</a:t>
            </a:r>
            <a:r>
              <a:rPr lang="en-US" dirty="0" smtClean="0">
                <a:cs typeface="Times New Roman" panose="02020603050405020304" pitchFamily="18" charset="0"/>
              </a:rPr>
              <a:t> </a:t>
            </a:r>
            <a:r>
              <a:rPr lang="en-US" dirty="0" err="1" smtClean="0">
                <a:cs typeface="Times New Roman" panose="02020603050405020304" pitchFamily="18" charset="0"/>
              </a:rPr>
              <a:t>thước</a:t>
            </a:r>
            <a:r>
              <a:rPr lang="en-US" dirty="0" smtClean="0">
                <a:cs typeface="Times New Roman" panose="02020603050405020304" pitchFamily="18" charset="0"/>
              </a:rPr>
              <a:t> </a:t>
            </a:r>
            <a:r>
              <a:rPr lang="en-US" dirty="0" err="1" smtClean="0">
                <a:cs typeface="Times New Roman" panose="02020603050405020304" pitchFamily="18" charset="0"/>
              </a:rPr>
              <a:t>của</a:t>
            </a:r>
            <a:r>
              <a:rPr lang="en-US" dirty="0" smtClean="0">
                <a:cs typeface="Times New Roman" panose="02020603050405020304" pitchFamily="18" charset="0"/>
              </a:rPr>
              <a:t> </a:t>
            </a:r>
            <a:r>
              <a:rPr lang="en-US" dirty="0" err="1" smtClean="0">
                <a:cs typeface="Times New Roman" panose="02020603050405020304" pitchFamily="18" charset="0"/>
              </a:rPr>
              <a:t>Trái</a:t>
            </a:r>
            <a:r>
              <a:rPr lang="en-US" dirty="0" smtClean="0">
                <a:cs typeface="Times New Roman" panose="02020603050405020304" pitchFamily="18" charset="0"/>
              </a:rPr>
              <a:t> </a:t>
            </a:r>
            <a:r>
              <a:rPr lang="en-US" dirty="0" err="1" smtClean="0">
                <a:cs typeface="Times New Roman" panose="02020603050405020304" pitchFamily="18" charset="0"/>
              </a:rPr>
              <a:t>Đất</a:t>
            </a:r>
            <a:r>
              <a:rPr lang="en-US" dirty="0" smtClean="0">
                <a:cs typeface="Times New Roman" panose="02020603050405020304" pitchFamily="18" charset="0"/>
              </a:rPr>
              <a:t>. </a:t>
            </a:r>
          </a:p>
          <a:p>
            <a:pPr lvl="0">
              <a:defRPr/>
            </a:pPr>
            <a:r>
              <a:rPr lang="en-US" dirty="0" smtClean="0">
                <a:solidFill>
                  <a:srgbClr val="FF0000"/>
                </a:solidFill>
                <a:cs typeface="Times New Roman" panose="02020603050405020304" pitchFamily="18" charset="0"/>
              </a:rPr>
              <a:t>2. </a:t>
            </a:r>
            <a:r>
              <a:rPr lang="en-US" dirty="0" err="1" smtClean="0">
                <a:solidFill>
                  <a:srgbClr val="FF0000"/>
                </a:solidFill>
                <a:cs typeface="Times New Roman" panose="02020603050405020304" pitchFamily="18" charset="0"/>
              </a:rPr>
              <a:t>Năng</a:t>
            </a:r>
            <a:r>
              <a:rPr lang="en-US" dirty="0" smtClean="0">
                <a:solidFill>
                  <a:srgbClr val="FF0000"/>
                </a:solidFill>
                <a:cs typeface="Times New Roman" panose="02020603050405020304" pitchFamily="18" charset="0"/>
              </a:rPr>
              <a:t> </a:t>
            </a:r>
            <a:r>
              <a:rPr lang="en-US" dirty="0" err="1" smtClean="0">
                <a:solidFill>
                  <a:srgbClr val="FF0000"/>
                </a:solidFill>
                <a:cs typeface="Times New Roman" panose="02020603050405020304" pitchFamily="18" charset="0"/>
              </a:rPr>
              <a:t>lực</a:t>
            </a:r>
            <a:r>
              <a:rPr lang="en-US" dirty="0" smtClean="0">
                <a:solidFill>
                  <a:srgbClr val="FF0000"/>
                </a:solidFill>
                <a:cs typeface="Times New Roman" panose="02020603050405020304" pitchFamily="18" charset="0"/>
              </a:rPr>
              <a:t>:</a:t>
            </a:r>
          </a:p>
          <a:p>
            <a:pPr algn="just">
              <a:spcBef>
                <a:spcPts val="600"/>
              </a:spcBef>
              <a:spcAft>
                <a:spcPts val="600"/>
              </a:spcAft>
            </a:pPr>
            <a:r>
              <a:rPr lang="en-US" b="0" dirty="0" smtClean="0">
                <a:solidFill>
                  <a:srgbClr val="0000CC"/>
                </a:solidFill>
                <a:cs typeface="Times New Roman" panose="02020603050405020304" pitchFamily="18" charset="0"/>
              </a:rPr>
              <a:t> </a:t>
            </a:r>
            <a:r>
              <a:rPr lang="en-US" dirty="0" smtClean="0">
                <a:ea typeface="Times New Roman" panose="02020603050405020304" pitchFamily="18" charset="0"/>
                <a:cs typeface="Times New Roman" panose="02020603050405020304" pitchFamily="18" charset="0"/>
              </a:rPr>
              <a:t>- </a:t>
            </a:r>
            <a:r>
              <a:rPr lang="en-US" dirty="0" err="1" smtClean="0">
                <a:ea typeface="Times New Roman" panose="02020603050405020304" pitchFamily="18" charset="0"/>
                <a:cs typeface="Times New Roman" panose="02020603050405020304" pitchFamily="18" charset="0"/>
              </a:rPr>
              <a:t>Năng</a:t>
            </a:r>
            <a:r>
              <a:rPr lang="en-US" dirty="0" smtClean="0">
                <a:ea typeface="Times New Roman" panose="02020603050405020304" pitchFamily="18" charset="0"/>
                <a:cs typeface="Times New Roman" panose="02020603050405020304" pitchFamily="18" charset="0"/>
              </a:rPr>
              <a:t> </a:t>
            </a:r>
            <a:r>
              <a:rPr lang="en-US" dirty="0" err="1" smtClean="0">
                <a:ea typeface="Times New Roman" panose="02020603050405020304" pitchFamily="18" charset="0"/>
                <a:cs typeface="Times New Roman" panose="02020603050405020304" pitchFamily="18" charset="0"/>
              </a:rPr>
              <a:t>lực</a:t>
            </a:r>
            <a:r>
              <a:rPr lang="en-US" dirty="0" smtClean="0">
                <a:ea typeface="Times New Roman" panose="02020603050405020304" pitchFamily="18" charset="0"/>
                <a:cs typeface="Times New Roman" panose="02020603050405020304" pitchFamily="18" charset="0"/>
              </a:rPr>
              <a:t> </a:t>
            </a:r>
            <a:r>
              <a:rPr lang="en-US" dirty="0" err="1" smtClean="0">
                <a:ea typeface="Times New Roman" panose="02020603050405020304" pitchFamily="18" charset="0"/>
                <a:cs typeface="Times New Roman" panose="02020603050405020304" pitchFamily="18" charset="0"/>
              </a:rPr>
              <a:t>tìm</a:t>
            </a:r>
            <a:r>
              <a:rPr lang="en-US" dirty="0" smtClean="0">
                <a:ea typeface="Times New Roman" panose="02020603050405020304" pitchFamily="18" charset="0"/>
                <a:cs typeface="Times New Roman" panose="02020603050405020304" pitchFamily="18" charset="0"/>
              </a:rPr>
              <a:t> </a:t>
            </a:r>
            <a:r>
              <a:rPr lang="en-US" dirty="0" err="1" smtClean="0">
                <a:ea typeface="Times New Roman" panose="02020603050405020304" pitchFamily="18" charset="0"/>
                <a:cs typeface="Times New Roman" panose="02020603050405020304" pitchFamily="18" charset="0"/>
              </a:rPr>
              <a:t>hiểu</a:t>
            </a:r>
            <a:r>
              <a:rPr lang="en-US" dirty="0" smtClean="0">
                <a:ea typeface="Times New Roman" panose="02020603050405020304" pitchFamily="18" charset="0"/>
                <a:cs typeface="Times New Roman" panose="02020603050405020304" pitchFamily="18" charset="0"/>
              </a:rPr>
              <a:t> </a:t>
            </a:r>
            <a:r>
              <a:rPr lang="en-US" dirty="0" err="1" smtClean="0">
                <a:ea typeface="Times New Roman" panose="02020603050405020304" pitchFamily="18" charset="0"/>
                <a:cs typeface="Times New Roman" panose="02020603050405020304" pitchFamily="18" charset="0"/>
              </a:rPr>
              <a:t>địa</a:t>
            </a:r>
            <a:r>
              <a:rPr lang="en-US" dirty="0" smtClean="0">
                <a:ea typeface="Times New Roman" panose="02020603050405020304" pitchFamily="18" charset="0"/>
                <a:cs typeface="Times New Roman" panose="02020603050405020304" pitchFamily="18" charset="0"/>
              </a:rPr>
              <a:t> </a:t>
            </a:r>
            <a:r>
              <a:rPr lang="en-US" dirty="0" err="1" smtClean="0">
                <a:ea typeface="Times New Roman" panose="02020603050405020304" pitchFamily="18" charset="0"/>
                <a:cs typeface="Times New Roman" panose="02020603050405020304" pitchFamily="18" charset="0"/>
              </a:rPr>
              <a:t>lý</a:t>
            </a:r>
            <a:endParaRPr lang="en-US" dirty="0" smtClean="0">
              <a:ea typeface="Times New Roman" panose="02020603050405020304" pitchFamily="18" charset="0"/>
              <a:cs typeface="Times New Roman" panose="02020603050405020304" pitchFamily="18" charset="0"/>
            </a:endParaRPr>
          </a:p>
          <a:p>
            <a:pPr algn="just">
              <a:spcBef>
                <a:spcPts val="600"/>
              </a:spcBef>
              <a:spcAft>
                <a:spcPts val="600"/>
              </a:spcAft>
            </a:pP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Vận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dụng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kiến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thức</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kĩ</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năng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đã</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học</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biết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liên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hệ</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thực</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tế</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giải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thích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các</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hiện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tượng</a:t>
            </a:r>
            <a:r>
              <a:rPr lang="en-US" dirty="0" smtClean="0">
                <a:solidFill>
                  <a:srgbClr val="000000"/>
                </a:solidFill>
                <a:ea typeface="Calibri" panose="020F0502020204030204" pitchFamily="34" charset="0"/>
              </a:rPr>
              <a:t>.</a:t>
            </a:r>
          </a:p>
          <a:p>
            <a:pPr lvl="0">
              <a:spcBef>
                <a:spcPts val="300"/>
              </a:spcBef>
              <a:spcAft>
                <a:spcPts val="300"/>
              </a:spcAft>
              <a:defRPr/>
            </a:pPr>
            <a:r>
              <a:rPr lang="en-US" dirty="0">
                <a:solidFill>
                  <a:srgbClr val="FF0000"/>
                </a:solidFill>
                <a:cs typeface="Times New Roman" panose="02020603050405020304" pitchFamily="18" charset="0"/>
              </a:rPr>
              <a:t>3. </a:t>
            </a:r>
            <a:r>
              <a:rPr lang="en-US" dirty="0" err="1">
                <a:solidFill>
                  <a:srgbClr val="FF0000"/>
                </a:solidFill>
                <a:cs typeface="Times New Roman" panose="02020603050405020304" pitchFamily="18" charset="0"/>
              </a:rPr>
              <a:t>Phẩm</a:t>
            </a:r>
            <a:r>
              <a:rPr lang="en-US" dirty="0">
                <a:solidFill>
                  <a:srgbClr val="FF0000"/>
                </a:solidFill>
                <a:cs typeface="Times New Roman" panose="02020603050405020304" pitchFamily="18" charset="0"/>
              </a:rPr>
              <a:t> </a:t>
            </a:r>
            <a:r>
              <a:rPr lang="en-US" dirty="0" err="1">
                <a:solidFill>
                  <a:srgbClr val="FF0000"/>
                </a:solidFill>
                <a:cs typeface="Times New Roman" panose="02020603050405020304" pitchFamily="18" charset="0"/>
              </a:rPr>
              <a:t>chất</a:t>
            </a:r>
            <a:r>
              <a:rPr lang="en-US" dirty="0">
                <a:solidFill>
                  <a:srgbClr val="FF0000"/>
                </a:solidFill>
                <a:cs typeface="Times New Roman" panose="02020603050405020304" pitchFamily="18" charset="0"/>
              </a:rPr>
              <a:t>:</a:t>
            </a:r>
          </a:p>
          <a:p>
            <a:pPr lvl="0">
              <a:spcBef>
                <a:spcPts val="300"/>
              </a:spcBef>
              <a:spcAft>
                <a:spcPts val="300"/>
              </a:spcAft>
              <a:defRPr/>
            </a:pPr>
            <a:r>
              <a:rPr lang="en-US" dirty="0">
                <a:cs typeface="Times New Roman" panose="02020603050405020304" pitchFamily="18" charset="0"/>
              </a:rPr>
              <a:t>- </a:t>
            </a:r>
            <a:r>
              <a:rPr lang="en-US" dirty="0" err="1">
                <a:cs typeface="Times New Roman" panose="02020603050405020304" pitchFamily="18" charset="0"/>
              </a:rPr>
              <a:t>Giáo</a:t>
            </a:r>
            <a:r>
              <a:rPr lang="en-US" dirty="0">
                <a:cs typeface="Times New Roman" panose="02020603050405020304" pitchFamily="18" charset="0"/>
              </a:rPr>
              <a:t> </a:t>
            </a:r>
            <a:r>
              <a:rPr lang="en-US" dirty="0" err="1">
                <a:cs typeface="Times New Roman" panose="02020603050405020304" pitchFamily="18" charset="0"/>
              </a:rPr>
              <a:t>dục</a:t>
            </a:r>
            <a:r>
              <a:rPr lang="en-US" dirty="0">
                <a:cs typeface="Times New Roman" panose="02020603050405020304" pitchFamily="18" charset="0"/>
              </a:rPr>
              <a:t> </a:t>
            </a:r>
            <a:r>
              <a:rPr lang="en-US" dirty="0" err="1">
                <a:cs typeface="Times New Roman" panose="02020603050405020304" pitchFamily="18" charset="0"/>
              </a:rPr>
              <a:t>lòng</a:t>
            </a:r>
            <a:r>
              <a:rPr lang="en-US" dirty="0">
                <a:cs typeface="Times New Roman" panose="02020603050405020304" pitchFamily="18" charset="0"/>
              </a:rPr>
              <a:t> </a:t>
            </a:r>
            <a:r>
              <a:rPr lang="en-US" dirty="0" err="1">
                <a:cs typeface="Times New Roman" panose="02020603050405020304" pitchFamily="18" charset="0"/>
              </a:rPr>
              <a:t>nhân</a:t>
            </a:r>
            <a:r>
              <a:rPr lang="en-US" dirty="0">
                <a:cs typeface="Times New Roman" panose="02020603050405020304" pitchFamily="18" charset="0"/>
              </a:rPr>
              <a:t> </a:t>
            </a:r>
            <a:r>
              <a:rPr lang="en-US" dirty="0" err="1">
                <a:cs typeface="Times New Roman" panose="02020603050405020304" pitchFamily="18" charset="0"/>
              </a:rPr>
              <a:t>ái</a:t>
            </a:r>
            <a:r>
              <a:rPr lang="en-US" dirty="0">
                <a:cs typeface="Times New Roman" panose="02020603050405020304" pitchFamily="18" charset="0"/>
              </a:rPr>
              <a:t>, </a:t>
            </a:r>
            <a:r>
              <a:rPr lang="en-US" dirty="0" err="1">
                <a:cs typeface="Times New Roman" panose="02020603050405020304" pitchFamily="18" charset="0"/>
              </a:rPr>
              <a:t>yêu</a:t>
            </a:r>
            <a:r>
              <a:rPr lang="en-US" dirty="0">
                <a:cs typeface="Times New Roman" panose="02020603050405020304" pitchFamily="18" charset="0"/>
              </a:rPr>
              <a:t> </a:t>
            </a:r>
            <a:r>
              <a:rPr lang="en-US" dirty="0" err="1">
                <a:cs typeface="Times New Roman" panose="02020603050405020304" pitchFamily="18" charset="0"/>
              </a:rPr>
              <a:t>nước</a:t>
            </a:r>
            <a:r>
              <a:rPr lang="en-US" dirty="0">
                <a:cs typeface="Times New Roman" panose="02020603050405020304" pitchFamily="18" charset="0"/>
              </a:rPr>
              <a:t>, </a:t>
            </a:r>
            <a:r>
              <a:rPr lang="en-US" dirty="0" err="1">
                <a:cs typeface="Times New Roman" panose="02020603050405020304" pitchFamily="18" charset="0"/>
              </a:rPr>
              <a:t>tinh</a:t>
            </a:r>
            <a:r>
              <a:rPr lang="en-US" dirty="0">
                <a:cs typeface="Times New Roman" panose="02020603050405020304" pitchFamily="18" charset="0"/>
              </a:rPr>
              <a:t> </a:t>
            </a:r>
            <a:r>
              <a:rPr lang="en-US" dirty="0" err="1">
                <a:cs typeface="Times New Roman" panose="02020603050405020304" pitchFamily="18" charset="0"/>
              </a:rPr>
              <a:t>thần</a:t>
            </a:r>
            <a:r>
              <a:rPr lang="en-US" dirty="0">
                <a:cs typeface="Times New Roman" panose="02020603050405020304" pitchFamily="18" charset="0"/>
              </a:rPr>
              <a:t> </a:t>
            </a:r>
            <a:r>
              <a:rPr lang="en-US" dirty="0" err="1">
                <a:cs typeface="Times New Roman" panose="02020603050405020304" pitchFamily="18" charset="0"/>
              </a:rPr>
              <a:t>trách</a:t>
            </a:r>
            <a:r>
              <a:rPr lang="en-US" dirty="0">
                <a:cs typeface="Times New Roman" panose="02020603050405020304" pitchFamily="18" charset="0"/>
              </a:rPr>
              <a:t> </a:t>
            </a:r>
            <a:r>
              <a:rPr lang="en-US" dirty="0" err="1">
                <a:cs typeface="Times New Roman" panose="02020603050405020304" pitchFamily="18" charset="0"/>
              </a:rPr>
              <a:t>nhiệm</a:t>
            </a:r>
            <a:r>
              <a:rPr lang="en-US" dirty="0">
                <a:cs typeface="Times New Roman" panose="02020603050405020304" pitchFamily="18" charset="0"/>
              </a:rPr>
              <a:t> </a:t>
            </a:r>
            <a:r>
              <a:rPr lang="en-US" dirty="0" err="1">
                <a:cs typeface="Times New Roman" panose="02020603050405020304" pitchFamily="18" charset="0"/>
              </a:rPr>
              <a:t>với</a:t>
            </a:r>
            <a:r>
              <a:rPr lang="en-US" dirty="0">
                <a:cs typeface="Times New Roman" panose="02020603050405020304" pitchFamily="18" charset="0"/>
              </a:rPr>
              <a:t> </a:t>
            </a:r>
            <a:r>
              <a:rPr lang="en-US" dirty="0" err="1">
                <a:cs typeface="Times New Roman" panose="02020603050405020304" pitchFamily="18" charset="0"/>
              </a:rPr>
              <a:t>các</a:t>
            </a:r>
            <a:r>
              <a:rPr lang="en-US" dirty="0">
                <a:cs typeface="Times New Roman" panose="02020603050405020304" pitchFamily="18" charset="0"/>
              </a:rPr>
              <a:t> </a:t>
            </a:r>
            <a:r>
              <a:rPr lang="en-US" dirty="0" err="1">
                <a:cs typeface="Times New Roman" panose="02020603050405020304" pitchFamily="18" charset="0"/>
              </a:rPr>
              <a:t>nhiệm</a:t>
            </a:r>
            <a:r>
              <a:rPr lang="en-US" dirty="0">
                <a:cs typeface="Times New Roman" panose="02020603050405020304" pitchFamily="18" charset="0"/>
              </a:rPr>
              <a:t> </a:t>
            </a:r>
            <a:r>
              <a:rPr lang="en-US" dirty="0" err="1">
                <a:cs typeface="Times New Roman" panose="02020603050405020304" pitchFamily="18" charset="0"/>
              </a:rPr>
              <a:t>vụ</a:t>
            </a:r>
            <a:r>
              <a:rPr lang="en-US" dirty="0">
                <a:cs typeface="Times New Roman" panose="02020603050405020304" pitchFamily="18" charset="0"/>
              </a:rPr>
              <a:t> </a:t>
            </a:r>
            <a:r>
              <a:rPr lang="en-US" dirty="0" err="1">
                <a:cs typeface="Times New Roman" panose="02020603050405020304" pitchFamily="18" charset="0"/>
              </a:rPr>
              <a:t>được</a:t>
            </a:r>
            <a:r>
              <a:rPr lang="en-US" dirty="0">
                <a:cs typeface="Times New Roman" panose="02020603050405020304" pitchFamily="18" charset="0"/>
              </a:rPr>
              <a:t> </a:t>
            </a:r>
            <a:r>
              <a:rPr lang="en-US" dirty="0" err="1">
                <a:cs typeface="Times New Roman" panose="02020603050405020304" pitchFamily="18" charset="0"/>
              </a:rPr>
              <a:t>giao</a:t>
            </a:r>
            <a:endParaRPr lang="en-US" dirty="0">
              <a:cs typeface="Times New Roman" panose="02020603050405020304" pitchFamily="18" charset="0"/>
            </a:endParaRPr>
          </a:p>
          <a:p>
            <a:pPr algn="just">
              <a:spcBef>
                <a:spcPts val="600"/>
              </a:spcBef>
              <a:spcAft>
                <a:spcPts val="600"/>
              </a:spcAft>
            </a:pPr>
            <a:endParaRPr lang="en-US" dirty="0" smtClean="0">
              <a:solidFill>
                <a:srgbClr val="0000CC"/>
              </a:solidFill>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4489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xmlns=""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xmlns=""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xmlns=""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xmlns=""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xmlns=""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xmlns=""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xmlns=""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1</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xmlns=""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1519</Words>
  <Application>Microsoft Office PowerPoint</Application>
  <PresentationFormat>On-screen Show (16:9)</PresentationFormat>
  <Paragraphs>136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51</cp:revision>
  <dcterms:created xsi:type="dcterms:W3CDTF">2021-08-12T13:33:35Z</dcterms:created>
  <dcterms:modified xsi:type="dcterms:W3CDTF">2021-10-03T09:10:09Z</dcterms:modified>
</cp:coreProperties>
</file>