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notesMasterIdLst>
    <p:notesMasterId r:id="rId25"/>
  </p:notesMasterIdLst>
  <p:sldIdLst>
    <p:sldId id="519" r:id="rId3"/>
    <p:sldId id="752" r:id="rId4"/>
    <p:sldId id="753" r:id="rId5"/>
    <p:sldId id="754" r:id="rId6"/>
    <p:sldId id="755" r:id="rId7"/>
    <p:sldId id="703" r:id="rId8"/>
    <p:sldId id="756" r:id="rId9"/>
    <p:sldId id="757" r:id="rId10"/>
    <p:sldId id="758" r:id="rId11"/>
    <p:sldId id="759" r:id="rId12"/>
    <p:sldId id="760" r:id="rId13"/>
    <p:sldId id="733" r:id="rId14"/>
    <p:sldId id="761" r:id="rId15"/>
    <p:sldId id="764" r:id="rId16"/>
    <p:sldId id="762" r:id="rId17"/>
    <p:sldId id="751" r:id="rId18"/>
    <p:sldId id="734" r:id="rId19"/>
    <p:sldId id="743" r:id="rId20"/>
    <p:sldId id="744" r:id="rId21"/>
    <p:sldId id="747" r:id="rId22"/>
    <p:sldId id="763" r:id="rId23"/>
    <p:sldId id="742" r:id="rId24"/>
  </p:sldIdLst>
  <p:sldSz cx="12192000" cy="6858000"/>
  <p:notesSz cx="6858000" cy="9144000"/>
  <p:embeddedFontLst>
    <p:embeddedFont>
      <p:font typeface="Calibri Light" panose="020F0302020204030204" pitchFamily="34" charset="0"/>
      <p:regular r:id="rId26"/>
      <p:italic r:id="rId27"/>
    </p:embeddedFont>
    <p:embeddedFont>
      <p:font typeface="#9Slide05 Great Vibes" panose="020B0604020202020204" charset="0"/>
      <p:regular r:id="rId28"/>
    </p:embeddedFont>
    <p:embeddedFont>
      <p:font typeface="Tahoma" panose="020B0604030504040204" pitchFamily="34" charset="0"/>
      <p:regular r:id="rId29"/>
      <p:bold r:id="rId30"/>
    </p:embeddedFont>
    <p:embeddedFont>
      <p:font typeface="#9Slide03 SFU Futura_12" panose="020B0604020202020204" charset="0"/>
      <p:regular r:id="rId31"/>
    </p:embeddedFont>
    <p:embeddedFont>
      <p:font typeface="Calibri" panose="020F0502020204030204" pitchFamily="34" charset="0"/>
      <p:regular r:id="rId32"/>
      <p:bold r:id="rId33"/>
      <p:italic r:id="rId34"/>
      <p:boldItalic r:id="rId35"/>
    </p:embeddedFont>
    <p:embeddedFont>
      <p:font typeface="Cambria" panose="02040503050406030204" pitchFamily="18" charset="0"/>
      <p:regular r:id="rId36"/>
      <p:bold r:id="rId37"/>
      <p:italic r:id="rId38"/>
      <p:boldItalic r:id="rId39"/>
    </p:embeddedFont>
    <p:embeddedFont>
      <p:font typeface="#9Slide05 SVNClementine" panose="020F0502020204030203" charset="0"/>
      <p:regular r:id="rId40"/>
    </p:embeddedFont>
    <p:embeddedFont>
      <p:font typeface="#9Slide07 IcielKoni" panose="020B0604020202020204" charset="0"/>
      <p:bold r:id="rId4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hạm Trang" initials="PT" lastIdx="1" clrIdx="0">
    <p:extLst>
      <p:ext uri="{19B8F6BF-5375-455C-9EA6-DF929625EA0E}">
        <p15:presenceInfo xmlns:p15="http://schemas.microsoft.com/office/powerpoint/2012/main" userId="S::phamtrang@c2kl.onmicrosoft.com::4e706872-a0ef-4a7c-8e3c-1c70ce6dec6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B8D3A"/>
    <a:srgbClr val="0033CC"/>
    <a:srgbClr val="FDCC99"/>
    <a:srgbClr val="D0F5FE"/>
    <a:srgbClr val="ABE0F9"/>
    <a:srgbClr val="DEEBF7"/>
    <a:srgbClr val="C8CBD3"/>
    <a:srgbClr val="2BA5F9"/>
    <a:srgbClr val="2BCD15"/>
    <a:srgbClr val="14517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004" autoAdjust="0"/>
    <p:restoredTop sz="88909" autoAdjust="0"/>
  </p:normalViewPr>
  <p:slideViewPr>
    <p:cSldViewPr snapToGrid="0">
      <p:cViewPr varScale="1">
        <p:scale>
          <a:sx n="65" d="100"/>
          <a:sy n="65" d="100"/>
        </p:scale>
        <p:origin x="312"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1.fntdata"/><Relationship Id="rId39" Type="http://schemas.openxmlformats.org/officeDocument/2006/relationships/font" Target="fonts/font14.fntdata"/><Relationship Id="rId21" Type="http://schemas.openxmlformats.org/officeDocument/2006/relationships/slide" Target="slides/slide19.xml"/><Relationship Id="rId34" Type="http://schemas.openxmlformats.org/officeDocument/2006/relationships/font" Target="fonts/font9.fntdata"/><Relationship Id="rId42" Type="http://schemas.openxmlformats.org/officeDocument/2006/relationships/commentAuthors" Target="commentAuthor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7.fntdata"/><Relationship Id="rId37" Type="http://schemas.openxmlformats.org/officeDocument/2006/relationships/font" Target="fonts/font12.fntdata"/><Relationship Id="rId40" Type="http://schemas.openxmlformats.org/officeDocument/2006/relationships/font" Target="fonts/font15.fntdata"/><Relationship Id="rId45"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font" Target="fonts/font3.fntdata"/><Relationship Id="rId36" Type="http://schemas.openxmlformats.org/officeDocument/2006/relationships/font" Target="fonts/font11.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6.fntdata"/><Relationship Id="rId44"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font" Target="fonts/font10.fntdata"/><Relationship Id="rId43" Type="http://schemas.openxmlformats.org/officeDocument/2006/relationships/presProps" Target="presProp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notesMaster" Target="notesMasters/notesMaster1.xml"/><Relationship Id="rId33" Type="http://schemas.openxmlformats.org/officeDocument/2006/relationships/font" Target="fonts/font8.fntdata"/><Relationship Id="rId38" Type="http://schemas.openxmlformats.org/officeDocument/2006/relationships/font" Target="fonts/font13.fntdata"/><Relationship Id="rId46" Type="http://schemas.openxmlformats.org/officeDocument/2006/relationships/tableStyles" Target="tableStyles.xml"/><Relationship Id="rId20" Type="http://schemas.openxmlformats.org/officeDocument/2006/relationships/slide" Target="slides/slide18.xml"/><Relationship Id="rId41" Type="http://schemas.openxmlformats.org/officeDocument/2006/relationships/font" Target="fonts/font16.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19F2B5B-73BC-434E-BE61-B0F084C9D3B4}" type="datetimeFigureOut">
              <a:rPr lang="en-US" smtClean="0"/>
              <a:t>7/31/2022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CD03F92-1099-41D2-9E8E-88ADAE2EAE65}" type="slidenum">
              <a:rPr lang="en-US" smtClean="0"/>
              <a:t>‹#›</a:t>
            </a:fld>
            <a:endParaRPr lang="en-US"/>
          </a:p>
        </p:txBody>
      </p:sp>
    </p:spTree>
    <p:extLst>
      <p:ext uri="{BB962C8B-B14F-4D97-AF65-F5344CB8AC3E}">
        <p14:creationId xmlns:p14="http://schemas.microsoft.com/office/powerpoint/2010/main" val="9284749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D03F92-1099-41D2-9E8E-88ADAE2EAE65}" type="slidenum">
              <a:rPr lang="en-US" smtClean="0"/>
              <a:t>2</a:t>
            </a:fld>
            <a:endParaRPr lang="en-US"/>
          </a:p>
        </p:txBody>
      </p:sp>
    </p:spTree>
    <p:extLst>
      <p:ext uri="{BB962C8B-B14F-4D97-AF65-F5344CB8AC3E}">
        <p14:creationId xmlns:p14="http://schemas.microsoft.com/office/powerpoint/2010/main" val="13095229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D03F92-1099-41D2-9E8E-88ADAE2EAE65}" type="slidenum">
              <a:rPr lang="en-US" smtClean="0"/>
              <a:t>12</a:t>
            </a:fld>
            <a:endParaRPr lang="en-US"/>
          </a:p>
        </p:txBody>
      </p:sp>
    </p:spTree>
    <p:extLst>
      <p:ext uri="{BB962C8B-B14F-4D97-AF65-F5344CB8AC3E}">
        <p14:creationId xmlns:p14="http://schemas.microsoft.com/office/powerpoint/2010/main" val="19468612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D03F92-1099-41D2-9E8E-88ADAE2EAE65}" type="slidenum">
              <a:rPr lang="en-US" smtClean="0"/>
              <a:t>13</a:t>
            </a:fld>
            <a:endParaRPr lang="en-US"/>
          </a:p>
        </p:txBody>
      </p:sp>
    </p:spTree>
    <p:extLst>
      <p:ext uri="{BB962C8B-B14F-4D97-AF65-F5344CB8AC3E}">
        <p14:creationId xmlns:p14="http://schemas.microsoft.com/office/powerpoint/2010/main" val="20998068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D03F92-1099-41D2-9E8E-88ADAE2EAE65}" type="slidenum">
              <a:rPr lang="en-US" smtClean="0"/>
              <a:t>14</a:t>
            </a:fld>
            <a:endParaRPr lang="en-US"/>
          </a:p>
        </p:txBody>
      </p:sp>
    </p:spTree>
    <p:extLst>
      <p:ext uri="{BB962C8B-B14F-4D97-AF65-F5344CB8AC3E}">
        <p14:creationId xmlns:p14="http://schemas.microsoft.com/office/powerpoint/2010/main" val="11007941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D03F92-1099-41D2-9E8E-88ADAE2EAE65}" type="slidenum">
              <a:rPr lang="en-US" smtClean="0"/>
              <a:t>16</a:t>
            </a:fld>
            <a:endParaRPr lang="en-US"/>
          </a:p>
        </p:txBody>
      </p:sp>
    </p:spTree>
    <p:extLst>
      <p:ext uri="{BB962C8B-B14F-4D97-AF65-F5344CB8AC3E}">
        <p14:creationId xmlns:p14="http://schemas.microsoft.com/office/powerpoint/2010/main" val="49845721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GV </a:t>
            </a:r>
            <a:r>
              <a:rPr lang="en-US" dirty="0" err="1" smtClean="0"/>
              <a:t>phát</a:t>
            </a:r>
            <a:r>
              <a:rPr lang="en-US" baseline="0" dirty="0" smtClean="0"/>
              <a:t> PHT </a:t>
            </a:r>
            <a:r>
              <a:rPr lang="en-US" baseline="0" dirty="0" err="1" smtClean="0"/>
              <a:t>cho</a:t>
            </a:r>
            <a:endParaRPr lang="en-US" dirty="0"/>
          </a:p>
        </p:txBody>
      </p:sp>
      <p:sp>
        <p:nvSpPr>
          <p:cNvPr id="4" name="Slide Number Placeholder 3"/>
          <p:cNvSpPr>
            <a:spLocks noGrp="1"/>
          </p:cNvSpPr>
          <p:nvPr>
            <p:ph type="sldNum" sz="quarter" idx="10"/>
          </p:nvPr>
        </p:nvSpPr>
        <p:spPr/>
        <p:txBody>
          <a:bodyPr/>
          <a:lstStyle/>
          <a:p>
            <a:fld id="{8CD03F92-1099-41D2-9E8E-88ADAE2EAE65}" type="slidenum">
              <a:rPr lang="en-US" smtClean="0"/>
              <a:t>17</a:t>
            </a:fld>
            <a:endParaRPr lang="en-US"/>
          </a:p>
        </p:txBody>
      </p:sp>
    </p:spTree>
    <p:extLst>
      <p:ext uri="{BB962C8B-B14F-4D97-AF65-F5344CB8AC3E}">
        <p14:creationId xmlns:p14="http://schemas.microsoft.com/office/powerpoint/2010/main" val="33564908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200" b="0" i="0" kern="1200" dirty="0" smtClean="0">
                <a:solidFill>
                  <a:schemeClr val="tx1"/>
                </a:solidFill>
                <a:effectLst/>
                <a:latin typeface="+mn-lt"/>
                <a:ea typeface="+mn-ea"/>
                <a:cs typeface="+mn-cs"/>
              </a:rPr>
              <a:t>Là một liên minh có 7 thành viên bao gồm các nước có nền công nghiệp tiên tiến kết hợp thành một nhóm được gọi là G7. Liên minh G7 bao gồm các quốc gia: Anh, Mỹ, Đức, Nhật Bản, Pháp, Canada và Ý. Những người đứng đầu của mỗi quốc gia này tập hợp lại và giải quyết các vấn đề liên quan đến chính sách kinh tế quốc tế.</a:t>
            </a:r>
          </a:p>
          <a:p>
            <a:r>
              <a:rPr lang="vi-VN" sz="1200" b="0" i="0" kern="1200" dirty="0" smtClean="0">
                <a:solidFill>
                  <a:schemeClr val="tx1"/>
                </a:solidFill>
                <a:effectLst/>
                <a:latin typeface="+mn-lt"/>
                <a:ea typeface="+mn-ea"/>
                <a:cs typeface="+mn-cs"/>
              </a:rPr>
              <a:t>Nhóm G7 (viết tắt tiếng Anh của Group of Seven) được thành lập vào năm 1976 khi Canada gia nhập nhóm G6 trước kia gồm: Pháp, Đức, Ý, Nhật, Anh và Hoa Kỳ. Bảy vị bộ trưởng nhóm họp vài lần mỗi năm để bàn luận và trao đổi về chính sách kinh tế.</a:t>
            </a:r>
          </a:p>
          <a:p>
            <a:r>
              <a:rPr lang="vi-VN" sz="1200" b="0" i="0" kern="1200" dirty="0" smtClean="0">
                <a:solidFill>
                  <a:schemeClr val="tx1"/>
                </a:solidFill>
                <a:effectLst/>
                <a:latin typeface="+mn-lt"/>
                <a:ea typeface="+mn-ea"/>
                <a:cs typeface="+mn-cs"/>
              </a:rPr>
              <a:t>Cần lưu ý là nhóm G7 khác nhóm G8. G8 là tập hợp họp cấp thượng đỉnh của bảy nước kể trên với Nga thêm vào. Cuộc họp G8 là do nguyên thủ quốc gia tham dự thường cân nhắc những vấn đề chính trị trong khi G7 là do bộ trưởng tài chính đảm nhiệm và chủ đề thì hạn chế trong phạm vi kinh tế.</a:t>
            </a:r>
          </a:p>
          <a:p>
            <a:endParaRPr lang="en-US" dirty="0"/>
          </a:p>
        </p:txBody>
      </p:sp>
      <p:sp>
        <p:nvSpPr>
          <p:cNvPr id="4" name="Slide Number Placeholder 3"/>
          <p:cNvSpPr>
            <a:spLocks noGrp="1"/>
          </p:cNvSpPr>
          <p:nvPr>
            <p:ph type="sldNum" sz="quarter" idx="10"/>
          </p:nvPr>
        </p:nvSpPr>
        <p:spPr/>
        <p:txBody>
          <a:bodyPr/>
          <a:lstStyle/>
          <a:p>
            <a:fld id="{C6A89A12-CFDC-4BA7-B24C-ADE30BA1B34C}" type="slidenum">
              <a:rPr lang="en-US" smtClean="0"/>
              <a:t>18</a:t>
            </a:fld>
            <a:endParaRPr lang="en-US"/>
          </a:p>
        </p:txBody>
      </p:sp>
    </p:spTree>
    <p:extLst>
      <p:ext uri="{BB962C8B-B14F-4D97-AF65-F5344CB8AC3E}">
        <p14:creationId xmlns:p14="http://schemas.microsoft.com/office/powerpoint/2010/main" val="286103093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GV </a:t>
            </a:r>
            <a:r>
              <a:rPr lang="en-US" dirty="0" err="1" smtClean="0"/>
              <a:t>phát</a:t>
            </a:r>
            <a:r>
              <a:rPr lang="en-US" baseline="0" dirty="0" smtClean="0"/>
              <a:t> PHT </a:t>
            </a:r>
            <a:r>
              <a:rPr lang="en-US" baseline="0" dirty="0" err="1" smtClean="0"/>
              <a:t>cho</a:t>
            </a:r>
            <a:endParaRPr lang="en-US" dirty="0"/>
          </a:p>
        </p:txBody>
      </p:sp>
      <p:sp>
        <p:nvSpPr>
          <p:cNvPr id="4" name="Slide Number Placeholder 3"/>
          <p:cNvSpPr>
            <a:spLocks noGrp="1"/>
          </p:cNvSpPr>
          <p:nvPr>
            <p:ph type="sldNum" sz="quarter" idx="10"/>
          </p:nvPr>
        </p:nvSpPr>
        <p:spPr/>
        <p:txBody>
          <a:bodyPr/>
          <a:lstStyle/>
          <a:p>
            <a:fld id="{8CD03F92-1099-41D2-9E8E-88ADAE2EAE65}" type="slidenum">
              <a:rPr lang="en-US" smtClean="0"/>
              <a:t>19</a:t>
            </a:fld>
            <a:endParaRPr lang="en-US"/>
          </a:p>
        </p:txBody>
      </p:sp>
    </p:spTree>
    <p:extLst>
      <p:ext uri="{BB962C8B-B14F-4D97-AF65-F5344CB8AC3E}">
        <p14:creationId xmlns:p14="http://schemas.microsoft.com/office/powerpoint/2010/main" val="422425391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D03F92-1099-41D2-9E8E-88ADAE2EAE65}" type="slidenum">
              <a:rPr lang="en-US" smtClean="0"/>
              <a:t>20</a:t>
            </a:fld>
            <a:endParaRPr lang="en-US"/>
          </a:p>
        </p:txBody>
      </p:sp>
    </p:spTree>
    <p:extLst>
      <p:ext uri="{BB962C8B-B14F-4D97-AF65-F5344CB8AC3E}">
        <p14:creationId xmlns:p14="http://schemas.microsoft.com/office/powerpoint/2010/main" val="239484438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GV </a:t>
            </a:r>
            <a:r>
              <a:rPr lang="en-US" dirty="0" err="1" smtClean="0"/>
              <a:t>phát</a:t>
            </a:r>
            <a:r>
              <a:rPr lang="en-US" baseline="0" dirty="0" smtClean="0"/>
              <a:t> PHT </a:t>
            </a:r>
            <a:r>
              <a:rPr lang="en-US" baseline="0" dirty="0" err="1" smtClean="0"/>
              <a:t>cho</a:t>
            </a:r>
            <a:endParaRPr lang="en-US" dirty="0"/>
          </a:p>
        </p:txBody>
      </p:sp>
      <p:sp>
        <p:nvSpPr>
          <p:cNvPr id="4" name="Slide Number Placeholder 3"/>
          <p:cNvSpPr>
            <a:spLocks noGrp="1"/>
          </p:cNvSpPr>
          <p:nvPr>
            <p:ph type="sldNum" sz="quarter" idx="10"/>
          </p:nvPr>
        </p:nvSpPr>
        <p:spPr/>
        <p:txBody>
          <a:bodyPr/>
          <a:lstStyle/>
          <a:p>
            <a:fld id="{8CD03F92-1099-41D2-9E8E-88ADAE2EAE65}" type="slidenum">
              <a:rPr lang="en-US" smtClean="0"/>
              <a:t>21</a:t>
            </a:fld>
            <a:endParaRPr lang="en-US"/>
          </a:p>
        </p:txBody>
      </p:sp>
    </p:spTree>
    <p:extLst>
      <p:ext uri="{BB962C8B-B14F-4D97-AF65-F5344CB8AC3E}">
        <p14:creationId xmlns:p14="http://schemas.microsoft.com/office/powerpoint/2010/main" val="41680805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D03F92-1099-41D2-9E8E-88ADAE2EAE65}" type="slidenum">
              <a:rPr lang="en-US" smtClean="0"/>
              <a:t>3</a:t>
            </a:fld>
            <a:endParaRPr lang="en-US"/>
          </a:p>
        </p:txBody>
      </p:sp>
    </p:spTree>
    <p:extLst>
      <p:ext uri="{BB962C8B-B14F-4D97-AF65-F5344CB8AC3E}">
        <p14:creationId xmlns:p14="http://schemas.microsoft.com/office/powerpoint/2010/main" val="2252975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D03F92-1099-41D2-9E8E-88ADAE2EAE65}" type="slidenum">
              <a:rPr lang="en-US" smtClean="0"/>
              <a:t>4</a:t>
            </a:fld>
            <a:endParaRPr lang="en-US"/>
          </a:p>
        </p:txBody>
      </p:sp>
    </p:spTree>
    <p:extLst>
      <p:ext uri="{BB962C8B-B14F-4D97-AF65-F5344CB8AC3E}">
        <p14:creationId xmlns:p14="http://schemas.microsoft.com/office/powerpoint/2010/main" val="36552647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D03F92-1099-41D2-9E8E-88ADAE2EAE65}" type="slidenum">
              <a:rPr lang="en-US" smtClean="0"/>
              <a:t>5</a:t>
            </a:fld>
            <a:endParaRPr lang="en-US"/>
          </a:p>
        </p:txBody>
      </p:sp>
    </p:spTree>
    <p:extLst>
      <p:ext uri="{BB962C8B-B14F-4D97-AF65-F5344CB8AC3E}">
        <p14:creationId xmlns:p14="http://schemas.microsoft.com/office/powerpoint/2010/main" val="12297504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D03F92-1099-41D2-9E8E-88ADAE2EAE65}" type="slidenum">
              <a:rPr lang="en-US" smtClean="0"/>
              <a:t>7</a:t>
            </a:fld>
            <a:endParaRPr lang="en-US"/>
          </a:p>
        </p:txBody>
      </p:sp>
    </p:spTree>
    <p:extLst>
      <p:ext uri="{BB962C8B-B14F-4D97-AF65-F5344CB8AC3E}">
        <p14:creationId xmlns:p14="http://schemas.microsoft.com/office/powerpoint/2010/main" val="15991624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D03F92-1099-41D2-9E8E-88ADAE2EAE65}" type="slidenum">
              <a:rPr lang="en-US" smtClean="0"/>
              <a:t>8</a:t>
            </a:fld>
            <a:endParaRPr lang="en-US"/>
          </a:p>
        </p:txBody>
      </p:sp>
    </p:spTree>
    <p:extLst>
      <p:ext uri="{BB962C8B-B14F-4D97-AF65-F5344CB8AC3E}">
        <p14:creationId xmlns:p14="http://schemas.microsoft.com/office/powerpoint/2010/main" val="3022730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D03F92-1099-41D2-9E8E-88ADAE2EAE65}" type="slidenum">
              <a:rPr lang="en-US" smtClean="0"/>
              <a:t>9</a:t>
            </a:fld>
            <a:endParaRPr lang="en-US"/>
          </a:p>
        </p:txBody>
      </p:sp>
    </p:spTree>
    <p:extLst>
      <p:ext uri="{BB962C8B-B14F-4D97-AF65-F5344CB8AC3E}">
        <p14:creationId xmlns:p14="http://schemas.microsoft.com/office/powerpoint/2010/main" val="23643853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dirty="0" smtClean="0">
                <a:solidFill>
                  <a:srgbClr val="002060"/>
                </a:solidFill>
                <a:latin typeface="#9Slide03 SFU Futura_12" panose="00000400000000000000" pitchFamily="2" charset="0"/>
                <a:cs typeface="Arial" panose="020B0604020202020204" pitchFamily="34" charset="0"/>
              </a:rPr>
              <a:t>L</a:t>
            </a:r>
            <a:r>
              <a:rPr lang="vi-VN" sz="1200" b="1" dirty="0" smtClean="0">
                <a:solidFill>
                  <a:srgbClr val="002060"/>
                </a:solidFill>
                <a:latin typeface="#9Slide03 SFU Futura_12" panose="00000400000000000000" pitchFamily="2" charset="0"/>
                <a:cs typeface="Arial" panose="020B0604020202020204" pitchFamily="34" charset="0"/>
              </a:rPr>
              <a:t>ần lượt</a:t>
            </a:r>
            <a:r>
              <a:rPr lang="en-US" sz="1200" b="1" dirty="0" smtClean="0">
                <a:solidFill>
                  <a:srgbClr val="002060"/>
                </a:solidFill>
                <a:latin typeface="#9Slide03 SFU Futura_12" panose="00000400000000000000" pitchFamily="2" charset="0"/>
                <a:cs typeface="Arial" panose="020B0604020202020204" pitchFamily="34" charset="0"/>
              </a:rPr>
              <a:t> GV</a:t>
            </a:r>
            <a:r>
              <a:rPr lang="vi-VN" sz="1200" b="1" dirty="0" smtClean="0">
                <a:solidFill>
                  <a:srgbClr val="002060"/>
                </a:solidFill>
                <a:latin typeface="#9Slide03 SFU Futura_12" panose="00000400000000000000" pitchFamily="2" charset="0"/>
                <a:cs typeface="Arial" panose="020B0604020202020204" pitchFamily="34" charset="0"/>
              </a:rPr>
              <a:t> từng HS đọc tên 1 nước trong liên minh châu Âu (các nước không trùng nhau).</a:t>
            </a:r>
            <a:endParaRPr lang="en-US" sz="1200" b="1" dirty="0" smtClean="0">
              <a:solidFill>
                <a:srgbClr val="002060"/>
              </a:solidFill>
              <a:latin typeface="#9Slide03 SFU Futura_12" panose="00000400000000000000" pitchFamily="2" charset="0"/>
              <a:cs typeface="Arial" panose="020B0604020202020204" pitchFamily="34" charset="0"/>
            </a:endParaRPr>
          </a:p>
          <a:p>
            <a:endParaRPr lang="en-US" dirty="0"/>
          </a:p>
        </p:txBody>
      </p:sp>
      <p:sp>
        <p:nvSpPr>
          <p:cNvPr id="4" name="Slide Number Placeholder 3"/>
          <p:cNvSpPr>
            <a:spLocks noGrp="1"/>
          </p:cNvSpPr>
          <p:nvPr>
            <p:ph type="sldNum" sz="quarter" idx="10"/>
          </p:nvPr>
        </p:nvSpPr>
        <p:spPr/>
        <p:txBody>
          <a:bodyPr/>
          <a:lstStyle/>
          <a:p>
            <a:fld id="{8CD03F92-1099-41D2-9E8E-88ADAE2EAE65}" type="slidenum">
              <a:rPr lang="en-US" smtClean="0"/>
              <a:t>10</a:t>
            </a:fld>
            <a:endParaRPr lang="en-US"/>
          </a:p>
        </p:txBody>
      </p:sp>
    </p:spTree>
    <p:extLst>
      <p:ext uri="{BB962C8B-B14F-4D97-AF65-F5344CB8AC3E}">
        <p14:creationId xmlns:p14="http://schemas.microsoft.com/office/powerpoint/2010/main" val="12314259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D03F92-1099-41D2-9E8E-88ADAE2EAE65}" type="slidenum">
              <a:rPr lang="en-US" smtClean="0"/>
              <a:t>11</a:t>
            </a:fld>
            <a:endParaRPr lang="en-US"/>
          </a:p>
        </p:txBody>
      </p:sp>
    </p:spTree>
    <p:extLst>
      <p:ext uri="{BB962C8B-B14F-4D97-AF65-F5344CB8AC3E}">
        <p14:creationId xmlns:p14="http://schemas.microsoft.com/office/powerpoint/2010/main" val="11922644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85D157-518B-44CA-94AB-8D16D1EAE68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CCC320C-AA0B-4800-9B92-1C826FFA707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BDBAE35-4AF4-4519-A968-806D9E59725D}"/>
              </a:ext>
            </a:extLst>
          </p:cNvPr>
          <p:cNvSpPr>
            <a:spLocks noGrp="1"/>
          </p:cNvSpPr>
          <p:nvPr>
            <p:ph type="dt" sz="half" idx="10"/>
          </p:nvPr>
        </p:nvSpPr>
        <p:spPr/>
        <p:txBody>
          <a:bodyPr/>
          <a:lstStyle/>
          <a:p>
            <a:fld id="{19D6E806-824E-41C9-8D3A-2E5D3B8BCB4A}" type="datetimeFigureOut">
              <a:rPr lang="en-US" smtClean="0"/>
              <a:t>7/31/2022</a:t>
            </a:fld>
            <a:endParaRPr lang="en-US"/>
          </a:p>
        </p:txBody>
      </p:sp>
      <p:sp>
        <p:nvSpPr>
          <p:cNvPr id="5" name="Footer Placeholder 4">
            <a:extLst>
              <a:ext uri="{FF2B5EF4-FFF2-40B4-BE49-F238E27FC236}">
                <a16:creationId xmlns:a16="http://schemas.microsoft.com/office/drawing/2014/main" id="{2A10F181-54CC-4240-97D6-B8AC6C8C29B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6FDA0BF-1124-4995-8D7D-2D3557D2D66E}"/>
              </a:ext>
            </a:extLst>
          </p:cNvPr>
          <p:cNvSpPr>
            <a:spLocks noGrp="1"/>
          </p:cNvSpPr>
          <p:nvPr>
            <p:ph type="sldNum" sz="quarter" idx="12"/>
          </p:nvPr>
        </p:nvSpPr>
        <p:spPr/>
        <p:txBody>
          <a:bodyPr/>
          <a:lstStyle/>
          <a:p>
            <a:fld id="{2DF40BB4-3EB6-4C20-8E89-2F2EF3C78720}" type="slidenum">
              <a:rPr lang="en-US" smtClean="0"/>
              <a:t>‹#›</a:t>
            </a:fld>
            <a:endParaRPr lang="en-US"/>
          </a:p>
        </p:txBody>
      </p:sp>
    </p:spTree>
    <p:extLst>
      <p:ext uri="{BB962C8B-B14F-4D97-AF65-F5344CB8AC3E}">
        <p14:creationId xmlns:p14="http://schemas.microsoft.com/office/powerpoint/2010/main" val="10441133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2B7C11-9EAD-42A0-A8BE-85D346FF498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E55EFF9-EE96-4C19-B03C-FE9A28668ED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FA2234C-D72C-46F3-A2D6-20475363484F}"/>
              </a:ext>
            </a:extLst>
          </p:cNvPr>
          <p:cNvSpPr>
            <a:spLocks noGrp="1"/>
          </p:cNvSpPr>
          <p:nvPr>
            <p:ph type="dt" sz="half" idx="10"/>
          </p:nvPr>
        </p:nvSpPr>
        <p:spPr/>
        <p:txBody>
          <a:bodyPr/>
          <a:lstStyle/>
          <a:p>
            <a:fld id="{19D6E806-824E-41C9-8D3A-2E5D3B8BCB4A}" type="datetimeFigureOut">
              <a:rPr lang="en-US" smtClean="0"/>
              <a:t>7/31/2022</a:t>
            </a:fld>
            <a:endParaRPr lang="en-US"/>
          </a:p>
        </p:txBody>
      </p:sp>
      <p:sp>
        <p:nvSpPr>
          <p:cNvPr id="5" name="Footer Placeholder 4">
            <a:extLst>
              <a:ext uri="{FF2B5EF4-FFF2-40B4-BE49-F238E27FC236}">
                <a16:creationId xmlns:a16="http://schemas.microsoft.com/office/drawing/2014/main" id="{32340F49-9C6F-44DB-8AF5-39731B3DC26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67E9F29-BF6A-4E0D-A817-D387F093CC6F}"/>
              </a:ext>
            </a:extLst>
          </p:cNvPr>
          <p:cNvSpPr>
            <a:spLocks noGrp="1"/>
          </p:cNvSpPr>
          <p:nvPr>
            <p:ph type="sldNum" sz="quarter" idx="12"/>
          </p:nvPr>
        </p:nvSpPr>
        <p:spPr/>
        <p:txBody>
          <a:bodyPr/>
          <a:lstStyle/>
          <a:p>
            <a:fld id="{2DF40BB4-3EB6-4C20-8E89-2F2EF3C78720}" type="slidenum">
              <a:rPr lang="en-US" smtClean="0"/>
              <a:t>‹#›</a:t>
            </a:fld>
            <a:endParaRPr lang="en-US"/>
          </a:p>
        </p:txBody>
      </p:sp>
    </p:spTree>
    <p:extLst>
      <p:ext uri="{BB962C8B-B14F-4D97-AF65-F5344CB8AC3E}">
        <p14:creationId xmlns:p14="http://schemas.microsoft.com/office/powerpoint/2010/main" val="5658683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8F9E335-9E86-406E-88CF-229C428492D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8B2DF44-7807-42C3-B45C-39B1AB516F0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8F1474C-DCAD-411B-AF4D-0CBD9EB5A636}"/>
              </a:ext>
            </a:extLst>
          </p:cNvPr>
          <p:cNvSpPr>
            <a:spLocks noGrp="1"/>
          </p:cNvSpPr>
          <p:nvPr>
            <p:ph type="dt" sz="half" idx="10"/>
          </p:nvPr>
        </p:nvSpPr>
        <p:spPr/>
        <p:txBody>
          <a:bodyPr/>
          <a:lstStyle/>
          <a:p>
            <a:fld id="{19D6E806-824E-41C9-8D3A-2E5D3B8BCB4A}" type="datetimeFigureOut">
              <a:rPr lang="en-US" smtClean="0"/>
              <a:t>7/31/2022</a:t>
            </a:fld>
            <a:endParaRPr lang="en-US"/>
          </a:p>
        </p:txBody>
      </p:sp>
      <p:sp>
        <p:nvSpPr>
          <p:cNvPr id="5" name="Footer Placeholder 4">
            <a:extLst>
              <a:ext uri="{FF2B5EF4-FFF2-40B4-BE49-F238E27FC236}">
                <a16:creationId xmlns:a16="http://schemas.microsoft.com/office/drawing/2014/main" id="{AAA44AC9-BFDD-4681-902E-24E5DD8F02F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60734CA-8B43-4BB6-9744-C92F5CB04307}"/>
              </a:ext>
            </a:extLst>
          </p:cNvPr>
          <p:cNvSpPr>
            <a:spLocks noGrp="1"/>
          </p:cNvSpPr>
          <p:nvPr>
            <p:ph type="sldNum" sz="quarter" idx="12"/>
          </p:nvPr>
        </p:nvSpPr>
        <p:spPr/>
        <p:txBody>
          <a:bodyPr/>
          <a:lstStyle/>
          <a:p>
            <a:fld id="{2DF40BB4-3EB6-4C20-8E89-2F2EF3C78720}" type="slidenum">
              <a:rPr lang="en-US" smtClean="0"/>
              <a:t>‹#›</a:t>
            </a:fld>
            <a:endParaRPr lang="en-US"/>
          </a:p>
        </p:txBody>
      </p:sp>
    </p:spTree>
    <p:extLst>
      <p:ext uri="{BB962C8B-B14F-4D97-AF65-F5344CB8AC3E}">
        <p14:creationId xmlns:p14="http://schemas.microsoft.com/office/powerpoint/2010/main" val="162251125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608B0B-0C38-42ED-9BFB-92CD5D5259C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715A20C-77BF-47D5-AAC2-6C19796DA03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2433034-8236-437E-826B-B728CE6B52F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80A7125-0D22-430E-95F5-D4A0F0AC6BA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7/31/2022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0C08B96E-F3D3-43FF-B768-117B600F1A7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9EF75099-153F-409E-A4DB-4169548BAF8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9436D5-3AE6-4FE8-A368-D247BC98BC7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469700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AA1D49-5283-4424-804D-5697C8EA075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F09912E-7C89-4B9D-B579-1E0758927DE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4FC12EF-1903-4E3F-8558-D9B6609ADC8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80A7125-0D22-430E-95F5-D4A0F0AC6BA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7/31/2022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15F0E361-EF98-413F-9E5A-BC11F144717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AF4E68BD-24CA-4289-8F8C-D80A100C9FF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9436D5-3AE6-4FE8-A368-D247BC98BC7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3699305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0476A2-7CC8-444E-B1D2-DE551B9BCD3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41468B5-8969-4384-9A57-B16517A95AF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80DC230-D168-440A-AE48-54CF683A2C5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80A7125-0D22-430E-95F5-D4A0F0AC6BA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7/31/2022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3BCA9385-2FF4-495C-8873-8414138BAFF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EE0A7496-856E-44D6-8263-AC2F93AAD9D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9436D5-3AE6-4FE8-A368-D247BC98BC7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6373502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769BB4-73F3-42B0-830B-49AEEEFD58B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3A434E1-FBBD-4F83-ABD6-34994C48E77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AF3E556-A7C0-4604-A93E-79D12D87928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431CD5-3E8D-4A28-8669-DF4B17EE316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80A7125-0D22-430E-95F5-D4A0F0AC6BA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7/31/2022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3A11ADB1-B202-46FA-94C0-F5543BB5DC0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CBF90A11-A77D-4DEF-B14D-5D92960DE84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9436D5-3AE6-4FE8-A368-D247BC98BC7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0378591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90255B-4280-4E7B-8FC9-93826BBF36D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E0A1FA1-1959-4D86-AE00-EDF3CAE801F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464109E-0FF1-4B60-8CFD-B5BB37E257E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1B1CA6A-4BCC-40AB-8ECD-42D56C75C48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AA98FB3-A290-41B4-B46B-D5011421584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1883E09-F789-4708-88A0-285DC0DF8BD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80A7125-0D22-430E-95F5-D4A0F0AC6BA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7/31/2022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a:extLst>
              <a:ext uri="{FF2B5EF4-FFF2-40B4-BE49-F238E27FC236}">
                <a16:creationId xmlns:a16="http://schemas.microsoft.com/office/drawing/2014/main" id="{5608A6F0-B808-4421-94EF-6E23F59E376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a:extLst>
              <a:ext uri="{FF2B5EF4-FFF2-40B4-BE49-F238E27FC236}">
                <a16:creationId xmlns:a16="http://schemas.microsoft.com/office/drawing/2014/main" id="{38EBAB74-63D4-4F28-903B-1FDDC4CD072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9436D5-3AE6-4FE8-A368-D247BC98BC7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7217089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36450B-6D27-44B3-9E18-9DD7F1F4C73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6CD67C0-BDD1-4394-9A86-2D91D638F7F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80A7125-0D22-430E-95F5-D4A0F0AC6BA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7/31/2022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id="{3A43C035-E1A5-4B88-B93C-A512025D36F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F8D42DAE-9BA6-4F9C-9C27-B66205B5224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9436D5-3AE6-4FE8-A368-D247BC98BC7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8728765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CE27B63-9977-45D1-9BF9-44C8123E7A3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80A7125-0D22-430E-95F5-D4A0F0AC6BA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7/31/2022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C3949BCF-E78C-4B76-AB46-5EDA07352BE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0A4D6522-3C06-4768-8AE9-A1707757AB4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9436D5-3AE6-4FE8-A368-D247BC98BC7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2926735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397054-EAEB-4C2B-88C4-51BD3B1A8CB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588F069-4FBF-49DA-984B-00EDAF809B3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6E6F5DF-EFE4-4794-915D-588D24B7C0A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FFC4485-61A7-43C1-B18D-9EFCFB22EFA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80A7125-0D22-430E-95F5-D4A0F0AC6BA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7/31/2022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2059B9F7-EB59-4A0F-9398-59238CD49F0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7CDE009D-592B-4854-88FA-9DA33F57DAC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9436D5-3AE6-4FE8-A368-D247BC98BC7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967750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FFF40A-1DAE-43F8-BA32-CAF918587C6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A35CD23-2796-433C-80EA-65C75667C3C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EDBF9D9-3D85-4F50-B482-2799AAE5FFCA}"/>
              </a:ext>
            </a:extLst>
          </p:cNvPr>
          <p:cNvSpPr>
            <a:spLocks noGrp="1"/>
          </p:cNvSpPr>
          <p:nvPr>
            <p:ph type="dt" sz="half" idx="10"/>
          </p:nvPr>
        </p:nvSpPr>
        <p:spPr/>
        <p:txBody>
          <a:bodyPr/>
          <a:lstStyle/>
          <a:p>
            <a:fld id="{19D6E806-824E-41C9-8D3A-2E5D3B8BCB4A}" type="datetimeFigureOut">
              <a:rPr lang="en-US" smtClean="0"/>
              <a:t>7/31/2022</a:t>
            </a:fld>
            <a:endParaRPr lang="en-US"/>
          </a:p>
        </p:txBody>
      </p:sp>
      <p:sp>
        <p:nvSpPr>
          <p:cNvPr id="5" name="Footer Placeholder 4">
            <a:extLst>
              <a:ext uri="{FF2B5EF4-FFF2-40B4-BE49-F238E27FC236}">
                <a16:creationId xmlns:a16="http://schemas.microsoft.com/office/drawing/2014/main" id="{683DC3AB-397B-4A12-846A-453D1C823ED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ADC9440-768E-49EC-BF2B-83838A4814CE}"/>
              </a:ext>
            </a:extLst>
          </p:cNvPr>
          <p:cNvSpPr>
            <a:spLocks noGrp="1"/>
          </p:cNvSpPr>
          <p:nvPr>
            <p:ph type="sldNum" sz="quarter" idx="12"/>
          </p:nvPr>
        </p:nvSpPr>
        <p:spPr/>
        <p:txBody>
          <a:bodyPr/>
          <a:lstStyle/>
          <a:p>
            <a:fld id="{2DF40BB4-3EB6-4C20-8E89-2F2EF3C78720}" type="slidenum">
              <a:rPr lang="en-US" smtClean="0"/>
              <a:t>‹#›</a:t>
            </a:fld>
            <a:endParaRPr lang="en-US"/>
          </a:p>
        </p:txBody>
      </p:sp>
    </p:spTree>
    <p:extLst>
      <p:ext uri="{BB962C8B-B14F-4D97-AF65-F5344CB8AC3E}">
        <p14:creationId xmlns:p14="http://schemas.microsoft.com/office/powerpoint/2010/main" val="4788816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FEEA2B-BE46-43CD-BCAC-72C94321EFD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EE687E0-8F70-4CC0-AC18-2AEB51E0500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B8BB773-632B-4941-95E5-E529A405AC3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6AA6099-782C-4007-BB89-76F526BB30A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80A7125-0D22-430E-95F5-D4A0F0AC6BA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7/31/2022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76AA4AA2-050E-426C-848F-8FCA96A92F7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6D80C092-792E-46ED-8978-B752C609810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9436D5-3AE6-4FE8-A368-D247BC98BC7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454206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7B793D-92E1-4F02-BFB5-82E60A2526C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28F9650-2B53-4CDA-AC20-B0219BC74F1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95E9798-1339-4AB3-BCF7-80ED9B73CD6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80A7125-0D22-430E-95F5-D4A0F0AC6BA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7/31/2022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4B352D3C-1F80-422A-8C25-BB55C08A545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0A7EB7C5-3FE1-4A93-98C9-996F799D02B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9436D5-3AE6-4FE8-A368-D247BC98BC7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842540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E7005B5-58E1-4A23-985E-97790426D1D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0D5A4D9-B142-49B8-8967-F83FE0685E7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DE8AC3F-F06A-4FAE-B428-2A3FAA4C111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80A7125-0D22-430E-95F5-D4A0F0AC6BA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7/31/2022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8C35F315-AC64-4372-9A25-B50C7AFB37D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E636B0E5-1000-4299-A4F0-71E2A6906B6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9436D5-3AE6-4FE8-A368-D247BC98BC7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259385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D492BE-C4E6-4517-8DA0-E56FDDD5EAB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88B670C-8AF1-44FA-8660-783E4B27CDC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9C3A1BC-566C-4269-B685-26C4AC62851E}"/>
              </a:ext>
            </a:extLst>
          </p:cNvPr>
          <p:cNvSpPr>
            <a:spLocks noGrp="1"/>
          </p:cNvSpPr>
          <p:nvPr>
            <p:ph type="dt" sz="half" idx="10"/>
          </p:nvPr>
        </p:nvSpPr>
        <p:spPr/>
        <p:txBody>
          <a:bodyPr/>
          <a:lstStyle/>
          <a:p>
            <a:fld id="{19D6E806-824E-41C9-8D3A-2E5D3B8BCB4A}" type="datetimeFigureOut">
              <a:rPr lang="en-US" smtClean="0"/>
              <a:t>7/31/2022</a:t>
            </a:fld>
            <a:endParaRPr lang="en-US"/>
          </a:p>
        </p:txBody>
      </p:sp>
      <p:sp>
        <p:nvSpPr>
          <p:cNvPr id="5" name="Footer Placeholder 4">
            <a:extLst>
              <a:ext uri="{FF2B5EF4-FFF2-40B4-BE49-F238E27FC236}">
                <a16:creationId xmlns:a16="http://schemas.microsoft.com/office/drawing/2014/main" id="{DE4DFB6B-BB99-4E36-AC48-2CC7B8F17FF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777AF69-81E7-402B-B436-1C70A767C080}"/>
              </a:ext>
            </a:extLst>
          </p:cNvPr>
          <p:cNvSpPr>
            <a:spLocks noGrp="1"/>
          </p:cNvSpPr>
          <p:nvPr>
            <p:ph type="sldNum" sz="quarter" idx="12"/>
          </p:nvPr>
        </p:nvSpPr>
        <p:spPr/>
        <p:txBody>
          <a:bodyPr/>
          <a:lstStyle/>
          <a:p>
            <a:fld id="{2DF40BB4-3EB6-4C20-8E89-2F2EF3C78720}" type="slidenum">
              <a:rPr lang="en-US" smtClean="0"/>
              <a:t>‹#›</a:t>
            </a:fld>
            <a:endParaRPr lang="en-US"/>
          </a:p>
        </p:txBody>
      </p:sp>
    </p:spTree>
    <p:extLst>
      <p:ext uri="{BB962C8B-B14F-4D97-AF65-F5344CB8AC3E}">
        <p14:creationId xmlns:p14="http://schemas.microsoft.com/office/powerpoint/2010/main" val="31896168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E982DE-10B1-4082-875D-2BBD734EB84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6DBE3BE-E398-4A2B-B8C3-B79F853BC53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2829FC3-CB4B-41BF-B155-2677B425769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B7F8F2B-E362-45E2-B396-CFC8EB4F74E4}"/>
              </a:ext>
            </a:extLst>
          </p:cNvPr>
          <p:cNvSpPr>
            <a:spLocks noGrp="1"/>
          </p:cNvSpPr>
          <p:nvPr>
            <p:ph type="dt" sz="half" idx="10"/>
          </p:nvPr>
        </p:nvSpPr>
        <p:spPr/>
        <p:txBody>
          <a:bodyPr/>
          <a:lstStyle/>
          <a:p>
            <a:fld id="{19D6E806-824E-41C9-8D3A-2E5D3B8BCB4A}" type="datetimeFigureOut">
              <a:rPr lang="en-US" smtClean="0"/>
              <a:t>7/31/2022</a:t>
            </a:fld>
            <a:endParaRPr lang="en-US"/>
          </a:p>
        </p:txBody>
      </p:sp>
      <p:sp>
        <p:nvSpPr>
          <p:cNvPr id="6" name="Footer Placeholder 5">
            <a:extLst>
              <a:ext uri="{FF2B5EF4-FFF2-40B4-BE49-F238E27FC236}">
                <a16:creationId xmlns:a16="http://schemas.microsoft.com/office/drawing/2014/main" id="{381FE8E6-1D28-4799-92E2-538B00F9A6E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21C9735-2415-4A35-97B0-3B7D3FAD0C6C}"/>
              </a:ext>
            </a:extLst>
          </p:cNvPr>
          <p:cNvSpPr>
            <a:spLocks noGrp="1"/>
          </p:cNvSpPr>
          <p:nvPr>
            <p:ph type="sldNum" sz="quarter" idx="12"/>
          </p:nvPr>
        </p:nvSpPr>
        <p:spPr/>
        <p:txBody>
          <a:bodyPr/>
          <a:lstStyle/>
          <a:p>
            <a:fld id="{2DF40BB4-3EB6-4C20-8E89-2F2EF3C78720}" type="slidenum">
              <a:rPr lang="en-US" smtClean="0"/>
              <a:t>‹#›</a:t>
            </a:fld>
            <a:endParaRPr lang="en-US"/>
          </a:p>
        </p:txBody>
      </p:sp>
    </p:spTree>
    <p:extLst>
      <p:ext uri="{BB962C8B-B14F-4D97-AF65-F5344CB8AC3E}">
        <p14:creationId xmlns:p14="http://schemas.microsoft.com/office/powerpoint/2010/main" val="40395985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44C968-1569-471A-A09E-26BBEF817AC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CD3683D-C799-4EE5-9D42-9362D9C5D73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9E86C35-7E50-41B8-863C-6DA7D7FE66A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CDD0A66-B78E-4F40-95DF-1FA0D49D7DA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BDBC4FF-08E2-4837-B335-529AE2AB385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2EEBED0-D2D7-4417-B306-837209F710AD}"/>
              </a:ext>
            </a:extLst>
          </p:cNvPr>
          <p:cNvSpPr>
            <a:spLocks noGrp="1"/>
          </p:cNvSpPr>
          <p:nvPr>
            <p:ph type="dt" sz="half" idx="10"/>
          </p:nvPr>
        </p:nvSpPr>
        <p:spPr/>
        <p:txBody>
          <a:bodyPr/>
          <a:lstStyle/>
          <a:p>
            <a:fld id="{19D6E806-824E-41C9-8D3A-2E5D3B8BCB4A}" type="datetimeFigureOut">
              <a:rPr lang="en-US" smtClean="0"/>
              <a:t>7/31/2022</a:t>
            </a:fld>
            <a:endParaRPr lang="en-US"/>
          </a:p>
        </p:txBody>
      </p:sp>
      <p:sp>
        <p:nvSpPr>
          <p:cNvPr id="8" name="Footer Placeholder 7">
            <a:extLst>
              <a:ext uri="{FF2B5EF4-FFF2-40B4-BE49-F238E27FC236}">
                <a16:creationId xmlns:a16="http://schemas.microsoft.com/office/drawing/2014/main" id="{65762310-7F3A-4E80-96D9-40C377BEDB3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D136530-96DF-41DC-A31C-770B8D04A593}"/>
              </a:ext>
            </a:extLst>
          </p:cNvPr>
          <p:cNvSpPr>
            <a:spLocks noGrp="1"/>
          </p:cNvSpPr>
          <p:nvPr>
            <p:ph type="sldNum" sz="quarter" idx="12"/>
          </p:nvPr>
        </p:nvSpPr>
        <p:spPr/>
        <p:txBody>
          <a:bodyPr/>
          <a:lstStyle/>
          <a:p>
            <a:fld id="{2DF40BB4-3EB6-4C20-8E89-2F2EF3C78720}" type="slidenum">
              <a:rPr lang="en-US" smtClean="0"/>
              <a:t>‹#›</a:t>
            </a:fld>
            <a:endParaRPr lang="en-US"/>
          </a:p>
        </p:txBody>
      </p:sp>
    </p:spTree>
    <p:extLst>
      <p:ext uri="{BB962C8B-B14F-4D97-AF65-F5344CB8AC3E}">
        <p14:creationId xmlns:p14="http://schemas.microsoft.com/office/powerpoint/2010/main" val="23397219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7CD278-D095-4D41-8E72-19B52F12ED0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4BD0591-0175-4144-9CB8-C26C7CBBC4DA}"/>
              </a:ext>
            </a:extLst>
          </p:cNvPr>
          <p:cNvSpPr>
            <a:spLocks noGrp="1"/>
          </p:cNvSpPr>
          <p:nvPr>
            <p:ph type="dt" sz="half" idx="10"/>
          </p:nvPr>
        </p:nvSpPr>
        <p:spPr/>
        <p:txBody>
          <a:bodyPr/>
          <a:lstStyle/>
          <a:p>
            <a:fld id="{19D6E806-824E-41C9-8D3A-2E5D3B8BCB4A}" type="datetimeFigureOut">
              <a:rPr lang="en-US" smtClean="0"/>
              <a:t>7/31/2022</a:t>
            </a:fld>
            <a:endParaRPr lang="en-US"/>
          </a:p>
        </p:txBody>
      </p:sp>
      <p:sp>
        <p:nvSpPr>
          <p:cNvPr id="4" name="Footer Placeholder 3">
            <a:extLst>
              <a:ext uri="{FF2B5EF4-FFF2-40B4-BE49-F238E27FC236}">
                <a16:creationId xmlns:a16="http://schemas.microsoft.com/office/drawing/2014/main" id="{3B2C68B6-2E68-4513-8731-C3093623CB7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F35A993-7865-4559-A295-FDE044356B58}"/>
              </a:ext>
            </a:extLst>
          </p:cNvPr>
          <p:cNvSpPr>
            <a:spLocks noGrp="1"/>
          </p:cNvSpPr>
          <p:nvPr>
            <p:ph type="sldNum" sz="quarter" idx="12"/>
          </p:nvPr>
        </p:nvSpPr>
        <p:spPr/>
        <p:txBody>
          <a:bodyPr/>
          <a:lstStyle/>
          <a:p>
            <a:fld id="{2DF40BB4-3EB6-4C20-8E89-2F2EF3C78720}" type="slidenum">
              <a:rPr lang="en-US" smtClean="0"/>
              <a:t>‹#›</a:t>
            </a:fld>
            <a:endParaRPr lang="en-US"/>
          </a:p>
        </p:txBody>
      </p:sp>
    </p:spTree>
    <p:extLst>
      <p:ext uri="{BB962C8B-B14F-4D97-AF65-F5344CB8AC3E}">
        <p14:creationId xmlns:p14="http://schemas.microsoft.com/office/powerpoint/2010/main" val="1851041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3011306-E80E-441B-B8D0-DE38E9DEE4A3}"/>
              </a:ext>
            </a:extLst>
          </p:cNvPr>
          <p:cNvSpPr>
            <a:spLocks noGrp="1"/>
          </p:cNvSpPr>
          <p:nvPr>
            <p:ph type="dt" sz="half" idx="10"/>
          </p:nvPr>
        </p:nvSpPr>
        <p:spPr/>
        <p:txBody>
          <a:bodyPr/>
          <a:lstStyle/>
          <a:p>
            <a:fld id="{19D6E806-824E-41C9-8D3A-2E5D3B8BCB4A}" type="datetimeFigureOut">
              <a:rPr lang="en-US" smtClean="0"/>
              <a:t>7/31/2022</a:t>
            </a:fld>
            <a:endParaRPr lang="en-US"/>
          </a:p>
        </p:txBody>
      </p:sp>
      <p:sp>
        <p:nvSpPr>
          <p:cNvPr id="3" name="Footer Placeholder 2">
            <a:extLst>
              <a:ext uri="{FF2B5EF4-FFF2-40B4-BE49-F238E27FC236}">
                <a16:creationId xmlns:a16="http://schemas.microsoft.com/office/drawing/2014/main" id="{3323B839-D2DB-4DCF-9B12-F91126C1CD9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38D39CA-01E1-4C12-899B-8FEE58386841}"/>
              </a:ext>
            </a:extLst>
          </p:cNvPr>
          <p:cNvSpPr>
            <a:spLocks noGrp="1"/>
          </p:cNvSpPr>
          <p:nvPr>
            <p:ph type="sldNum" sz="quarter" idx="12"/>
          </p:nvPr>
        </p:nvSpPr>
        <p:spPr/>
        <p:txBody>
          <a:bodyPr/>
          <a:lstStyle/>
          <a:p>
            <a:fld id="{2DF40BB4-3EB6-4C20-8E89-2F2EF3C78720}" type="slidenum">
              <a:rPr lang="en-US" smtClean="0"/>
              <a:t>‹#›</a:t>
            </a:fld>
            <a:endParaRPr lang="en-US"/>
          </a:p>
        </p:txBody>
      </p:sp>
    </p:spTree>
    <p:extLst>
      <p:ext uri="{BB962C8B-B14F-4D97-AF65-F5344CB8AC3E}">
        <p14:creationId xmlns:p14="http://schemas.microsoft.com/office/powerpoint/2010/main" val="1674746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32B6C7-768F-47C9-B89D-8E2346397FA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16624F3-B141-4011-9FD3-E51C9877169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512BA4C-CA5B-4219-9622-93558AAEED8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46DB210-35C4-4084-BFF3-9038B00CCA7D}"/>
              </a:ext>
            </a:extLst>
          </p:cNvPr>
          <p:cNvSpPr>
            <a:spLocks noGrp="1"/>
          </p:cNvSpPr>
          <p:nvPr>
            <p:ph type="dt" sz="half" idx="10"/>
          </p:nvPr>
        </p:nvSpPr>
        <p:spPr/>
        <p:txBody>
          <a:bodyPr/>
          <a:lstStyle/>
          <a:p>
            <a:fld id="{19D6E806-824E-41C9-8D3A-2E5D3B8BCB4A}" type="datetimeFigureOut">
              <a:rPr lang="en-US" smtClean="0"/>
              <a:t>7/31/2022</a:t>
            </a:fld>
            <a:endParaRPr lang="en-US"/>
          </a:p>
        </p:txBody>
      </p:sp>
      <p:sp>
        <p:nvSpPr>
          <p:cNvPr id="6" name="Footer Placeholder 5">
            <a:extLst>
              <a:ext uri="{FF2B5EF4-FFF2-40B4-BE49-F238E27FC236}">
                <a16:creationId xmlns:a16="http://schemas.microsoft.com/office/drawing/2014/main" id="{5EF15426-6DF9-4213-A601-D7B9EF8115D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8652964-011A-4664-A30A-DAA6F125712A}"/>
              </a:ext>
            </a:extLst>
          </p:cNvPr>
          <p:cNvSpPr>
            <a:spLocks noGrp="1"/>
          </p:cNvSpPr>
          <p:nvPr>
            <p:ph type="sldNum" sz="quarter" idx="12"/>
          </p:nvPr>
        </p:nvSpPr>
        <p:spPr/>
        <p:txBody>
          <a:bodyPr/>
          <a:lstStyle/>
          <a:p>
            <a:fld id="{2DF40BB4-3EB6-4C20-8E89-2F2EF3C78720}" type="slidenum">
              <a:rPr lang="en-US" smtClean="0"/>
              <a:t>‹#›</a:t>
            </a:fld>
            <a:endParaRPr lang="en-US"/>
          </a:p>
        </p:txBody>
      </p:sp>
    </p:spTree>
    <p:extLst>
      <p:ext uri="{BB962C8B-B14F-4D97-AF65-F5344CB8AC3E}">
        <p14:creationId xmlns:p14="http://schemas.microsoft.com/office/powerpoint/2010/main" val="20180574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51CE8E-A834-4B5F-AE0D-4EC0F942602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4CB4759-2AEC-4339-B329-F735180A991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C41613B-4BB2-488D-8A73-7F75CEADA94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A931A0F-212A-4FDB-9B0E-F87E996D82AD}"/>
              </a:ext>
            </a:extLst>
          </p:cNvPr>
          <p:cNvSpPr>
            <a:spLocks noGrp="1"/>
          </p:cNvSpPr>
          <p:nvPr>
            <p:ph type="dt" sz="half" idx="10"/>
          </p:nvPr>
        </p:nvSpPr>
        <p:spPr/>
        <p:txBody>
          <a:bodyPr/>
          <a:lstStyle/>
          <a:p>
            <a:fld id="{19D6E806-824E-41C9-8D3A-2E5D3B8BCB4A}" type="datetimeFigureOut">
              <a:rPr lang="en-US" smtClean="0"/>
              <a:t>7/31/2022</a:t>
            </a:fld>
            <a:endParaRPr lang="en-US"/>
          </a:p>
        </p:txBody>
      </p:sp>
      <p:sp>
        <p:nvSpPr>
          <p:cNvPr id="6" name="Footer Placeholder 5">
            <a:extLst>
              <a:ext uri="{FF2B5EF4-FFF2-40B4-BE49-F238E27FC236}">
                <a16:creationId xmlns:a16="http://schemas.microsoft.com/office/drawing/2014/main" id="{F0841533-1595-48A7-93AE-5298BC62AC5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A3F93AC-F598-4691-9A54-B4F1D5AAE962}"/>
              </a:ext>
            </a:extLst>
          </p:cNvPr>
          <p:cNvSpPr>
            <a:spLocks noGrp="1"/>
          </p:cNvSpPr>
          <p:nvPr>
            <p:ph type="sldNum" sz="quarter" idx="12"/>
          </p:nvPr>
        </p:nvSpPr>
        <p:spPr/>
        <p:txBody>
          <a:bodyPr/>
          <a:lstStyle/>
          <a:p>
            <a:fld id="{2DF40BB4-3EB6-4C20-8E89-2F2EF3C78720}" type="slidenum">
              <a:rPr lang="en-US" smtClean="0"/>
              <a:t>‹#›</a:t>
            </a:fld>
            <a:endParaRPr lang="en-US"/>
          </a:p>
        </p:txBody>
      </p:sp>
    </p:spTree>
    <p:extLst>
      <p:ext uri="{BB962C8B-B14F-4D97-AF65-F5344CB8AC3E}">
        <p14:creationId xmlns:p14="http://schemas.microsoft.com/office/powerpoint/2010/main" val="21526141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0225115-4321-4C30-A9B3-52B08CD5277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408A963-8047-4156-8CD7-A29DF9D94AA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AD68BDF-58C6-44EC-91D3-4AAFB0AF1CE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9D6E806-824E-41C9-8D3A-2E5D3B8BCB4A}" type="datetimeFigureOut">
              <a:rPr lang="en-US" smtClean="0"/>
              <a:t>7/31/2022</a:t>
            </a:fld>
            <a:endParaRPr lang="en-US"/>
          </a:p>
        </p:txBody>
      </p:sp>
      <p:sp>
        <p:nvSpPr>
          <p:cNvPr id="5" name="Footer Placeholder 4">
            <a:extLst>
              <a:ext uri="{FF2B5EF4-FFF2-40B4-BE49-F238E27FC236}">
                <a16:creationId xmlns:a16="http://schemas.microsoft.com/office/drawing/2014/main" id="{33C19779-A4BD-4DBE-8F1E-3299841D492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B999600-D4B6-47BC-A711-56C07DBED84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DF40BB4-3EB6-4C20-8E89-2F2EF3C78720}" type="slidenum">
              <a:rPr lang="en-US" smtClean="0"/>
              <a:t>‹#›</a:t>
            </a:fld>
            <a:endParaRPr lang="en-US"/>
          </a:p>
        </p:txBody>
      </p:sp>
    </p:spTree>
    <p:extLst>
      <p:ext uri="{BB962C8B-B14F-4D97-AF65-F5344CB8AC3E}">
        <p14:creationId xmlns:p14="http://schemas.microsoft.com/office/powerpoint/2010/main" val="24067350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71F68AA-C19A-4344-9D56-F1F8AE58711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7D846A3-1AFD-41BD-96B2-AD8A93FF2B6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B271E5E-43A5-486A-AE96-1CA6F3DB030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A80A7125-0D22-430E-95F5-D4A0F0AC6BA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7/31/2022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16107286-F567-44DA-BEEA-B11A57EA5C1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0B2A3A87-D8D4-4B0F-AD05-9F843941901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29436D5-3AE6-4FE8-A368-D247BC98BC7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0777727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2.wdp"/><Relationship Id="rId3" Type="http://schemas.microsoft.com/office/2007/relationships/hdphoto" Target="../media/hdphoto1.wdp"/><Relationship Id="rId7"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8.xml"/><Relationship Id="rId1" Type="http://schemas.openxmlformats.org/officeDocument/2006/relationships/slideLayout" Target="../slideLayouts/slideLayout18.xml"/><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17.jpeg"/><Relationship Id="rId7" Type="http://schemas.microsoft.com/office/2007/relationships/hdphoto" Target="../media/hdphoto10.wdp"/><Relationship Id="rId2" Type="http://schemas.openxmlformats.org/officeDocument/2006/relationships/notesSlide" Target="../notesSlides/notesSlide9.xml"/><Relationship Id="rId1" Type="http://schemas.openxmlformats.org/officeDocument/2006/relationships/slideLayout" Target="../slideLayouts/slideLayout18.xml"/><Relationship Id="rId6" Type="http://schemas.openxmlformats.org/officeDocument/2006/relationships/image" Target="../media/image25.png"/><Relationship Id="rId11" Type="http://schemas.microsoft.com/office/2007/relationships/hdphoto" Target="../media/hdphoto12.wdp"/><Relationship Id="rId5" Type="http://schemas.microsoft.com/office/2007/relationships/hdphoto" Target="../media/hdphoto9.wdp"/><Relationship Id="rId10" Type="http://schemas.openxmlformats.org/officeDocument/2006/relationships/image" Target="../media/image27.png"/><Relationship Id="rId4" Type="http://schemas.openxmlformats.org/officeDocument/2006/relationships/image" Target="../media/image24.png"/><Relationship Id="rId9" Type="http://schemas.microsoft.com/office/2007/relationships/hdphoto" Target="../media/hdphoto11.wdp"/></Relationships>
</file>

<file path=ppt/slides/_rels/slide12.xml.rels><?xml version="1.0" encoding="UTF-8" standalone="yes"?>
<Relationships xmlns="http://schemas.openxmlformats.org/package/2006/relationships"><Relationship Id="rId8" Type="http://schemas.openxmlformats.org/officeDocument/2006/relationships/image" Target="../media/image15.png"/><Relationship Id="rId13" Type="http://schemas.microsoft.com/office/2007/relationships/hdphoto" Target="../media/hdphoto13.wdp"/><Relationship Id="rId3" Type="http://schemas.openxmlformats.org/officeDocument/2006/relationships/image" Target="../media/image28.jpeg"/><Relationship Id="rId7" Type="http://schemas.microsoft.com/office/2007/relationships/hdphoto" Target="../media/hdphoto4.wdp"/><Relationship Id="rId12" Type="http://schemas.openxmlformats.org/officeDocument/2006/relationships/image" Target="../media/image29.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14.png"/><Relationship Id="rId11" Type="http://schemas.microsoft.com/office/2007/relationships/hdphoto" Target="../media/hdphoto6.wdp"/><Relationship Id="rId5" Type="http://schemas.microsoft.com/office/2007/relationships/hdphoto" Target="../media/hdphoto3.wdp"/><Relationship Id="rId10" Type="http://schemas.openxmlformats.org/officeDocument/2006/relationships/image" Target="../media/image16.png"/><Relationship Id="rId4" Type="http://schemas.openxmlformats.org/officeDocument/2006/relationships/image" Target="../media/image13.png"/><Relationship Id="rId9" Type="http://schemas.microsoft.com/office/2007/relationships/hdphoto" Target="../media/hdphoto5.wdp"/><Relationship Id="rId14" Type="http://schemas.openxmlformats.org/officeDocument/2006/relationships/image" Target="../media/image17.jpeg"/></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17.jpe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microsoft.com/office/2007/relationships/hdphoto" Target="../media/hdphoto14.wdp"/><Relationship Id="rId5" Type="http://schemas.openxmlformats.org/officeDocument/2006/relationships/image" Target="../media/image32.png"/><Relationship Id="rId4" Type="http://schemas.openxmlformats.org/officeDocument/2006/relationships/image" Target="../media/image31.png"/></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3.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17.jpeg"/><Relationship Id="rId5" Type="http://schemas.microsoft.com/office/2007/relationships/hdphoto" Target="../media/hdphoto14.wdp"/><Relationship Id="rId4" Type="http://schemas.openxmlformats.org/officeDocument/2006/relationships/image" Target="../media/image32.png"/></Relationships>
</file>

<file path=ppt/slides/_rels/slide1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png"/><Relationship Id="rId1" Type="http://schemas.openxmlformats.org/officeDocument/2006/relationships/slideLayout" Target="../slideLayouts/slideLayout7.xml"/><Relationship Id="rId4" Type="http://schemas.openxmlformats.org/officeDocument/2006/relationships/image" Target="../media/image36.jpeg"/></Relationships>
</file>

<file path=ppt/slides/_rels/slide16.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18.png"/><Relationship Id="rId7" Type="http://schemas.microsoft.com/office/2007/relationships/hdphoto" Target="../media/hdphoto12.wdp"/><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11.png"/><Relationship Id="rId10" Type="http://schemas.microsoft.com/office/2007/relationships/hdphoto" Target="../media/hdphoto14.wdp"/><Relationship Id="rId4" Type="http://schemas.openxmlformats.org/officeDocument/2006/relationships/image" Target="../media/image37.png"/><Relationship Id="rId9" Type="http://schemas.openxmlformats.org/officeDocument/2006/relationships/image" Target="../media/image32.png"/></Relationships>
</file>

<file path=ppt/slides/_rels/slide17.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45.png"/><Relationship Id="rId3" Type="http://schemas.openxmlformats.org/officeDocument/2006/relationships/image" Target="../media/image38.png"/><Relationship Id="rId7" Type="http://schemas.openxmlformats.org/officeDocument/2006/relationships/image" Target="../media/image41.png"/><Relationship Id="rId12" Type="http://schemas.openxmlformats.org/officeDocument/2006/relationships/image" Target="../media/image44.jpe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40.png"/><Relationship Id="rId11" Type="http://schemas.openxmlformats.org/officeDocument/2006/relationships/image" Target="../media/image43.png"/><Relationship Id="rId5" Type="http://schemas.microsoft.com/office/2007/relationships/hdphoto" Target="../media/hdphoto15.wdp"/><Relationship Id="rId10" Type="http://schemas.openxmlformats.org/officeDocument/2006/relationships/image" Target="../media/image37.png"/><Relationship Id="rId4" Type="http://schemas.openxmlformats.org/officeDocument/2006/relationships/image" Target="../media/image39.png"/><Relationship Id="rId9" Type="http://schemas.microsoft.com/office/2007/relationships/hdphoto" Target="../media/hdphoto16.wdp"/></Relationships>
</file>

<file path=ppt/slides/_rels/slide1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image" Target="../media/image47.png"/></Relationships>
</file>

<file path=ppt/slides/_rels/slide19.xml.rels><?xml version="1.0" encoding="UTF-8" standalone="yes"?>
<Relationships xmlns="http://schemas.openxmlformats.org/package/2006/relationships"><Relationship Id="rId3" Type="http://schemas.openxmlformats.org/officeDocument/2006/relationships/image" Target="../media/image48.png"/><Relationship Id="rId7" Type="http://schemas.microsoft.com/office/2007/relationships/hdphoto" Target="../media/hdphoto18.wdp"/><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50.png"/><Relationship Id="rId5" Type="http://schemas.microsoft.com/office/2007/relationships/hdphoto" Target="../media/hdphoto17.wdp"/><Relationship Id="rId4" Type="http://schemas.openxmlformats.org/officeDocument/2006/relationships/image" Target="../media/image49.png"/></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53.png"/><Relationship Id="rId5" Type="http://schemas.openxmlformats.org/officeDocument/2006/relationships/image" Target="../media/image52.png"/><Relationship Id="rId4" Type="http://schemas.microsoft.com/office/2007/relationships/hdphoto" Target="../media/hdphoto19.wdp"/></Relationships>
</file>

<file path=ppt/slides/_rels/slide21.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microsoft.com/office/2007/relationships/hdphoto" Target="../media/hdphoto20.wdp"/><Relationship Id="rId4" Type="http://schemas.openxmlformats.org/officeDocument/2006/relationships/image" Target="../media/image55.png"/></Relationships>
</file>

<file path=ppt/slides/_rels/slide2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xml"/><Relationship Id="rId5" Type="http://schemas.openxmlformats.org/officeDocument/2006/relationships/image" Target="../media/image59.png"/><Relationship Id="rId4" Type="http://schemas.openxmlformats.org/officeDocument/2006/relationships/image" Target="../media/image58.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7.jpe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8" Type="http://schemas.microsoft.com/office/2007/relationships/hdphoto" Target="../media/hdphoto5.wdp"/><Relationship Id="rId13" Type="http://schemas.microsoft.com/office/2007/relationships/hdphoto" Target="../media/hdphoto7.wdp"/><Relationship Id="rId3" Type="http://schemas.openxmlformats.org/officeDocument/2006/relationships/image" Target="../media/image13.png"/><Relationship Id="rId7" Type="http://schemas.openxmlformats.org/officeDocument/2006/relationships/image" Target="../media/image15.png"/><Relationship Id="rId12"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18.xml"/><Relationship Id="rId6" Type="http://schemas.microsoft.com/office/2007/relationships/hdphoto" Target="../media/hdphoto4.wdp"/><Relationship Id="rId11" Type="http://schemas.openxmlformats.org/officeDocument/2006/relationships/image" Target="../media/image17.jpeg"/><Relationship Id="rId5" Type="http://schemas.openxmlformats.org/officeDocument/2006/relationships/image" Target="../media/image14.png"/><Relationship Id="rId10" Type="http://schemas.microsoft.com/office/2007/relationships/hdphoto" Target="../media/hdphoto6.wdp"/><Relationship Id="rId4" Type="http://schemas.microsoft.com/office/2007/relationships/hdphoto" Target="../media/hdphoto3.wdp"/><Relationship Id="rId9" Type="http://schemas.openxmlformats.org/officeDocument/2006/relationships/image" Target="../media/image16.png"/><Relationship Id="rId14" Type="http://schemas.openxmlformats.org/officeDocument/2006/relationships/image" Target="../media/image19.png"/></Relationships>
</file>

<file path=ppt/slides/_rels/slide8.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slideLayout" Target="../slideLayouts/slideLayout18.xml"/><Relationship Id="rId7" Type="http://schemas.microsoft.com/office/2007/relationships/hdphoto" Target="../media/hdphoto7.wdp"/><Relationship Id="rId2" Type="http://schemas.microsoft.com/office/2007/relationships/media" Target="../media/media1.mp4"/><Relationship Id="rId1" Type="http://schemas.openxmlformats.org/officeDocument/2006/relationships/video" Target="NULL" TargetMode="External"/><Relationship Id="rId6" Type="http://schemas.openxmlformats.org/officeDocument/2006/relationships/image" Target="../media/image18.png"/><Relationship Id="rId11" Type="http://schemas.openxmlformats.org/officeDocument/2006/relationships/image" Target="../media/image22.png"/><Relationship Id="rId5" Type="http://schemas.openxmlformats.org/officeDocument/2006/relationships/image" Target="../media/image17.jpeg"/><Relationship Id="rId10" Type="http://schemas.microsoft.com/office/2007/relationships/hdphoto" Target="../media/hdphoto8.wdp"/><Relationship Id="rId4" Type="http://schemas.openxmlformats.org/officeDocument/2006/relationships/notesSlide" Target="../notesSlides/notesSlide6.xml"/><Relationship Id="rId9"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7.xml"/><Relationship Id="rId1" Type="http://schemas.openxmlformats.org/officeDocument/2006/relationships/slideLayout" Target="../slideLayouts/slideLayout18.xml"/><Relationship Id="rId6" Type="http://schemas.openxmlformats.org/officeDocument/2006/relationships/image" Target="../media/image19.png"/><Relationship Id="rId5" Type="http://schemas.microsoft.com/office/2007/relationships/hdphoto" Target="../media/hdphoto7.wdp"/><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2C4B62D9-C5F9-4E38-84F0-66FB82F31E05}"/>
              </a:ext>
            </a:extLst>
          </p:cNvPr>
          <p:cNvGrpSpPr/>
          <p:nvPr/>
        </p:nvGrpSpPr>
        <p:grpSpPr>
          <a:xfrm>
            <a:off x="1509949" y="11076"/>
            <a:ext cx="7318962" cy="1465188"/>
            <a:chOff x="2594249" y="118118"/>
            <a:chExt cx="7318962" cy="1465188"/>
          </a:xfrm>
        </p:grpSpPr>
        <p:sp>
          <p:nvSpPr>
            <p:cNvPr id="5" name="Rectangle: Rounded Corners 4">
              <a:extLst>
                <a:ext uri="{FF2B5EF4-FFF2-40B4-BE49-F238E27FC236}">
                  <a16:creationId xmlns:a16="http://schemas.microsoft.com/office/drawing/2014/main" id="{E92F8BE4-F4B0-4C15-9D2E-B93C53F5E217}"/>
                </a:ext>
              </a:extLst>
            </p:cNvPr>
            <p:cNvSpPr/>
            <p:nvPr/>
          </p:nvSpPr>
          <p:spPr>
            <a:xfrm>
              <a:off x="3090178" y="118118"/>
              <a:ext cx="6795334" cy="1313118"/>
            </a:xfrm>
            <a:prstGeom prst="roundRect">
              <a:avLst/>
            </a:prstGeom>
            <a:solidFill>
              <a:schemeClr val="accent5">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1F6250F2-351E-44CA-A071-9F67D77DF914}"/>
                </a:ext>
              </a:extLst>
            </p:cNvPr>
            <p:cNvSpPr/>
            <p:nvPr/>
          </p:nvSpPr>
          <p:spPr>
            <a:xfrm>
              <a:off x="3622015" y="214491"/>
              <a:ext cx="6291196" cy="1200329"/>
            </a:xfrm>
            <a:prstGeom prst="rect">
              <a:avLst/>
            </a:prstGeom>
            <a:noFill/>
          </p:spPr>
          <p:txBody>
            <a:bodyPr wrap="square" lIns="91440" tIns="45720" rIns="91440" bIns="45720">
              <a:spAutoFit/>
            </a:bodyPr>
            <a:lstStyle/>
            <a:p>
              <a:pPr algn="ctr"/>
              <a:r>
                <a:rPr lang="en-US" sz="7200" b="1" cap="none" spc="0" dirty="0">
                  <a:ln w="13462">
                    <a:solidFill>
                      <a:schemeClr val="bg1"/>
                    </a:solidFill>
                    <a:prstDash val="solid"/>
                  </a:ln>
                  <a:solidFill>
                    <a:schemeClr val="accent5">
                      <a:lumMod val="50000"/>
                    </a:schemeClr>
                  </a:solidFill>
                  <a:effectLst>
                    <a:outerShdw dist="38100" dir="2700000" algn="bl" rotWithShape="0">
                      <a:schemeClr val="accent5"/>
                    </a:outerShdw>
                  </a:effectLst>
                  <a:latin typeface="#9Slide07 IcielKoni" pitchFamily="2" charset="0"/>
                </a:rPr>
                <a:t>KHỞI ĐỘNG</a:t>
              </a:r>
            </a:p>
          </p:txBody>
        </p:sp>
        <p:pic>
          <p:nvPicPr>
            <p:cNvPr id="8" name="Picture 2" descr="Hình ảnh Tên Lửa Vector Minh Họa Cô Lập Trên Nền Trắng Clip Nghệ Thuật Tên  Lửa, Thiên Hà Clipart, Vectơ, Tên Lửa Vector và PNG với nền trong suốt để  tải">
              <a:extLst>
                <a:ext uri="{FF2B5EF4-FFF2-40B4-BE49-F238E27FC236}">
                  <a16:creationId xmlns:a16="http://schemas.microsoft.com/office/drawing/2014/main" id="{19ACB149-D021-4382-A581-5862B2C1AB11}"/>
                </a:ext>
              </a:extLst>
            </p:cNvPr>
            <p:cNvPicPr>
              <a:picLocks noChangeAspect="1" noChangeArrowheads="1"/>
            </p:cNvPicPr>
            <p:nvPr/>
          </p:nvPicPr>
          <p:blipFill rotWithShape="1">
            <a:blip r:embed="rId2" cstate="hqprint">
              <a:extLst>
                <a:ext uri="{BEBA8EAE-BF5A-486C-A8C5-ECC9F3942E4B}">
                  <a14:imgProps xmlns:a14="http://schemas.microsoft.com/office/drawing/2010/main">
                    <a14:imgLayer r:embed="rId3">
                      <a14:imgEffect>
                        <a14:backgroundRemoval t="9934" b="91225" l="9500" r="90000">
                          <a14:foregroundMark x1="48083" y1="75000" x2="48083" y2="75000"/>
                          <a14:foregroundMark x1="24167" y1="54719" x2="24167" y2="54719"/>
                          <a14:foregroundMark x1="55667" y1="46358" x2="36417" y2="62417"/>
                          <a14:foregroundMark x1="26667" y1="73427" x2="26667" y2="73427"/>
                          <a14:foregroundMark x1="48667" y1="65315" x2="51333" y2="61258"/>
                          <a14:foregroundMark x1="26667" y1="75166" x2="33833" y2="67964"/>
                          <a14:foregroundMark x1="33833" y1="67964" x2="33833" y2="67632"/>
                          <a14:foregroundMark x1="33667" y1="63411" x2="44750" y2="45778"/>
                          <a14:foregroundMark x1="41250" y1="50993" x2="51583" y2="39735"/>
                          <a14:foregroundMark x1="51583" y1="39735" x2="63250" y2="40811"/>
                          <a14:foregroundMark x1="63250" y1="40811" x2="57833" y2="41970"/>
                          <a14:foregroundMark x1="55083" y1="40563" x2="58167" y2="38079"/>
                          <a14:foregroundMark x1="57000" y1="37666" x2="50000" y2="43874"/>
                          <a14:foregroundMark x1="54083" y1="55050" x2="40500" y2="64156"/>
                          <a14:foregroundMark x1="16750" y1="69205" x2="16750" y2="69205"/>
                          <a14:foregroundMark x1="14583" y1="62252" x2="14583" y2="62252"/>
                          <a14:foregroundMark x1="16333" y1="63990" x2="16333" y2="63990"/>
                          <a14:foregroundMark x1="9583" y1="67053" x2="9583" y2="67053"/>
                          <a14:foregroundMark x1="11333" y1="74586" x2="11333" y2="74586"/>
                          <a14:foregroundMark x1="18667" y1="83113" x2="18667" y2="83113"/>
                          <a14:foregroundMark x1="29583" y1="84437" x2="29583" y2="84437"/>
                          <a14:foregroundMark x1="38750" y1="86010" x2="38750" y2="86010"/>
                          <a14:foregroundMark x1="36417" y1="83692" x2="36417" y2="83692"/>
                          <a14:foregroundMark x1="28000" y1="83113" x2="28000" y2="83113"/>
                          <a14:foregroundMark x1="32917" y1="91225" x2="32917" y2="91225"/>
                          <a14:foregroundMark x1="25333" y1="89238" x2="25333" y2="89238"/>
                          <a14:foregroundMark x1="14417" y1="87169" x2="14417" y2="87169"/>
                          <a14:foregroundMark x1="32500" y1="60844" x2="51583" y2="36921"/>
                          <a14:foregroundMark x1="56417" y1="43709" x2="53333" y2="45199"/>
                        </a14:backgroundRemoval>
                      </a14:imgEffect>
                    </a14:imgLayer>
                  </a14:imgProps>
                </a:ext>
                <a:ext uri="{28A0092B-C50C-407E-A947-70E740481C1C}">
                  <a14:useLocalDpi xmlns:a14="http://schemas.microsoft.com/office/drawing/2010/main" val="0"/>
                </a:ext>
              </a:extLst>
            </a:blip>
            <a:srcRect l="6629" t="12174" r="10885" b="7246"/>
            <a:stretch/>
          </p:blipFill>
          <p:spPr bwMode="auto">
            <a:xfrm>
              <a:off x="2594249" y="118118"/>
              <a:ext cx="1489784" cy="1465188"/>
            </a:xfrm>
            <a:prstGeom prst="rect">
              <a:avLst/>
            </a:prstGeom>
            <a:noFill/>
            <a:extLst>
              <a:ext uri="{909E8E84-426E-40DD-AFC4-6F175D3DCCD1}">
                <a14:hiddenFill xmlns:a14="http://schemas.microsoft.com/office/drawing/2010/main">
                  <a:solidFill>
                    <a:srgbClr val="FFFFFF"/>
                  </a:solidFill>
                </a14:hiddenFill>
              </a:ext>
            </a:extLst>
          </p:spPr>
        </p:pic>
      </p:grpSp>
      <p:sp>
        <p:nvSpPr>
          <p:cNvPr id="27" name="Rectangle: Rounded Corners 7">
            <a:extLst>
              <a:ext uri="{FF2B5EF4-FFF2-40B4-BE49-F238E27FC236}">
                <a16:creationId xmlns:a16="http://schemas.microsoft.com/office/drawing/2014/main" id="{D6CE6303-3C40-4361-9869-64BB994762E1}"/>
              </a:ext>
            </a:extLst>
          </p:cNvPr>
          <p:cNvSpPr/>
          <p:nvPr/>
        </p:nvSpPr>
        <p:spPr>
          <a:xfrm>
            <a:off x="-263584" y="1420354"/>
            <a:ext cx="12355568" cy="1750019"/>
          </a:xfrm>
          <a:prstGeom prst="roundRect">
            <a:avLst/>
          </a:prstGeom>
          <a:noFill/>
          <a:ln w="3175">
            <a:noFill/>
            <a:prstDash val="sysDash"/>
            <a:extLst>
              <a:ext uri="{C807C97D-BFC1-408E-A445-0C87EB9F89A2}">
                <ask:lineSketchStyleProps xmlns:ask="http://schemas.microsoft.com/office/drawing/2018/sketchyshapes" xmln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500" b="1" dirty="0" err="1" smtClean="0">
                <a:solidFill>
                  <a:srgbClr val="0033CC"/>
                </a:solidFill>
                <a:latin typeface="#9Slide05 Great Vibes" panose="02000507080000020002" pitchFamily="2" charset="0"/>
                <a:cs typeface="Arial" panose="020B0604020202020204" pitchFamily="34" charset="0"/>
              </a:rPr>
              <a:t>Thử</a:t>
            </a:r>
            <a:r>
              <a:rPr lang="en-US" sz="11500" b="1" dirty="0" smtClean="0">
                <a:solidFill>
                  <a:srgbClr val="0033CC"/>
                </a:solidFill>
                <a:latin typeface="#9Slide05 Great Vibes" panose="02000507080000020002" pitchFamily="2" charset="0"/>
                <a:cs typeface="Arial" panose="020B0604020202020204" pitchFamily="34" charset="0"/>
              </a:rPr>
              <a:t> </a:t>
            </a:r>
            <a:r>
              <a:rPr lang="en-US" sz="11500" b="1" dirty="0" err="1" smtClean="0">
                <a:solidFill>
                  <a:srgbClr val="0033CC"/>
                </a:solidFill>
                <a:latin typeface="#9Slide05 Great Vibes" panose="02000507080000020002" pitchFamily="2" charset="0"/>
                <a:cs typeface="Arial" panose="020B0604020202020204" pitchFamily="34" charset="0"/>
              </a:rPr>
              <a:t>tài</a:t>
            </a:r>
            <a:r>
              <a:rPr lang="en-US" sz="11500" b="1" dirty="0" smtClean="0">
                <a:solidFill>
                  <a:srgbClr val="0033CC"/>
                </a:solidFill>
                <a:latin typeface="#9Slide05 Great Vibes" panose="02000507080000020002" pitchFamily="2" charset="0"/>
                <a:cs typeface="Arial" panose="020B0604020202020204" pitchFamily="34" charset="0"/>
              </a:rPr>
              <a:t> </a:t>
            </a:r>
            <a:r>
              <a:rPr lang="en-US" sz="11500" b="1" dirty="0" err="1" smtClean="0">
                <a:solidFill>
                  <a:srgbClr val="0033CC"/>
                </a:solidFill>
                <a:latin typeface="#9Slide05 Great Vibes" panose="02000507080000020002" pitchFamily="2" charset="0"/>
                <a:cs typeface="Arial" panose="020B0604020202020204" pitchFamily="34" charset="0"/>
              </a:rPr>
              <a:t>hiểu</a:t>
            </a:r>
            <a:r>
              <a:rPr lang="en-US" sz="11500" b="1" dirty="0" smtClean="0">
                <a:solidFill>
                  <a:srgbClr val="0033CC"/>
                </a:solidFill>
                <a:latin typeface="#9Slide05 Great Vibes" panose="02000507080000020002" pitchFamily="2" charset="0"/>
                <a:cs typeface="Arial" panose="020B0604020202020204" pitchFamily="34" charset="0"/>
              </a:rPr>
              <a:t> </a:t>
            </a:r>
            <a:r>
              <a:rPr lang="en-US" sz="11500" b="1" dirty="0" err="1" smtClean="0">
                <a:solidFill>
                  <a:srgbClr val="0033CC"/>
                </a:solidFill>
                <a:latin typeface="#9Slide05 Great Vibes" panose="02000507080000020002" pitchFamily="2" charset="0"/>
                <a:cs typeface="Arial" panose="020B0604020202020204" pitchFamily="34" charset="0"/>
              </a:rPr>
              <a:t>biết</a:t>
            </a:r>
            <a:endParaRPr lang="en-US" sz="11500" b="1" dirty="0">
              <a:solidFill>
                <a:srgbClr val="0033CC"/>
              </a:solidFill>
              <a:latin typeface="#9Slide05 Great Vibes" panose="02000507080000020002" pitchFamily="2" charset="0"/>
              <a:cs typeface="Arial" panose="020B0604020202020204" pitchFamily="34" charset="0"/>
            </a:endParaRPr>
          </a:p>
        </p:txBody>
      </p:sp>
      <p:cxnSp>
        <p:nvCxnSpPr>
          <p:cNvPr id="39" name="Straight Connector 38">
            <a:extLst>
              <a:ext uri="{FF2B5EF4-FFF2-40B4-BE49-F238E27FC236}">
                <a16:creationId xmlns:a16="http://schemas.microsoft.com/office/drawing/2014/main" id="{8529DE91-F9A3-4AAE-9D59-914616AB64F5}"/>
              </a:ext>
            </a:extLst>
          </p:cNvPr>
          <p:cNvCxnSpPr/>
          <p:nvPr/>
        </p:nvCxnSpPr>
        <p:spPr>
          <a:xfrm>
            <a:off x="-44103" y="3103703"/>
            <a:ext cx="12192000" cy="0"/>
          </a:xfrm>
          <a:prstGeom prst="line">
            <a:avLst/>
          </a:prstGeom>
          <a:ln w="5715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21" name="Rectangle: Rounded Corners 7">
            <a:extLst>
              <a:ext uri="{FF2B5EF4-FFF2-40B4-BE49-F238E27FC236}">
                <a16:creationId xmlns:a16="http://schemas.microsoft.com/office/drawing/2014/main" id="{BE55959A-1F2C-46C2-9FCD-F989F5DD87B7}"/>
              </a:ext>
            </a:extLst>
          </p:cNvPr>
          <p:cNvSpPr/>
          <p:nvPr/>
        </p:nvSpPr>
        <p:spPr>
          <a:xfrm>
            <a:off x="802827" y="3266534"/>
            <a:ext cx="2482076" cy="2119854"/>
          </a:xfrm>
          <a:prstGeom prst="roundRect">
            <a:avLst/>
          </a:prstGeom>
          <a:solidFill>
            <a:srgbClr val="DEEBF7"/>
          </a:solidFill>
          <a:ln w="3175">
            <a:solidFill>
              <a:schemeClr val="tx1"/>
            </a:solidFill>
            <a:prstDash val="sys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chemeClr val="tx1"/>
                </a:solidFill>
                <a:latin typeface="#9Slide03 SFU Futura_12" panose="00000400000000000000" pitchFamily="2" charset="0"/>
                <a:cs typeface="Arial" panose="020B0604020202020204" pitchFamily="34" charset="0"/>
              </a:rPr>
              <a:t>Hoạt</a:t>
            </a:r>
            <a:r>
              <a:rPr lang="en-US" sz="3200" b="1" dirty="0">
                <a:solidFill>
                  <a:schemeClr val="tx1"/>
                </a:solidFill>
                <a:latin typeface="#9Slide03 SFU Futura_12" panose="00000400000000000000" pitchFamily="2" charset="0"/>
                <a:cs typeface="Arial" panose="020B0604020202020204" pitchFamily="34" charset="0"/>
              </a:rPr>
              <a:t> </a:t>
            </a:r>
            <a:r>
              <a:rPr lang="en-US" sz="3200" b="1" dirty="0" err="1">
                <a:solidFill>
                  <a:schemeClr val="tx1"/>
                </a:solidFill>
                <a:latin typeface="#9Slide03 SFU Futura_12" panose="00000400000000000000" pitchFamily="2" charset="0"/>
                <a:cs typeface="Arial" panose="020B0604020202020204" pitchFamily="34" charset="0"/>
              </a:rPr>
              <a:t>động</a:t>
            </a:r>
            <a:r>
              <a:rPr lang="en-US" sz="3200" b="1" dirty="0">
                <a:solidFill>
                  <a:schemeClr val="tx1"/>
                </a:solidFill>
                <a:latin typeface="#9Slide03 SFU Futura_12" panose="00000400000000000000" pitchFamily="2" charset="0"/>
                <a:cs typeface="Arial" panose="020B0604020202020204" pitchFamily="34" charset="0"/>
              </a:rPr>
              <a:t>: </a:t>
            </a:r>
            <a:r>
              <a:rPr lang="en-US" sz="3200" b="1" dirty="0" err="1" smtClean="0">
                <a:solidFill>
                  <a:schemeClr val="tx1"/>
                </a:solidFill>
                <a:latin typeface="#9Slide03 SFU Futura_12" panose="00000400000000000000" pitchFamily="2" charset="0"/>
                <a:cs typeface="Arial" panose="020B0604020202020204" pitchFamily="34" charset="0"/>
              </a:rPr>
              <a:t>cá</a:t>
            </a:r>
            <a:r>
              <a:rPr lang="en-US" sz="3200" b="1" dirty="0" smtClean="0">
                <a:solidFill>
                  <a:schemeClr val="tx1"/>
                </a:solidFill>
                <a:latin typeface="#9Slide03 SFU Futura_12" panose="00000400000000000000" pitchFamily="2" charset="0"/>
                <a:cs typeface="Arial" panose="020B0604020202020204" pitchFamily="34" charset="0"/>
              </a:rPr>
              <a:t> </a:t>
            </a:r>
            <a:r>
              <a:rPr lang="en-US" sz="3200" b="1" dirty="0" err="1" smtClean="0">
                <a:solidFill>
                  <a:schemeClr val="tx1"/>
                </a:solidFill>
                <a:latin typeface="#9Slide03 SFU Futura_12" panose="00000400000000000000" pitchFamily="2" charset="0"/>
                <a:cs typeface="Arial" panose="020B0604020202020204" pitchFamily="34" charset="0"/>
              </a:rPr>
              <a:t>nhân</a:t>
            </a:r>
            <a:endParaRPr lang="en-US" sz="3200" b="1" dirty="0">
              <a:solidFill>
                <a:schemeClr val="tx1"/>
              </a:solidFill>
              <a:latin typeface="#9Slide03 SFU Futura_12" panose="00000400000000000000" pitchFamily="2" charset="0"/>
              <a:cs typeface="Arial" panose="020B0604020202020204" pitchFamily="34" charset="0"/>
            </a:endParaRPr>
          </a:p>
        </p:txBody>
      </p:sp>
      <p:sp>
        <p:nvSpPr>
          <p:cNvPr id="28" name="Rectangle: Rounded Corners 7">
            <a:extLst>
              <a:ext uri="{FF2B5EF4-FFF2-40B4-BE49-F238E27FC236}">
                <a16:creationId xmlns:a16="http://schemas.microsoft.com/office/drawing/2014/main" id="{3582B86B-BF97-4986-B5E7-3EF41E0CF4DB}"/>
              </a:ext>
            </a:extLst>
          </p:cNvPr>
          <p:cNvSpPr/>
          <p:nvPr/>
        </p:nvSpPr>
        <p:spPr>
          <a:xfrm>
            <a:off x="4714494" y="3266533"/>
            <a:ext cx="3112336" cy="2119851"/>
          </a:xfrm>
          <a:prstGeom prst="roundRect">
            <a:avLst/>
          </a:prstGeom>
          <a:solidFill>
            <a:srgbClr val="DEEBF7"/>
          </a:solidFill>
          <a:ln w="3175">
            <a:solidFill>
              <a:schemeClr val="tx1"/>
            </a:solidFill>
            <a:prstDash val="sys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smtClean="0">
                <a:solidFill>
                  <a:schemeClr val="tx1"/>
                </a:solidFill>
                <a:latin typeface="#9Slide03 SFU Futura_12" panose="00000400000000000000" pitchFamily="2" charset="0"/>
                <a:cs typeface="Arial" panose="020B0604020202020204" pitchFamily="34" charset="0"/>
              </a:rPr>
              <a:t>Quan</a:t>
            </a:r>
            <a:r>
              <a:rPr lang="en-US" sz="3200" b="1" dirty="0" smtClean="0">
                <a:solidFill>
                  <a:schemeClr val="tx1"/>
                </a:solidFill>
                <a:latin typeface="#9Slide03 SFU Futura_12" panose="00000400000000000000" pitchFamily="2" charset="0"/>
                <a:cs typeface="Arial" panose="020B0604020202020204" pitchFamily="34" charset="0"/>
              </a:rPr>
              <a:t> </a:t>
            </a:r>
            <a:r>
              <a:rPr lang="en-US" sz="3200" b="1" dirty="0" err="1">
                <a:solidFill>
                  <a:schemeClr val="tx1"/>
                </a:solidFill>
                <a:latin typeface="#9Slide03 SFU Futura_12" panose="00000400000000000000" pitchFamily="2" charset="0"/>
                <a:cs typeface="Arial" panose="020B0604020202020204" pitchFamily="34" charset="0"/>
              </a:rPr>
              <a:t>sát</a:t>
            </a:r>
            <a:r>
              <a:rPr lang="en-US" sz="3200" b="1" dirty="0">
                <a:solidFill>
                  <a:schemeClr val="tx1"/>
                </a:solidFill>
                <a:latin typeface="#9Slide03 SFU Futura_12" panose="00000400000000000000" pitchFamily="2" charset="0"/>
                <a:cs typeface="Arial" panose="020B0604020202020204" pitchFamily="34" charset="0"/>
              </a:rPr>
              <a:t> </a:t>
            </a:r>
            <a:r>
              <a:rPr lang="en-US" sz="3200" b="1" dirty="0" err="1" smtClean="0">
                <a:solidFill>
                  <a:schemeClr val="tx1"/>
                </a:solidFill>
                <a:latin typeface="#9Slide03 SFU Futura_12" panose="00000400000000000000" pitchFamily="2" charset="0"/>
                <a:cs typeface="Arial" panose="020B0604020202020204" pitchFamily="34" charset="0"/>
              </a:rPr>
              <a:t>hình</a:t>
            </a:r>
            <a:r>
              <a:rPr lang="en-US" sz="3200" b="1" dirty="0" smtClean="0">
                <a:solidFill>
                  <a:schemeClr val="tx1"/>
                </a:solidFill>
                <a:latin typeface="#9Slide03 SFU Futura_12" panose="00000400000000000000" pitchFamily="2" charset="0"/>
                <a:cs typeface="Arial" panose="020B0604020202020204" pitchFamily="34" charset="0"/>
              </a:rPr>
              <a:t>, </a:t>
            </a:r>
            <a:r>
              <a:rPr lang="en-US" sz="3200" b="1" dirty="0" err="1" smtClean="0">
                <a:solidFill>
                  <a:schemeClr val="tx1"/>
                </a:solidFill>
                <a:latin typeface="#9Slide03 SFU Futura_12" panose="00000400000000000000" pitchFamily="2" charset="0"/>
                <a:cs typeface="Arial" panose="020B0604020202020204" pitchFamily="34" charset="0"/>
              </a:rPr>
              <a:t>nêu</a:t>
            </a:r>
            <a:r>
              <a:rPr lang="en-US" sz="3200" b="1" dirty="0" smtClean="0">
                <a:solidFill>
                  <a:schemeClr val="tx1"/>
                </a:solidFill>
                <a:latin typeface="#9Slide03 SFU Futura_12" panose="00000400000000000000" pitchFamily="2" charset="0"/>
                <a:cs typeface="Arial" panose="020B0604020202020204" pitchFamily="34" charset="0"/>
              </a:rPr>
              <a:t> </a:t>
            </a:r>
            <a:r>
              <a:rPr lang="en-US" sz="3200" b="1" dirty="0" err="1" smtClean="0">
                <a:solidFill>
                  <a:schemeClr val="tx1"/>
                </a:solidFill>
                <a:latin typeface="#9Slide03 SFU Futura_12" panose="00000400000000000000" pitchFamily="2" charset="0"/>
                <a:cs typeface="Arial" panose="020B0604020202020204" pitchFamily="34" charset="0"/>
              </a:rPr>
              <a:t>hiểu</a:t>
            </a:r>
            <a:r>
              <a:rPr lang="en-US" sz="3200" b="1" dirty="0" smtClean="0">
                <a:solidFill>
                  <a:schemeClr val="tx1"/>
                </a:solidFill>
                <a:latin typeface="#9Slide03 SFU Futura_12" panose="00000400000000000000" pitchFamily="2" charset="0"/>
                <a:cs typeface="Arial" panose="020B0604020202020204" pitchFamily="34" charset="0"/>
              </a:rPr>
              <a:t> </a:t>
            </a:r>
            <a:r>
              <a:rPr lang="en-US" sz="3200" b="1" dirty="0" err="1">
                <a:solidFill>
                  <a:schemeClr val="tx1"/>
                </a:solidFill>
                <a:latin typeface="#9Slide03 SFU Futura_12" panose="00000400000000000000" pitchFamily="2" charset="0"/>
                <a:cs typeface="Arial" panose="020B0604020202020204" pitchFamily="34" charset="0"/>
              </a:rPr>
              <a:t>biết</a:t>
            </a:r>
            <a:r>
              <a:rPr lang="en-US" sz="3200" b="1" dirty="0">
                <a:solidFill>
                  <a:schemeClr val="tx1"/>
                </a:solidFill>
                <a:latin typeface="#9Slide03 SFU Futura_12" panose="00000400000000000000" pitchFamily="2" charset="0"/>
                <a:cs typeface="Arial" panose="020B0604020202020204" pitchFamily="34" charset="0"/>
              </a:rPr>
              <a:t> </a:t>
            </a:r>
            <a:r>
              <a:rPr lang="en-US" sz="3200" b="1" dirty="0" err="1">
                <a:solidFill>
                  <a:schemeClr val="tx1"/>
                </a:solidFill>
                <a:latin typeface="#9Slide03 SFU Futura_12" panose="00000400000000000000" pitchFamily="2" charset="0"/>
                <a:cs typeface="Arial" panose="020B0604020202020204" pitchFamily="34" charset="0"/>
              </a:rPr>
              <a:t>của</a:t>
            </a:r>
            <a:r>
              <a:rPr lang="en-US" sz="3200" b="1" dirty="0">
                <a:solidFill>
                  <a:schemeClr val="tx1"/>
                </a:solidFill>
                <a:latin typeface="#9Slide03 SFU Futura_12" panose="00000400000000000000" pitchFamily="2" charset="0"/>
                <a:cs typeface="Arial" panose="020B0604020202020204" pitchFamily="34" charset="0"/>
              </a:rPr>
              <a:t> </a:t>
            </a:r>
            <a:r>
              <a:rPr lang="en-US" sz="3200" b="1" dirty="0" err="1">
                <a:solidFill>
                  <a:schemeClr val="tx1"/>
                </a:solidFill>
                <a:latin typeface="#9Slide03 SFU Futura_12" panose="00000400000000000000" pitchFamily="2" charset="0"/>
                <a:cs typeface="Arial" panose="020B0604020202020204" pitchFamily="34" charset="0"/>
              </a:rPr>
              <a:t>mình</a:t>
            </a:r>
            <a:r>
              <a:rPr lang="en-US" sz="3200" b="1" dirty="0">
                <a:solidFill>
                  <a:schemeClr val="tx1"/>
                </a:solidFill>
                <a:latin typeface="#9Slide03 SFU Futura_12" panose="00000400000000000000" pitchFamily="2" charset="0"/>
                <a:cs typeface="Arial" panose="020B0604020202020204" pitchFamily="34" charset="0"/>
              </a:rPr>
              <a:t> </a:t>
            </a:r>
            <a:r>
              <a:rPr lang="en-US" sz="3200" b="1" dirty="0" err="1">
                <a:solidFill>
                  <a:schemeClr val="tx1"/>
                </a:solidFill>
                <a:latin typeface="#9Slide03 SFU Futura_12" panose="00000400000000000000" pitchFamily="2" charset="0"/>
                <a:cs typeface="Arial" panose="020B0604020202020204" pitchFamily="34" charset="0"/>
              </a:rPr>
              <a:t>về</a:t>
            </a:r>
            <a:r>
              <a:rPr lang="en-US" sz="3200" b="1" dirty="0">
                <a:solidFill>
                  <a:schemeClr val="tx1"/>
                </a:solidFill>
                <a:latin typeface="#9Slide03 SFU Futura_12" panose="00000400000000000000" pitchFamily="2" charset="0"/>
                <a:cs typeface="Arial" panose="020B0604020202020204" pitchFamily="34" charset="0"/>
              </a:rPr>
              <a:t> </a:t>
            </a:r>
            <a:r>
              <a:rPr lang="en-US" sz="3200" b="1" dirty="0" err="1">
                <a:solidFill>
                  <a:schemeClr val="tx1"/>
                </a:solidFill>
                <a:latin typeface="#9Slide03 SFU Futura_12" panose="00000400000000000000" pitchFamily="2" charset="0"/>
                <a:cs typeface="Arial" panose="020B0604020202020204" pitchFamily="34" charset="0"/>
              </a:rPr>
              <a:t>hình</a:t>
            </a:r>
            <a:r>
              <a:rPr lang="en-US" sz="3200" b="1" dirty="0">
                <a:solidFill>
                  <a:schemeClr val="tx1"/>
                </a:solidFill>
                <a:latin typeface="#9Slide03 SFU Futura_12" panose="00000400000000000000" pitchFamily="2" charset="0"/>
                <a:cs typeface="Arial" panose="020B0604020202020204" pitchFamily="34" charset="0"/>
              </a:rPr>
              <a:t> </a:t>
            </a:r>
            <a:r>
              <a:rPr lang="en-US" sz="3200" b="1" dirty="0" err="1">
                <a:solidFill>
                  <a:schemeClr val="tx1"/>
                </a:solidFill>
                <a:latin typeface="#9Slide03 SFU Futura_12" panose="00000400000000000000" pitchFamily="2" charset="0"/>
                <a:cs typeface="Arial" panose="020B0604020202020204" pitchFamily="34" charset="0"/>
              </a:rPr>
              <a:t>ảnh</a:t>
            </a:r>
            <a:r>
              <a:rPr lang="en-US" sz="3200" b="1" dirty="0">
                <a:solidFill>
                  <a:schemeClr val="tx1"/>
                </a:solidFill>
                <a:latin typeface="#9Slide03 SFU Futura_12" panose="00000400000000000000" pitchFamily="2" charset="0"/>
                <a:cs typeface="Arial" panose="020B0604020202020204" pitchFamily="34" charset="0"/>
              </a:rPr>
              <a:t> </a:t>
            </a:r>
            <a:r>
              <a:rPr lang="en-US" sz="3200" b="1" dirty="0" err="1">
                <a:solidFill>
                  <a:schemeClr val="tx1"/>
                </a:solidFill>
                <a:latin typeface="#9Slide03 SFU Futura_12" panose="00000400000000000000" pitchFamily="2" charset="0"/>
                <a:cs typeface="Arial" panose="020B0604020202020204" pitchFamily="34" charset="0"/>
              </a:rPr>
              <a:t>đó</a:t>
            </a:r>
            <a:endParaRPr lang="en-US" sz="3200" b="1" dirty="0">
              <a:solidFill>
                <a:schemeClr val="tx1"/>
              </a:solidFill>
              <a:latin typeface="#9Slide03 SFU Futura_12" panose="00000400000000000000" pitchFamily="2" charset="0"/>
              <a:cs typeface="Arial" panose="020B0604020202020204" pitchFamily="34" charset="0"/>
            </a:endParaRPr>
          </a:p>
        </p:txBody>
      </p:sp>
      <p:sp>
        <p:nvSpPr>
          <p:cNvPr id="30" name="Rectangle: Rounded Corners 7">
            <a:extLst>
              <a:ext uri="{FF2B5EF4-FFF2-40B4-BE49-F238E27FC236}">
                <a16:creationId xmlns:a16="http://schemas.microsoft.com/office/drawing/2014/main" id="{C22CBC91-7E69-41A0-A1C7-59D20020A212}"/>
              </a:ext>
            </a:extLst>
          </p:cNvPr>
          <p:cNvSpPr/>
          <p:nvPr/>
        </p:nvSpPr>
        <p:spPr>
          <a:xfrm>
            <a:off x="8801212" y="3256025"/>
            <a:ext cx="3290771" cy="2119854"/>
          </a:xfrm>
          <a:prstGeom prst="roundRect">
            <a:avLst/>
          </a:prstGeom>
          <a:solidFill>
            <a:srgbClr val="DEEBF7"/>
          </a:solidFill>
          <a:ln w="3175">
            <a:solidFill>
              <a:schemeClr val="tx1"/>
            </a:solidFill>
            <a:prstDash val="sys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solidFill>
                  <a:schemeClr val="tx1"/>
                </a:solidFill>
                <a:latin typeface="#9Slide03 SFU Futura_12" panose="00000400000000000000" pitchFamily="2" charset="0"/>
                <a:cs typeface="Arial" panose="020B0604020202020204" pitchFamily="34" charset="0"/>
              </a:rPr>
              <a:t>HS </a:t>
            </a:r>
            <a:r>
              <a:rPr lang="en-US" sz="3200" b="1" dirty="0" err="1" smtClean="0">
                <a:solidFill>
                  <a:schemeClr val="tx1"/>
                </a:solidFill>
                <a:latin typeface="#9Slide03 SFU Futura_12" panose="00000400000000000000" pitchFamily="2" charset="0"/>
                <a:cs typeface="Arial" panose="020B0604020202020204" pitchFamily="34" charset="0"/>
              </a:rPr>
              <a:t>giơ</a:t>
            </a:r>
            <a:r>
              <a:rPr lang="en-US" sz="3200" b="1" dirty="0" smtClean="0">
                <a:solidFill>
                  <a:schemeClr val="tx1"/>
                </a:solidFill>
                <a:latin typeface="#9Slide03 SFU Futura_12" panose="00000400000000000000" pitchFamily="2" charset="0"/>
                <a:cs typeface="Arial" panose="020B0604020202020204" pitchFamily="34" charset="0"/>
              </a:rPr>
              <a:t> </a:t>
            </a:r>
            <a:r>
              <a:rPr lang="en-US" sz="3200" b="1" dirty="0" err="1" smtClean="0">
                <a:solidFill>
                  <a:schemeClr val="tx1"/>
                </a:solidFill>
                <a:latin typeface="#9Slide03 SFU Futura_12" panose="00000400000000000000" pitchFamily="2" charset="0"/>
                <a:cs typeface="Arial" panose="020B0604020202020204" pitchFamily="34" charset="0"/>
              </a:rPr>
              <a:t>tay</a:t>
            </a:r>
            <a:r>
              <a:rPr lang="en-US" sz="3200" b="1" dirty="0" smtClean="0">
                <a:solidFill>
                  <a:schemeClr val="tx1"/>
                </a:solidFill>
                <a:latin typeface="#9Slide03 SFU Futura_12" panose="00000400000000000000" pitchFamily="2" charset="0"/>
                <a:cs typeface="Arial" panose="020B0604020202020204" pitchFamily="34" charset="0"/>
              </a:rPr>
              <a:t> </a:t>
            </a:r>
            <a:r>
              <a:rPr lang="en-US" sz="3200" b="1" dirty="0" err="1" smtClean="0">
                <a:solidFill>
                  <a:schemeClr val="tx1"/>
                </a:solidFill>
                <a:latin typeface="#9Slide03 SFU Futura_12" panose="00000400000000000000" pitchFamily="2" charset="0"/>
                <a:cs typeface="Arial" panose="020B0604020202020204" pitchFamily="34" charset="0"/>
              </a:rPr>
              <a:t>nhanh</a:t>
            </a:r>
            <a:r>
              <a:rPr lang="en-US" sz="3200" b="1" dirty="0" smtClean="0">
                <a:solidFill>
                  <a:schemeClr val="tx1"/>
                </a:solidFill>
                <a:latin typeface="#9Slide03 SFU Futura_12" panose="00000400000000000000" pitchFamily="2" charset="0"/>
                <a:cs typeface="Arial" panose="020B0604020202020204" pitchFamily="34" charset="0"/>
              </a:rPr>
              <a:t> </a:t>
            </a:r>
            <a:r>
              <a:rPr lang="en-US" sz="3200" b="1" dirty="0" err="1" smtClean="0">
                <a:solidFill>
                  <a:schemeClr val="tx1"/>
                </a:solidFill>
                <a:latin typeface="#9Slide03 SFU Futura_12" panose="00000400000000000000" pitchFamily="2" charset="0"/>
                <a:cs typeface="Arial" panose="020B0604020202020204" pitchFamily="34" charset="0"/>
              </a:rPr>
              <a:t>nhất</a:t>
            </a:r>
            <a:r>
              <a:rPr lang="en-US" sz="3200" b="1" dirty="0" smtClean="0">
                <a:solidFill>
                  <a:schemeClr val="tx1"/>
                </a:solidFill>
                <a:latin typeface="#9Slide03 SFU Futura_12" panose="00000400000000000000" pitchFamily="2" charset="0"/>
                <a:cs typeface="Arial" panose="020B0604020202020204" pitchFamily="34" charset="0"/>
              </a:rPr>
              <a:t> </a:t>
            </a:r>
            <a:r>
              <a:rPr lang="en-US" sz="3200" b="1" dirty="0" err="1" smtClean="0">
                <a:solidFill>
                  <a:schemeClr val="tx1"/>
                </a:solidFill>
                <a:latin typeface="#9Slide03 SFU Futura_12" panose="00000400000000000000" pitchFamily="2" charset="0"/>
                <a:cs typeface="Arial" panose="020B0604020202020204" pitchFamily="34" charset="0"/>
              </a:rPr>
              <a:t>được</a:t>
            </a:r>
            <a:r>
              <a:rPr lang="en-US" sz="3200" b="1" dirty="0" smtClean="0">
                <a:solidFill>
                  <a:schemeClr val="tx1"/>
                </a:solidFill>
                <a:latin typeface="#9Slide03 SFU Futura_12" panose="00000400000000000000" pitchFamily="2" charset="0"/>
                <a:cs typeface="Arial" panose="020B0604020202020204" pitchFamily="34" charset="0"/>
              </a:rPr>
              <a:t> </a:t>
            </a:r>
            <a:r>
              <a:rPr lang="en-US" sz="3200" b="1" dirty="0" err="1" smtClean="0">
                <a:solidFill>
                  <a:schemeClr val="tx1"/>
                </a:solidFill>
                <a:latin typeface="#9Slide03 SFU Futura_12" panose="00000400000000000000" pitchFamily="2" charset="0"/>
                <a:cs typeface="Arial" panose="020B0604020202020204" pitchFamily="34" charset="0"/>
              </a:rPr>
              <a:t>quyền</a:t>
            </a:r>
            <a:r>
              <a:rPr lang="en-US" sz="3200" b="1" dirty="0" smtClean="0">
                <a:solidFill>
                  <a:schemeClr val="tx1"/>
                </a:solidFill>
                <a:latin typeface="#9Slide03 SFU Futura_12" panose="00000400000000000000" pitchFamily="2" charset="0"/>
                <a:cs typeface="Arial" panose="020B0604020202020204" pitchFamily="34" charset="0"/>
              </a:rPr>
              <a:t> </a:t>
            </a:r>
            <a:r>
              <a:rPr lang="en-US" sz="3200" b="1" dirty="0" err="1" smtClean="0">
                <a:solidFill>
                  <a:schemeClr val="tx1"/>
                </a:solidFill>
                <a:latin typeface="#9Slide03 SFU Futura_12" panose="00000400000000000000" pitchFamily="2" charset="0"/>
                <a:cs typeface="Arial" panose="020B0604020202020204" pitchFamily="34" charset="0"/>
              </a:rPr>
              <a:t>trả</a:t>
            </a:r>
            <a:r>
              <a:rPr lang="en-US" sz="3200" b="1" dirty="0" smtClean="0">
                <a:solidFill>
                  <a:schemeClr val="tx1"/>
                </a:solidFill>
                <a:latin typeface="#9Slide03 SFU Futura_12" panose="00000400000000000000" pitchFamily="2" charset="0"/>
                <a:cs typeface="Arial" panose="020B0604020202020204" pitchFamily="34" charset="0"/>
              </a:rPr>
              <a:t> </a:t>
            </a:r>
            <a:r>
              <a:rPr lang="en-US" sz="3200" b="1" dirty="0" err="1" smtClean="0">
                <a:solidFill>
                  <a:schemeClr val="tx1"/>
                </a:solidFill>
                <a:latin typeface="#9Slide03 SFU Futura_12" panose="00000400000000000000" pitchFamily="2" charset="0"/>
                <a:cs typeface="Arial" panose="020B0604020202020204" pitchFamily="34" charset="0"/>
              </a:rPr>
              <a:t>lời</a:t>
            </a:r>
            <a:endParaRPr lang="en-US" sz="3200" b="1" dirty="0">
              <a:solidFill>
                <a:schemeClr val="tx1"/>
              </a:solidFill>
              <a:latin typeface="#9Slide03 SFU Futura_12" panose="00000400000000000000" pitchFamily="2" charset="0"/>
              <a:cs typeface="Arial" panose="020B0604020202020204" pitchFamily="34" charset="0"/>
            </a:endParaRPr>
          </a:p>
        </p:txBody>
      </p:sp>
      <p:pic>
        <p:nvPicPr>
          <p:cNvPr id="31" name="Picture 2" descr="Galeria - ícones de natureza grátis">
            <a:extLst>
              <a:ext uri="{FF2B5EF4-FFF2-40B4-BE49-F238E27FC236}">
                <a16:creationId xmlns:a16="http://schemas.microsoft.com/office/drawing/2014/main" id="{D788C6DA-1120-4008-9FA8-DA4CC712E4F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97197" y="4731143"/>
            <a:ext cx="2260213" cy="2260213"/>
          </a:xfrm>
          <a:prstGeom prst="rect">
            <a:avLst/>
          </a:prstGeom>
          <a:noFill/>
          <a:extLst>
            <a:ext uri="{909E8E84-426E-40DD-AFC4-6F175D3DCCD1}">
              <a14:hiddenFill xmlns:a14="http://schemas.microsoft.com/office/drawing/2010/main">
                <a:solidFill>
                  <a:srgbClr val="FFFFFF"/>
                </a:solidFill>
              </a14:hiddenFill>
            </a:ext>
          </a:extLst>
        </p:spPr>
      </p:pic>
      <p:grpSp>
        <p:nvGrpSpPr>
          <p:cNvPr id="18" name="Group 17"/>
          <p:cNvGrpSpPr/>
          <p:nvPr/>
        </p:nvGrpSpPr>
        <p:grpSpPr>
          <a:xfrm>
            <a:off x="9004901" y="0"/>
            <a:ext cx="2025049" cy="1476264"/>
            <a:chOff x="6857346" y="857587"/>
            <a:chExt cx="4331139" cy="2454312"/>
          </a:xfrm>
        </p:grpSpPr>
        <p:pic>
          <p:nvPicPr>
            <p:cNvPr id="19" name="Picture 18"/>
            <p:cNvPicPr>
              <a:picLocks noChangeAspect="1"/>
            </p:cNvPicPr>
            <p:nvPr/>
          </p:nvPicPr>
          <p:blipFill>
            <a:blip r:embed="rId5"/>
            <a:stretch>
              <a:fillRect/>
            </a:stretch>
          </p:blipFill>
          <p:spPr>
            <a:xfrm>
              <a:off x="6857346" y="857587"/>
              <a:ext cx="4331139" cy="2454312"/>
            </a:xfrm>
            <a:prstGeom prst="rect">
              <a:avLst/>
            </a:prstGeom>
          </p:spPr>
        </p:pic>
        <p:pic>
          <p:nvPicPr>
            <p:cNvPr id="20" name="Picture 2" descr="Galeria - ícones de natureza grátis">
              <a:extLst>
                <a:ext uri="{FF2B5EF4-FFF2-40B4-BE49-F238E27FC236}">
                  <a16:creationId xmlns:a16="http://schemas.microsoft.com/office/drawing/2014/main" id="{D788C6DA-1120-4008-9FA8-DA4CC712E4FF}"/>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rot="20368131">
              <a:off x="8471485" y="1462352"/>
              <a:ext cx="2349607" cy="1773396"/>
            </a:xfrm>
            <a:prstGeom prst="rect">
              <a:avLst/>
            </a:prstGeom>
            <a:noFill/>
            <a:extLst>
              <a:ext uri="{909E8E84-426E-40DD-AFC4-6F175D3DCCD1}">
                <a14:hiddenFill xmlns:a14="http://schemas.microsoft.com/office/drawing/2010/main">
                  <a:solidFill>
                    <a:srgbClr val="FFFFFF"/>
                  </a:solidFill>
                </a14:hiddenFill>
              </a:ext>
            </a:extLst>
          </p:spPr>
        </p:pic>
      </p:grpSp>
      <p:pic>
        <p:nvPicPr>
          <p:cNvPr id="22" name="Picture 4" descr="Thinking Person PNG Image &amp;amp; PSD File Free Download - Lovepik | 401333021"/>
          <p:cNvPicPr>
            <a:picLocks noChangeAspect="1" noChangeArrowheads="1"/>
          </p:cNvPicPr>
          <p:nvPr/>
        </p:nvPicPr>
        <p:blipFill rotWithShape="1">
          <a:blip r:embed="rId6" cstate="hqprint">
            <a:extLst>
              <a:ext uri="{28A0092B-C50C-407E-A947-70E740481C1C}">
                <a14:useLocalDpi xmlns:a14="http://schemas.microsoft.com/office/drawing/2010/main" val="0"/>
              </a:ext>
            </a:extLst>
          </a:blip>
          <a:srcRect l="15020" t="4831" r="16684" b="10969"/>
          <a:stretch/>
        </p:blipFill>
        <p:spPr bwMode="auto">
          <a:xfrm>
            <a:off x="3117" y="4731143"/>
            <a:ext cx="1762666" cy="217315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Cách giơ tay xung phong lên bảng nhận xét gì về bạn"/>
          <p:cNvPicPr>
            <a:picLocks noChangeAspect="1" noChangeArrowheads="1"/>
          </p:cNvPicPr>
          <p:nvPr/>
        </p:nvPicPr>
        <p:blipFill>
          <a:blip r:embed="rId7" cstate="hqprint">
            <a:extLst>
              <a:ext uri="{BEBA8EAE-BF5A-486C-A8C5-ECC9F3942E4B}">
                <a14:imgProps xmlns:a14="http://schemas.microsoft.com/office/drawing/2010/main">
                  <a14:imgLayer r:embed="rId8">
                    <a14:imgEffect>
                      <a14:backgroundRemoval t="2034" b="97288" l="5894" r="89431">
                        <a14:foregroundMark x1="67886" y1="62373" x2="67886" y2="62373"/>
                        <a14:foregroundMark x1="69512" y1="61695" x2="69512" y2="61695"/>
                        <a14:foregroundMark x1="78455" y1="55593" x2="78455" y2="55593"/>
                        <a14:foregroundMark x1="78455" y1="54915" x2="78455" y2="54915"/>
                        <a14:foregroundMark x1="73984" y1="93898" x2="73984" y2="93898"/>
                        <a14:foregroundMark x1="52846" y1="2034" x2="52846" y2="2034"/>
                        <a14:foregroundMark x1="26829" y1="60339" x2="26829" y2="60339"/>
                        <a14:foregroundMark x1="27439" y1="97627" x2="27439" y2="97627"/>
                        <a14:foregroundMark x1="81098" y1="84068" x2="81098" y2="84068"/>
                        <a14:foregroundMark x1="81098" y1="83051" x2="81098" y2="83051"/>
                        <a14:foregroundMark x1="76626" y1="47119" x2="76626" y2="47119"/>
                        <a14:foregroundMark x1="76626" y1="46441" x2="76626" y2="46441"/>
                        <a14:foregroundMark x1="5894" y1="65424" x2="5894" y2="65424"/>
                      </a14:backgroundRemoval>
                    </a14:imgEffect>
                  </a14:imgLayer>
                </a14:imgProps>
              </a:ext>
              <a:ext uri="{28A0092B-C50C-407E-A947-70E740481C1C}">
                <a14:useLocalDpi xmlns:a14="http://schemas.microsoft.com/office/drawing/2010/main" val="0"/>
              </a:ext>
            </a:extLst>
          </a:blip>
          <a:srcRect/>
          <a:stretch>
            <a:fillRect/>
          </a:stretch>
        </p:blipFill>
        <p:spPr bwMode="auto">
          <a:xfrm>
            <a:off x="7436923" y="4737441"/>
            <a:ext cx="2930612" cy="21205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75307464"/>
      </p:ext>
    </p:extLst>
  </p:cSld>
  <p:clrMapOvr>
    <a:masterClrMapping/>
  </p:clrMapOvr>
  <mc:AlternateContent xmlns:mc="http://schemas.openxmlformats.org/markup-compatibility/2006" xmlns:p14="http://schemas.microsoft.com/office/powerpoint/2010/main">
    <mc:Choice Requires="p14">
      <p:transition spd="slow" p14:dur="1600" advTm="41338">
        <p14:gallery dir="l"/>
      </p:transition>
    </mc:Choice>
    <mc:Fallback xmlns="">
      <p:transition spd="slow" advTm="41338">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wipe(left)">
                                      <p:cBhvr>
                                        <p:cTn id="7" dur="500"/>
                                        <p:tgtEl>
                                          <p:spTgt spid="39"/>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wipe(left)">
                                      <p:cBhvr>
                                        <p:cTn id="10" dur="500"/>
                                        <p:tgtEl>
                                          <p:spTgt spid="2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fade">
                                      <p:cBhvr>
                                        <p:cTn id="15" dur="500"/>
                                        <p:tgtEl>
                                          <p:spTgt spid="22"/>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fade">
                                      <p:cBhvr>
                                        <p:cTn id="18" dur="500"/>
                                        <p:tgtEl>
                                          <p:spTgt spid="21"/>
                                        </p:tgtEl>
                                      </p:cBhvr>
                                    </p:animEffect>
                                  </p:childTnLst>
                                </p:cTn>
                              </p:par>
                              <p:par>
                                <p:cTn id="19" presetID="10" presetClass="entr" presetSubtype="0" fill="hold" nodeType="with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fade">
                                      <p:cBhvr>
                                        <p:cTn id="21" dur="500"/>
                                        <p:tgtEl>
                                          <p:spTgt spid="31"/>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8"/>
                                        </p:tgtEl>
                                        <p:attrNameLst>
                                          <p:attrName>style.visibility</p:attrName>
                                        </p:attrNameLst>
                                      </p:cBhvr>
                                      <p:to>
                                        <p:strVal val="visible"/>
                                      </p:to>
                                    </p:set>
                                    <p:animEffect transition="in" filter="fade">
                                      <p:cBhvr>
                                        <p:cTn id="24" dur="500"/>
                                        <p:tgtEl>
                                          <p:spTgt spid="28"/>
                                        </p:tgtEl>
                                      </p:cBhvr>
                                    </p:animEffect>
                                  </p:childTnLst>
                                </p:cTn>
                              </p:par>
                              <p:par>
                                <p:cTn id="25" presetID="10" presetClass="entr" presetSubtype="0" fill="hold" nodeType="with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fade">
                                      <p:cBhvr>
                                        <p:cTn id="27" dur="500"/>
                                        <p:tgtEl>
                                          <p:spTgt spid="23"/>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30"/>
                                        </p:tgtEl>
                                        <p:attrNameLst>
                                          <p:attrName>style.visibility</p:attrName>
                                        </p:attrNameLst>
                                      </p:cBhvr>
                                      <p:to>
                                        <p:strVal val="visible"/>
                                      </p:to>
                                    </p:set>
                                    <p:animEffect transition="in" filter="fade">
                                      <p:cBhvr>
                                        <p:cTn id="30"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1" grpId="0" animBg="1"/>
      <p:bldP spid="28" grpId="0" animBg="1"/>
      <p:bldP spid="30"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486698" y="-7562"/>
            <a:ext cx="11426814" cy="822751"/>
            <a:chOff x="486698" y="-7562"/>
            <a:chExt cx="11426814" cy="822751"/>
          </a:xfrm>
        </p:grpSpPr>
        <p:grpSp>
          <p:nvGrpSpPr>
            <p:cNvPr id="52" name="Group 51"/>
            <p:cNvGrpSpPr/>
            <p:nvPr/>
          </p:nvGrpSpPr>
          <p:grpSpPr>
            <a:xfrm>
              <a:off x="486698" y="42558"/>
              <a:ext cx="11426814" cy="772631"/>
              <a:chOff x="-4229473" y="23612"/>
              <a:chExt cx="8664982" cy="858820"/>
            </a:xfrm>
          </p:grpSpPr>
          <p:sp>
            <p:nvSpPr>
              <p:cNvPr id="54" name="Rectangle: Rounded Corners 17">
                <a:extLst>
                  <a:ext uri="{FF2B5EF4-FFF2-40B4-BE49-F238E27FC236}">
                    <a16:creationId xmlns:a16="http://schemas.microsoft.com/office/drawing/2014/main" id="{FAD1B7D5-53C9-4DD5-8454-63D6FF634185}"/>
                  </a:ext>
                </a:extLst>
              </p:cNvPr>
              <p:cNvSpPr/>
              <p:nvPr/>
            </p:nvSpPr>
            <p:spPr>
              <a:xfrm>
                <a:off x="-4229473" y="23612"/>
                <a:ext cx="8633846" cy="797071"/>
              </a:xfrm>
              <a:prstGeom prst="roundRect">
                <a:avLst>
                  <a:gd name="adj" fmla="val 42559"/>
                </a:avLst>
              </a:prstGeom>
              <a:solidFill>
                <a:srgbClr val="0033CC"/>
              </a:solidFill>
              <a:ln w="12700">
                <a:solidFill>
                  <a:srgbClr val="4472C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180E"/>
                  </a:solidFill>
                  <a:effectLst/>
                  <a:uLnTx/>
                  <a:uFillTx/>
                  <a:latin typeface="#9Slide03 SFU Futura_12" panose="00000400000000000000" pitchFamily="2" charset="0"/>
                </a:endParaRPr>
              </a:p>
            </p:txBody>
          </p:sp>
          <p:sp>
            <p:nvSpPr>
              <p:cNvPr id="55" name="TextBox 54">
                <a:extLst>
                  <a:ext uri="{FF2B5EF4-FFF2-40B4-BE49-F238E27FC236}">
                    <a16:creationId xmlns:a16="http://schemas.microsoft.com/office/drawing/2014/main" id="{4EC68D7C-3C39-4B6F-8758-427A97DB07ED}"/>
                  </a:ext>
                </a:extLst>
              </p:cNvPr>
              <p:cNvSpPr txBox="1"/>
              <p:nvPr/>
            </p:nvSpPr>
            <p:spPr>
              <a:xfrm>
                <a:off x="-3333344" y="27158"/>
                <a:ext cx="7768853" cy="85527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smtClean="0">
                    <a:ln>
                      <a:noFill/>
                    </a:ln>
                    <a:solidFill>
                      <a:schemeClr val="bg1"/>
                    </a:solidFill>
                    <a:effectLst/>
                    <a:uLnTx/>
                    <a:uFillTx/>
                    <a:latin typeface="#9Slide03 SFU Futura_12" panose="020B0604020202020204" charset="0"/>
                  </a:rPr>
                  <a:t>1. </a:t>
                </a:r>
                <a:r>
                  <a:rPr lang="en-US" sz="4400" b="1" dirty="0" smtClean="0">
                    <a:solidFill>
                      <a:schemeClr val="bg1"/>
                    </a:solidFill>
                    <a:latin typeface="#9Slide03 SFU Futura_12" panose="020B0604020202020204" charset="0"/>
                  </a:rPr>
                  <a:t>KHÁI QUÁT VỀ LIÊN MINH CHÂU ÂU</a:t>
                </a:r>
                <a:endParaRPr kumimoji="0" lang="vi-VN" sz="4400" b="1" i="0" u="none" strike="noStrike" kern="1200" cap="none" spc="0" normalizeH="0" baseline="0" noProof="0" dirty="0">
                  <a:ln>
                    <a:noFill/>
                  </a:ln>
                  <a:solidFill>
                    <a:schemeClr val="bg1"/>
                  </a:solidFill>
                  <a:effectLst/>
                  <a:uLnTx/>
                  <a:uFillTx/>
                  <a:latin typeface="#9Slide03 SFU Futura_12" panose="020B0604020202020204" charset="0"/>
                </a:endParaRPr>
              </a:p>
            </p:txBody>
          </p:sp>
        </p:grpSp>
        <p:pic>
          <p:nvPicPr>
            <p:cNvPr id="29" name="Picture 2" descr="EU - Những Điều Bạn Cần Biết"/>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523445" y="-7562"/>
              <a:ext cx="1222817" cy="81340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 name="Picture 2"/>
          <p:cNvPicPr>
            <a:picLocks noChangeAspect="1"/>
          </p:cNvPicPr>
          <p:nvPr/>
        </p:nvPicPr>
        <p:blipFill>
          <a:blip r:embed="rId4"/>
          <a:stretch>
            <a:fillRect/>
          </a:stretch>
        </p:blipFill>
        <p:spPr>
          <a:xfrm>
            <a:off x="6517914" y="798764"/>
            <a:ext cx="5395598" cy="5689904"/>
          </a:xfrm>
          <a:prstGeom prst="rect">
            <a:avLst/>
          </a:prstGeom>
        </p:spPr>
      </p:pic>
      <p:sp>
        <p:nvSpPr>
          <p:cNvPr id="4" name="Rectangle 3"/>
          <p:cNvSpPr/>
          <p:nvPr/>
        </p:nvSpPr>
        <p:spPr>
          <a:xfrm>
            <a:off x="6514277" y="6488668"/>
            <a:ext cx="5399235" cy="369332"/>
          </a:xfrm>
          <a:prstGeom prst="rect">
            <a:avLst/>
          </a:prstGeom>
        </p:spPr>
        <p:txBody>
          <a:bodyPr wrap="none">
            <a:spAutoFit/>
          </a:bodyPr>
          <a:lstStyle/>
          <a:p>
            <a:r>
              <a:rPr lang="en-US" dirty="0" err="1">
                <a:latin typeface="#9Slide03 SFU Futura_12" panose="020B0604020202020204" charset="0"/>
                <a:ea typeface="Cambria" panose="02040503050406030204" pitchFamily="18" charset="0"/>
              </a:rPr>
              <a:t>Bản</a:t>
            </a:r>
            <a:r>
              <a:rPr lang="en-US" dirty="0">
                <a:latin typeface="#9Slide03 SFU Futura_12" panose="020B0604020202020204" charset="0"/>
                <a:ea typeface="Cambria" panose="02040503050406030204" pitchFamily="18" charset="0"/>
              </a:rPr>
              <a:t> </a:t>
            </a:r>
            <a:r>
              <a:rPr lang="en-US" dirty="0" err="1">
                <a:latin typeface="#9Slide03 SFU Futura_12" panose="020B0604020202020204" charset="0"/>
                <a:ea typeface="Cambria" panose="02040503050406030204" pitchFamily="18" charset="0"/>
              </a:rPr>
              <a:t>đồ</a:t>
            </a:r>
            <a:r>
              <a:rPr lang="en-US" dirty="0">
                <a:latin typeface="#9Slide03 SFU Futura_12" panose="020B0604020202020204" charset="0"/>
                <a:ea typeface="Cambria" panose="02040503050406030204" pitchFamily="18" charset="0"/>
              </a:rPr>
              <a:t> </a:t>
            </a:r>
            <a:r>
              <a:rPr lang="en-US" dirty="0" err="1">
                <a:latin typeface="#9Slide03 SFU Futura_12" panose="020B0604020202020204" charset="0"/>
                <a:ea typeface="Cambria" panose="02040503050406030204" pitchFamily="18" charset="0"/>
              </a:rPr>
              <a:t>các</a:t>
            </a:r>
            <a:r>
              <a:rPr lang="en-US" dirty="0">
                <a:latin typeface="#9Slide03 SFU Futura_12" panose="020B0604020202020204" charset="0"/>
                <a:ea typeface="Cambria" panose="02040503050406030204" pitchFamily="18" charset="0"/>
              </a:rPr>
              <a:t> </a:t>
            </a:r>
            <a:r>
              <a:rPr lang="en-US" dirty="0" err="1">
                <a:latin typeface="#9Slide03 SFU Futura_12" panose="020B0604020202020204" charset="0"/>
                <a:ea typeface="Cambria" panose="02040503050406030204" pitchFamily="18" charset="0"/>
              </a:rPr>
              <a:t>nước</a:t>
            </a:r>
            <a:r>
              <a:rPr lang="en-US" dirty="0">
                <a:latin typeface="#9Slide03 SFU Futura_12" panose="020B0604020202020204" charset="0"/>
                <a:ea typeface="Cambria" panose="02040503050406030204" pitchFamily="18" charset="0"/>
              </a:rPr>
              <a:t> </a:t>
            </a:r>
            <a:r>
              <a:rPr lang="en-US" dirty="0" err="1" smtClean="0">
                <a:latin typeface="#9Slide03 SFU Futura_12" panose="020B0604020202020204" charset="0"/>
                <a:ea typeface="Cambria" panose="02040503050406030204" pitchFamily="18" charset="0"/>
              </a:rPr>
              <a:t>thuộc</a:t>
            </a:r>
            <a:r>
              <a:rPr lang="en-US" dirty="0" smtClean="0">
                <a:latin typeface="#9Slide03 SFU Futura_12" panose="020B0604020202020204" charset="0"/>
                <a:ea typeface="Cambria" panose="02040503050406030204" pitchFamily="18" charset="0"/>
              </a:rPr>
              <a:t> </a:t>
            </a:r>
            <a:r>
              <a:rPr lang="en-US" dirty="0" err="1" smtClean="0">
                <a:latin typeface="#9Slide03 SFU Futura_12" panose="020B0604020202020204" charset="0"/>
                <a:ea typeface="Cambria" panose="02040503050406030204" pitchFamily="18" charset="0"/>
              </a:rPr>
              <a:t>liên</a:t>
            </a:r>
            <a:r>
              <a:rPr lang="en-US" dirty="0" smtClean="0">
                <a:latin typeface="#9Slide03 SFU Futura_12" panose="020B0604020202020204" charset="0"/>
                <a:ea typeface="Cambria" panose="02040503050406030204" pitchFamily="18" charset="0"/>
              </a:rPr>
              <a:t> minh </a:t>
            </a:r>
            <a:r>
              <a:rPr lang="en-US" dirty="0" err="1" smtClean="0">
                <a:latin typeface="#9Slide03 SFU Futura_12" panose="020B0604020202020204" charset="0"/>
                <a:ea typeface="Cambria" panose="02040503050406030204" pitchFamily="18" charset="0"/>
              </a:rPr>
              <a:t>châu</a:t>
            </a:r>
            <a:r>
              <a:rPr lang="en-US" dirty="0" smtClean="0">
                <a:latin typeface="#9Slide03 SFU Futura_12" panose="020B0604020202020204" charset="0"/>
                <a:ea typeface="Cambria" panose="02040503050406030204" pitchFamily="18" charset="0"/>
              </a:rPr>
              <a:t> </a:t>
            </a:r>
            <a:r>
              <a:rPr lang="en-US" dirty="0" err="1" smtClean="0">
                <a:latin typeface="#9Slide03 SFU Futura_12" panose="020B0604020202020204" charset="0"/>
                <a:ea typeface="Cambria" panose="02040503050406030204" pitchFamily="18" charset="0"/>
              </a:rPr>
              <a:t>Âu</a:t>
            </a:r>
            <a:r>
              <a:rPr lang="en-US" dirty="0" smtClean="0">
                <a:latin typeface="#9Slide03 SFU Futura_12" panose="020B0604020202020204" charset="0"/>
                <a:ea typeface="Cambria" panose="02040503050406030204" pitchFamily="18" charset="0"/>
              </a:rPr>
              <a:t>, </a:t>
            </a:r>
            <a:r>
              <a:rPr lang="en-US" dirty="0" err="1">
                <a:latin typeface="#9Slide03 SFU Futura_12" panose="020B0604020202020204" charset="0"/>
                <a:ea typeface="Cambria" panose="02040503050406030204" pitchFamily="18" charset="0"/>
              </a:rPr>
              <a:t>năm</a:t>
            </a:r>
            <a:r>
              <a:rPr lang="en-US" dirty="0">
                <a:latin typeface="#9Slide03 SFU Futura_12" panose="020B0604020202020204" charset="0"/>
                <a:ea typeface="Cambria" panose="02040503050406030204" pitchFamily="18" charset="0"/>
              </a:rPr>
              <a:t> 2020</a:t>
            </a:r>
            <a:endParaRPr lang="en-US" dirty="0">
              <a:latin typeface="#9Slide03 SFU Futura_12" panose="020B0604020202020204" charset="0"/>
            </a:endParaRPr>
          </a:p>
        </p:txBody>
      </p:sp>
      <p:sp>
        <p:nvSpPr>
          <p:cNvPr id="18" name="Cloud 17">
            <a:extLst>
              <a:ext uri="{FF2B5EF4-FFF2-40B4-BE49-F238E27FC236}">
                <a16:creationId xmlns:a16="http://schemas.microsoft.com/office/drawing/2014/main" id="{90A0D09F-1CF0-4A16-83AA-2F217797D253}"/>
              </a:ext>
            </a:extLst>
          </p:cNvPr>
          <p:cNvSpPr/>
          <p:nvPr/>
        </p:nvSpPr>
        <p:spPr>
          <a:xfrm>
            <a:off x="523445" y="1742682"/>
            <a:ext cx="5549657" cy="3478247"/>
          </a:xfrm>
          <a:prstGeom prst="cloud">
            <a:avLst/>
          </a:prstGeom>
          <a:solidFill>
            <a:srgbClr val="ABE0F9"/>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600" b="1" dirty="0">
              <a:solidFill>
                <a:schemeClr val="accent6">
                  <a:lumMod val="50000"/>
                </a:schemeClr>
              </a:solidFill>
              <a:latin typeface="#9Slide05 SVNClementine" panose="020F0502020204030203" charset="0"/>
            </a:endParaRPr>
          </a:p>
        </p:txBody>
      </p:sp>
      <p:sp>
        <p:nvSpPr>
          <p:cNvPr id="19" name="Rectangle 18"/>
          <p:cNvSpPr/>
          <p:nvPr/>
        </p:nvSpPr>
        <p:spPr>
          <a:xfrm>
            <a:off x="1311252" y="2327643"/>
            <a:ext cx="3974042" cy="2308324"/>
          </a:xfrm>
          <a:prstGeom prst="rect">
            <a:avLst/>
          </a:prstGeom>
        </p:spPr>
        <p:txBody>
          <a:bodyPr wrap="square">
            <a:spAutoFit/>
          </a:bodyPr>
          <a:lstStyle/>
          <a:p>
            <a:pPr algn="ctr"/>
            <a:r>
              <a:rPr lang="en-US" sz="3600" dirty="0" err="1" smtClean="0">
                <a:latin typeface="#9Slide03 SFU Futura_12" panose="020B0604020202020204" charset="0"/>
                <a:ea typeface="Cambria" panose="02040503050406030204" pitchFamily="18" charset="0"/>
              </a:rPr>
              <a:t>Dựa</a:t>
            </a:r>
            <a:r>
              <a:rPr lang="en-US" sz="3600" dirty="0" smtClean="0">
                <a:latin typeface="#9Slide03 SFU Futura_12" panose="020B0604020202020204" charset="0"/>
                <a:ea typeface="Cambria" panose="02040503050406030204" pitchFamily="18" charset="0"/>
              </a:rPr>
              <a:t> </a:t>
            </a:r>
            <a:r>
              <a:rPr lang="en-US" sz="3600" dirty="0" err="1" smtClean="0">
                <a:latin typeface="#9Slide03 SFU Futura_12" panose="020B0604020202020204" charset="0"/>
                <a:ea typeface="Cambria" panose="02040503050406030204" pitchFamily="18" charset="0"/>
              </a:rPr>
              <a:t>vào</a:t>
            </a:r>
            <a:r>
              <a:rPr lang="en-US" sz="3600" dirty="0" smtClean="0">
                <a:latin typeface="#9Slide03 SFU Futura_12" panose="020B0604020202020204" charset="0"/>
                <a:ea typeface="Cambria" panose="02040503050406030204" pitchFamily="18" charset="0"/>
              </a:rPr>
              <a:t> </a:t>
            </a:r>
            <a:r>
              <a:rPr lang="en-US" sz="3600" dirty="0" err="1" smtClean="0">
                <a:latin typeface="#9Slide03 SFU Futura_12" panose="020B0604020202020204" charset="0"/>
                <a:ea typeface="Cambria" panose="02040503050406030204" pitchFamily="18" charset="0"/>
              </a:rPr>
              <a:t>bản</a:t>
            </a:r>
            <a:r>
              <a:rPr lang="en-US" sz="3600" dirty="0" smtClean="0">
                <a:latin typeface="#9Slide03 SFU Futura_12" panose="020B0604020202020204" charset="0"/>
                <a:ea typeface="Cambria" panose="02040503050406030204" pitchFamily="18" charset="0"/>
              </a:rPr>
              <a:t> </a:t>
            </a:r>
            <a:r>
              <a:rPr lang="en-US" sz="3600" dirty="0" err="1" smtClean="0">
                <a:latin typeface="#9Slide03 SFU Futura_12" panose="020B0604020202020204" charset="0"/>
                <a:ea typeface="Cambria" panose="02040503050406030204" pitchFamily="18" charset="0"/>
              </a:rPr>
              <a:t>đồ</a:t>
            </a:r>
            <a:r>
              <a:rPr lang="en-US" sz="3600" dirty="0" smtClean="0">
                <a:latin typeface="#9Slide03 SFU Futura_12" panose="020B0604020202020204" charset="0"/>
                <a:ea typeface="Cambria" panose="02040503050406030204" pitchFamily="18" charset="0"/>
              </a:rPr>
              <a:t>, </a:t>
            </a:r>
            <a:r>
              <a:rPr lang="en-US" sz="3600" dirty="0" err="1" smtClean="0">
                <a:latin typeface="#9Slide03 SFU Futura_12" panose="020B0604020202020204" charset="0"/>
                <a:ea typeface="Cambria" panose="02040503050406030204" pitchFamily="18" charset="0"/>
              </a:rPr>
              <a:t>kể</a:t>
            </a:r>
            <a:r>
              <a:rPr lang="en-US" sz="3600" dirty="0" smtClean="0">
                <a:latin typeface="#9Slide03 SFU Futura_12" panose="020B0604020202020204" charset="0"/>
                <a:ea typeface="Cambria" panose="02040503050406030204" pitchFamily="18" charset="0"/>
              </a:rPr>
              <a:t> </a:t>
            </a:r>
            <a:r>
              <a:rPr lang="en-US" sz="3600" dirty="0" err="1" smtClean="0">
                <a:latin typeface="#9Slide03 SFU Futura_12" panose="020B0604020202020204" charset="0"/>
                <a:ea typeface="Cambria" panose="02040503050406030204" pitchFamily="18" charset="0"/>
              </a:rPr>
              <a:t>tên</a:t>
            </a:r>
            <a:r>
              <a:rPr lang="en-US" sz="3600" dirty="0" smtClean="0">
                <a:latin typeface="#9Slide03 SFU Futura_12" panose="020B0604020202020204" charset="0"/>
                <a:ea typeface="Cambria" panose="02040503050406030204" pitchFamily="18" charset="0"/>
              </a:rPr>
              <a:t> </a:t>
            </a:r>
            <a:r>
              <a:rPr lang="en-US" sz="3600" dirty="0" err="1" smtClean="0">
                <a:latin typeface="#9Slide03 SFU Futura_12" panose="020B0604020202020204" charset="0"/>
                <a:ea typeface="Cambria" panose="02040503050406030204" pitchFamily="18" charset="0"/>
              </a:rPr>
              <a:t>các</a:t>
            </a:r>
            <a:r>
              <a:rPr lang="en-US" sz="3600" dirty="0" smtClean="0">
                <a:latin typeface="#9Slide03 SFU Futura_12" panose="020B0604020202020204" charset="0"/>
                <a:ea typeface="Cambria" panose="02040503050406030204" pitchFamily="18" charset="0"/>
              </a:rPr>
              <a:t> </a:t>
            </a:r>
            <a:r>
              <a:rPr lang="en-US" sz="3600" dirty="0" err="1">
                <a:latin typeface="#9Slide03 SFU Futura_12" panose="020B0604020202020204" charset="0"/>
                <a:ea typeface="Cambria" panose="02040503050406030204" pitchFamily="18" charset="0"/>
              </a:rPr>
              <a:t>nước</a:t>
            </a:r>
            <a:r>
              <a:rPr lang="en-US" sz="3600" dirty="0">
                <a:latin typeface="#9Slide03 SFU Futura_12" panose="020B0604020202020204" charset="0"/>
                <a:ea typeface="Cambria" panose="02040503050406030204" pitchFamily="18" charset="0"/>
              </a:rPr>
              <a:t> </a:t>
            </a:r>
            <a:r>
              <a:rPr lang="en-US" sz="3600" dirty="0" err="1" smtClean="0">
                <a:latin typeface="#9Slide03 SFU Futura_12" panose="020B0604020202020204" charset="0"/>
                <a:ea typeface="Cambria" panose="02040503050406030204" pitchFamily="18" charset="0"/>
              </a:rPr>
              <a:t>thuộc</a:t>
            </a:r>
            <a:r>
              <a:rPr lang="en-US" sz="3600" dirty="0" smtClean="0">
                <a:latin typeface="#9Slide03 SFU Futura_12" panose="020B0604020202020204" charset="0"/>
                <a:ea typeface="Cambria" panose="02040503050406030204" pitchFamily="18" charset="0"/>
              </a:rPr>
              <a:t> </a:t>
            </a:r>
            <a:r>
              <a:rPr lang="en-US" sz="3600" dirty="0" err="1" smtClean="0">
                <a:latin typeface="#9Slide03 SFU Futura_12" panose="020B0604020202020204" charset="0"/>
                <a:ea typeface="Cambria" panose="02040503050406030204" pitchFamily="18" charset="0"/>
              </a:rPr>
              <a:t>liên</a:t>
            </a:r>
            <a:r>
              <a:rPr lang="en-US" sz="3600" dirty="0" smtClean="0">
                <a:latin typeface="#9Slide03 SFU Futura_12" panose="020B0604020202020204" charset="0"/>
                <a:ea typeface="Cambria" panose="02040503050406030204" pitchFamily="18" charset="0"/>
              </a:rPr>
              <a:t> minh </a:t>
            </a:r>
            <a:r>
              <a:rPr lang="en-US" sz="3600" dirty="0" err="1" smtClean="0">
                <a:latin typeface="#9Slide03 SFU Futura_12" panose="020B0604020202020204" charset="0"/>
                <a:ea typeface="Cambria" panose="02040503050406030204" pitchFamily="18" charset="0"/>
              </a:rPr>
              <a:t>châu</a:t>
            </a:r>
            <a:r>
              <a:rPr lang="en-US" sz="3600" dirty="0" smtClean="0">
                <a:latin typeface="#9Slide03 SFU Futura_12" panose="020B0604020202020204" charset="0"/>
                <a:ea typeface="Cambria" panose="02040503050406030204" pitchFamily="18" charset="0"/>
              </a:rPr>
              <a:t> </a:t>
            </a:r>
            <a:r>
              <a:rPr lang="en-US" sz="3600" dirty="0" err="1" smtClean="0">
                <a:latin typeface="#9Slide03 SFU Futura_12" panose="020B0604020202020204" charset="0"/>
                <a:ea typeface="Cambria" panose="02040503050406030204" pitchFamily="18" charset="0"/>
              </a:rPr>
              <a:t>Âu</a:t>
            </a:r>
            <a:r>
              <a:rPr lang="en-US" sz="3600" dirty="0">
                <a:latin typeface="#9Slide03 SFU Futura_12" panose="020B0604020202020204" charset="0"/>
                <a:ea typeface="Cambria" panose="02040503050406030204" pitchFamily="18" charset="0"/>
              </a:rPr>
              <a:t>?</a:t>
            </a:r>
            <a:endParaRPr lang="en-US" sz="3600" dirty="0">
              <a:latin typeface="#9Slide03 SFU Futura_12" panose="020B0604020202020204" charset="0"/>
            </a:endParaRPr>
          </a:p>
        </p:txBody>
      </p:sp>
    </p:spTree>
    <p:extLst>
      <p:ext uri="{BB962C8B-B14F-4D97-AF65-F5344CB8AC3E}">
        <p14:creationId xmlns:p14="http://schemas.microsoft.com/office/powerpoint/2010/main" val="2095307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486698" y="-7562"/>
            <a:ext cx="11426814" cy="822751"/>
            <a:chOff x="486698" y="-7562"/>
            <a:chExt cx="11426814" cy="822751"/>
          </a:xfrm>
        </p:grpSpPr>
        <p:grpSp>
          <p:nvGrpSpPr>
            <p:cNvPr id="52" name="Group 51"/>
            <p:cNvGrpSpPr/>
            <p:nvPr/>
          </p:nvGrpSpPr>
          <p:grpSpPr>
            <a:xfrm>
              <a:off x="486698" y="42558"/>
              <a:ext cx="11426814" cy="772631"/>
              <a:chOff x="-4229473" y="23612"/>
              <a:chExt cx="8664982" cy="858820"/>
            </a:xfrm>
          </p:grpSpPr>
          <p:sp>
            <p:nvSpPr>
              <p:cNvPr id="54" name="Rectangle: Rounded Corners 17">
                <a:extLst>
                  <a:ext uri="{FF2B5EF4-FFF2-40B4-BE49-F238E27FC236}">
                    <a16:creationId xmlns:a16="http://schemas.microsoft.com/office/drawing/2014/main" id="{FAD1B7D5-53C9-4DD5-8454-63D6FF634185}"/>
                  </a:ext>
                </a:extLst>
              </p:cNvPr>
              <p:cNvSpPr/>
              <p:nvPr/>
            </p:nvSpPr>
            <p:spPr>
              <a:xfrm>
                <a:off x="-4229473" y="23612"/>
                <a:ext cx="8633846" cy="797071"/>
              </a:xfrm>
              <a:prstGeom prst="roundRect">
                <a:avLst>
                  <a:gd name="adj" fmla="val 42559"/>
                </a:avLst>
              </a:prstGeom>
              <a:solidFill>
                <a:srgbClr val="0033CC"/>
              </a:solidFill>
              <a:ln w="12700">
                <a:solidFill>
                  <a:srgbClr val="4472C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180E"/>
                  </a:solidFill>
                  <a:effectLst/>
                  <a:uLnTx/>
                  <a:uFillTx/>
                  <a:latin typeface="#9Slide03 SFU Futura_12" panose="00000400000000000000" pitchFamily="2" charset="0"/>
                </a:endParaRPr>
              </a:p>
            </p:txBody>
          </p:sp>
          <p:sp>
            <p:nvSpPr>
              <p:cNvPr id="55" name="TextBox 54">
                <a:extLst>
                  <a:ext uri="{FF2B5EF4-FFF2-40B4-BE49-F238E27FC236}">
                    <a16:creationId xmlns:a16="http://schemas.microsoft.com/office/drawing/2014/main" id="{4EC68D7C-3C39-4B6F-8758-427A97DB07ED}"/>
                  </a:ext>
                </a:extLst>
              </p:cNvPr>
              <p:cNvSpPr txBox="1"/>
              <p:nvPr/>
            </p:nvSpPr>
            <p:spPr>
              <a:xfrm>
                <a:off x="-3333344" y="27158"/>
                <a:ext cx="7768853" cy="85527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smtClean="0">
                    <a:ln>
                      <a:noFill/>
                    </a:ln>
                    <a:solidFill>
                      <a:schemeClr val="bg1"/>
                    </a:solidFill>
                    <a:effectLst/>
                    <a:uLnTx/>
                    <a:uFillTx/>
                    <a:latin typeface="#9Slide03 SFU Futura_12" panose="020B0604020202020204" charset="0"/>
                  </a:rPr>
                  <a:t>1. </a:t>
                </a:r>
                <a:r>
                  <a:rPr lang="en-US" sz="4400" b="1" dirty="0" smtClean="0">
                    <a:solidFill>
                      <a:schemeClr val="bg1"/>
                    </a:solidFill>
                    <a:latin typeface="#9Slide03 SFU Futura_12" panose="020B0604020202020204" charset="0"/>
                  </a:rPr>
                  <a:t>KHÁI QUÁT VỀ LIÊN MINH CHÂU ÂU</a:t>
                </a:r>
                <a:endParaRPr kumimoji="0" lang="vi-VN" sz="4400" b="1" i="0" u="none" strike="noStrike" kern="1200" cap="none" spc="0" normalizeH="0" baseline="0" noProof="0" dirty="0">
                  <a:ln>
                    <a:noFill/>
                  </a:ln>
                  <a:solidFill>
                    <a:schemeClr val="bg1"/>
                  </a:solidFill>
                  <a:effectLst/>
                  <a:uLnTx/>
                  <a:uFillTx/>
                  <a:latin typeface="#9Slide03 SFU Futura_12" panose="020B0604020202020204" charset="0"/>
                </a:endParaRPr>
              </a:p>
            </p:txBody>
          </p:sp>
        </p:grpSp>
        <p:pic>
          <p:nvPicPr>
            <p:cNvPr id="29" name="Picture 2" descr="EU - Những Điều Bạn Cần Biết"/>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523445" y="-7562"/>
              <a:ext cx="1222817" cy="81340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 name="Rectangle 4"/>
          <p:cNvSpPr/>
          <p:nvPr/>
        </p:nvSpPr>
        <p:spPr>
          <a:xfrm>
            <a:off x="1134853" y="1459758"/>
            <a:ext cx="3775588" cy="875304"/>
          </a:xfrm>
          <a:prstGeom prst="rect">
            <a:avLst/>
          </a:prstGeom>
        </p:spPr>
        <p:txBody>
          <a:bodyPr wrap="square">
            <a:spAutoFit/>
          </a:bodyPr>
          <a:lstStyle/>
          <a:p>
            <a:pPr algn="just">
              <a:lnSpc>
                <a:spcPct val="106000"/>
              </a:lnSpc>
              <a:spcAft>
                <a:spcPts val="600"/>
              </a:spcAft>
            </a:pPr>
            <a:r>
              <a:rPr lang="en-US" sz="3200" b="1" dirty="0" err="1" smtClean="0">
                <a:latin typeface="#9Slide03 SFU Futura_12" panose="020B0604020202020204" charset="0"/>
                <a:ea typeface="Cambria" panose="02040503050406030204" pitchFamily="18" charset="0"/>
              </a:rPr>
              <a:t>Gồm</a:t>
            </a:r>
            <a:r>
              <a:rPr lang="en-US" sz="3200" b="1" dirty="0" smtClean="0">
                <a:latin typeface="#9Slide03 SFU Futura_12" panose="020B0604020202020204" charset="0"/>
                <a:ea typeface="Cambria" panose="02040503050406030204" pitchFamily="18" charset="0"/>
              </a:rPr>
              <a:t> </a:t>
            </a:r>
            <a:r>
              <a:rPr lang="en-US" sz="4800" b="1" dirty="0">
                <a:solidFill>
                  <a:srgbClr val="FF0000"/>
                </a:solidFill>
                <a:latin typeface="#9Slide03 SFU Futura_12" panose="020B0604020202020204" charset="0"/>
                <a:ea typeface="Cambria" panose="02040503050406030204" pitchFamily="18" charset="0"/>
              </a:rPr>
              <a:t>27</a:t>
            </a:r>
            <a:r>
              <a:rPr lang="en-US" sz="3200" b="1" dirty="0">
                <a:latin typeface="#9Slide03 SFU Futura_12" panose="020B0604020202020204" charset="0"/>
                <a:ea typeface="Cambria" panose="02040503050406030204" pitchFamily="18" charset="0"/>
              </a:rPr>
              <a:t> </a:t>
            </a:r>
            <a:r>
              <a:rPr lang="en-US" sz="3200" b="1" dirty="0" err="1">
                <a:latin typeface="#9Slide03 SFU Futura_12" panose="020B0604020202020204" charset="0"/>
                <a:ea typeface="Cambria" panose="02040503050406030204" pitchFamily="18" charset="0"/>
              </a:rPr>
              <a:t>quốc</a:t>
            </a:r>
            <a:r>
              <a:rPr lang="en-US" sz="3200" b="1" dirty="0">
                <a:latin typeface="#9Slide03 SFU Futura_12" panose="020B0604020202020204" charset="0"/>
                <a:ea typeface="Cambria" panose="02040503050406030204" pitchFamily="18" charset="0"/>
              </a:rPr>
              <a:t> </a:t>
            </a:r>
            <a:r>
              <a:rPr lang="en-US" sz="3200" b="1" dirty="0" err="1">
                <a:latin typeface="#9Slide03 SFU Futura_12" panose="020B0604020202020204" charset="0"/>
                <a:ea typeface="Cambria" panose="02040503050406030204" pitchFamily="18" charset="0"/>
              </a:rPr>
              <a:t>gia</a:t>
            </a:r>
            <a:r>
              <a:rPr lang="en-US" sz="3200" b="1" dirty="0" smtClean="0">
                <a:latin typeface="#9Slide03 SFU Futura_12" panose="020B0604020202020204" charset="0"/>
                <a:ea typeface="Cambria" panose="02040503050406030204" pitchFamily="18" charset="0"/>
              </a:rPr>
              <a:t>.</a:t>
            </a:r>
            <a:endParaRPr lang="en-US" sz="2800" b="1" dirty="0">
              <a:latin typeface="#9Slide03 SFU Futura_12" panose="020B0604020202020204" charset="0"/>
              <a:ea typeface="Tahoma" panose="020B0604030504040204" pitchFamily="34" charset="0"/>
            </a:endParaRPr>
          </a:p>
        </p:txBody>
      </p:sp>
      <p:sp>
        <p:nvSpPr>
          <p:cNvPr id="6" name="Rectangle 5"/>
          <p:cNvSpPr/>
          <p:nvPr/>
        </p:nvSpPr>
        <p:spPr>
          <a:xfrm>
            <a:off x="6790983" y="1026776"/>
            <a:ext cx="5058697" cy="1332096"/>
          </a:xfrm>
          <a:prstGeom prst="rect">
            <a:avLst/>
          </a:prstGeom>
        </p:spPr>
        <p:txBody>
          <a:bodyPr wrap="square">
            <a:spAutoFit/>
          </a:bodyPr>
          <a:lstStyle/>
          <a:p>
            <a:pPr>
              <a:lnSpc>
                <a:spcPct val="106000"/>
              </a:lnSpc>
              <a:spcAft>
                <a:spcPts val="600"/>
              </a:spcAft>
            </a:pPr>
            <a:r>
              <a:rPr lang="en-US" sz="3200" b="1" dirty="0" smtClean="0">
                <a:solidFill>
                  <a:srgbClr val="0033CC"/>
                </a:solidFill>
                <a:latin typeface="#9Slide03 SFU Futura_12" panose="020B0604020202020204" charset="0"/>
                <a:ea typeface="Cambria" panose="02040503050406030204" pitchFamily="18" charset="0"/>
              </a:rPr>
              <a:t> </a:t>
            </a:r>
            <a:r>
              <a:rPr lang="en-US" sz="3200" b="1" dirty="0" err="1">
                <a:solidFill>
                  <a:srgbClr val="0033CC"/>
                </a:solidFill>
                <a:latin typeface="#9Slide03 SFU Futura_12" panose="020B0604020202020204" charset="0"/>
                <a:ea typeface="Cambria" panose="02040503050406030204" pitchFamily="18" charset="0"/>
              </a:rPr>
              <a:t>Tiền</a:t>
            </a:r>
            <a:r>
              <a:rPr lang="en-US" sz="3200" b="1" dirty="0">
                <a:solidFill>
                  <a:srgbClr val="0033CC"/>
                </a:solidFill>
                <a:latin typeface="#9Slide03 SFU Futura_12" panose="020B0604020202020204" charset="0"/>
                <a:ea typeface="Cambria" panose="02040503050406030204" pitchFamily="18" charset="0"/>
              </a:rPr>
              <a:t> </a:t>
            </a:r>
            <a:r>
              <a:rPr lang="en-US" sz="3200" b="1" dirty="0" err="1" smtClean="0">
                <a:solidFill>
                  <a:srgbClr val="0033CC"/>
                </a:solidFill>
                <a:latin typeface="#9Slide03 SFU Futura_12" panose="020B0604020202020204" charset="0"/>
                <a:ea typeface="Cambria" panose="02040503050406030204" pitchFamily="18" charset="0"/>
              </a:rPr>
              <a:t>thân</a:t>
            </a:r>
            <a:r>
              <a:rPr lang="en-US" sz="3200" b="1" dirty="0" smtClean="0">
                <a:solidFill>
                  <a:srgbClr val="0033CC"/>
                </a:solidFill>
                <a:latin typeface="#9Slide03 SFU Futura_12" panose="020B0604020202020204" charset="0"/>
                <a:ea typeface="Cambria" panose="02040503050406030204" pitchFamily="18" charset="0"/>
              </a:rPr>
              <a:t>: </a:t>
            </a:r>
            <a:r>
              <a:rPr lang="en-US" sz="3200" b="1" dirty="0" err="1" smtClean="0">
                <a:solidFill>
                  <a:srgbClr val="0033CC"/>
                </a:solidFill>
                <a:latin typeface="#9Slide03 SFU Futura_12" panose="020B0604020202020204" charset="0"/>
                <a:ea typeface="Cambria" panose="02040503050406030204" pitchFamily="18" charset="0"/>
              </a:rPr>
              <a:t>Cộng</a:t>
            </a:r>
            <a:r>
              <a:rPr lang="en-US" sz="3200" b="1" dirty="0" smtClean="0">
                <a:solidFill>
                  <a:srgbClr val="0033CC"/>
                </a:solidFill>
                <a:latin typeface="#9Slide03 SFU Futura_12" panose="020B0604020202020204" charset="0"/>
                <a:ea typeface="Cambria" panose="02040503050406030204" pitchFamily="18" charset="0"/>
              </a:rPr>
              <a:t> </a:t>
            </a:r>
            <a:r>
              <a:rPr lang="en-US" sz="3200" b="1" dirty="0" err="1">
                <a:solidFill>
                  <a:srgbClr val="0033CC"/>
                </a:solidFill>
                <a:latin typeface="#9Slide03 SFU Futura_12" panose="020B0604020202020204" charset="0"/>
                <a:ea typeface="Cambria" panose="02040503050406030204" pitchFamily="18" charset="0"/>
              </a:rPr>
              <a:t>đồng</a:t>
            </a:r>
            <a:r>
              <a:rPr lang="en-US" sz="3200" b="1" dirty="0">
                <a:solidFill>
                  <a:srgbClr val="0033CC"/>
                </a:solidFill>
                <a:latin typeface="#9Slide03 SFU Futura_12" panose="020B0604020202020204" charset="0"/>
                <a:ea typeface="Cambria" panose="02040503050406030204" pitchFamily="18" charset="0"/>
              </a:rPr>
              <a:t> </a:t>
            </a:r>
            <a:r>
              <a:rPr lang="en-US" sz="3200" b="1" dirty="0" err="1">
                <a:solidFill>
                  <a:srgbClr val="0033CC"/>
                </a:solidFill>
                <a:latin typeface="#9Slide03 SFU Futura_12" panose="020B0604020202020204" charset="0"/>
                <a:ea typeface="Cambria" panose="02040503050406030204" pitchFamily="18" charset="0"/>
              </a:rPr>
              <a:t>kinh</a:t>
            </a:r>
            <a:r>
              <a:rPr lang="en-US" sz="3200" b="1" dirty="0">
                <a:solidFill>
                  <a:srgbClr val="0033CC"/>
                </a:solidFill>
                <a:latin typeface="#9Slide03 SFU Futura_12" panose="020B0604020202020204" charset="0"/>
                <a:ea typeface="Cambria" panose="02040503050406030204" pitchFamily="18" charset="0"/>
              </a:rPr>
              <a:t> </a:t>
            </a:r>
            <a:r>
              <a:rPr lang="en-US" sz="3200" b="1" dirty="0" err="1">
                <a:solidFill>
                  <a:srgbClr val="0033CC"/>
                </a:solidFill>
                <a:latin typeface="#9Slide03 SFU Futura_12" panose="020B0604020202020204" charset="0"/>
                <a:ea typeface="Cambria" panose="02040503050406030204" pitchFamily="18" charset="0"/>
              </a:rPr>
              <a:t>tế</a:t>
            </a:r>
            <a:r>
              <a:rPr lang="en-US" sz="3200" b="1" dirty="0">
                <a:solidFill>
                  <a:srgbClr val="0033CC"/>
                </a:solidFill>
                <a:latin typeface="#9Slide03 SFU Futura_12" panose="020B0604020202020204" charset="0"/>
                <a:ea typeface="Cambria" panose="02040503050406030204" pitchFamily="18" charset="0"/>
              </a:rPr>
              <a:t> </a:t>
            </a:r>
            <a:r>
              <a:rPr lang="en-US" sz="3200" b="1" dirty="0" err="1">
                <a:solidFill>
                  <a:srgbClr val="0033CC"/>
                </a:solidFill>
                <a:latin typeface="#9Slide03 SFU Futura_12" panose="020B0604020202020204" charset="0"/>
                <a:ea typeface="Cambria" panose="02040503050406030204" pitchFamily="18" charset="0"/>
              </a:rPr>
              <a:t>châu</a:t>
            </a:r>
            <a:r>
              <a:rPr lang="en-US" sz="3200" b="1" dirty="0">
                <a:solidFill>
                  <a:srgbClr val="0033CC"/>
                </a:solidFill>
                <a:latin typeface="#9Slide03 SFU Futura_12" panose="020B0604020202020204" charset="0"/>
                <a:ea typeface="Cambria" panose="02040503050406030204" pitchFamily="18" charset="0"/>
              </a:rPr>
              <a:t> </a:t>
            </a:r>
            <a:r>
              <a:rPr lang="en-US" sz="3200" b="1" dirty="0" err="1">
                <a:solidFill>
                  <a:srgbClr val="0033CC"/>
                </a:solidFill>
                <a:latin typeface="#9Slide03 SFU Futura_12" panose="020B0604020202020204" charset="0"/>
                <a:ea typeface="Cambria" panose="02040503050406030204" pitchFamily="18" charset="0"/>
              </a:rPr>
              <a:t>Âu</a:t>
            </a:r>
            <a:r>
              <a:rPr lang="en-US" sz="3200" b="1" dirty="0">
                <a:solidFill>
                  <a:srgbClr val="0033CC"/>
                </a:solidFill>
                <a:latin typeface="#9Slide03 SFU Futura_12" panose="020B0604020202020204" charset="0"/>
                <a:ea typeface="Cambria" panose="02040503050406030204" pitchFamily="18" charset="0"/>
              </a:rPr>
              <a:t> – </a:t>
            </a:r>
            <a:r>
              <a:rPr lang="en-US" sz="4400" b="1" dirty="0">
                <a:solidFill>
                  <a:srgbClr val="FF0000"/>
                </a:solidFill>
                <a:latin typeface="#9Slide03 SFU Futura_12" panose="020B0604020202020204" charset="0"/>
                <a:ea typeface="Cambria" panose="02040503050406030204" pitchFamily="18" charset="0"/>
              </a:rPr>
              <a:t>EEC</a:t>
            </a:r>
            <a:r>
              <a:rPr lang="en-US" sz="3200" b="1" dirty="0" smtClean="0">
                <a:latin typeface="#9Slide03 SFU Futura_12" panose="020B0604020202020204" charset="0"/>
                <a:ea typeface="Cambria" panose="02040503050406030204" pitchFamily="18" charset="0"/>
              </a:rPr>
              <a:t>.</a:t>
            </a:r>
            <a:endParaRPr lang="en-US" sz="2800" b="1" dirty="0">
              <a:latin typeface="#9Slide03 SFU Futura_12" panose="020B0604020202020204" charset="0"/>
              <a:ea typeface="Tahoma" panose="020B0604030504040204" pitchFamily="34" charset="0"/>
            </a:endParaRPr>
          </a:p>
        </p:txBody>
      </p:sp>
      <p:sp>
        <p:nvSpPr>
          <p:cNvPr id="7" name="Rectangle 6"/>
          <p:cNvSpPr/>
          <p:nvPr/>
        </p:nvSpPr>
        <p:spPr>
          <a:xfrm>
            <a:off x="1134853" y="3172691"/>
            <a:ext cx="5042140" cy="810094"/>
          </a:xfrm>
          <a:prstGeom prst="rect">
            <a:avLst/>
          </a:prstGeom>
        </p:spPr>
        <p:txBody>
          <a:bodyPr wrap="square">
            <a:spAutoFit/>
          </a:bodyPr>
          <a:lstStyle/>
          <a:p>
            <a:pPr algn="just">
              <a:lnSpc>
                <a:spcPct val="106000"/>
              </a:lnSpc>
              <a:spcAft>
                <a:spcPts val="600"/>
              </a:spcAft>
            </a:pPr>
            <a:r>
              <a:rPr lang="en-US" sz="3200" b="1" dirty="0" err="1" smtClean="0">
                <a:latin typeface="#9Slide03 SFU Futura_12" panose="020B0604020202020204" charset="0"/>
                <a:ea typeface="Cambria" panose="02040503050406030204" pitchFamily="18" charset="0"/>
              </a:rPr>
              <a:t>Thành</a:t>
            </a:r>
            <a:r>
              <a:rPr lang="en-US" sz="3200" b="1" dirty="0" smtClean="0">
                <a:latin typeface="#9Slide03 SFU Futura_12" panose="020B0604020202020204" charset="0"/>
                <a:ea typeface="Cambria" panose="02040503050406030204" pitchFamily="18" charset="0"/>
              </a:rPr>
              <a:t> </a:t>
            </a:r>
            <a:r>
              <a:rPr lang="en-US" sz="3200" b="1" dirty="0" err="1" smtClean="0">
                <a:latin typeface="#9Slide03 SFU Futura_12" panose="020B0604020202020204" charset="0"/>
                <a:ea typeface="Cambria" panose="02040503050406030204" pitchFamily="18" charset="0"/>
              </a:rPr>
              <a:t>lập</a:t>
            </a:r>
            <a:r>
              <a:rPr lang="en-US" sz="3200" b="1" dirty="0" smtClean="0">
                <a:latin typeface="#9Slide03 SFU Futura_12" panose="020B0604020202020204" charset="0"/>
                <a:ea typeface="Cambria" panose="02040503050406030204" pitchFamily="18" charset="0"/>
              </a:rPr>
              <a:t>: 1/11/</a:t>
            </a:r>
            <a:r>
              <a:rPr lang="en-US" sz="4400" b="1" dirty="0" smtClean="0">
                <a:solidFill>
                  <a:srgbClr val="FF0000"/>
                </a:solidFill>
                <a:latin typeface="#9Slide03 SFU Futura_12" panose="020B0604020202020204" charset="0"/>
                <a:ea typeface="Cambria" panose="02040503050406030204" pitchFamily="18" charset="0"/>
              </a:rPr>
              <a:t>1993</a:t>
            </a:r>
            <a:r>
              <a:rPr lang="en-US" sz="3200" b="1" dirty="0" smtClean="0">
                <a:latin typeface="#9Slide03 SFU Futura_12" panose="020B0604020202020204" charset="0"/>
                <a:ea typeface="Cambria" panose="02040503050406030204" pitchFamily="18" charset="0"/>
              </a:rPr>
              <a:t>.</a:t>
            </a:r>
            <a:endParaRPr lang="en-US" sz="2800" b="1" dirty="0">
              <a:latin typeface="#9Slide03 SFU Futura_12" panose="020B0604020202020204" charset="0"/>
              <a:ea typeface="Tahoma" panose="020B0604030504040204" pitchFamily="34" charset="0"/>
            </a:endParaRPr>
          </a:p>
        </p:txBody>
      </p:sp>
      <p:sp>
        <p:nvSpPr>
          <p:cNvPr id="8" name="Rectangle 7"/>
          <p:cNvSpPr/>
          <p:nvPr/>
        </p:nvSpPr>
        <p:spPr>
          <a:xfrm>
            <a:off x="1312608" y="5085066"/>
            <a:ext cx="4499031" cy="744819"/>
          </a:xfrm>
          <a:prstGeom prst="rect">
            <a:avLst/>
          </a:prstGeom>
        </p:spPr>
        <p:txBody>
          <a:bodyPr wrap="square">
            <a:spAutoFit/>
          </a:bodyPr>
          <a:lstStyle/>
          <a:p>
            <a:pPr algn="just">
              <a:lnSpc>
                <a:spcPct val="106000"/>
              </a:lnSpc>
              <a:spcAft>
                <a:spcPts val="600"/>
              </a:spcAft>
            </a:pPr>
            <a:r>
              <a:rPr lang="en-US" sz="3200" b="1" dirty="0" smtClean="0">
                <a:latin typeface="#9Slide03 SFU Futura_12" panose="020B0604020202020204" charset="0"/>
                <a:ea typeface="Cambria" panose="02040503050406030204" pitchFamily="18" charset="0"/>
              </a:rPr>
              <a:t> </a:t>
            </a:r>
            <a:r>
              <a:rPr lang="en-US" sz="3200" b="1" dirty="0" err="1">
                <a:latin typeface="#9Slide03 SFU Futura_12" panose="020B0604020202020204" charset="0"/>
                <a:ea typeface="Cambria" panose="02040503050406030204" pitchFamily="18" charset="0"/>
              </a:rPr>
              <a:t>Trụ</a:t>
            </a:r>
            <a:r>
              <a:rPr lang="en-US" sz="3200" b="1" dirty="0">
                <a:latin typeface="#9Slide03 SFU Futura_12" panose="020B0604020202020204" charset="0"/>
                <a:ea typeface="Cambria" panose="02040503050406030204" pitchFamily="18" charset="0"/>
              </a:rPr>
              <a:t> </a:t>
            </a:r>
            <a:r>
              <a:rPr lang="en-US" sz="3200" b="1" dirty="0" err="1" smtClean="0">
                <a:latin typeface="#9Slide03 SFU Futura_12" panose="020B0604020202020204" charset="0"/>
                <a:ea typeface="Cambria" panose="02040503050406030204" pitchFamily="18" charset="0"/>
              </a:rPr>
              <a:t>sở</a:t>
            </a:r>
            <a:r>
              <a:rPr lang="en-US" sz="3200" b="1" dirty="0" smtClean="0">
                <a:latin typeface="#9Slide03 SFU Futura_12" panose="020B0604020202020204" charset="0"/>
                <a:ea typeface="Cambria" panose="02040503050406030204" pitchFamily="18" charset="0"/>
              </a:rPr>
              <a:t>: </a:t>
            </a:r>
            <a:r>
              <a:rPr lang="en-US" sz="4000" b="1" dirty="0" err="1" smtClean="0">
                <a:solidFill>
                  <a:srgbClr val="FF0000"/>
                </a:solidFill>
                <a:latin typeface="#9Slide03 SFU Futura_12" panose="020B0604020202020204" charset="0"/>
                <a:ea typeface="Cambria" panose="02040503050406030204" pitchFamily="18" charset="0"/>
              </a:rPr>
              <a:t>Brúc-xen</a:t>
            </a:r>
            <a:r>
              <a:rPr lang="en-US" sz="4000" b="1" dirty="0">
                <a:solidFill>
                  <a:srgbClr val="FF0000"/>
                </a:solidFill>
                <a:latin typeface="#9Slide03 SFU Futura_12" panose="020B0604020202020204" charset="0"/>
                <a:ea typeface="Cambria" panose="02040503050406030204" pitchFamily="18" charset="0"/>
              </a:rPr>
              <a:t>, </a:t>
            </a:r>
            <a:r>
              <a:rPr lang="en-US" sz="4000" b="1" dirty="0" err="1">
                <a:solidFill>
                  <a:srgbClr val="FF0000"/>
                </a:solidFill>
                <a:latin typeface="#9Slide03 SFU Futura_12" panose="020B0604020202020204" charset="0"/>
                <a:ea typeface="Cambria" panose="02040503050406030204" pitchFamily="18" charset="0"/>
              </a:rPr>
              <a:t>Bỉ</a:t>
            </a:r>
            <a:r>
              <a:rPr lang="en-US" sz="3200" b="1" dirty="0" smtClean="0">
                <a:latin typeface="#9Slide03 SFU Futura_12" panose="020B0604020202020204" charset="0"/>
                <a:ea typeface="Cambria" panose="02040503050406030204" pitchFamily="18" charset="0"/>
              </a:rPr>
              <a:t>.</a:t>
            </a:r>
            <a:endParaRPr lang="en-US" sz="2800" b="1" dirty="0">
              <a:latin typeface="#9Slide03 SFU Futura_12" panose="020B0604020202020204" charset="0"/>
              <a:ea typeface="Tahoma" panose="020B0604030504040204" pitchFamily="34" charset="0"/>
            </a:endParaRPr>
          </a:p>
        </p:txBody>
      </p:sp>
      <p:sp>
        <p:nvSpPr>
          <p:cNvPr id="9" name="Rectangle 8"/>
          <p:cNvSpPr/>
          <p:nvPr/>
        </p:nvSpPr>
        <p:spPr>
          <a:xfrm>
            <a:off x="7018159" y="4824440"/>
            <a:ext cx="5122529" cy="1815882"/>
          </a:xfrm>
          <a:prstGeom prst="rect">
            <a:avLst/>
          </a:prstGeom>
        </p:spPr>
        <p:txBody>
          <a:bodyPr wrap="square">
            <a:spAutoFit/>
          </a:bodyPr>
          <a:lstStyle/>
          <a:p>
            <a:r>
              <a:rPr lang="en-US" sz="3200" b="1" dirty="0" err="1" smtClean="0">
                <a:solidFill>
                  <a:srgbClr val="0033CC"/>
                </a:solidFill>
                <a:latin typeface="#9Slide03 SFU Futura_12" panose="020B0604020202020204" charset="0"/>
                <a:ea typeface="Cambria" panose="02040503050406030204" pitchFamily="18" charset="0"/>
              </a:rPr>
              <a:t>Thiết</a:t>
            </a:r>
            <a:r>
              <a:rPr lang="en-US" sz="3200" b="1" dirty="0" smtClean="0">
                <a:solidFill>
                  <a:srgbClr val="0033CC"/>
                </a:solidFill>
                <a:latin typeface="#9Slide03 SFU Futura_12" panose="020B0604020202020204" charset="0"/>
                <a:ea typeface="Cambria" panose="02040503050406030204" pitchFamily="18" charset="0"/>
              </a:rPr>
              <a:t> </a:t>
            </a:r>
            <a:r>
              <a:rPr lang="en-US" sz="3200" b="1" dirty="0" err="1">
                <a:solidFill>
                  <a:srgbClr val="0033CC"/>
                </a:solidFill>
                <a:latin typeface="#9Slide03 SFU Futura_12" panose="020B0604020202020204" charset="0"/>
                <a:ea typeface="Cambria" panose="02040503050406030204" pitchFamily="18" charset="0"/>
              </a:rPr>
              <a:t>lập</a:t>
            </a:r>
            <a:r>
              <a:rPr lang="en-US" sz="3200" b="1" dirty="0">
                <a:solidFill>
                  <a:srgbClr val="0033CC"/>
                </a:solidFill>
                <a:latin typeface="#9Slide03 SFU Futura_12" panose="020B0604020202020204" charset="0"/>
                <a:ea typeface="Cambria" panose="02040503050406030204" pitchFamily="18" charset="0"/>
              </a:rPr>
              <a:t> </a:t>
            </a:r>
            <a:r>
              <a:rPr lang="en-US" sz="3200" b="1" dirty="0" err="1">
                <a:solidFill>
                  <a:srgbClr val="0033CC"/>
                </a:solidFill>
                <a:latin typeface="#9Slide03 SFU Futura_12" panose="020B0604020202020204" charset="0"/>
                <a:ea typeface="Cambria" panose="02040503050406030204" pitchFamily="18" charset="0"/>
              </a:rPr>
              <a:t>một</a:t>
            </a:r>
            <a:r>
              <a:rPr lang="en-US" sz="3200" b="1" dirty="0">
                <a:solidFill>
                  <a:srgbClr val="0033CC"/>
                </a:solidFill>
                <a:latin typeface="#9Slide03 SFU Futura_12" panose="020B0604020202020204" charset="0"/>
                <a:ea typeface="Cambria" panose="02040503050406030204" pitchFamily="18" charset="0"/>
              </a:rPr>
              <a:t> </a:t>
            </a:r>
            <a:r>
              <a:rPr lang="en-US" sz="4000" b="1" dirty="0" err="1">
                <a:solidFill>
                  <a:srgbClr val="FF0000"/>
                </a:solidFill>
                <a:latin typeface="#9Slide03 SFU Futura_12" panose="020B0604020202020204" charset="0"/>
                <a:ea typeface="Cambria" panose="02040503050406030204" pitchFamily="18" charset="0"/>
              </a:rPr>
              <a:t>thị</a:t>
            </a:r>
            <a:r>
              <a:rPr lang="en-US" sz="4000" b="1" dirty="0">
                <a:solidFill>
                  <a:srgbClr val="FF0000"/>
                </a:solidFill>
                <a:latin typeface="#9Slide03 SFU Futura_12" panose="020B0604020202020204" charset="0"/>
                <a:ea typeface="Cambria" panose="02040503050406030204" pitchFamily="18" charset="0"/>
              </a:rPr>
              <a:t> </a:t>
            </a:r>
            <a:r>
              <a:rPr lang="en-US" sz="4000" b="1" dirty="0" err="1">
                <a:solidFill>
                  <a:srgbClr val="FF0000"/>
                </a:solidFill>
                <a:latin typeface="#9Slide03 SFU Futura_12" panose="020B0604020202020204" charset="0"/>
                <a:ea typeface="Cambria" panose="02040503050406030204" pitchFamily="18" charset="0"/>
              </a:rPr>
              <a:t>trường</a:t>
            </a:r>
            <a:r>
              <a:rPr lang="en-US" sz="4000" b="1" dirty="0">
                <a:solidFill>
                  <a:srgbClr val="FF0000"/>
                </a:solidFill>
                <a:latin typeface="#9Slide03 SFU Futura_12" panose="020B0604020202020204" charset="0"/>
                <a:ea typeface="Cambria" panose="02040503050406030204" pitchFamily="18" charset="0"/>
              </a:rPr>
              <a:t> </a:t>
            </a:r>
            <a:r>
              <a:rPr lang="en-US" sz="4000" b="1" dirty="0" err="1">
                <a:solidFill>
                  <a:srgbClr val="FF0000"/>
                </a:solidFill>
                <a:latin typeface="#9Slide03 SFU Futura_12" panose="020B0604020202020204" charset="0"/>
                <a:ea typeface="Cambria" panose="02040503050406030204" pitchFamily="18" charset="0"/>
              </a:rPr>
              <a:t>chung</a:t>
            </a:r>
            <a:r>
              <a:rPr lang="en-US" sz="4000" b="1" dirty="0">
                <a:solidFill>
                  <a:srgbClr val="FF0000"/>
                </a:solidFill>
                <a:latin typeface="#9Slide03 SFU Futura_12" panose="020B0604020202020204" charset="0"/>
                <a:ea typeface="Cambria" panose="02040503050406030204" pitchFamily="18" charset="0"/>
              </a:rPr>
              <a:t> </a:t>
            </a:r>
            <a:r>
              <a:rPr lang="en-US" sz="3200" b="1" dirty="0" err="1">
                <a:solidFill>
                  <a:srgbClr val="0033CC"/>
                </a:solidFill>
                <a:latin typeface="#9Slide03 SFU Futura_12" panose="020B0604020202020204" charset="0"/>
                <a:ea typeface="Cambria" panose="02040503050406030204" pitchFamily="18" charset="0"/>
              </a:rPr>
              <a:t>và</a:t>
            </a:r>
            <a:r>
              <a:rPr lang="en-US" sz="3200" b="1" dirty="0">
                <a:solidFill>
                  <a:srgbClr val="0033CC"/>
                </a:solidFill>
                <a:latin typeface="#9Slide03 SFU Futura_12" panose="020B0604020202020204" charset="0"/>
                <a:ea typeface="Cambria" panose="02040503050406030204" pitchFamily="18" charset="0"/>
              </a:rPr>
              <a:t> </a:t>
            </a:r>
            <a:r>
              <a:rPr lang="en-US" sz="3200" b="1" dirty="0" err="1">
                <a:solidFill>
                  <a:srgbClr val="0033CC"/>
                </a:solidFill>
                <a:latin typeface="#9Slide03 SFU Futura_12" panose="020B0604020202020204" charset="0"/>
                <a:ea typeface="Cambria" panose="02040503050406030204" pitchFamily="18" charset="0"/>
              </a:rPr>
              <a:t>có</a:t>
            </a:r>
            <a:r>
              <a:rPr lang="en-US" sz="3200" b="1" dirty="0">
                <a:solidFill>
                  <a:srgbClr val="0033CC"/>
                </a:solidFill>
                <a:latin typeface="#9Slide03 SFU Futura_12" panose="020B0604020202020204" charset="0"/>
                <a:ea typeface="Cambria" panose="02040503050406030204" pitchFamily="18" charset="0"/>
              </a:rPr>
              <a:t> </a:t>
            </a:r>
            <a:r>
              <a:rPr lang="en-US" sz="3200" b="1" dirty="0" err="1">
                <a:solidFill>
                  <a:srgbClr val="0033CC"/>
                </a:solidFill>
                <a:latin typeface="#9Slide03 SFU Futura_12" panose="020B0604020202020204" charset="0"/>
                <a:ea typeface="Cambria" panose="02040503050406030204" pitchFamily="18" charset="0"/>
              </a:rPr>
              <a:t>hệ</a:t>
            </a:r>
            <a:r>
              <a:rPr lang="en-US" sz="3200" b="1" dirty="0">
                <a:solidFill>
                  <a:srgbClr val="0033CC"/>
                </a:solidFill>
                <a:latin typeface="#9Slide03 SFU Futura_12" panose="020B0604020202020204" charset="0"/>
                <a:ea typeface="Cambria" panose="02040503050406030204" pitchFamily="18" charset="0"/>
              </a:rPr>
              <a:t> </a:t>
            </a:r>
            <a:r>
              <a:rPr lang="en-US" sz="3200" b="1" dirty="0" err="1">
                <a:solidFill>
                  <a:srgbClr val="0033CC"/>
                </a:solidFill>
                <a:latin typeface="#9Slide03 SFU Futura_12" panose="020B0604020202020204" charset="0"/>
                <a:ea typeface="Cambria" panose="02040503050406030204" pitchFamily="18" charset="0"/>
              </a:rPr>
              <a:t>thống</a:t>
            </a:r>
            <a:r>
              <a:rPr lang="en-US" sz="3200" b="1" dirty="0">
                <a:solidFill>
                  <a:srgbClr val="0033CC"/>
                </a:solidFill>
                <a:latin typeface="#9Slide03 SFU Futura_12" panose="020B0604020202020204" charset="0"/>
                <a:ea typeface="Cambria" panose="02040503050406030204" pitchFamily="18" charset="0"/>
              </a:rPr>
              <a:t> </a:t>
            </a:r>
            <a:r>
              <a:rPr lang="en-US" sz="3200" b="1" dirty="0" err="1">
                <a:solidFill>
                  <a:srgbClr val="0033CC"/>
                </a:solidFill>
                <a:latin typeface="#9Slide03 SFU Futura_12" panose="020B0604020202020204" charset="0"/>
                <a:ea typeface="Cambria" panose="02040503050406030204" pitchFamily="18" charset="0"/>
              </a:rPr>
              <a:t>tiền</a:t>
            </a:r>
            <a:r>
              <a:rPr lang="en-US" sz="3200" b="1" dirty="0">
                <a:solidFill>
                  <a:srgbClr val="0033CC"/>
                </a:solidFill>
                <a:latin typeface="#9Slide03 SFU Futura_12" panose="020B0604020202020204" charset="0"/>
                <a:ea typeface="Cambria" panose="02040503050406030204" pitchFamily="18" charset="0"/>
              </a:rPr>
              <a:t> </a:t>
            </a:r>
            <a:r>
              <a:rPr lang="en-US" sz="3200" b="1" dirty="0" err="1">
                <a:solidFill>
                  <a:srgbClr val="0033CC"/>
                </a:solidFill>
                <a:latin typeface="#9Slide03 SFU Futura_12" panose="020B0604020202020204" charset="0"/>
                <a:ea typeface="Cambria" panose="02040503050406030204" pitchFamily="18" charset="0"/>
              </a:rPr>
              <a:t>tệ</a:t>
            </a:r>
            <a:r>
              <a:rPr lang="en-US" sz="3200" b="1" dirty="0">
                <a:solidFill>
                  <a:srgbClr val="0033CC"/>
                </a:solidFill>
                <a:latin typeface="#9Slide03 SFU Futura_12" panose="020B0604020202020204" charset="0"/>
                <a:ea typeface="Cambria" panose="02040503050406030204" pitchFamily="18" charset="0"/>
              </a:rPr>
              <a:t> </a:t>
            </a:r>
            <a:r>
              <a:rPr lang="en-US" sz="3200" b="1" dirty="0" err="1">
                <a:solidFill>
                  <a:srgbClr val="0033CC"/>
                </a:solidFill>
                <a:latin typeface="#9Slide03 SFU Futura_12" panose="020B0604020202020204" charset="0"/>
                <a:ea typeface="Cambria" panose="02040503050406030204" pitchFamily="18" charset="0"/>
              </a:rPr>
              <a:t>chung</a:t>
            </a:r>
            <a:r>
              <a:rPr lang="en-US" sz="3200" b="1" dirty="0">
                <a:solidFill>
                  <a:srgbClr val="0033CC"/>
                </a:solidFill>
                <a:latin typeface="#9Slide03 SFU Futura_12" panose="020B0604020202020204" charset="0"/>
                <a:ea typeface="Cambria" panose="02040503050406030204" pitchFamily="18" charset="0"/>
              </a:rPr>
              <a:t> (</a:t>
            </a:r>
            <a:r>
              <a:rPr lang="en-US" sz="3200" b="1" dirty="0" err="1">
                <a:solidFill>
                  <a:srgbClr val="0033CC"/>
                </a:solidFill>
                <a:latin typeface="#9Slide03 SFU Futura_12" panose="020B0604020202020204" charset="0"/>
                <a:ea typeface="Cambria" panose="02040503050406030204" pitchFamily="18" charset="0"/>
              </a:rPr>
              <a:t>đồng</a:t>
            </a:r>
            <a:r>
              <a:rPr lang="en-US" sz="3200" b="1" dirty="0">
                <a:solidFill>
                  <a:srgbClr val="0033CC"/>
                </a:solidFill>
                <a:latin typeface="#9Slide03 SFU Futura_12" panose="020B0604020202020204" charset="0"/>
                <a:ea typeface="Cambria" panose="02040503050406030204" pitchFamily="18" charset="0"/>
              </a:rPr>
              <a:t> Ơ-</a:t>
            </a:r>
            <a:r>
              <a:rPr lang="en-US" sz="3200" b="1" dirty="0" err="1">
                <a:solidFill>
                  <a:srgbClr val="0033CC"/>
                </a:solidFill>
                <a:latin typeface="#9Slide03 SFU Futura_12" panose="020B0604020202020204" charset="0"/>
                <a:ea typeface="Cambria" panose="02040503050406030204" pitchFamily="18" charset="0"/>
              </a:rPr>
              <a:t>rô</a:t>
            </a:r>
            <a:r>
              <a:rPr lang="en-US" sz="3200" b="1" dirty="0">
                <a:solidFill>
                  <a:srgbClr val="0033CC"/>
                </a:solidFill>
                <a:latin typeface="#9Slide03 SFU Futura_12" panose="020B0604020202020204" charset="0"/>
                <a:ea typeface="Cambria" panose="02040503050406030204" pitchFamily="18" charset="0"/>
              </a:rPr>
              <a:t>).</a:t>
            </a:r>
            <a:endParaRPr lang="en-US" sz="3200" b="1" dirty="0">
              <a:solidFill>
                <a:srgbClr val="0033CC"/>
              </a:solidFill>
              <a:latin typeface="#9Slide03 SFU Futura_12" panose="020B0604020202020204" charset="0"/>
            </a:endParaRPr>
          </a:p>
        </p:txBody>
      </p:sp>
      <p:pic>
        <p:nvPicPr>
          <p:cNvPr id="2050" name="Picture 2" descr="Google Maps Flag Biểu tượng máy tính Google Map Maker - bộ sưu tập biểu  tượng vector png png tải về - Miễn phí trong suốt Dòng png Tải về."/>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4000" b="96000" l="6667" r="89778">
                        <a14:foregroundMark x1="17333" y1="96000" x2="34667" y2="96000"/>
                        <a14:foregroundMark x1="32000" y1="4444" x2="32000" y2="4444"/>
                        <a14:foregroundMark x1="6667" y1="83111" x2="6667" y2="83111"/>
                      </a14:backgroundRemoval>
                    </a14:imgEffect>
                  </a14:imgLayer>
                </a14:imgProps>
              </a:ext>
              <a:ext uri="{28A0092B-C50C-407E-A947-70E740481C1C}">
                <a14:useLocalDpi xmlns:a14="http://schemas.microsoft.com/office/drawing/2010/main" val="0"/>
              </a:ext>
            </a:extLst>
          </a:blip>
          <a:srcRect/>
          <a:stretch>
            <a:fillRect/>
          </a:stretch>
        </p:blipFill>
        <p:spPr bwMode="auto">
          <a:xfrm>
            <a:off x="214570" y="1234508"/>
            <a:ext cx="1098038" cy="1098038"/>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Alarm Clock Wall Decal Illustration, PNG, 1500x1500px, Clock, Aiguille,  Alarm Clock, Area, Can Stock Photo Download"/>
          <p:cNvPicPr>
            <a:picLocks noChangeAspect="1" noChangeArrowheads="1"/>
          </p:cNvPicPr>
          <p:nvPr/>
        </p:nvPicPr>
        <p:blipFill>
          <a:blip r:embed="rId6" cstate="hqprint">
            <a:extLst>
              <a:ext uri="{BEBA8EAE-BF5A-486C-A8C5-ECC9F3942E4B}">
                <a14:imgProps xmlns:a14="http://schemas.microsoft.com/office/drawing/2010/main">
                  <a14:imgLayer r:embed="rId7">
                    <a14:imgEffect>
                      <a14:backgroundRemoval t="1585" b="99512" l="7317" r="90000">
                        <a14:foregroundMark x1="40366" y1="95000" x2="40366" y2="95000"/>
                        <a14:foregroundMark x1="14634" y1="99756" x2="19390" y2="95366"/>
                        <a14:foregroundMark x1="70610" y1="97317" x2="71829" y2="99756"/>
                        <a14:foregroundMark x1="7439" y1="25488" x2="8659" y2="31341"/>
                        <a14:foregroundMark x1="60244" y1="6829" x2="42073" y2="1585"/>
                        <a14:foregroundMark x1="40000" y1="18659" x2="47561" y2="19878"/>
                        <a14:foregroundMark x1="71829" y1="14756" x2="70610" y2="18293"/>
                        <a14:foregroundMark x1="16585" y1="14756" x2="19756" y2="18293"/>
                        <a14:foregroundMark x1="44390" y1="45732" x2="49146" y2="88537"/>
                        <a14:foregroundMark x1="59512" y1="41707" x2="63902" y2="74634"/>
                        <a14:foregroundMark x1="43171" y1="41707" x2="26951" y2="73902"/>
                        <a14:foregroundMark x1="41585" y1="38171" x2="21707" y2="59634"/>
                        <a14:foregroundMark x1="42805" y1="82195" x2="44024" y2="88537"/>
                        <a14:foregroundMark x1="46829" y1="61585" x2="60732" y2="54390"/>
                      </a14:backgroundRemoval>
                    </a14:imgEffect>
                  </a14:imgLayer>
                </a14:imgProps>
              </a:ext>
              <a:ext uri="{28A0092B-C50C-407E-A947-70E740481C1C}">
                <a14:useLocalDpi xmlns:a14="http://schemas.microsoft.com/office/drawing/2010/main" val="0"/>
              </a:ext>
            </a:extLst>
          </a:blip>
          <a:srcRect/>
          <a:stretch>
            <a:fillRect/>
          </a:stretch>
        </p:blipFill>
        <p:spPr bwMode="auto">
          <a:xfrm>
            <a:off x="178543" y="2848108"/>
            <a:ext cx="1266799" cy="1266799"/>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Trụ Sở Máy Tính Biểu Tượng Tòa Nhà Văn Phòng Kinh Doanh - tòa nhà png tải  về - Miễn phí trong suốt Màu Vàng png Tải về."/>
          <p:cNvPicPr>
            <a:picLocks noChangeAspect="1" noChangeArrowheads="1"/>
          </p:cNvPicPr>
          <p:nvPr/>
        </p:nvPicPr>
        <p:blipFill>
          <a:blip r:embed="rId8" cstate="hqprint">
            <a:extLst>
              <a:ext uri="{BEBA8EAE-BF5A-486C-A8C5-ECC9F3942E4B}">
                <a14:imgProps xmlns:a14="http://schemas.microsoft.com/office/drawing/2010/main">
                  <a14:imgLayer r:embed="rId9">
                    <a14:imgEffect>
                      <a14:backgroundRemoval t="2500" b="96923" l="10000" r="90000">
                        <a14:foregroundMark x1="50000" y1="23654" x2="45444" y2="92885"/>
                        <a14:foregroundMark x1="56667" y1="30962" x2="61556" y2="91731"/>
                        <a14:foregroundMark x1="49667" y1="36346" x2="56333" y2="91154"/>
                        <a14:foregroundMark x1="39778" y1="32115" x2="35556" y2="89231"/>
                        <a14:foregroundMark x1="43333" y1="25577" x2="40889" y2="93462"/>
                        <a14:foregroundMark x1="44000" y1="26154" x2="48889" y2="97115"/>
                        <a14:foregroundMark x1="59444" y1="2500" x2="61222" y2="25577"/>
                      </a14:backgroundRemoval>
                    </a14:imgEffect>
                  </a14:imgLayer>
                </a14:imgProps>
              </a:ext>
              <a:ext uri="{28A0092B-C50C-407E-A947-70E740481C1C}">
                <a14:useLocalDpi xmlns:a14="http://schemas.microsoft.com/office/drawing/2010/main" val="0"/>
              </a:ext>
            </a:extLst>
          </a:blip>
          <a:srcRect/>
          <a:stretch>
            <a:fillRect/>
          </a:stretch>
        </p:blipFill>
        <p:spPr bwMode="auto">
          <a:xfrm>
            <a:off x="-332048" y="4824440"/>
            <a:ext cx="2191273" cy="1266069"/>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Euro PNG Images With Transparent Background | Free Download On Lovepik"/>
          <p:cNvPicPr>
            <a:picLocks noChangeAspect="1" noChangeArrowheads="1"/>
          </p:cNvPicPr>
          <p:nvPr/>
        </p:nvPicPr>
        <p:blipFill rotWithShape="1">
          <a:blip r:embed="rId10">
            <a:extLst>
              <a:ext uri="{BEBA8EAE-BF5A-486C-A8C5-ECC9F3942E4B}">
                <a14:imgProps xmlns:a14="http://schemas.microsoft.com/office/drawing/2010/main">
                  <a14:imgLayer r:embed="rId11">
                    <a14:imgEffect>
                      <a14:backgroundRemoval t="5000" b="90000" l="10000" r="90000">
                        <a14:foregroundMark x1="78056" y1="5000" x2="78056" y2="5000"/>
                        <a14:foregroundMark x1="22778" y1="87667" x2="22778" y2="87667"/>
                      </a14:backgroundRemoval>
                    </a14:imgEffect>
                  </a14:imgLayer>
                </a14:imgProps>
              </a:ext>
              <a:ext uri="{28A0092B-C50C-407E-A947-70E740481C1C}">
                <a14:useLocalDpi xmlns:a14="http://schemas.microsoft.com/office/drawing/2010/main" val="0"/>
              </a:ext>
            </a:extLst>
          </a:blip>
          <a:srcRect l="13200" r="16047" b="7317"/>
          <a:stretch/>
        </p:blipFill>
        <p:spPr bwMode="auto">
          <a:xfrm>
            <a:off x="7018159" y="2228426"/>
            <a:ext cx="4483510" cy="24471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6458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2050"/>
                                        </p:tgtEl>
                                        <p:attrNameLst>
                                          <p:attrName>style.visibility</p:attrName>
                                        </p:attrNameLst>
                                      </p:cBhvr>
                                      <p:to>
                                        <p:strVal val="visible"/>
                                      </p:to>
                                    </p:set>
                                    <p:animEffect transition="in" filter="fade">
                                      <p:cBhvr>
                                        <p:cTn id="10" dur="500"/>
                                        <p:tgtEl>
                                          <p:spTgt spid="205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054"/>
                                        </p:tgtEl>
                                        <p:attrNameLst>
                                          <p:attrName>style.visibility</p:attrName>
                                        </p:attrNameLst>
                                      </p:cBhvr>
                                      <p:to>
                                        <p:strVal val="visible"/>
                                      </p:to>
                                    </p:set>
                                    <p:animEffect transition="in" filter="fade">
                                      <p:cBhvr>
                                        <p:cTn id="15" dur="500"/>
                                        <p:tgtEl>
                                          <p:spTgt spid="2054"/>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056"/>
                                        </p:tgtEl>
                                        <p:attrNameLst>
                                          <p:attrName>style.visibility</p:attrName>
                                        </p:attrNameLst>
                                      </p:cBhvr>
                                      <p:to>
                                        <p:strVal val="visible"/>
                                      </p:to>
                                    </p:set>
                                    <p:animEffect transition="in" filter="fade">
                                      <p:cBhvr>
                                        <p:cTn id="23" dur="500"/>
                                        <p:tgtEl>
                                          <p:spTgt spid="2056"/>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5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500"/>
                                        <p:tgtEl>
                                          <p:spTgt spid="6"/>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2058"/>
                                        </p:tgtEl>
                                        <p:attrNameLst>
                                          <p:attrName>style.visibility</p:attrName>
                                        </p:attrNameLst>
                                      </p:cBhvr>
                                      <p:to>
                                        <p:strVal val="visible"/>
                                      </p:to>
                                    </p:set>
                                    <p:animEffect transition="in" filter="fade">
                                      <p:cBhvr>
                                        <p:cTn id="36" dur="500"/>
                                        <p:tgtEl>
                                          <p:spTgt spid="2058"/>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fade">
                                      <p:cBhvr>
                                        <p:cTn id="3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9" name="Straight Connector 38">
            <a:extLst>
              <a:ext uri="{FF2B5EF4-FFF2-40B4-BE49-F238E27FC236}">
                <a16:creationId xmlns:a16="http://schemas.microsoft.com/office/drawing/2014/main" id="{8529DE91-F9A3-4AAE-9D59-914616AB64F5}"/>
              </a:ext>
            </a:extLst>
          </p:cNvPr>
          <p:cNvCxnSpPr/>
          <p:nvPr/>
        </p:nvCxnSpPr>
        <p:spPr>
          <a:xfrm>
            <a:off x="0" y="2989505"/>
            <a:ext cx="12192000" cy="0"/>
          </a:xfrm>
          <a:prstGeom prst="line">
            <a:avLst/>
          </a:prstGeom>
          <a:ln w="5715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36" name="Rectangle: Rounded Corners 7">
            <a:extLst>
              <a:ext uri="{FF2B5EF4-FFF2-40B4-BE49-F238E27FC236}">
                <a16:creationId xmlns:a16="http://schemas.microsoft.com/office/drawing/2014/main" id="{D6CE6303-3C40-4361-9869-64BB994762E1}"/>
              </a:ext>
            </a:extLst>
          </p:cNvPr>
          <p:cNvSpPr/>
          <p:nvPr/>
        </p:nvSpPr>
        <p:spPr>
          <a:xfrm>
            <a:off x="8688540" y="1876679"/>
            <a:ext cx="3377380" cy="1203801"/>
          </a:xfrm>
          <a:prstGeom prst="roundRect">
            <a:avLst/>
          </a:prstGeom>
          <a:noFill/>
          <a:ln w="3175">
            <a:noFill/>
            <a:prstDash val="sysDash"/>
            <a:extLst>
              <a:ext uri="{C807C97D-BFC1-408E-A445-0C87EB9F89A2}">
                <ask:lineSketchStyleProps xmlns:ask="http://schemas.microsoft.com/office/drawing/2018/sketchyshapes" xmln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smtClean="0">
                <a:solidFill>
                  <a:srgbClr val="1DB920"/>
                </a:solidFill>
                <a:latin typeface="#9Slide03 SFU Futura_12" panose="020B0604020202020204" charset="0"/>
                <a:cs typeface="Arial" panose="020B0604020202020204" pitchFamily="34" charset="0"/>
              </a:rPr>
              <a:t>BẬT MÍ</a:t>
            </a:r>
            <a:endParaRPr lang="en-US" sz="6600" b="1" dirty="0">
              <a:solidFill>
                <a:srgbClr val="1DB920"/>
              </a:solidFill>
              <a:latin typeface="#9Slide03 SFU Futura_12" panose="020B0604020202020204" charset="0"/>
              <a:cs typeface="Arial" panose="020B0604020202020204" pitchFamily="34" charset="0"/>
            </a:endParaRPr>
          </a:p>
        </p:txBody>
      </p:sp>
      <p:sp>
        <p:nvSpPr>
          <p:cNvPr id="2" name="AutoShape 2" descr="AI for Fun: Chơi Oản Tù Tì với AI - VTI TechBlo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122" name="Picture 2" descr="Le Personnage De Dessin Animé Chuchote Des Secrets De Bavardage  Illustration Stock - Illustration du chuchotement, entretien: 16142154"/>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4724985" y="875496"/>
            <a:ext cx="1371015" cy="2056523"/>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Rounded Corners 7">
            <a:extLst>
              <a:ext uri="{FF2B5EF4-FFF2-40B4-BE49-F238E27FC236}">
                <a16:creationId xmlns:a16="http://schemas.microsoft.com/office/drawing/2014/main" id="{D6CE6303-3C40-4361-9869-64BB994762E1}"/>
              </a:ext>
            </a:extLst>
          </p:cNvPr>
          <p:cNvSpPr/>
          <p:nvPr/>
        </p:nvSpPr>
        <p:spPr>
          <a:xfrm>
            <a:off x="6059233" y="913726"/>
            <a:ext cx="3570422" cy="1072430"/>
          </a:xfrm>
          <a:prstGeom prst="roundRect">
            <a:avLst/>
          </a:prstGeom>
          <a:noFill/>
          <a:ln w="3175">
            <a:noFill/>
            <a:prstDash val="sysDash"/>
            <a:extLst>
              <a:ext uri="{C807C97D-BFC1-408E-A445-0C87EB9F89A2}">
                <ask:lineSketchStyleProps xmlns:ask="http://schemas.microsoft.com/office/drawing/2018/sketchyshapes" xmln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smtClean="0">
                <a:solidFill>
                  <a:srgbClr val="1DB920"/>
                </a:solidFill>
                <a:latin typeface="#9Slide03 SFU Futura_12" panose="020B0604020202020204" charset="0"/>
                <a:cs typeface="Arial" panose="020B0604020202020204" pitchFamily="34" charset="0"/>
              </a:rPr>
              <a:t>BÍ MẬT</a:t>
            </a:r>
            <a:endParaRPr lang="en-US" sz="6600" b="1" dirty="0">
              <a:solidFill>
                <a:srgbClr val="1DB920"/>
              </a:solidFill>
              <a:latin typeface="#9Slide03 SFU Futura_12" panose="020B0604020202020204" charset="0"/>
              <a:cs typeface="Arial" panose="020B0604020202020204" pitchFamily="34" charset="0"/>
            </a:endParaRPr>
          </a:p>
        </p:txBody>
      </p:sp>
      <p:sp>
        <p:nvSpPr>
          <p:cNvPr id="18" name="Rectangle 17">
            <a:extLst>
              <a:ext uri="{FF2B5EF4-FFF2-40B4-BE49-F238E27FC236}">
                <a16:creationId xmlns:a16="http://schemas.microsoft.com/office/drawing/2014/main" id="{81F2071E-DF8C-495C-8676-8F839E06F04F}"/>
              </a:ext>
            </a:extLst>
          </p:cNvPr>
          <p:cNvSpPr/>
          <p:nvPr/>
        </p:nvSpPr>
        <p:spPr>
          <a:xfrm>
            <a:off x="0" y="1512104"/>
            <a:ext cx="4904670" cy="1107996"/>
          </a:xfrm>
          <a:prstGeom prst="rect">
            <a:avLst/>
          </a:prstGeom>
          <a:solidFill>
            <a:schemeClr val="accent5">
              <a:lumMod val="20000"/>
              <a:lumOff val="80000"/>
            </a:schemeClr>
          </a:solidFill>
        </p:spPr>
        <p:txBody>
          <a:bodyPr wrap="square" lIns="91440" tIns="45720" rIns="91440" bIns="45720">
            <a:spAutoFit/>
          </a:bodyPr>
          <a:lstStyle/>
          <a:p>
            <a:pPr algn="ctr"/>
            <a:r>
              <a:rPr lang="en-US" sz="6000" b="1" cap="none" spc="0" dirty="0">
                <a:ln w="9525">
                  <a:solidFill>
                    <a:schemeClr val="bg1"/>
                  </a:solidFill>
                  <a:prstDash val="solid"/>
                </a:ln>
                <a:solidFill>
                  <a:srgbClr val="7030A0"/>
                </a:solidFill>
                <a:effectLst>
                  <a:outerShdw blurRad="12700" dist="38100" dir="2700000" algn="tl" rotWithShape="0">
                    <a:schemeClr val="bg1">
                      <a:lumMod val="50000"/>
                    </a:schemeClr>
                  </a:outerShdw>
                </a:effectLst>
                <a:latin typeface="#9Slide07 IcielKoni" pitchFamily="2" charset="0"/>
              </a:rPr>
              <a:t>    </a:t>
            </a:r>
            <a:r>
              <a:rPr lang="en-US" sz="6600" b="1" cap="none" spc="0" dirty="0" smtClean="0">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rPr>
              <a:t>TRÒ CHƠI</a:t>
            </a:r>
            <a:endParaRPr lang="en-US" sz="6000" b="1" cap="none" spc="0" dirty="0">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endParaRPr>
          </a:p>
        </p:txBody>
      </p:sp>
      <p:sp>
        <p:nvSpPr>
          <p:cNvPr id="19" name="Rectangle: Rounded Corners 7">
            <a:extLst>
              <a:ext uri="{FF2B5EF4-FFF2-40B4-BE49-F238E27FC236}">
                <a16:creationId xmlns:a16="http://schemas.microsoft.com/office/drawing/2014/main" id="{BE55959A-1F2C-46C2-9FCD-F989F5DD87B7}"/>
              </a:ext>
            </a:extLst>
          </p:cNvPr>
          <p:cNvSpPr/>
          <p:nvPr/>
        </p:nvSpPr>
        <p:spPr>
          <a:xfrm>
            <a:off x="189315" y="3116325"/>
            <a:ext cx="2640909" cy="1032948"/>
          </a:xfrm>
          <a:prstGeom prst="roundRect">
            <a:avLst/>
          </a:prstGeom>
          <a:solidFill>
            <a:srgbClr val="DEEBF7"/>
          </a:solidFill>
          <a:ln w="3175">
            <a:solidFill>
              <a:schemeClr val="tx1"/>
            </a:solidFill>
            <a:prstDash val="sysDash"/>
            <a:extLst>
              <a:ext uri="{C807C97D-BFC1-408E-A445-0C87EB9F89A2}">
                <ask:lineSketchStyleProps xmlns:ask="http://schemas.microsoft.com/office/drawing/2018/sketchyshapes" xmln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dirty="0" err="1">
                <a:solidFill>
                  <a:schemeClr val="tx1"/>
                </a:solidFill>
                <a:latin typeface="#9Slide03 SFU Futura_12" panose="00000400000000000000" pitchFamily="2" charset="0"/>
                <a:cs typeface="Arial" panose="020B0604020202020204" pitchFamily="34" charset="0"/>
              </a:rPr>
              <a:t>Hoạt</a:t>
            </a:r>
            <a:r>
              <a:rPr lang="en-US" sz="2600" b="1" dirty="0">
                <a:solidFill>
                  <a:schemeClr val="tx1"/>
                </a:solidFill>
                <a:latin typeface="#9Slide03 SFU Futura_12" panose="00000400000000000000" pitchFamily="2" charset="0"/>
                <a:cs typeface="Arial" panose="020B0604020202020204" pitchFamily="34" charset="0"/>
              </a:rPr>
              <a:t> </a:t>
            </a:r>
            <a:r>
              <a:rPr lang="en-US" sz="2600" b="1" dirty="0" err="1" smtClean="0">
                <a:solidFill>
                  <a:schemeClr val="tx1"/>
                </a:solidFill>
                <a:latin typeface="#9Slide03 SFU Futura_12" panose="00000400000000000000" pitchFamily="2" charset="0"/>
                <a:cs typeface="Arial" panose="020B0604020202020204" pitchFamily="34" charset="0"/>
              </a:rPr>
              <a:t>động</a:t>
            </a:r>
            <a:r>
              <a:rPr lang="en-US" sz="2600" b="1" dirty="0" smtClean="0">
                <a:solidFill>
                  <a:schemeClr val="tx1"/>
                </a:solidFill>
                <a:latin typeface="#9Slide03 SFU Futura_12" panose="00000400000000000000" pitchFamily="2" charset="0"/>
                <a:cs typeface="Arial" panose="020B0604020202020204" pitchFamily="34" charset="0"/>
              </a:rPr>
              <a:t>: </a:t>
            </a:r>
            <a:r>
              <a:rPr lang="en-US" sz="2600" b="1" dirty="0" err="1" smtClean="0">
                <a:solidFill>
                  <a:schemeClr val="tx1"/>
                </a:solidFill>
                <a:latin typeface="#9Slide03 SFU Futura_12" panose="00000400000000000000" pitchFamily="2" charset="0"/>
                <a:cs typeface="Arial" panose="020B0604020202020204" pitchFamily="34" charset="0"/>
              </a:rPr>
              <a:t>nhóm</a:t>
            </a:r>
            <a:endParaRPr lang="en-US" sz="2600" b="1" dirty="0">
              <a:solidFill>
                <a:schemeClr val="tx1"/>
              </a:solidFill>
              <a:latin typeface="#9Slide03 SFU Futura_12" panose="00000400000000000000" pitchFamily="2" charset="0"/>
              <a:cs typeface="Arial" panose="020B0604020202020204" pitchFamily="34" charset="0"/>
            </a:endParaRPr>
          </a:p>
        </p:txBody>
      </p:sp>
      <p:sp>
        <p:nvSpPr>
          <p:cNvPr id="20" name="Rectangle: Rounded Corners 7">
            <a:extLst>
              <a:ext uri="{FF2B5EF4-FFF2-40B4-BE49-F238E27FC236}">
                <a16:creationId xmlns:a16="http://schemas.microsoft.com/office/drawing/2014/main" id="{53C967EF-6321-45EB-B34B-D99D778ACFBD}"/>
              </a:ext>
            </a:extLst>
          </p:cNvPr>
          <p:cNvSpPr/>
          <p:nvPr/>
        </p:nvSpPr>
        <p:spPr>
          <a:xfrm>
            <a:off x="189315" y="4290936"/>
            <a:ext cx="2630303" cy="1122320"/>
          </a:xfrm>
          <a:prstGeom prst="roundRect">
            <a:avLst/>
          </a:prstGeom>
          <a:noFill/>
          <a:ln w="3175">
            <a:solidFill>
              <a:schemeClr val="tx1"/>
            </a:solidFill>
            <a:prstDash val="sysDash"/>
            <a:extLst>
              <a:ext uri="{C807C97D-BFC1-408E-A445-0C87EB9F89A2}">
                <ask:lineSketchStyleProps xmlns:ask="http://schemas.microsoft.com/office/drawing/2018/sketchyshapes" xmln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dirty="0" err="1">
                <a:solidFill>
                  <a:srgbClr val="002060"/>
                </a:solidFill>
                <a:latin typeface="#9Slide03 SFU Futura_12" panose="00000400000000000000" pitchFamily="2" charset="0"/>
                <a:cs typeface="Arial" panose="020B0604020202020204" pitchFamily="34" charset="0"/>
              </a:rPr>
              <a:t>Chuẩn</a:t>
            </a:r>
            <a:r>
              <a:rPr lang="en-US" sz="2600" b="1" dirty="0">
                <a:solidFill>
                  <a:srgbClr val="002060"/>
                </a:solidFill>
                <a:latin typeface="#9Slide03 SFU Futura_12" panose="00000400000000000000" pitchFamily="2" charset="0"/>
                <a:cs typeface="Arial" panose="020B0604020202020204" pitchFamily="34" charset="0"/>
              </a:rPr>
              <a:t> </a:t>
            </a:r>
            <a:r>
              <a:rPr lang="en-US" sz="2600" b="1" dirty="0" err="1">
                <a:solidFill>
                  <a:srgbClr val="002060"/>
                </a:solidFill>
                <a:latin typeface="#9Slide03 SFU Futura_12" panose="00000400000000000000" pitchFamily="2" charset="0"/>
                <a:cs typeface="Arial" panose="020B0604020202020204" pitchFamily="34" charset="0"/>
              </a:rPr>
              <a:t>bị</a:t>
            </a:r>
            <a:r>
              <a:rPr lang="en-US" sz="2600" b="1" dirty="0">
                <a:solidFill>
                  <a:srgbClr val="002060"/>
                </a:solidFill>
                <a:latin typeface="#9Slide03 SFU Futura_12" panose="00000400000000000000" pitchFamily="2" charset="0"/>
                <a:cs typeface="Arial" panose="020B0604020202020204" pitchFamily="34" charset="0"/>
              </a:rPr>
              <a:t> </a:t>
            </a:r>
            <a:r>
              <a:rPr lang="en-US" sz="2600" b="1" dirty="0" err="1" smtClean="0">
                <a:solidFill>
                  <a:srgbClr val="002060"/>
                </a:solidFill>
                <a:latin typeface="#9Slide03 SFU Futura_12" panose="00000400000000000000" pitchFamily="2" charset="0"/>
                <a:cs typeface="Arial" panose="020B0604020202020204" pitchFamily="34" charset="0"/>
              </a:rPr>
              <a:t>giấy</a:t>
            </a:r>
            <a:r>
              <a:rPr lang="en-US" sz="2600" b="1" dirty="0" smtClean="0">
                <a:solidFill>
                  <a:srgbClr val="002060"/>
                </a:solidFill>
                <a:latin typeface="#9Slide03 SFU Futura_12" panose="00000400000000000000" pitchFamily="2" charset="0"/>
                <a:cs typeface="Arial" panose="020B0604020202020204" pitchFamily="34" charset="0"/>
              </a:rPr>
              <a:t> note, </a:t>
            </a:r>
            <a:r>
              <a:rPr lang="en-US" sz="2600" b="1" dirty="0" err="1" smtClean="0">
                <a:solidFill>
                  <a:srgbClr val="002060"/>
                </a:solidFill>
                <a:latin typeface="#9Slide03 SFU Futura_12" panose="00000400000000000000" pitchFamily="2" charset="0"/>
                <a:cs typeface="Arial" panose="020B0604020202020204" pitchFamily="34" charset="0"/>
              </a:rPr>
              <a:t>bút</a:t>
            </a:r>
            <a:endParaRPr lang="en-US" sz="2600" b="1" dirty="0">
              <a:solidFill>
                <a:srgbClr val="002060"/>
              </a:solidFill>
              <a:latin typeface="#9Slide03 SFU Futura_12" panose="00000400000000000000" pitchFamily="2" charset="0"/>
              <a:cs typeface="Arial" panose="020B0604020202020204" pitchFamily="34" charset="0"/>
            </a:endParaRPr>
          </a:p>
        </p:txBody>
      </p:sp>
      <p:sp>
        <p:nvSpPr>
          <p:cNvPr id="22" name="Rectangle: Rounded Corners 7">
            <a:extLst>
              <a:ext uri="{FF2B5EF4-FFF2-40B4-BE49-F238E27FC236}">
                <a16:creationId xmlns:a16="http://schemas.microsoft.com/office/drawing/2014/main" id="{3582B86B-BF97-4986-B5E7-3EF41E0CF4DB}"/>
              </a:ext>
            </a:extLst>
          </p:cNvPr>
          <p:cNvSpPr/>
          <p:nvPr/>
        </p:nvSpPr>
        <p:spPr>
          <a:xfrm>
            <a:off x="4810363" y="3171455"/>
            <a:ext cx="6221636" cy="2019978"/>
          </a:xfrm>
          <a:prstGeom prst="roundRect">
            <a:avLst/>
          </a:prstGeom>
          <a:solidFill>
            <a:srgbClr val="DEEBF7"/>
          </a:solidFill>
          <a:ln w="3175">
            <a:solidFill>
              <a:schemeClr val="tx1"/>
            </a:solidFill>
            <a:prstDash val="sysDash"/>
            <a:extLst>
              <a:ext uri="{C807C97D-BFC1-408E-A445-0C87EB9F89A2}">
                <ask:lineSketchStyleProps xmlns:ask="http://schemas.microsoft.com/office/drawing/2018/sketchyshapes" xmln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dirty="0" err="1">
                <a:solidFill>
                  <a:schemeClr val="tx1"/>
                </a:solidFill>
                <a:latin typeface="#9Slide03 SFU Futura_12" panose="00000400000000000000" pitchFamily="2" charset="0"/>
                <a:cs typeface="Arial" panose="020B0604020202020204" pitchFamily="34" charset="0"/>
              </a:rPr>
              <a:t>Đ</a:t>
            </a:r>
            <a:r>
              <a:rPr lang="en-US" sz="2600" b="1" dirty="0" err="1" smtClean="0">
                <a:solidFill>
                  <a:schemeClr val="tx1"/>
                </a:solidFill>
                <a:latin typeface="#9Slide03 SFU Futura_12" panose="00000400000000000000" pitchFamily="2" charset="0"/>
                <a:cs typeface="Arial" panose="020B0604020202020204" pitchFamily="34" charset="0"/>
              </a:rPr>
              <a:t>ọc</a:t>
            </a:r>
            <a:r>
              <a:rPr lang="en-US" sz="2600" b="1" dirty="0" smtClean="0">
                <a:solidFill>
                  <a:schemeClr val="tx1"/>
                </a:solidFill>
                <a:latin typeface="#9Slide03 SFU Futura_12" panose="00000400000000000000" pitchFamily="2" charset="0"/>
                <a:cs typeface="Arial" panose="020B0604020202020204" pitchFamily="34" charset="0"/>
              </a:rPr>
              <a:t> </a:t>
            </a:r>
            <a:r>
              <a:rPr lang="en-US" sz="2600" b="1" dirty="0" err="1">
                <a:solidFill>
                  <a:schemeClr val="tx1"/>
                </a:solidFill>
                <a:latin typeface="#9Slide03 SFU Futura_12" panose="00000400000000000000" pitchFamily="2" charset="0"/>
                <a:cs typeface="Arial" panose="020B0604020202020204" pitchFamily="34" charset="0"/>
              </a:rPr>
              <a:t>thông</a:t>
            </a:r>
            <a:r>
              <a:rPr lang="en-US" sz="2600" b="1" dirty="0">
                <a:solidFill>
                  <a:schemeClr val="tx1"/>
                </a:solidFill>
                <a:latin typeface="#9Slide03 SFU Futura_12" panose="00000400000000000000" pitchFamily="2" charset="0"/>
                <a:cs typeface="Arial" panose="020B0604020202020204" pitchFamily="34" charset="0"/>
              </a:rPr>
              <a:t> tin </a:t>
            </a:r>
            <a:r>
              <a:rPr lang="en-US" sz="2600" b="1" dirty="0" smtClean="0">
                <a:solidFill>
                  <a:schemeClr val="tx1"/>
                </a:solidFill>
                <a:latin typeface="#9Slide03 SFU Futura_12" panose="00000400000000000000" pitchFamily="2" charset="0"/>
                <a:cs typeface="Arial" panose="020B0604020202020204" pitchFamily="34" charset="0"/>
              </a:rPr>
              <a:t>SGK</a:t>
            </a:r>
            <a:r>
              <a:rPr lang="en-US" sz="2600" b="1" dirty="0">
                <a:solidFill>
                  <a:schemeClr val="tx1"/>
                </a:solidFill>
                <a:latin typeface="#9Slide03 SFU Futura_12" panose="00000400000000000000" pitchFamily="2" charset="0"/>
                <a:cs typeface="Arial" panose="020B0604020202020204" pitchFamily="34" charset="0"/>
              </a:rPr>
              <a:t>, </a:t>
            </a:r>
            <a:r>
              <a:rPr lang="en-US" sz="2600" b="1" dirty="0" err="1">
                <a:solidFill>
                  <a:schemeClr val="tx1"/>
                </a:solidFill>
                <a:latin typeface="#9Slide03 SFU Futura_12" panose="00000400000000000000" pitchFamily="2" charset="0"/>
                <a:cs typeface="Arial" panose="020B0604020202020204" pitchFamily="34" charset="0"/>
              </a:rPr>
              <a:t>kết</a:t>
            </a:r>
            <a:r>
              <a:rPr lang="en-US" sz="2600" b="1" dirty="0">
                <a:solidFill>
                  <a:schemeClr val="tx1"/>
                </a:solidFill>
                <a:latin typeface="#9Slide03 SFU Futura_12" panose="00000400000000000000" pitchFamily="2" charset="0"/>
                <a:cs typeface="Arial" panose="020B0604020202020204" pitchFamily="34" charset="0"/>
              </a:rPr>
              <a:t> </a:t>
            </a:r>
            <a:r>
              <a:rPr lang="en-US" sz="2600" b="1" dirty="0" err="1">
                <a:solidFill>
                  <a:schemeClr val="tx1"/>
                </a:solidFill>
                <a:latin typeface="#9Slide03 SFU Futura_12" panose="00000400000000000000" pitchFamily="2" charset="0"/>
                <a:cs typeface="Arial" panose="020B0604020202020204" pitchFamily="34" charset="0"/>
              </a:rPr>
              <a:t>hợp</a:t>
            </a:r>
            <a:r>
              <a:rPr lang="en-US" sz="2600" b="1" dirty="0">
                <a:solidFill>
                  <a:schemeClr val="tx1"/>
                </a:solidFill>
                <a:latin typeface="#9Slide03 SFU Futura_12" panose="00000400000000000000" pitchFamily="2" charset="0"/>
                <a:cs typeface="Arial" panose="020B0604020202020204" pitchFamily="34" charset="0"/>
              </a:rPr>
              <a:t> </a:t>
            </a:r>
            <a:r>
              <a:rPr lang="en-US" sz="2600" b="1" dirty="0" err="1">
                <a:solidFill>
                  <a:schemeClr val="tx1"/>
                </a:solidFill>
                <a:latin typeface="#9Slide03 SFU Futura_12" panose="00000400000000000000" pitchFamily="2" charset="0"/>
                <a:cs typeface="Arial" panose="020B0604020202020204" pitchFamily="34" charset="0"/>
              </a:rPr>
              <a:t>bảng</a:t>
            </a:r>
            <a:r>
              <a:rPr lang="en-US" sz="2600" b="1" dirty="0">
                <a:solidFill>
                  <a:schemeClr val="tx1"/>
                </a:solidFill>
                <a:latin typeface="#9Slide03 SFU Futura_12" panose="00000400000000000000" pitchFamily="2" charset="0"/>
                <a:cs typeface="Arial" panose="020B0604020202020204" pitchFamily="34" charset="0"/>
              </a:rPr>
              <a:t> </a:t>
            </a:r>
            <a:r>
              <a:rPr lang="vi-VN" sz="2400" b="1" i="1" dirty="0" smtClean="0">
                <a:solidFill>
                  <a:schemeClr val="tx1"/>
                </a:solidFill>
                <a:latin typeface="#9Slide03 SFU Futura_12" panose="00000400000000000000" pitchFamily="2" charset="0"/>
                <a:cs typeface="Arial" panose="020B0604020202020204" pitchFamily="34" charset="0"/>
              </a:rPr>
              <a:t>GDP </a:t>
            </a:r>
            <a:r>
              <a:rPr lang="vi-VN" sz="2400" b="1" i="1" dirty="0">
                <a:solidFill>
                  <a:schemeClr val="tx1"/>
                </a:solidFill>
                <a:latin typeface="#9Slide03 SFU Futura_12" panose="00000400000000000000" pitchFamily="2" charset="0"/>
                <a:cs typeface="Arial" panose="020B0604020202020204" pitchFamily="34" charset="0"/>
              </a:rPr>
              <a:t>và GDP/người của các trung tâm kinh tế lớn trên thế giới, năm 2020</a:t>
            </a:r>
            <a:r>
              <a:rPr lang="en-US" sz="2400" b="1" i="1" dirty="0" smtClean="0">
                <a:solidFill>
                  <a:schemeClr val="tx1"/>
                </a:solidFill>
                <a:latin typeface="#9Slide03 SFU Futura_12" panose="00000400000000000000" pitchFamily="2" charset="0"/>
                <a:cs typeface="Arial" panose="020B0604020202020204" pitchFamily="34" charset="0"/>
              </a:rPr>
              <a:t>  </a:t>
            </a:r>
            <a:r>
              <a:rPr lang="en-US" sz="2600" b="1" dirty="0" err="1" smtClean="0">
                <a:solidFill>
                  <a:schemeClr val="tx1"/>
                </a:solidFill>
                <a:latin typeface="#9Slide03 SFU Futura_12" panose="00000400000000000000" pitchFamily="2" charset="0"/>
                <a:cs typeface="Arial" panose="020B0604020202020204" pitchFamily="34" charset="0"/>
              </a:rPr>
              <a:t>viết</a:t>
            </a:r>
            <a:r>
              <a:rPr lang="en-US" sz="2600" b="1" dirty="0" smtClean="0">
                <a:solidFill>
                  <a:schemeClr val="tx1"/>
                </a:solidFill>
                <a:latin typeface="#9Slide03 SFU Futura_12" panose="00000400000000000000" pitchFamily="2" charset="0"/>
                <a:cs typeface="Arial" panose="020B0604020202020204" pitchFamily="34" charset="0"/>
              </a:rPr>
              <a:t> </a:t>
            </a:r>
            <a:r>
              <a:rPr lang="en-US" sz="2600" b="1" dirty="0" err="1">
                <a:solidFill>
                  <a:schemeClr val="tx1"/>
                </a:solidFill>
                <a:latin typeface="#9Slide03 SFU Futura_12" panose="00000400000000000000" pitchFamily="2" charset="0"/>
                <a:cs typeface="Arial" panose="020B0604020202020204" pitchFamily="34" charset="0"/>
              </a:rPr>
              <a:t>ra</a:t>
            </a:r>
            <a:r>
              <a:rPr lang="en-US" sz="2600" b="1" dirty="0">
                <a:solidFill>
                  <a:schemeClr val="tx1"/>
                </a:solidFill>
                <a:latin typeface="#9Slide03 SFU Futura_12" panose="00000400000000000000" pitchFamily="2" charset="0"/>
                <a:cs typeface="Arial" panose="020B0604020202020204" pitchFamily="34" charset="0"/>
              </a:rPr>
              <a:t> 1 </a:t>
            </a:r>
            <a:r>
              <a:rPr lang="en-US" sz="2600" b="1" dirty="0" err="1">
                <a:solidFill>
                  <a:schemeClr val="tx1"/>
                </a:solidFill>
                <a:latin typeface="#9Slide03 SFU Futura_12" panose="00000400000000000000" pitchFamily="2" charset="0"/>
                <a:cs typeface="Arial" panose="020B0604020202020204" pitchFamily="34" charset="0"/>
              </a:rPr>
              <a:t>dẫn</a:t>
            </a:r>
            <a:r>
              <a:rPr lang="en-US" sz="2600" b="1" dirty="0">
                <a:solidFill>
                  <a:schemeClr val="tx1"/>
                </a:solidFill>
                <a:latin typeface="#9Slide03 SFU Futura_12" panose="00000400000000000000" pitchFamily="2" charset="0"/>
                <a:cs typeface="Arial" panose="020B0604020202020204" pitchFamily="34" charset="0"/>
              </a:rPr>
              <a:t> </a:t>
            </a:r>
            <a:r>
              <a:rPr lang="en-US" sz="2600" b="1" dirty="0" err="1">
                <a:solidFill>
                  <a:schemeClr val="tx1"/>
                </a:solidFill>
                <a:latin typeface="#9Slide03 SFU Futura_12" panose="00000400000000000000" pitchFamily="2" charset="0"/>
                <a:cs typeface="Arial" panose="020B0604020202020204" pitchFamily="34" charset="0"/>
              </a:rPr>
              <a:t>chứng</a:t>
            </a:r>
            <a:r>
              <a:rPr lang="en-US" sz="2600" b="1" dirty="0">
                <a:solidFill>
                  <a:schemeClr val="tx1"/>
                </a:solidFill>
                <a:latin typeface="#9Slide03 SFU Futura_12" panose="00000400000000000000" pitchFamily="2" charset="0"/>
                <a:cs typeface="Arial" panose="020B0604020202020204" pitchFamily="34" charset="0"/>
              </a:rPr>
              <a:t> </a:t>
            </a:r>
            <a:r>
              <a:rPr lang="en-US" sz="2600" b="1" dirty="0" err="1">
                <a:solidFill>
                  <a:schemeClr val="tx1"/>
                </a:solidFill>
                <a:latin typeface="#9Slide03 SFU Futura_12" panose="00000400000000000000" pitchFamily="2" charset="0"/>
                <a:cs typeface="Arial" panose="020B0604020202020204" pitchFamily="34" charset="0"/>
              </a:rPr>
              <a:t>vào</a:t>
            </a:r>
            <a:r>
              <a:rPr lang="en-US" sz="2600" b="1" dirty="0">
                <a:solidFill>
                  <a:schemeClr val="tx1"/>
                </a:solidFill>
                <a:latin typeface="#9Slide03 SFU Futura_12" panose="00000400000000000000" pitchFamily="2" charset="0"/>
                <a:cs typeface="Arial" panose="020B0604020202020204" pitchFamily="34" charset="0"/>
              </a:rPr>
              <a:t> </a:t>
            </a:r>
            <a:r>
              <a:rPr lang="en-US" sz="2600" b="1" dirty="0" err="1">
                <a:solidFill>
                  <a:schemeClr val="tx1"/>
                </a:solidFill>
                <a:latin typeface="#9Slide03 SFU Futura_12" panose="00000400000000000000" pitchFamily="2" charset="0"/>
                <a:cs typeface="Arial" panose="020B0604020202020204" pitchFamily="34" charset="0"/>
              </a:rPr>
              <a:t>giấy</a:t>
            </a:r>
            <a:r>
              <a:rPr lang="en-US" sz="2600" b="1" dirty="0">
                <a:solidFill>
                  <a:schemeClr val="tx1"/>
                </a:solidFill>
                <a:latin typeface="#9Slide03 SFU Futura_12" panose="00000400000000000000" pitchFamily="2" charset="0"/>
                <a:cs typeface="Arial" panose="020B0604020202020204" pitchFamily="34" charset="0"/>
              </a:rPr>
              <a:t> note </a:t>
            </a:r>
            <a:r>
              <a:rPr lang="en-US" sz="2600" b="1" dirty="0" err="1">
                <a:solidFill>
                  <a:schemeClr val="tx1"/>
                </a:solidFill>
                <a:latin typeface="#9Slide03 SFU Futura_12" panose="00000400000000000000" pitchFamily="2" charset="0"/>
                <a:cs typeface="Arial" panose="020B0604020202020204" pitchFamily="34" charset="0"/>
              </a:rPr>
              <a:t>để</a:t>
            </a:r>
            <a:r>
              <a:rPr lang="en-US" sz="2600" b="1" dirty="0">
                <a:solidFill>
                  <a:schemeClr val="tx1"/>
                </a:solidFill>
                <a:latin typeface="#9Slide03 SFU Futura_12" panose="00000400000000000000" pitchFamily="2" charset="0"/>
                <a:cs typeface="Arial" panose="020B0604020202020204" pitchFamily="34" charset="0"/>
              </a:rPr>
              <a:t> </a:t>
            </a:r>
            <a:r>
              <a:rPr lang="en-US" sz="2600" b="1" dirty="0" err="1">
                <a:solidFill>
                  <a:schemeClr val="tx1"/>
                </a:solidFill>
                <a:latin typeface="#9Slide03 SFU Futura_12" panose="00000400000000000000" pitchFamily="2" charset="0"/>
                <a:cs typeface="Arial" panose="020B0604020202020204" pitchFamily="34" charset="0"/>
              </a:rPr>
              <a:t>thấy</a:t>
            </a:r>
            <a:r>
              <a:rPr lang="en-US" sz="2600" b="1" dirty="0">
                <a:solidFill>
                  <a:schemeClr val="tx1"/>
                </a:solidFill>
                <a:latin typeface="#9Slide03 SFU Futura_12" panose="00000400000000000000" pitchFamily="2" charset="0"/>
                <a:cs typeface="Arial" panose="020B0604020202020204" pitchFamily="34" charset="0"/>
              </a:rPr>
              <a:t> EU </a:t>
            </a:r>
            <a:r>
              <a:rPr lang="en-US" sz="2600" b="1" dirty="0" err="1">
                <a:solidFill>
                  <a:schemeClr val="tx1"/>
                </a:solidFill>
                <a:latin typeface="#9Slide03 SFU Futura_12" panose="00000400000000000000" pitchFamily="2" charset="0"/>
                <a:cs typeface="Arial" panose="020B0604020202020204" pitchFamily="34" charset="0"/>
              </a:rPr>
              <a:t>là</a:t>
            </a:r>
            <a:r>
              <a:rPr lang="en-US" sz="2600" b="1" dirty="0">
                <a:solidFill>
                  <a:schemeClr val="tx1"/>
                </a:solidFill>
                <a:latin typeface="#9Slide03 SFU Futura_12" panose="00000400000000000000" pitchFamily="2" charset="0"/>
                <a:cs typeface="Arial" panose="020B0604020202020204" pitchFamily="34" charset="0"/>
              </a:rPr>
              <a:t> </a:t>
            </a:r>
            <a:r>
              <a:rPr lang="en-US" sz="2600" b="1" dirty="0" err="1">
                <a:solidFill>
                  <a:schemeClr val="tx1"/>
                </a:solidFill>
                <a:latin typeface="#9Slide03 SFU Futura_12" panose="00000400000000000000" pitchFamily="2" charset="0"/>
                <a:cs typeface="Arial" panose="020B0604020202020204" pitchFamily="34" charset="0"/>
              </a:rPr>
              <a:t>một</a:t>
            </a:r>
            <a:r>
              <a:rPr lang="en-US" sz="2600" b="1" dirty="0">
                <a:solidFill>
                  <a:schemeClr val="tx1"/>
                </a:solidFill>
                <a:latin typeface="#9Slide03 SFU Futura_12" panose="00000400000000000000" pitchFamily="2" charset="0"/>
                <a:cs typeface="Arial" panose="020B0604020202020204" pitchFamily="34" charset="0"/>
              </a:rPr>
              <a:t> </a:t>
            </a:r>
            <a:r>
              <a:rPr lang="en-US" sz="2600" b="1" dirty="0" err="1">
                <a:solidFill>
                  <a:schemeClr val="tx1"/>
                </a:solidFill>
                <a:latin typeface="#9Slide03 SFU Futura_12" panose="00000400000000000000" pitchFamily="2" charset="0"/>
                <a:cs typeface="Arial" panose="020B0604020202020204" pitchFamily="34" charset="0"/>
              </a:rPr>
              <a:t>trong</a:t>
            </a:r>
            <a:r>
              <a:rPr lang="en-US" sz="2600" b="1" dirty="0">
                <a:solidFill>
                  <a:schemeClr val="tx1"/>
                </a:solidFill>
                <a:latin typeface="#9Slide03 SFU Futura_12" panose="00000400000000000000" pitchFamily="2" charset="0"/>
                <a:cs typeface="Arial" panose="020B0604020202020204" pitchFamily="34" charset="0"/>
              </a:rPr>
              <a:t> 4 </a:t>
            </a:r>
            <a:r>
              <a:rPr lang="en-US" sz="2600" b="1" dirty="0" err="1">
                <a:solidFill>
                  <a:schemeClr val="tx1"/>
                </a:solidFill>
                <a:latin typeface="#9Slide03 SFU Futura_12" panose="00000400000000000000" pitchFamily="2" charset="0"/>
                <a:cs typeface="Arial" panose="020B0604020202020204" pitchFamily="34" charset="0"/>
              </a:rPr>
              <a:t>trung</a:t>
            </a:r>
            <a:r>
              <a:rPr lang="en-US" sz="2600" b="1" dirty="0">
                <a:solidFill>
                  <a:schemeClr val="tx1"/>
                </a:solidFill>
                <a:latin typeface="#9Slide03 SFU Futura_12" panose="00000400000000000000" pitchFamily="2" charset="0"/>
                <a:cs typeface="Arial" panose="020B0604020202020204" pitchFamily="34" charset="0"/>
              </a:rPr>
              <a:t> </a:t>
            </a:r>
            <a:r>
              <a:rPr lang="en-US" sz="2600" b="1" dirty="0" err="1">
                <a:solidFill>
                  <a:schemeClr val="tx1"/>
                </a:solidFill>
                <a:latin typeface="#9Slide03 SFU Futura_12" panose="00000400000000000000" pitchFamily="2" charset="0"/>
                <a:cs typeface="Arial" panose="020B0604020202020204" pitchFamily="34" charset="0"/>
              </a:rPr>
              <a:t>tâm</a:t>
            </a:r>
            <a:r>
              <a:rPr lang="en-US" sz="2600" b="1" dirty="0">
                <a:solidFill>
                  <a:schemeClr val="tx1"/>
                </a:solidFill>
                <a:latin typeface="#9Slide03 SFU Futura_12" panose="00000400000000000000" pitchFamily="2" charset="0"/>
                <a:cs typeface="Arial" panose="020B0604020202020204" pitchFamily="34" charset="0"/>
              </a:rPr>
              <a:t> </a:t>
            </a:r>
            <a:r>
              <a:rPr lang="en-US" sz="2600" b="1" dirty="0" err="1">
                <a:solidFill>
                  <a:schemeClr val="tx1"/>
                </a:solidFill>
                <a:latin typeface="#9Slide03 SFU Futura_12" panose="00000400000000000000" pitchFamily="2" charset="0"/>
                <a:cs typeface="Arial" panose="020B0604020202020204" pitchFamily="34" charset="0"/>
              </a:rPr>
              <a:t>kinh</a:t>
            </a:r>
            <a:r>
              <a:rPr lang="en-US" sz="2600" b="1" dirty="0">
                <a:solidFill>
                  <a:schemeClr val="tx1"/>
                </a:solidFill>
                <a:latin typeface="#9Slide03 SFU Futura_12" panose="00000400000000000000" pitchFamily="2" charset="0"/>
                <a:cs typeface="Arial" panose="020B0604020202020204" pitchFamily="34" charset="0"/>
              </a:rPr>
              <a:t> </a:t>
            </a:r>
            <a:r>
              <a:rPr lang="en-US" sz="2600" b="1" dirty="0" err="1">
                <a:solidFill>
                  <a:schemeClr val="tx1"/>
                </a:solidFill>
                <a:latin typeface="#9Slide03 SFU Futura_12" panose="00000400000000000000" pitchFamily="2" charset="0"/>
                <a:cs typeface="Arial" panose="020B0604020202020204" pitchFamily="34" charset="0"/>
              </a:rPr>
              <a:t>tế</a:t>
            </a:r>
            <a:r>
              <a:rPr lang="en-US" sz="2600" b="1" dirty="0">
                <a:solidFill>
                  <a:schemeClr val="tx1"/>
                </a:solidFill>
                <a:latin typeface="#9Slide03 SFU Futura_12" panose="00000400000000000000" pitchFamily="2" charset="0"/>
                <a:cs typeface="Arial" panose="020B0604020202020204" pitchFamily="34" charset="0"/>
              </a:rPr>
              <a:t> </a:t>
            </a:r>
            <a:r>
              <a:rPr lang="en-US" sz="2600" b="1" dirty="0" err="1">
                <a:solidFill>
                  <a:schemeClr val="tx1"/>
                </a:solidFill>
                <a:latin typeface="#9Slide03 SFU Futura_12" panose="00000400000000000000" pitchFamily="2" charset="0"/>
                <a:cs typeface="Arial" panose="020B0604020202020204" pitchFamily="34" charset="0"/>
              </a:rPr>
              <a:t>lớn</a:t>
            </a:r>
            <a:r>
              <a:rPr lang="en-US" sz="2600" b="1" dirty="0">
                <a:solidFill>
                  <a:schemeClr val="tx1"/>
                </a:solidFill>
                <a:latin typeface="#9Slide03 SFU Futura_12" panose="00000400000000000000" pitchFamily="2" charset="0"/>
                <a:cs typeface="Arial" panose="020B0604020202020204" pitchFamily="34" charset="0"/>
              </a:rPr>
              <a:t> </a:t>
            </a:r>
            <a:r>
              <a:rPr lang="en-US" sz="2600" b="1" dirty="0" err="1">
                <a:solidFill>
                  <a:schemeClr val="tx1"/>
                </a:solidFill>
                <a:latin typeface="#9Slide03 SFU Futura_12" panose="00000400000000000000" pitchFamily="2" charset="0"/>
                <a:cs typeface="Arial" panose="020B0604020202020204" pitchFamily="34" charset="0"/>
              </a:rPr>
              <a:t>trên</a:t>
            </a:r>
            <a:r>
              <a:rPr lang="en-US" sz="2600" b="1" dirty="0">
                <a:solidFill>
                  <a:schemeClr val="tx1"/>
                </a:solidFill>
                <a:latin typeface="#9Slide03 SFU Futura_12" panose="00000400000000000000" pitchFamily="2" charset="0"/>
                <a:cs typeface="Arial" panose="020B0604020202020204" pitchFamily="34" charset="0"/>
              </a:rPr>
              <a:t> </a:t>
            </a:r>
            <a:r>
              <a:rPr lang="en-US" sz="2600" b="1" dirty="0" err="1">
                <a:solidFill>
                  <a:schemeClr val="tx1"/>
                </a:solidFill>
                <a:latin typeface="#9Slide03 SFU Futura_12" panose="00000400000000000000" pitchFamily="2" charset="0"/>
                <a:cs typeface="Arial" panose="020B0604020202020204" pitchFamily="34" charset="0"/>
              </a:rPr>
              <a:t>thế</a:t>
            </a:r>
            <a:r>
              <a:rPr lang="en-US" sz="2600" b="1" dirty="0">
                <a:solidFill>
                  <a:schemeClr val="tx1"/>
                </a:solidFill>
                <a:latin typeface="#9Slide03 SFU Futura_12" panose="00000400000000000000" pitchFamily="2" charset="0"/>
                <a:cs typeface="Arial" panose="020B0604020202020204" pitchFamily="34" charset="0"/>
              </a:rPr>
              <a:t> </a:t>
            </a:r>
            <a:r>
              <a:rPr lang="en-US" sz="2600" b="1" dirty="0" err="1" smtClean="0">
                <a:solidFill>
                  <a:schemeClr val="tx1"/>
                </a:solidFill>
                <a:latin typeface="#9Slide03 SFU Futura_12" panose="00000400000000000000" pitchFamily="2" charset="0"/>
                <a:cs typeface="Arial" panose="020B0604020202020204" pitchFamily="34" charset="0"/>
              </a:rPr>
              <a:t>giới</a:t>
            </a:r>
            <a:r>
              <a:rPr lang="en-US" sz="2600" b="1" dirty="0" smtClean="0">
                <a:solidFill>
                  <a:schemeClr val="tx1"/>
                </a:solidFill>
                <a:latin typeface="#9Slide03 SFU Futura_12" panose="00000400000000000000" pitchFamily="2" charset="0"/>
                <a:cs typeface="Arial" panose="020B0604020202020204" pitchFamily="34" charset="0"/>
              </a:rPr>
              <a:t>.</a:t>
            </a:r>
          </a:p>
        </p:txBody>
      </p:sp>
      <p:sp>
        <p:nvSpPr>
          <p:cNvPr id="23" name="Rectangle: Rounded Corners 7">
            <a:extLst>
              <a:ext uri="{FF2B5EF4-FFF2-40B4-BE49-F238E27FC236}">
                <a16:creationId xmlns:a16="http://schemas.microsoft.com/office/drawing/2014/main" id="{D5397E9F-57CE-4CBC-BF7D-C7F3ACC44961}"/>
              </a:ext>
            </a:extLst>
          </p:cNvPr>
          <p:cNvSpPr/>
          <p:nvPr/>
        </p:nvSpPr>
        <p:spPr>
          <a:xfrm>
            <a:off x="210737" y="5550231"/>
            <a:ext cx="2640908" cy="1059339"/>
          </a:xfrm>
          <a:prstGeom prst="roundRect">
            <a:avLst/>
          </a:prstGeom>
          <a:solidFill>
            <a:srgbClr val="DEEBF7"/>
          </a:solidFill>
          <a:ln w="3175">
            <a:solidFill>
              <a:schemeClr val="tx1"/>
            </a:solidFill>
            <a:prstDash val="sysDash"/>
            <a:extLst>
              <a:ext uri="{C807C97D-BFC1-408E-A445-0C87EB9F89A2}">
                <ask:lineSketchStyleProps xmlns:ask="http://schemas.microsoft.com/office/drawing/2018/sketchyshapes" xmln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dirty="0" err="1">
                <a:solidFill>
                  <a:srgbClr val="002060"/>
                </a:solidFill>
                <a:latin typeface="#9Slide03 SFU Futura_12" panose="00000400000000000000" pitchFamily="2" charset="0"/>
                <a:cs typeface="Arial" panose="020B0604020202020204" pitchFamily="34" charset="0"/>
              </a:rPr>
              <a:t>Thời</a:t>
            </a:r>
            <a:r>
              <a:rPr lang="en-US" sz="2600" b="1" dirty="0">
                <a:solidFill>
                  <a:srgbClr val="002060"/>
                </a:solidFill>
                <a:latin typeface="#9Slide03 SFU Futura_12" panose="00000400000000000000" pitchFamily="2" charset="0"/>
                <a:cs typeface="Arial" panose="020B0604020202020204" pitchFamily="34" charset="0"/>
              </a:rPr>
              <a:t> </a:t>
            </a:r>
            <a:r>
              <a:rPr lang="en-US" sz="2600" b="1" dirty="0" err="1" smtClean="0">
                <a:solidFill>
                  <a:srgbClr val="002060"/>
                </a:solidFill>
                <a:latin typeface="#9Slide03 SFU Futura_12" panose="00000400000000000000" pitchFamily="2" charset="0"/>
                <a:cs typeface="Arial" panose="020B0604020202020204" pitchFamily="34" charset="0"/>
              </a:rPr>
              <a:t>gian</a:t>
            </a:r>
            <a:r>
              <a:rPr lang="en-US" sz="2600" b="1" dirty="0" smtClean="0">
                <a:solidFill>
                  <a:srgbClr val="002060"/>
                </a:solidFill>
                <a:latin typeface="#9Slide03 SFU Futura_12" panose="00000400000000000000" pitchFamily="2" charset="0"/>
                <a:cs typeface="Arial" panose="020B0604020202020204" pitchFamily="34" charset="0"/>
              </a:rPr>
              <a:t>: 2 </a:t>
            </a:r>
            <a:r>
              <a:rPr lang="en-US" sz="2600" b="1" dirty="0" err="1" smtClean="0">
                <a:solidFill>
                  <a:srgbClr val="002060"/>
                </a:solidFill>
                <a:latin typeface="#9Slide03 SFU Futura_12" panose="00000400000000000000" pitchFamily="2" charset="0"/>
                <a:cs typeface="Arial" panose="020B0604020202020204" pitchFamily="34" charset="0"/>
              </a:rPr>
              <a:t>phút</a:t>
            </a:r>
            <a:endParaRPr lang="en-US" sz="2600" b="1" dirty="0">
              <a:solidFill>
                <a:srgbClr val="002060"/>
              </a:solidFill>
              <a:latin typeface="#9Slide03 SFU Futura_12" panose="00000400000000000000" pitchFamily="2" charset="0"/>
              <a:cs typeface="Arial" panose="020B0604020202020204" pitchFamily="34" charset="0"/>
            </a:endParaRPr>
          </a:p>
        </p:txBody>
      </p:sp>
      <p:pic>
        <p:nvPicPr>
          <p:cNvPr id="25" name="Picture 24">
            <a:extLst>
              <a:ext uri="{FF2B5EF4-FFF2-40B4-BE49-F238E27FC236}">
                <a16:creationId xmlns:a16="http://schemas.microsoft.com/office/drawing/2014/main" id="{5D6E7CB2-DECE-4A7D-A15B-85B6D0E3F4A3}"/>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7273" b="89697" l="9804" r="89542">
                        <a14:foregroundMark x1="27778" y1="46667" x2="41176" y2="23636"/>
                        <a14:foregroundMark x1="41176" y1="23636" x2="51634" y2="23636"/>
                        <a14:foregroundMark x1="59804" y1="49697" x2="41176" y2="48485"/>
                        <a14:foregroundMark x1="40523" y1="66061" x2="29412" y2="56364"/>
                        <a14:foregroundMark x1="48366" y1="61212" x2="54575" y2="41212"/>
                        <a14:foregroundMark x1="31373" y1="67879" x2="32026" y2="76970"/>
                        <a14:foregroundMark x1="18301" y1="26061" x2="28431" y2="59394"/>
                        <a14:foregroundMark x1="68627" y1="77576" x2="64052" y2="86061"/>
                        <a14:foregroundMark x1="79739" y1="55152" x2="79412" y2="67273"/>
                        <a14:foregroundMark x1="69935" y1="82424" x2="70261" y2="85455"/>
                        <a14:foregroundMark x1="34641" y1="78182" x2="34641" y2="88485"/>
                        <a14:foregroundMark x1="30719" y1="69091" x2="29085" y2="79394"/>
                        <a14:foregroundMark x1="27778" y1="65455" x2="21895" y2="59394"/>
                        <a14:foregroundMark x1="23203" y1="62424" x2="23203" y2="66061"/>
                        <a14:foregroundMark x1="28431" y1="12121" x2="31046" y2="30303"/>
                        <a14:foregroundMark x1="42157" y1="8485" x2="42157" y2="8485"/>
                        <a14:foregroundMark x1="61765" y1="7273" x2="61765" y2="7273"/>
                        <a14:foregroundMark x1="57190" y1="41818" x2="44444" y2="48485"/>
                        <a14:foregroundMark x1="49673" y1="34545" x2="39216" y2="44242"/>
                      </a14:backgroundRemoval>
                    </a14:imgEffect>
                  </a14:imgLayer>
                </a14:imgProps>
              </a:ext>
            </a:extLst>
          </a:blip>
          <a:stretch>
            <a:fillRect/>
          </a:stretch>
        </p:blipFill>
        <p:spPr>
          <a:xfrm>
            <a:off x="2683632" y="3132720"/>
            <a:ext cx="2041353" cy="1100730"/>
          </a:xfrm>
          <a:prstGeom prst="rect">
            <a:avLst/>
          </a:prstGeom>
        </p:spPr>
      </p:pic>
      <p:pic>
        <p:nvPicPr>
          <p:cNvPr id="32" name="Picture 2" descr="Giấy Mở Rộng Biểu Tượng - Véc tơ bút và giấy png tải về - Miễn phí trong  suốt Góc png Tải về.">
            <a:extLst>
              <a:ext uri="{FF2B5EF4-FFF2-40B4-BE49-F238E27FC236}">
                <a16:creationId xmlns:a16="http://schemas.microsoft.com/office/drawing/2014/main" id="{E563379A-F467-4019-AC1D-DBC6B18287CD}"/>
              </a:ext>
            </a:extLst>
          </p:cNvPr>
          <p:cNvPicPr>
            <a:picLocks noChangeAspect="1" noChangeArrowheads="1"/>
          </p:cNvPicPr>
          <p:nvPr/>
        </p:nvPicPr>
        <p:blipFill rotWithShape="1">
          <a:blip r:embed="rId6" cstate="hqprint">
            <a:extLst>
              <a:ext uri="{BEBA8EAE-BF5A-486C-A8C5-ECC9F3942E4B}">
                <a14:imgProps xmlns:a14="http://schemas.microsoft.com/office/drawing/2010/main">
                  <a14:imgLayer r:embed="rId7">
                    <a14:imgEffect>
                      <a14:backgroundRemoval t="1731" b="96731" l="10000" r="90000">
                        <a14:foregroundMark x1="65111" y1="90000" x2="65111" y2="90000"/>
                        <a14:foregroundMark x1="55444" y1="96923" x2="55444" y2="96923"/>
                        <a14:foregroundMark x1="39667" y1="8269" x2="39667" y2="8269"/>
                        <a14:foregroundMark x1="65889" y1="32692" x2="65889" y2="31923"/>
                        <a14:foregroundMark x1="72000" y1="23654" x2="72000" y2="23654"/>
                        <a14:foregroundMark x1="74889" y1="29231" x2="64222" y2="46538"/>
                        <a14:foregroundMark x1="30333" y1="20385" x2="30333" y2="20385"/>
                        <a14:foregroundMark x1="36444" y1="3269" x2="48333" y2="1731"/>
                        <a14:foregroundMark x1="46556" y1="75769" x2="40444" y2="74615"/>
                        <a14:foregroundMark x1="40444" y1="74615" x2="43778" y2="62115"/>
                      </a14:backgroundRemoval>
                    </a14:imgEffect>
                  </a14:imgLayer>
                </a14:imgProps>
              </a:ext>
              <a:ext uri="{28A0092B-C50C-407E-A947-70E740481C1C}">
                <a14:useLocalDpi xmlns:a14="http://schemas.microsoft.com/office/drawing/2010/main" val="0"/>
              </a:ext>
            </a:extLst>
          </a:blip>
          <a:srcRect l="22136" r="21865"/>
          <a:stretch/>
        </p:blipFill>
        <p:spPr bwMode="auto">
          <a:xfrm>
            <a:off x="3313661" y="4370425"/>
            <a:ext cx="933682" cy="963341"/>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4" descr="Hình ảnh Mbe Phong Cách Cần Thiết Hàng Ngày đồng Hồ Báo Thức Màu Xanh Lá  Cây Thương Mại Dễ, Mbe, Nhu Yếu Phẩm Hàng Ngày, Màu Xanh miễn phí tải tập">
            <a:extLst>
              <a:ext uri="{FF2B5EF4-FFF2-40B4-BE49-F238E27FC236}">
                <a16:creationId xmlns:a16="http://schemas.microsoft.com/office/drawing/2014/main" id="{A502EEEF-18B8-4A77-9404-58674D215B1E}"/>
              </a:ext>
            </a:extLst>
          </p:cNvPr>
          <p:cNvPicPr>
            <a:picLocks noChangeAspect="1" noChangeArrowheads="1"/>
          </p:cNvPicPr>
          <p:nvPr/>
        </p:nvPicPr>
        <p:blipFill rotWithShape="1">
          <a:blip r:embed="rId8" cstate="hqprint">
            <a:extLst>
              <a:ext uri="{BEBA8EAE-BF5A-486C-A8C5-ECC9F3942E4B}">
                <a14:imgProps xmlns:a14="http://schemas.microsoft.com/office/drawing/2010/main">
                  <a14:imgLayer r:embed="rId9">
                    <a14:imgEffect>
                      <a14:backgroundRemoval t="10000" b="90000" l="10000" r="90000">
                        <a14:foregroundMark x1="34167" y1="23417" x2="34167" y2="23417"/>
                        <a14:foregroundMark x1="37667" y1="29917" x2="29333" y2="19333"/>
                        <a14:foregroundMark x1="28750" y1="17417" x2="23333" y2="23667"/>
                        <a14:foregroundMark x1="23333" y1="23667" x2="22750" y2="23750"/>
                      </a14:backgroundRemoval>
                    </a14:imgEffect>
                  </a14:imgLayer>
                </a14:imgProps>
              </a:ext>
              <a:ext uri="{28A0092B-C50C-407E-A947-70E740481C1C}">
                <a14:useLocalDpi xmlns:a14="http://schemas.microsoft.com/office/drawing/2010/main" val="0"/>
              </a:ext>
            </a:extLst>
          </a:blip>
          <a:srcRect l="23333" t="12560" r="15604" b="27674"/>
          <a:stretch/>
        </p:blipFill>
        <p:spPr bwMode="auto">
          <a:xfrm>
            <a:off x="3191098" y="5672465"/>
            <a:ext cx="1056245" cy="1033810"/>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4" descr="Hình icon sách vở - Hình I_con sách vở - Ngô Trọng Nghĩa - Website của  Trường Tiểu Học An Thạnh 3"/>
          <p:cNvPicPr>
            <a:picLocks noChangeAspect="1" noChangeArrowheads="1"/>
          </p:cNvPicPr>
          <p:nvPr/>
        </p:nvPicPr>
        <p:blipFill rotWithShape="1">
          <a:blip r:embed="rId10" cstate="hqprint">
            <a:extLst>
              <a:ext uri="{BEBA8EAE-BF5A-486C-A8C5-ECC9F3942E4B}">
                <a14:imgProps xmlns:a14="http://schemas.microsoft.com/office/drawing/2010/main">
                  <a14:imgLayer r:embed="rId11">
                    <a14:imgEffect>
                      <a14:backgroundRemoval t="3008" b="95489" l="5667" r="90000">
                        <a14:foregroundMark x1="41667" y1="4135" x2="38000" y2="3383"/>
                        <a14:foregroundMark x1="32667" y1="4887" x2="32667" y2="4887"/>
                        <a14:foregroundMark x1="5667" y1="79323" x2="5667" y2="79323"/>
                        <a14:foregroundMark x1="38000" y1="95489" x2="38000" y2="95489"/>
                      </a14:backgroundRemoval>
                    </a14:imgEffect>
                  </a14:imgLayer>
                </a14:imgProps>
              </a:ext>
              <a:ext uri="{28A0092B-C50C-407E-A947-70E740481C1C}">
                <a14:useLocalDpi xmlns:a14="http://schemas.microsoft.com/office/drawing/2010/main" val="0"/>
              </a:ext>
            </a:extLst>
          </a:blip>
          <a:srcRect r="15970"/>
          <a:stretch/>
        </p:blipFill>
        <p:spPr bwMode="auto">
          <a:xfrm>
            <a:off x="10563169" y="3439903"/>
            <a:ext cx="1589250" cy="1676945"/>
          </a:xfrm>
          <a:prstGeom prst="rect">
            <a:avLst/>
          </a:prstGeom>
          <a:noFill/>
          <a:extLst>
            <a:ext uri="{909E8E84-426E-40DD-AFC4-6F175D3DCCD1}">
              <a14:hiddenFill xmlns:a14="http://schemas.microsoft.com/office/drawing/2010/main">
                <a:solidFill>
                  <a:srgbClr val="FFFFFF"/>
                </a:solidFill>
              </a14:hiddenFill>
            </a:ext>
          </a:extLst>
        </p:spPr>
      </p:pic>
      <p:sp>
        <p:nvSpPr>
          <p:cNvPr id="35" name="Rectangle: Rounded Corners 7">
            <a:extLst>
              <a:ext uri="{FF2B5EF4-FFF2-40B4-BE49-F238E27FC236}">
                <a16:creationId xmlns:a16="http://schemas.microsoft.com/office/drawing/2014/main" id="{D5397E9F-57CE-4CBC-BF7D-C7F3ACC44961}"/>
              </a:ext>
            </a:extLst>
          </p:cNvPr>
          <p:cNvSpPr/>
          <p:nvPr/>
        </p:nvSpPr>
        <p:spPr>
          <a:xfrm>
            <a:off x="4810362" y="5373382"/>
            <a:ext cx="5743995" cy="1332893"/>
          </a:xfrm>
          <a:prstGeom prst="roundRect">
            <a:avLst/>
          </a:prstGeom>
          <a:noFill/>
          <a:ln w="3175">
            <a:solidFill>
              <a:schemeClr val="tx1"/>
            </a:solidFill>
            <a:prstDash val="sysDash"/>
            <a:extLst>
              <a:ext uri="{C807C97D-BFC1-408E-A445-0C87EB9F89A2}">
                <ask:lineSketchStyleProps xmlns:ask="http://schemas.microsoft.com/office/drawing/2018/sketchyshapes" xmln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dirty="0" err="1" smtClean="0">
                <a:solidFill>
                  <a:srgbClr val="002060"/>
                </a:solidFill>
                <a:latin typeface="#9Slide03 SFU Futura_12" panose="00000400000000000000" pitchFamily="2" charset="0"/>
                <a:cs typeface="Arial" panose="020B0604020202020204" pitchFamily="34" charset="0"/>
              </a:rPr>
              <a:t>Hết</a:t>
            </a:r>
            <a:r>
              <a:rPr lang="en-US" sz="2600" b="1" dirty="0" smtClean="0">
                <a:solidFill>
                  <a:srgbClr val="002060"/>
                </a:solidFill>
                <a:latin typeface="#9Slide03 SFU Futura_12" panose="00000400000000000000" pitchFamily="2" charset="0"/>
                <a:cs typeface="Arial" panose="020B0604020202020204" pitchFamily="34" charset="0"/>
              </a:rPr>
              <a:t> </a:t>
            </a:r>
            <a:r>
              <a:rPr lang="en-US" sz="2600" b="1" dirty="0" err="1" smtClean="0">
                <a:solidFill>
                  <a:srgbClr val="002060"/>
                </a:solidFill>
                <a:latin typeface="#9Slide03 SFU Futura_12" panose="00000400000000000000" pitchFamily="2" charset="0"/>
                <a:cs typeface="Arial" panose="020B0604020202020204" pitchFamily="34" charset="0"/>
              </a:rPr>
              <a:t>giờ</a:t>
            </a:r>
            <a:r>
              <a:rPr lang="en-US" sz="2600" b="1" dirty="0" smtClean="0">
                <a:solidFill>
                  <a:srgbClr val="002060"/>
                </a:solidFill>
                <a:latin typeface="#9Slide03 SFU Futura_12" panose="00000400000000000000" pitchFamily="2" charset="0"/>
                <a:cs typeface="Arial" panose="020B0604020202020204" pitchFamily="34" charset="0"/>
              </a:rPr>
              <a:t>, </a:t>
            </a:r>
            <a:r>
              <a:rPr lang="vi-VN" sz="2600" b="1" dirty="0" smtClean="0">
                <a:solidFill>
                  <a:srgbClr val="002060"/>
                </a:solidFill>
                <a:latin typeface="#9Slide03 SFU Futura_12" panose="00000400000000000000" pitchFamily="2" charset="0"/>
                <a:cs typeface="Arial" panose="020B0604020202020204" pitchFamily="34" charset="0"/>
              </a:rPr>
              <a:t>gấp </a:t>
            </a:r>
            <a:r>
              <a:rPr lang="vi-VN" sz="2600" b="1" dirty="0">
                <a:solidFill>
                  <a:srgbClr val="002060"/>
                </a:solidFill>
                <a:latin typeface="#9Slide03 SFU Futura_12" panose="00000400000000000000" pitchFamily="2" charset="0"/>
                <a:cs typeface="Arial" panose="020B0604020202020204" pitchFamily="34" charset="0"/>
              </a:rPr>
              <a:t>tờ giấy lại, đưa qua 1 nhóm khác và yêu cầu nhóm đó đọc nội dung viết trong </a:t>
            </a:r>
            <a:r>
              <a:rPr lang="vi-VN" sz="2600" b="1" dirty="0" smtClean="0">
                <a:solidFill>
                  <a:srgbClr val="002060"/>
                </a:solidFill>
                <a:latin typeface="#9Slide03 SFU Futura_12" panose="00000400000000000000" pitchFamily="2" charset="0"/>
                <a:cs typeface="Arial" panose="020B0604020202020204" pitchFamily="34" charset="0"/>
              </a:rPr>
              <a:t>giấy</a:t>
            </a:r>
            <a:r>
              <a:rPr lang="en-US" sz="2600" b="1" dirty="0" smtClean="0">
                <a:solidFill>
                  <a:srgbClr val="002060"/>
                </a:solidFill>
                <a:latin typeface="#9Slide03 SFU Futura_12" panose="00000400000000000000" pitchFamily="2" charset="0"/>
                <a:cs typeface="Arial" panose="020B0604020202020204" pitchFamily="34" charset="0"/>
              </a:rPr>
              <a:t>.</a:t>
            </a:r>
            <a:endParaRPr lang="en-US" sz="2600" b="1" dirty="0">
              <a:solidFill>
                <a:srgbClr val="002060"/>
              </a:solidFill>
              <a:latin typeface="#9Slide03 SFU Futura_12" panose="00000400000000000000" pitchFamily="2" charset="0"/>
              <a:cs typeface="Arial" panose="020B0604020202020204" pitchFamily="34" charset="0"/>
            </a:endParaRPr>
          </a:p>
        </p:txBody>
      </p:sp>
      <p:pic>
        <p:nvPicPr>
          <p:cNvPr id="5124" name="Picture 4" descr="Nắm tay Clip nghệ thuật - mọi người nắm tay nhau trong một vòng tròn png  tải về - Miễn phí trong suốt Hành Vi Con Người png Tải về."/>
          <p:cNvPicPr>
            <a:picLocks noChangeAspect="1" noChangeArrowheads="1"/>
          </p:cNvPicPr>
          <p:nvPr/>
        </p:nvPicPr>
        <p:blipFill>
          <a:blip r:embed="rId12" cstate="hqprint">
            <a:extLst>
              <a:ext uri="{BEBA8EAE-BF5A-486C-A8C5-ECC9F3942E4B}">
                <a14:imgProps xmlns:a14="http://schemas.microsoft.com/office/drawing/2010/main">
                  <a14:imgLayer r:embed="rId13">
                    <a14:imgEffect>
                      <a14:backgroundRemoval t="1375" b="97000" l="7778" r="92000">
                        <a14:foregroundMark x1="58222" y1="15375" x2="58222" y2="15375"/>
                        <a14:foregroundMark x1="57778" y1="15375" x2="57778" y2="15375"/>
                        <a14:foregroundMark x1="52444" y1="1375" x2="52444" y2="1375"/>
                        <a14:foregroundMark x1="15778" y1="26750" x2="15333" y2="37750"/>
                        <a14:foregroundMark x1="83000" y1="28750" x2="85222" y2="40750"/>
                        <a14:foregroundMark x1="91778" y1="76500" x2="92222" y2="93000"/>
                        <a14:foregroundMark x1="41444" y1="97000" x2="41444" y2="97000"/>
                        <a14:foregroundMark x1="40556" y1="94500" x2="40556" y2="94500"/>
                        <a14:foregroundMark x1="11333" y1="82500" x2="7778" y2="94500"/>
                        <a14:foregroundMark x1="52444" y1="29750" x2="51556" y2="46625"/>
                        <a14:foregroundMark x1="50667" y1="9375" x2="53333" y2="29750"/>
                        <a14:foregroundMark x1="44000" y1="28250" x2="30778" y2="40250"/>
                        <a14:foregroundMark x1="56444" y1="49625" x2="57333" y2="58125"/>
                        <a14:foregroundMark x1="44444" y1="51125" x2="41000" y2="62625"/>
                        <a14:foregroundMark x1="59111" y1="60125" x2="59111" y2="65125"/>
                        <a14:foregroundMark x1="42333" y1="59625" x2="44000" y2="67625"/>
                      </a14:backgroundRemoval>
                    </a14:imgEffect>
                  </a14:imgLayer>
                </a14:imgProps>
              </a:ext>
              <a:ext uri="{28A0092B-C50C-407E-A947-70E740481C1C}">
                <a14:useLocalDpi xmlns:a14="http://schemas.microsoft.com/office/drawing/2010/main" val="0"/>
              </a:ext>
            </a:extLst>
          </a:blip>
          <a:srcRect/>
          <a:stretch>
            <a:fillRect/>
          </a:stretch>
        </p:blipFill>
        <p:spPr bwMode="auto">
          <a:xfrm>
            <a:off x="10563169" y="5323366"/>
            <a:ext cx="1502751" cy="1335779"/>
          </a:xfrm>
          <a:prstGeom prst="rect">
            <a:avLst/>
          </a:prstGeom>
          <a:noFill/>
          <a:extLst>
            <a:ext uri="{909E8E84-426E-40DD-AFC4-6F175D3DCCD1}">
              <a14:hiddenFill xmlns:a14="http://schemas.microsoft.com/office/drawing/2010/main">
                <a:solidFill>
                  <a:srgbClr val="FFFFFF"/>
                </a:solidFill>
              </a14:hiddenFill>
            </a:ext>
          </a:extLst>
        </p:spPr>
      </p:pic>
      <p:grpSp>
        <p:nvGrpSpPr>
          <p:cNvPr id="44" name="Group 43"/>
          <p:cNvGrpSpPr/>
          <p:nvPr/>
        </p:nvGrpSpPr>
        <p:grpSpPr>
          <a:xfrm>
            <a:off x="1256144" y="26586"/>
            <a:ext cx="10058400" cy="838763"/>
            <a:chOff x="486698" y="-7562"/>
            <a:chExt cx="10058400" cy="838763"/>
          </a:xfrm>
        </p:grpSpPr>
        <p:grpSp>
          <p:nvGrpSpPr>
            <p:cNvPr id="45" name="Group 44"/>
            <p:cNvGrpSpPr/>
            <p:nvPr/>
          </p:nvGrpSpPr>
          <p:grpSpPr>
            <a:xfrm>
              <a:off x="486698" y="42558"/>
              <a:ext cx="10058400" cy="788643"/>
              <a:chOff x="-4229473" y="23612"/>
              <a:chExt cx="7627310" cy="876618"/>
            </a:xfrm>
          </p:grpSpPr>
          <p:sp>
            <p:nvSpPr>
              <p:cNvPr id="47" name="Rectangle: Rounded Corners 17">
                <a:extLst>
                  <a:ext uri="{FF2B5EF4-FFF2-40B4-BE49-F238E27FC236}">
                    <a16:creationId xmlns:a16="http://schemas.microsoft.com/office/drawing/2014/main" id="{FAD1B7D5-53C9-4DD5-8454-63D6FF634185}"/>
                  </a:ext>
                </a:extLst>
              </p:cNvPr>
              <p:cNvSpPr/>
              <p:nvPr/>
            </p:nvSpPr>
            <p:spPr>
              <a:xfrm>
                <a:off x="-4229473" y="23612"/>
                <a:ext cx="7627310" cy="797071"/>
              </a:xfrm>
              <a:prstGeom prst="roundRect">
                <a:avLst>
                  <a:gd name="adj" fmla="val 42559"/>
                </a:avLst>
              </a:prstGeom>
              <a:solidFill>
                <a:srgbClr val="0033CC"/>
              </a:solidFill>
              <a:ln w="12700">
                <a:solidFill>
                  <a:srgbClr val="4472C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180E"/>
                  </a:solidFill>
                  <a:effectLst/>
                  <a:uLnTx/>
                  <a:uFillTx/>
                  <a:latin typeface="#9Slide03 SFU Futura_12" panose="00000400000000000000" pitchFamily="2" charset="0"/>
                </a:endParaRPr>
              </a:p>
            </p:txBody>
          </p:sp>
          <p:sp>
            <p:nvSpPr>
              <p:cNvPr id="48" name="TextBox 47">
                <a:extLst>
                  <a:ext uri="{FF2B5EF4-FFF2-40B4-BE49-F238E27FC236}">
                    <a16:creationId xmlns:a16="http://schemas.microsoft.com/office/drawing/2014/main" id="{4EC68D7C-3C39-4B6F-8758-427A97DB07ED}"/>
                  </a:ext>
                </a:extLst>
              </p:cNvPr>
              <p:cNvSpPr txBox="1"/>
              <p:nvPr/>
            </p:nvSpPr>
            <p:spPr>
              <a:xfrm>
                <a:off x="-3431480" y="44956"/>
                <a:ext cx="6686444" cy="85527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smtClean="0">
                    <a:ln>
                      <a:noFill/>
                    </a:ln>
                    <a:solidFill>
                      <a:schemeClr val="bg1"/>
                    </a:solidFill>
                    <a:effectLst/>
                    <a:uLnTx/>
                    <a:uFillTx/>
                    <a:latin typeface="#9Slide03 SFU Futura_12" panose="020B0604020202020204" charset="0"/>
                  </a:rPr>
                  <a:t>2. </a:t>
                </a:r>
                <a:r>
                  <a:rPr kumimoji="0" lang="en-US" sz="4400" b="1" i="0" u="none" strike="noStrike" kern="1200" cap="none" spc="0" normalizeH="0" baseline="0" noProof="0" dirty="0" smtClean="0">
                    <a:ln>
                      <a:noFill/>
                    </a:ln>
                    <a:solidFill>
                      <a:schemeClr val="bg1"/>
                    </a:solidFill>
                    <a:effectLst/>
                    <a:uLnTx/>
                    <a:uFillTx/>
                    <a:latin typeface="#9Slide03 SFU Futura_12" panose="020B0604020202020204" charset="0"/>
                  </a:rPr>
                  <a:t>EU</a:t>
                </a:r>
                <a:r>
                  <a:rPr kumimoji="0" lang="en-US" sz="4400" b="1" i="0" u="none" strike="noStrike" kern="1200" cap="none" spc="0" normalizeH="0" noProof="0" dirty="0" smtClean="0">
                    <a:ln>
                      <a:noFill/>
                    </a:ln>
                    <a:solidFill>
                      <a:schemeClr val="bg1"/>
                    </a:solidFill>
                    <a:effectLst/>
                    <a:uLnTx/>
                    <a:uFillTx/>
                    <a:latin typeface="#9Slide03 SFU Futura_12" panose="020B0604020202020204" charset="0"/>
                  </a:rPr>
                  <a:t> - </a:t>
                </a:r>
                <a:r>
                  <a:rPr lang="en-US" sz="4400" b="1" dirty="0" smtClean="0">
                    <a:solidFill>
                      <a:schemeClr val="bg1"/>
                    </a:solidFill>
                    <a:latin typeface="#9Slide03 SFU Futura_12" panose="020B0604020202020204" charset="0"/>
                  </a:rPr>
                  <a:t>TRUNG </a:t>
                </a:r>
                <a:r>
                  <a:rPr lang="en-US" sz="4400" b="1" dirty="0" smtClean="0">
                    <a:solidFill>
                      <a:schemeClr val="bg1"/>
                    </a:solidFill>
                    <a:latin typeface="#9Slide03 SFU Futura_12" panose="020B0604020202020204" charset="0"/>
                  </a:rPr>
                  <a:t>TÂM KINH </a:t>
                </a:r>
                <a:r>
                  <a:rPr lang="en-US" sz="4400" b="1" dirty="0" smtClean="0">
                    <a:solidFill>
                      <a:schemeClr val="bg1"/>
                    </a:solidFill>
                    <a:latin typeface="#9Slide03 SFU Futura_12" panose="020B0604020202020204" charset="0"/>
                  </a:rPr>
                  <a:t>TẾ LỚN</a:t>
                </a:r>
                <a:endParaRPr kumimoji="0" lang="vi-VN" sz="4400" b="1" i="0" u="none" strike="noStrike" kern="1200" cap="none" spc="0" normalizeH="0" baseline="0" noProof="0" dirty="0">
                  <a:ln>
                    <a:noFill/>
                  </a:ln>
                  <a:solidFill>
                    <a:schemeClr val="bg1"/>
                  </a:solidFill>
                  <a:effectLst/>
                  <a:uLnTx/>
                  <a:uFillTx/>
                  <a:latin typeface="#9Slide03 SFU Futura_12" panose="020B0604020202020204" charset="0"/>
                </a:endParaRPr>
              </a:p>
            </p:txBody>
          </p:sp>
        </p:grpSp>
        <p:pic>
          <p:nvPicPr>
            <p:cNvPr id="46" name="Picture 2" descr="EU - Những Điều Bạn Cần Biết"/>
            <p:cNvPicPr>
              <a:picLocks noChangeAspect="1" noChangeArrowheads="1"/>
            </p:cNvPicPr>
            <p:nvPr/>
          </p:nvPicPr>
          <p:blipFill>
            <a:blip r:embed="rId14" cstate="hqprint">
              <a:extLst>
                <a:ext uri="{28A0092B-C50C-407E-A947-70E740481C1C}">
                  <a14:useLocalDpi xmlns:a14="http://schemas.microsoft.com/office/drawing/2010/main" val="0"/>
                </a:ext>
              </a:extLst>
            </a:blip>
            <a:srcRect/>
            <a:stretch>
              <a:fillRect/>
            </a:stretch>
          </p:blipFill>
          <p:spPr bwMode="auto">
            <a:xfrm>
              <a:off x="523445" y="-7562"/>
              <a:ext cx="1222817" cy="81340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21469395"/>
      </p:ext>
    </p:extLst>
  </p:cSld>
  <p:clrMapOvr>
    <a:masterClrMapping/>
  </p:clrMapOvr>
  <mc:AlternateContent xmlns:mc="http://schemas.openxmlformats.org/markup-compatibility/2006" xmlns:p14="http://schemas.microsoft.com/office/powerpoint/2010/main">
    <mc:Choice Requires="p14">
      <p:transition spd="slow" p14:dur="1600" advTm="41338">
        <p14:gallery dir="l"/>
      </p:transition>
    </mc:Choice>
    <mc:Fallback xmlns="">
      <p:transition spd="slow" advTm="41338">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10" presetClass="entr" presetSubtype="0" fill="hold" nodeType="withEffect">
                                  <p:stCondLst>
                                    <p:cond delay="0"/>
                                  </p:stCondLst>
                                  <p:childTnLst>
                                    <p:set>
                                      <p:cBhvr>
                                        <p:cTn id="9" dur="1" fill="hold">
                                          <p:stCondLst>
                                            <p:cond delay="0"/>
                                          </p:stCondLst>
                                        </p:cTn>
                                        <p:tgtEl>
                                          <p:spTgt spid="5122"/>
                                        </p:tgtEl>
                                        <p:attrNameLst>
                                          <p:attrName>style.visibility</p:attrName>
                                        </p:attrNameLst>
                                      </p:cBhvr>
                                      <p:to>
                                        <p:strVal val="visible"/>
                                      </p:to>
                                    </p:set>
                                    <p:animEffect transition="in" filter="fade">
                                      <p:cBhvr>
                                        <p:cTn id="10" dur="500"/>
                                        <p:tgtEl>
                                          <p:spTgt spid="512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500"/>
                                        <p:tgtEl>
                                          <p:spTgt spid="1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6"/>
                                        </p:tgtEl>
                                        <p:attrNameLst>
                                          <p:attrName>style.visibility</p:attrName>
                                        </p:attrNameLst>
                                      </p:cBhvr>
                                      <p:to>
                                        <p:strVal val="visible"/>
                                      </p:to>
                                    </p:set>
                                    <p:animEffect transition="in" filter="fade">
                                      <p:cBhvr>
                                        <p:cTn id="16" dur="500"/>
                                        <p:tgtEl>
                                          <p:spTgt spid="36"/>
                                        </p:tgtEl>
                                      </p:cBhvr>
                                    </p:animEffect>
                                  </p:childTnLst>
                                </p:cTn>
                              </p:par>
                              <p:par>
                                <p:cTn id="17" presetID="10" presetClass="entr" presetSubtype="0" fill="hold" nodeType="withEffect">
                                  <p:stCondLst>
                                    <p:cond delay="0"/>
                                  </p:stCondLst>
                                  <p:childTnLst>
                                    <p:set>
                                      <p:cBhvr>
                                        <p:cTn id="18" dur="1" fill="hold">
                                          <p:stCondLst>
                                            <p:cond delay="0"/>
                                          </p:stCondLst>
                                        </p:cTn>
                                        <p:tgtEl>
                                          <p:spTgt spid="39"/>
                                        </p:tgtEl>
                                        <p:attrNameLst>
                                          <p:attrName>style.visibility</p:attrName>
                                        </p:attrNameLst>
                                      </p:cBhvr>
                                      <p:to>
                                        <p:strVal val="visible"/>
                                      </p:to>
                                    </p:set>
                                    <p:animEffect transition="in" filter="fade">
                                      <p:cBhvr>
                                        <p:cTn id="19" dur="500"/>
                                        <p:tgtEl>
                                          <p:spTgt spid="39"/>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fade">
                                      <p:cBhvr>
                                        <p:cTn id="24" dur="500"/>
                                        <p:tgtEl>
                                          <p:spTgt spid="19"/>
                                        </p:tgtEl>
                                      </p:cBhvr>
                                    </p:animEffect>
                                  </p:childTnLst>
                                </p:cTn>
                              </p:par>
                              <p:par>
                                <p:cTn id="25" presetID="10" presetClass="entr" presetSubtype="0" fill="hold" nodeType="with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fade">
                                      <p:cBhvr>
                                        <p:cTn id="27" dur="500"/>
                                        <p:tgtEl>
                                          <p:spTgt spid="25"/>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fade">
                                      <p:cBhvr>
                                        <p:cTn id="30" dur="500"/>
                                        <p:tgtEl>
                                          <p:spTgt spid="20"/>
                                        </p:tgtEl>
                                      </p:cBhvr>
                                    </p:animEffect>
                                  </p:childTnLst>
                                </p:cTn>
                              </p:par>
                              <p:par>
                                <p:cTn id="31" presetID="10" presetClass="entr" presetSubtype="0" fill="hold" nodeType="withEffect">
                                  <p:stCondLst>
                                    <p:cond delay="0"/>
                                  </p:stCondLst>
                                  <p:childTnLst>
                                    <p:set>
                                      <p:cBhvr>
                                        <p:cTn id="32" dur="1" fill="hold">
                                          <p:stCondLst>
                                            <p:cond delay="0"/>
                                          </p:stCondLst>
                                        </p:cTn>
                                        <p:tgtEl>
                                          <p:spTgt spid="32"/>
                                        </p:tgtEl>
                                        <p:attrNameLst>
                                          <p:attrName>style.visibility</p:attrName>
                                        </p:attrNameLst>
                                      </p:cBhvr>
                                      <p:to>
                                        <p:strVal val="visible"/>
                                      </p:to>
                                    </p:set>
                                    <p:animEffect transition="in" filter="fade">
                                      <p:cBhvr>
                                        <p:cTn id="33" dur="500"/>
                                        <p:tgtEl>
                                          <p:spTgt spid="32"/>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23"/>
                                        </p:tgtEl>
                                        <p:attrNameLst>
                                          <p:attrName>style.visibility</p:attrName>
                                        </p:attrNameLst>
                                      </p:cBhvr>
                                      <p:to>
                                        <p:strVal val="visible"/>
                                      </p:to>
                                    </p:set>
                                    <p:animEffect transition="in" filter="fade">
                                      <p:cBhvr>
                                        <p:cTn id="36" dur="500"/>
                                        <p:tgtEl>
                                          <p:spTgt spid="23"/>
                                        </p:tgtEl>
                                      </p:cBhvr>
                                    </p:animEffect>
                                  </p:childTnLst>
                                </p:cTn>
                              </p:par>
                              <p:par>
                                <p:cTn id="37" presetID="10" presetClass="entr" presetSubtype="0" fill="hold" nodeType="withEffect">
                                  <p:stCondLst>
                                    <p:cond delay="0"/>
                                  </p:stCondLst>
                                  <p:childTnLst>
                                    <p:set>
                                      <p:cBhvr>
                                        <p:cTn id="38" dur="1" fill="hold">
                                          <p:stCondLst>
                                            <p:cond delay="0"/>
                                          </p:stCondLst>
                                        </p:cTn>
                                        <p:tgtEl>
                                          <p:spTgt spid="33"/>
                                        </p:tgtEl>
                                        <p:attrNameLst>
                                          <p:attrName>style.visibility</p:attrName>
                                        </p:attrNameLst>
                                      </p:cBhvr>
                                      <p:to>
                                        <p:strVal val="visible"/>
                                      </p:to>
                                    </p:set>
                                    <p:animEffect transition="in" filter="fade">
                                      <p:cBhvr>
                                        <p:cTn id="39" dur="500"/>
                                        <p:tgtEl>
                                          <p:spTgt spid="33"/>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22"/>
                                        </p:tgtEl>
                                        <p:attrNameLst>
                                          <p:attrName>style.visibility</p:attrName>
                                        </p:attrNameLst>
                                      </p:cBhvr>
                                      <p:to>
                                        <p:strVal val="visible"/>
                                      </p:to>
                                    </p:set>
                                    <p:animEffect transition="in" filter="fade">
                                      <p:cBhvr>
                                        <p:cTn id="44" dur="500"/>
                                        <p:tgtEl>
                                          <p:spTgt spid="22"/>
                                        </p:tgtEl>
                                      </p:cBhvr>
                                    </p:animEffect>
                                  </p:childTnLst>
                                </p:cTn>
                              </p:par>
                              <p:par>
                                <p:cTn id="45" presetID="10" presetClass="entr" presetSubtype="0" fill="hold" nodeType="withEffect">
                                  <p:stCondLst>
                                    <p:cond delay="0"/>
                                  </p:stCondLst>
                                  <p:childTnLst>
                                    <p:set>
                                      <p:cBhvr>
                                        <p:cTn id="46" dur="1" fill="hold">
                                          <p:stCondLst>
                                            <p:cond delay="0"/>
                                          </p:stCondLst>
                                        </p:cTn>
                                        <p:tgtEl>
                                          <p:spTgt spid="34"/>
                                        </p:tgtEl>
                                        <p:attrNameLst>
                                          <p:attrName>style.visibility</p:attrName>
                                        </p:attrNameLst>
                                      </p:cBhvr>
                                      <p:to>
                                        <p:strVal val="visible"/>
                                      </p:to>
                                    </p:set>
                                    <p:animEffect transition="in" filter="fade">
                                      <p:cBhvr>
                                        <p:cTn id="47" dur="500"/>
                                        <p:tgtEl>
                                          <p:spTgt spid="34"/>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35"/>
                                        </p:tgtEl>
                                        <p:attrNameLst>
                                          <p:attrName>style.visibility</p:attrName>
                                        </p:attrNameLst>
                                      </p:cBhvr>
                                      <p:to>
                                        <p:strVal val="visible"/>
                                      </p:to>
                                    </p:set>
                                    <p:animEffect transition="in" filter="fade">
                                      <p:cBhvr>
                                        <p:cTn id="50" dur="500"/>
                                        <p:tgtEl>
                                          <p:spTgt spid="35"/>
                                        </p:tgtEl>
                                      </p:cBhvr>
                                    </p:animEffect>
                                  </p:childTnLst>
                                </p:cTn>
                              </p:par>
                              <p:par>
                                <p:cTn id="51" presetID="10" presetClass="entr" presetSubtype="0" fill="hold" nodeType="withEffect">
                                  <p:stCondLst>
                                    <p:cond delay="0"/>
                                  </p:stCondLst>
                                  <p:childTnLst>
                                    <p:set>
                                      <p:cBhvr>
                                        <p:cTn id="52" dur="1" fill="hold">
                                          <p:stCondLst>
                                            <p:cond delay="0"/>
                                          </p:stCondLst>
                                        </p:cTn>
                                        <p:tgtEl>
                                          <p:spTgt spid="5124"/>
                                        </p:tgtEl>
                                        <p:attrNameLst>
                                          <p:attrName>style.visibility</p:attrName>
                                        </p:attrNameLst>
                                      </p:cBhvr>
                                      <p:to>
                                        <p:strVal val="visible"/>
                                      </p:to>
                                    </p:set>
                                    <p:animEffect transition="in" filter="fade">
                                      <p:cBhvr>
                                        <p:cTn id="53" dur="500"/>
                                        <p:tgtEl>
                                          <p:spTgt spid="51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17" grpId="0"/>
      <p:bldP spid="18" grpId="0" animBg="1"/>
      <p:bldP spid="19" grpId="0" animBg="1"/>
      <p:bldP spid="20" grpId="0" animBg="1"/>
      <p:bldP spid="22" grpId="0" animBg="1"/>
      <p:bldP spid="23" grpId="0" animBg="1"/>
      <p:bldP spid="3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AI for Fun: Chơi Oản Tù Tì với AI - VTI TechBlo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170"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51907" y="1704232"/>
            <a:ext cx="6840093" cy="43786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Oval 2"/>
          <p:cNvSpPr/>
          <p:nvPr/>
        </p:nvSpPr>
        <p:spPr>
          <a:xfrm>
            <a:off x="5351907" y="3715524"/>
            <a:ext cx="6840093" cy="664748"/>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6" name="Straight Connector 25"/>
          <p:cNvCxnSpPr/>
          <p:nvPr/>
        </p:nvCxnSpPr>
        <p:spPr>
          <a:xfrm>
            <a:off x="5208602" y="908349"/>
            <a:ext cx="25317" cy="5970449"/>
          </a:xfrm>
          <a:prstGeom prst="line">
            <a:avLst/>
          </a:prstGeom>
          <a:ln w="28575">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5" name="Rectangle 4"/>
          <p:cNvSpPr/>
          <p:nvPr/>
        </p:nvSpPr>
        <p:spPr>
          <a:xfrm>
            <a:off x="243292" y="981445"/>
            <a:ext cx="4408334" cy="905184"/>
          </a:xfrm>
          <a:prstGeom prst="rect">
            <a:avLst/>
          </a:prstGeom>
        </p:spPr>
        <p:txBody>
          <a:bodyPr wrap="square">
            <a:spAutoFit/>
          </a:bodyPr>
          <a:lstStyle/>
          <a:p>
            <a:pPr algn="just">
              <a:lnSpc>
                <a:spcPct val="115000"/>
              </a:lnSpc>
            </a:pPr>
            <a:r>
              <a:rPr lang="en-US" sz="2400" b="1" dirty="0" err="1">
                <a:solidFill>
                  <a:schemeClr val="accent2">
                    <a:lumMod val="50000"/>
                  </a:schemeClr>
                </a:solidFill>
                <a:latin typeface="#9Slide03 SFU Futura_12" panose="020B0604020202020204" charset="0"/>
                <a:ea typeface="Cambria" panose="02040503050406030204" pitchFamily="18" charset="0"/>
              </a:rPr>
              <a:t>Năm</a:t>
            </a:r>
            <a:r>
              <a:rPr lang="en-US" sz="2400" b="1" dirty="0">
                <a:solidFill>
                  <a:schemeClr val="accent2">
                    <a:lumMod val="50000"/>
                  </a:schemeClr>
                </a:solidFill>
                <a:latin typeface="#9Slide03 SFU Futura_12" panose="020B0604020202020204" charset="0"/>
                <a:ea typeface="Cambria" panose="02040503050406030204" pitchFamily="18" charset="0"/>
              </a:rPr>
              <a:t> 2020, GDP </a:t>
            </a:r>
            <a:r>
              <a:rPr lang="en-US" sz="2400" b="1" dirty="0" err="1">
                <a:solidFill>
                  <a:schemeClr val="accent2">
                    <a:lumMod val="50000"/>
                  </a:schemeClr>
                </a:solidFill>
                <a:latin typeface="#9Slide03 SFU Futura_12" panose="020B0604020202020204" charset="0"/>
                <a:ea typeface="Cambria" panose="02040503050406030204" pitchFamily="18" charset="0"/>
              </a:rPr>
              <a:t>đạt</a:t>
            </a:r>
            <a:r>
              <a:rPr lang="en-US" sz="2400" b="1" dirty="0">
                <a:solidFill>
                  <a:schemeClr val="accent2">
                    <a:lumMod val="50000"/>
                  </a:schemeClr>
                </a:solidFill>
                <a:latin typeface="#9Slide03 SFU Futura_12" panose="020B0604020202020204" charset="0"/>
                <a:ea typeface="Cambria" panose="02040503050406030204" pitchFamily="18" charset="0"/>
              </a:rPr>
              <a:t> </a:t>
            </a:r>
            <a:r>
              <a:rPr lang="en-US" sz="2400" b="1" dirty="0" err="1">
                <a:solidFill>
                  <a:schemeClr val="accent2">
                    <a:lumMod val="50000"/>
                  </a:schemeClr>
                </a:solidFill>
                <a:latin typeface="#9Slide03 SFU Futura_12" panose="020B0604020202020204" charset="0"/>
                <a:ea typeface="Cambria" panose="02040503050406030204" pitchFamily="18" charset="0"/>
              </a:rPr>
              <a:t>hơn</a:t>
            </a:r>
            <a:r>
              <a:rPr lang="en-US" sz="2400" b="1" dirty="0">
                <a:solidFill>
                  <a:schemeClr val="accent2">
                    <a:lumMod val="50000"/>
                  </a:schemeClr>
                </a:solidFill>
                <a:latin typeface="#9Slide03 SFU Futura_12" panose="020B0604020202020204" charset="0"/>
                <a:ea typeface="Cambria" panose="02040503050406030204" pitchFamily="18" charset="0"/>
              </a:rPr>
              <a:t> 15 </a:t>
            </a:r>
            <a:r>
              <a:rPr lang="en-US" sz="2400" b="1" dirty="0" err="1">
                <a:solidFill>
                  <a:schemeClr val="accent2">
                    <a:lumMod val="50000"/>
                  </a:schemeClr>
                </a:solidFill>
                <a:latin typeface="#9Slide03 SFU Futura_12" panose="020B0604020202020204" charset="0"/>
                <a:ea typeface="Cambria" panose="02040503050406030204" pitchFamily="18" charset="0"/>
              </a:rPr>
              <a:t>nghìn</a:t>
            </a:r>
            <a:r>
              <a:rPr lang="en-US" sz="2400" b="1" dirty="0">
                <a:solidFill>
                  <a:schemeClr val="accent2">
                    <a:lumMod val="50000"/>
                  </a:schemeClr>
                </a:solidFill>
                <a:latin typeface="#9Slide03 SFU Futura_12" panose="020B0604020202020204" charset="0"/>
                <a:ea typeface="Cambria" panose="02040503050406030204" pitchFamily="18" charset="0"/>
              </a:rPr>
              <a:t> </a:t>
            </a:r>
            <a:r>
              <a:rPr lang="en-US" sz="2400" b="1" dirty="0" err="1">
                <a:solidFill>
                  <a:schemeClr val="accent2">
                    <a:lumMod val="50000"/>
                  </a:schemeClr>
                </a:solidFill>
                <a:latin typeface="#9Slide03 SFU Futura_12" panose="020B0604020202020204" charset="0"/>
                <a:ea typeface="Cambria" panose="02040503050406030204" pitchFamily="18" charset="0"/>
              </a:rPr>
              <a:t>tỉ</a:t>
            </a:r>
            <a:r>
              <a:rPr lang="en-US" sz="2400" b="1" dirty="0">
                <a:solidFill>
                  <a:schemeClr val="accent2">
                    <a:lumMod val="50000"/>
                  </a:schemeClr>
                </a:solidFill>
                <a:latin typeface="#9Slide03 SFU Futura_12" panose="020B0604020202020204" charset="0"/>
                <a:ea typeface="Cambria" panose="02040503050406030204" pitchFamily="18" charset="0"/>
              </a:rPr>
              <a:t> USD, </a:t>
            </a:r>
            <a:r>
              <a:rPr lang="en-US" sz="2400" b="1" dirty="0" err="1">
                <a:solidFill>
                  <a:schemeClr val="accent2">
                    <a:lumMod val="50000"/>
                  </a:schemeClr>
                </a:solidFill>
                <a:latin typeface="#9Slide03 SFU Futura_12" panose="020B0604020202020204" charset="0"/>
                <a:ea typeface="Cambria" panose="02040503050406030204" pitchFamily="18" charset="0"/>
              </a:rPr>
              <a:t>xếp</a:t>
            </a:r>
            <a:r>
              <a:rPr lang="en-US" sz="2400" b="1" dirty="0">
                <a:solidFill>
                  <a:schemeClr val="accent2">
                    <a:lumMod val="50000"/>
                  </a:schemeClr>
                </a:solidFill>
                <a:latin typeface="#9Slide03 SFU Futura_12" panose="020B0604020202020204" charset="0"/>
                <a:ea typeface="Cambria" panose="02040503050406030204" pitchFamily="18" charset="0"/>
              </a:rPr>
              <a:t> </a:t>
            </a:r>
            <a:r>
              <a:rPr lang="en-US" sz="2400" b="1" dirty="0" err="1">
                <a:solidFill>
                  <a:schemeClr val="accent2">
                    <a:lumMod val="50000"/>
                  </a:schemeClr>
                </a:solidFill>
                <a:latin typeface="#9Slide03 SFU Futura_12" panose="020B0604020202020204" charset="0"/>
                <a:ea typeface="Cambria" panose="02040503050406030204" pitchFamily="18" charset="0"/>
              </a:rPr>
              <a:t>thứ</a:t>
            </a:r>
            <a:r>
              <a:rPr lang="en-US" sz="2400" b="1" dirty="0">
                <a:solidFill>
                  <a:schemeClr val="accent2">
                    <a:lumMod val="50000"/>
                  </a:schemeClr>
                </a:solidFill>
                <a:latin typeface="#9Slide03 SFU Futura_12" panose="020B0604020202020204" charset="0"/>
                <a:ea typeface="Cambria" panose="02040503050406030204" pitchFamily="18" charset="0"/>
              </a:rPr>
              <a:t> 2 </a:t>
            </a:r>
            <a:r>
              <a:rPr lang="en-US" sz="2400" b="1" dirty="0" err="1">
                <a:solidFill>
                  <a:schemeClr val="accent2">
                    <a:lumMod val="50000"/>
                  </a:schemeClr>
                </a:solidFill>
                <a:latin typeface="#9Slide03 SFU Futura_12" panose="020B0604020202020204" charset="0"/>
                <a:ea typeface="Cambria" panose="02040503050406030204" pitchFamily="18" charset="0"/>
              </a:rPr>
              <a:t>thế</a:t>
            </a:r>
            <a:r>
              <a:rPr lang="en-US" sz="2400" b="1" dirty="0">
                <a:solidFill>
                  <a:schemeClr val="accent2">
                    <a:lumMod val="50000"/>
                  </a:schemeClr>
                </a:solidFill>
                <a:latin typeface="#9Slide03 SFU Futura_12" panose="020B0604020202020204" charset="0"/>
                <a:ea typeface="Cambria" panose="02040503050406030204" pitchFamily="18" charset="0"/>
              </a:rPr>
              <a:t> </a:t>
            </a:r>
            <a:r>
              <a:rPr lang="en-US" sz="2400" b="1" dirty="0" err="1">
                <a:solidFill>
                  <a:schemeClr val="accent2">
                    <a:lumMod val="50000"/>
                  </a:schemeClr>
                </a:solidFill>
                <a:latin typeface="#9Slide03 SFU Futura_12" panose="020B0604020202020204" charset="0"/>
                <a:ea typeface="Cambria" panose="02040503050406030204" pitchFamily="18" charset="0"/>
              </a:rPr>
              <a:t>giới</a:t>
            </a:r>
            <a:r>
              <a:rPr lang="en-US" sz="2400" b="1" dirty="0">
                <a:solidFill>
                  <a:schemeClr val="accent2">
                    <a:lumMod val="50000"/>
                  </a:schemeClr>
                </a:solidFill>
                <a:latin typeface="#9Slide03 SFU Futura_12" panose="020B0604020202020204" charset="0"/>
                <a:ea typeface="Cambria" panose="02040503050406030204" pitchFamily="18" charset="0"/>
              </a:rPr>
              <a:t>.</a:t>
            </a:r>
            <a:endParaRPr lang="en-US" sz="2400" b="1" dirty="0">
              <a:solidFill>
                <a:schemeClr val="accent2">
                  <a:lumMod val="50000"/>
                </a:schemeClr>
              </a:solidFill>
              <a:latin typeface="#9Slide03 SFU Futura_12" panose="020B0604020202020204" charset="0"/>
              <a:ea typeface="Tahoma" panose="020B0604030504040204" pitchFamily="34" charset="0"/>
            </a:endParaRPr>
          </a:p>
        </p:txBody>
      </p:sp>
      <p:sp>
        <p:nvSpPr>
          <p:cNvPr id="6" name="Rectangle 5"/>
          <p:cNvSpPr/>
          <p:nvPr/>
        </p:nvSpPr>
        <p:spPr>
          <a:xfrm>
            <a:off x="101120" y="3083823"/>
            <a:ext cx="4822043" cy="905184"/>
          </a:xfrm>
          <a:prstGeom prst="rect">
            <a:avLst/>
          </a:prstGeom>
        </p:spPr>
        <p:txBody>
          <a:bodyPr wrap="square">
            <a:spAutoFit/>
          </a:bodyPr>
          <a:lstStyle/>
          <a:p>
            <a:pPr algn="just">
              <a:lnSpc>
                <a:spcPct val="115000"/>
              </a:lnSpc>
            </a:pPr>
            <a:r>
              <a:rPr lang="en-US" sz="2400" b="1" dirty="0" smtClean="0">
                <a:solidFill>
                  <a:srgbClr val="0033CC"/>
                </a:solidFill>
                <a:latin typeface="#9Slide03 SFU Futura_12" panose="020B0604020202020204" charset="0"/>
                <a:ea typeface="Cambria" panose="02040503050406030204" pitchFamily="18" charset="0"/>
              </a:rPr>
              <a:t>EU </a:t>
            </a:r>
            <a:r>
              <a:rPr lang="en-US" sz="2400" b="1" dirty="0" err="1" smtClean="0">
                <a:solidFill>
                  <a:srgbClr val="0033CC"/>
                </a:solidFill>
                <a:latin typeface="#9Slide03 SFU Futura_12" panose="020B0604020202020204" charset="0"/>
                <a:ea typeface="Cambria" panose="02040503050406030204" pitchFamily="18" charset="0"/>
              </a:rPr>
              <a:t>là</a:t>
            </a:r>
            <a:r>
              <a:rPr lang="en-US" sz="2400" b="1" dirty="0" smtClean="0">
                <a:solidFill>
                  <a:srgbClr val="0033CC"/>
                </a:solidFill>
                <a:latin typeface="#9Slide03 SFU Futura_12" panose="020B0604020202020204" charset="0"/>
                <a:ea typeface="Cambria" panose="02040503050406030204" pitchFamily="18" charset="0"/>
              </a:rPr>
              <a:t> </a:t>
            </a:r>
            <a:r>
              <a:rPr lang="en-US" sz="2400" b="1" dirty="0" err="1">
                <a:solidFill>
                  <a:srgbClr val="0033CC"/>
                </a:solidFill>
                <a:latin typeface="#9Slide03 SFU Futura_12" panose="020B0604020202020204" charset="0"/>
                <a:ea typeface="Cambria" panose="02040503050406030204" pitchFamily="18" charset="0"/>
              </a:rPr>
              <a:t>trung</a:t>
            </a:r>
            <a:r>
              <a:rPr lang="en-US" sz="2400" b="1" dirty="0">
                <a:solidFill>
                  <a:srgbClr val="0033CC"/>
                </a:solidFill>
                <a:latin typeface="#9Slide03 SFU Futura_12" panose="020B0604020202020204" charset="0"/>
                <a:ea typeface="Cambria" panose="02040503050406030204" pitchFamily="18" charset="0"/>
              </a:rPr>
              <a:t> </a:t>
            </a:r>
            <a:r>
              <a:rPr lang="en-US" sz="2400" b="1" dirty="0" err="1">
                <a:solidFill>
                  <a:srgbClr val="0033CC"/>
                </a:solidFill>
                <a:latin typeface="#9Slide03 SFU Futura_12" panose="020B0604020202020204" charset="0"/>
                <a:ea typeface="Cambria" panose="02040503050406030204" pitchFamily="18" charset="0"/>
              </a:rPr>
              <a:t>tâm</a:t>
            </a:r>
            <a:r>
              <a:rPr lang="en-US" sz="2400" b="1" dirty="0">
                <a:solidFill>
                  <a:srgbClr val="0033CC"/>
                </a:solidFill>
                <a:latin typeface="#9Slide03 SFU Futura_12" panose="020B0604020202020204" charset="0"/>
                <a:ea typeface="Cambria" panose="02040503050406030204" pitchFamily="18" charset="0"/>
              </a:rPr>
              <a:t> </a:t>
            </a:r>
            <a:r>
              <a:rPr lang="en-US" sz="2400" b="1" dirty="0" err="1">
                <a:solidFill>
                  <a:srgbClr val="0033CC"/>
                </a:solidFill>
                <a:latin typeface="#9Slide03 SFU Futura_12" panose="020B0604020202020204" charset="0"/>
                <a:ea typeface="Cambria" panose="02040503050406030204" pitchFamily="18" charset="0"/>
              </a:rPr>
              <a:t>dịch</a:t>
            </a:r>
            <a:r>
              <a:rPr lang="en-US" sz="2400" b="1" dirty="0">
                <a:solidFill>
                  <a:srgbClr val="0033CC"/>
                </a:solidFill>
                <a:latin typeface="#9Slide03 SFU Futura_12" panose="020B0604020202020204" charset="0"/>
                <a:ea typeface="Cambria" panose="02040503050406030204" pitchFamily="18" charset="0"/>
              </a:rPr>
              <a:t> </a:t>
            </a:r>
            <a:r>
              <a:rPr lang="en-US" sz="2400" b="1" dirty="0" err="1">
                <a:solidFill>
                  <a:srgbClr val="0033CC"/>
                </a:solidFill>
                <a:latin typeface="#9Slide03 SFU Futura_12" panose="020B0604020202020204" charset="0"/>
                <a:ea typeface="Cambria" panose="02040503050406030204" pitchFamily="18" charset="0"/>
              </a:rPr>
              <a:t>vụ</a:t>
            </a:r>
            <a:r>
              <a:rPr lang="en-US" sz="2400" b="1" dirty="0">
                <a:solidFill>
                  <a:srgbClr val="0033CC"/>
                </a:solidFill>
                <a:latin typeface="#9Slide03 SFU Futura_12" panose="020B0604020202020204" charset="0"/>
                <a:ea typeface="Cambria" panose="02040503050406030204" pitchFamily="18" charset="0"/>
              </a:rPr>
              <a:t> </a:t>
            </a:r>
            <a:r>
              <a:rPr lang="en-US" sz="2400" b="1" dirty="0" err="1">
                <a:solidFill>
                  <a:srgbClr val="0033CC"/>
                </a:solidFill>
                <a:latin typeface="#9Slide03 SFU Futura_12" panose="020B0604020202020204" charset="0"/>
                <a:ea typeface="Cambria" panose="02040503050406030204" pitchFamily="18" charset="0"/>
              </a:rPr>
              <a:t>và</a:t>
            </a:r>
            <a:r>
              <a:rPr lang="en-US" sz="2400" b="1" dirty="0">
                <a:solidFill>
                  <a:srgbClr val="0033CC"/>
                </a:solidFill>
                <a:latin typeface="#9Slide03 SFU Futura_12" panose="020B0604020202020204" charset="0"/>
                <a:ea typeface="Cambria" panose="02040503050406030204" pitchFamily="18" charset="0"/>
              </a:rPr>
              <a:t> </a:t>
            </a:r>
            <a:r>
              <a:rPr lang="en-US" sz="2400" b="1" dirty="0" err="1">
                <a:solidFill>
                  <a:srgbClr val="0033CC"/>
                </a:solidFill>
                <a:latin typeface="#9Slide03 SFU Futura_12" panose="020B0604020202020204" charset="0"/>
                <a:ea typeface="Cambria" panose="02040503050406030204" pitchFamily="18" charset="0"/>
              </a:rPr>
              <a:t>công</a:t>
            </a:r>
            <a:r>
              <a:rPr lang="en-US" sz="2400" b="1" dirty="0">
                <a:solidFill>
                  <a:srgbClr val="0033CC"/>
                </a:solidFill>
                <a:latin typeface="#9Slide03 SFU Futura_12" panose="020B0604020202020204" charset="0"/>
                <a:ea typeface="Cambria" panose="02040503050406030204" pitchFamily="18" charset="0"/>
              </a:rPr>
              <a:t> </a:t>
            </a:r>
            <a:r>
              <a:rPr lang="en-US" sz="2400" b="1" dirty="0" err="1">
                <a:solidFill>
                  <a:srgbClr val="0033CC"/>
                </a:solidFill>
                <a:latin typeface="#9Slide03 SFU Futura_12" panose="020B0604020202020204" charset="0"/>
                <a:ea typeface="Cambria" panose="02040503050406030204" pitchFamily="18" charset="0"/>
              </a:rPr>
              <a:t>nghiệp</a:t>
            </a:r>
            <a:r>
              <a:rPr lang="en-US" sz="2400" b="1" dirty="0">
                <a:solidFill>
                  <a:srgbClr val="0033CC"/>
                </a:solidFill>
                <a:latin typeface="#9Slide03 SFU Futura_12" panose="020B0604020202020204" charset="0"/>
                <a:ea typeface="Cambria" panose="02040503050406030204" pitchFamily="18" charset="0"/>
              </a:rPr>
              <a:t> </a:t>
            </a:r>
            <a:r>
              <a:rPr lang="en-US" sz="2400" b="1" dirty="0" err="1">
                <a:solidFill>
                  <a:srgbClr val="0033CC"/>
                </a:solidFill>
                <a:latin typeface="#9Slide03 SFU Futura_12" panose="020B0604020202020204" charset="0"/>
                <a:ea typeface="Cambria" panose="02040503050406030204" pitchFamily="18" charset="0"/>
              </a:rPr>
              <a:t>hàng</a:t>
            </a:r>
            <a:r>
              <a:rPr lang="en-US" sz="2400" b="1" dirty="0">
                <a:solidFill>
                  <a:srgbClr val="0033CC"/>
                </a:solidFill>
                <a:latin typeface="#9Slide03 SFU Futura_12" panose="020B0604020202020204" charset="0"/>
                <a:ea typeface="Cambria" panose="02040503050406030204" pitchFamily="18" charset="0"/>
              </a:rPr>
              <a:t> </a:t>
            </a:r>
            <a:r>
              <a:rPr lang="en-US" sz="2400" b="1" dirty="0" err="1">
                <a:solidFill>
                  <a:srgbClr val="0033CC"/>
                </a:solidFill>
                <a:latin typeface="#9Slide03 SFU Futura_12" panose="020B0604020202020204" charset="0"/>
                <a:ea typeface="Cambria" panose="02040503050406030204" pitchFamily="18" charset="0"/>
              </a:rPr>
              <a:t>đầu</a:t>
            </a:r>
            <a:r>
              <a:rPr lang="en-US" sz="2400" b="1" dirty="0">
                <a:solidFill>
                  <a:srgbClr val="0033CC"/>
                </a:solidFill>
                <a:latin typeface="#9Slide03 SFU Futura_12" panose="020B0604020202020204" charset="0"/>
                <a:ea typeface="Cambria" panose="02040503050406030204" pitchFamily="18" charset="0"/>
              </a:rPr>
              <a:t> </a:t>
            </a:r>
            <a:r>
              <a:rPr lang="en-US" sz="2400" b="1" dirty="0" err="1">
                <a:solidFill>
                  <a:srgbClr val="0033CC"/>
                </a:solidFill>
                <a:latin typeface="#9Slide03 SFU Futura_12" panose="020B0604020202020204" charset="0"/>
                <a:ea typeface="Cambria" panose="02040503050406030204" pitchFamily="18" charset="0"/>
              </a:rPr>
              <a:t>thế</a:t>
            </a:r>
            <a:r>
              <a:rPr lang="en-US" sz="2400" b="1" dirty="0">
                <a:solidFill>
                  <a:srgbClr val="0033CC"/>
                </a:solidFill>
                <a:latin typeface="#9Slide03 SFU Futura_12" panose="020B0604020202020204" charset="0"/>
                <a:ea typeface="Cambria" panose="02040503050406030204" pitchFamily="18" charset="0"/>
              </a:rPr>
              <a:t> </a:t>
            </a:r>
            <a:r>
              <a:rPr lang="en-US" sz="2400" b="1" dirty="0" err="1">
                <a:solidFill>
                  <a:srgbClr val="0033CC"/>
                </a:solidFill>
                <a:latin typeface="#9Slide03 SFU Futura_12" panose="020B0604020202020204" charset="0"/>
                <a:ea typeface="Cambria" panose="02040503050406030204" pitchFamily="18" charset="0"/>
              </a:rPr>
              <a:t>giới</a:t>
            </a:r>
            <a:r>
              <a:rPr lang="en-US" sz="2400" b="1" dirty="0">
                <a:solidFill>
                  <a:srgbClr val="0033CC"/>
                </a:solidFill>
                <a:latin typeface="#9Slide03 SFU Futura_12" panose="020B0604020202020204" charset="0"/>
                <a:ea typeface="Cambria" panose="02040503050406030204" pitchFamily="18" charset="0"/>
              </a:rPr>
              <a:t>.</a:t>
            </a:r>
            <a:endParaRPr lang="en-US" sz="2400" b="1" dirty="0">
              <a:solidFill>
                <a:srgbClr val="0033CC"/>
              </a:solidFill>
              <a:latin typeface="#9Slide03 SFU Futura_12" panose="020B0604020202020204" charset="0"/>
              <a:ea typeface="Tahoma" panose="020B0604030504040204" pitchFamily="34" charset="0"/>
            </a:endParaRPr>
          </a:p>
        </p:txBody>
      </p:sp>
      <p:sp>
        <p:nvSpPr>
          <p:cNvPr id="7" name="Rectangle 6"/>
          <p:cNvSpPr/>
          <p:nvPr/>
        </p:nvSpPr>
        <p:spPr>
          <a:xfrm>
            <a:off x="155575" y="5463453"/>
            <a:ext cx="4713134" cy="1366528"/>
          </a:xfrm>
          <a:prstGeom prst="rect">
            <a:avLst/>
          </a:prstGeom>
        </p:spPr>
        <p:txBody>
          <a:bodyPr wrap="square">
            <a:spAutoFit/>
          </a:bodyPr>
          <a:lstStyle/>
          <a:p>
            <a:pPr algn="just">
              <a:lnSpc>
                <a:spcPct val="115000"/>
              </a:lnSpc>
            </a:pPr>
            <a:r>
              <a:rPr lang="en-US" sz="2400" b="1" dirty="0" err="1">
                <a:solidFill>
                  <a:srgbClr val="00B050"/>
                </a:solidFill>
                <a:latin typeface="#9Slide03 SFU Futura_12" panose="020B0604020202020204" charset="0"/>
                <a:ea typeface="Cambria" panose="02040503050406030204" pitchFamily="18" charset="0"/>
              </a:rPr>
              <a:t>Đối</a:t>
            </a:r>
            <a:r>
              <a:rPr lang="en-US" sz="2400" b="1" dirty="0">
                <a:solidFill>
                  <a:srgbClr val="00B050"/>
                </a:solidFill>
                <a:latin typeface="#9Slide03 SFU Futura_12" panose="020B0604020202020204" charset="0"/>
                <a:ea typeface="Cambria" panose="02040503050406030204" pitchFamily="18" charset="0"/>
              </a:rPr>
              <a:t> </a:t>
            </a:r>
            <a:r>
              <a:rPr lang="en-US" sz="2400" b="1" dirty="0" err="1">
                <a:solidFill>
                  <a:srgbClr val="00B050"/>
                </a:solidFill>
                <a:latin typeface="#9Slide03 SFU Futura_12" panose="020B0604020202020204" charset="0"/>
                <a:ea typeface="Cambria" panose="02040503050406030204" pitchFamily="18" charset="0"/>
              </a:rPr>
              <a:t>tác</a:t>
            </a:r>
            <a:r>
              <a:rPr lang="en-US" sz="2400" b="1" dirty="0">
                <a:solidFill>
                  <a:srgbClr val="00B050"/>
                </a:solidFill>
                <a:latin typeface="#9Slide03 SFU Futura_12" panose="020B0604020202020204" charset="0"/>
                <a:ea typeface="Cambria" panose="02040503050406030204" pitchFamily="18" charset="0"/>
              </a:rPr>
              <a:t> </a:t>
            </a:r>
            <a:r>
              <a:rPr lang="en-US" sz="2400" b="1" dirty="0" err="1">
                <a:solidFill>
                  <a:srgbClr val="00B050"/>
                </a:solidFill>
                <a:latin typeface="#9Slide03 SFU Futura_12" panose="020B0604020202020204" charset="0"/>
                <a:ea typeface="Cambria" panose="02040503050406030204" pitchFamily="18" charset="0"/>
              </a:rPr>
              <a:t>kinh</a:t>
            </a:r>
            <a:r>
              <a:rPr lang="en-US" sz="2400" b="1" dirty="0">
                <a:solidFill>
                  <a:srgbClr val="00B050"/>
                </a:solidFill>
                <a:latin typeface="#9Slide03 SFU Futura_12" panose="020B0604020202020204" charset="0"/>
                <a:ea typeface="Cambria" panose="02040503050406030204" pitchFamily="18" charset="0"/>
              </a:rPr>
              <a:t> </a:t>
            </a:r>
            <a:r>
              <a:rPr lang="en-US" sz="2400" b="1" dirty="0" err="1">
                <a:solidFill>
                  <a:srgbClr val="00B050"/>
                </a:solidFill>
                <a:latin typeface="#9Slide03 SFU Futura_12" panose="020B0604020202020204" charset="0"/>
                <a:ea typeface="Cambria" panose="02040503050406030204" pitchFamily="18" charset="0"/>
              </a:rPr>
              <a:t>tế</a:t>
            </a:r>
            <a:r>
              <a:rPr lang="en-US" sz="2400" b="1" dirty="0">
                <a:solidFill>
                  <a:srgbClr val="00B050"/>
                </a:solidFill>
                <a:latin typeface="#9Slide03 SFU Futura_12" panose="020B0604020202020204" charset="0"/>
                <a:ea typeface="Cambria" panose="02040503050406030204" pitchFamily="18" charset="0"/>
              </a:rPr>
              <a:t> </a:t>
            </a:r>
            <a:r>
              <a:rPr lang="en-US" sz="2400" b="1" dirty="0" err="1">
                <a:solidFill>
                  <a:srgbClr val="00B050"/>
                </a:solidFill>
                <a:latin typeface="#9Slide03 SFU Futura_12" panose="020B0604020202020204" charset="0"/>
                <a:ea typeface="Cambria" panose="02040503050406030204" pitchFamily="18" charset="0"/>
              </a:rPr>
              <a:t>lớn</a:t>
            </a:r>
            <a:r>
              <a:rPr lang="en-US" sz="2400" b="1" dirty="0">
                <a:solidFill>
                  <a:srgbClr val="00B050"/>
                </a:solidFill>
                <a:latin typeface="#9Slide03 SFU Futura_12" panose="020B0604020202020204" charset="0"/>
                <a:ea typeface="Cambria" panose="02040503050406030204" pitchFamily="18" charset="0"/>
              </a:rPr>
              <a:t> </a:t>
            </a:r>
            <a:r>
              <a:rPr lang="en-US" sz="2400" b="1" dirty="0" err="1">
                <a:solidFill>
                  <a:srgbClr val="00B050"/>
                </a:solidFill>
                <a:latin typeface="#9Slide03 SFU Futura_12" panose="020B0604020202020204" charset="0"/>
                <a:ea typeface="Cambria" panose="02040503050406030204" pitchFamily="18" charset="0"/>
              </a:rPr>
              <a:t>nhất</a:t>
            </a:r>
            <a:r>
              <a:rPr lang="en-US" sz="2400" b="1" dirty="0">
                <a:solidFill>
                  <a:srgbClr val="00B050"/>
                </a:solidFill>
                <a:latin typeface="#9Slide03 SFU Futura_12" panose="020B0604020202020204" charset="0"/>
                <a:ea typeface="Cambria" panose="02040503050406030204" pitchFamily="18" charset="0"/>
              </a:rPr>
              <a:t> </a:t>
            </a:r>
            <a:r>
              <a:rPr lang="en-US" sz="2400" b="1" dirty="0" err="1">
                <a:solidFill>
                  <a:srgbClr val="00B050"/>
                </a:solidFill>
                <a:latin typeface="#9Slide03 SFU Futura_12" panose="020B0604020202020204" charset="0"/>
                <a:ea typeface="Cambria" panose="02040503050406030204" pitchFamily="18" charset="0"/>
              </a:rPr>
              <a:t>của</a:t>
            </a:r>
            <a:r>
              <a:rPr lang="en-US" sz="2400" b="1" dirty="0">
                <a:solidFill>
                  <a:srgbClr val="00B050"/>
                </a:solidFill>
                <a:latin typeface="#9Slide03 SFU Futura_12" panose="020B0604020202020204" charset="0"/>
                <a:ea typeface="Cambria" panose="02040503050406030204" pitchFamily="18" charset="0"/>
              </a:rPr>
              <a:t> </a:t>
            </a:r>
            <a:r>
              <a:rPr lang="en-US" sz="2400" b="1" dirty="0" smtClean="0">
                <a:solidFill>
                  <a:srgbClr val="00B050"/>
                </a:solidFill>
                <a:latin typeface="#9Slide03 SFU Futura_12" panose="020B0604020202020204" charset="0"/>
                <a:ea typeface="Cambria" panose="02040503050406030204" pitchFamily="18" charset="0"/>
              </a:rPr>
              <a:t>EU </a:t>
            </a:r>
            <a:r>
              <a:rPr lang="en-US" sz="2400" b="1" dirty="0" err="1">
                <a:solidFill>
                  <a:srgbClr val="00B050"/>
                </a:solidFill>
                <a:latin typeface="#9Slide03 SFU Futura_12" panose="020B0604020202020204" charset="0"/>
                <a:ea typeface="Cambria" panose="02040503050406030204" pitchFamily="18" charset="0"/>
              </a:rPr>
              <a:t>là</a:t>
            </a:r>
            <a:r>
              <a:rPr lang="en-US" sz="2400" b="1" dirty="0">
                <a:solidFill>
                  <a:srgbClr val="00B050"/>
                </a:solidFill>
                <a:latin typeface="#9Slide03 SFU Futura_12" panose="020B0604020202020204" charset="0"/>
                <a:ea typeface="Cambria" panose="02040503050406030204" pitchFamily="18" charset="0"/>
              </a:rPr>
              <a:t> </a:t>
            </a:r>
            <a:r>
              <a:rPr lang="en-US" sz="2400" b="1" dirty="0" err="1">
                <a:solidFill>
                  <a:srgbClr val="00B050"/>
                </a:solidFill>
                <a:latin typeface="#9Slide03 SFU Futura_12" panose="020B0604020202020204" charset="0"/>
                <a:ea typeface="Cambria" panose="02040503050406030204" pitchFamily="18" charset="0"/>
              </a:rPr>
              <a:t>các</a:t>
            </a:r>
            <a:r>
              <a:rPr lang="en-US" sz="2400" b="1" dirty="0">
                <a:solidFill>
                  <a:srgbClr val="00B050"/>
                </a:solidFill>
                <a:latin typeface="#9Slide03 SFU Futura_12" panose="020B0604020202020204" charset="0"/>
                <a:ea typeface="Cambria" panose="02040503050406030204" pitchFamily="18" charset="0"/>
              </a:rPr>
              <a:t> </a:t>
            </a:r>
            <a:r>
              <a:rPr lang="en-US" sz="2400" b="1" dirty="0" err="1">
                <a:solidFill>
                  <a:srgbClr val="00B050"/>
                </a:solidFill>
                <a:latin typeface="#9Slide03 SFU Futura_12" panose="020B0604020202020204" charset="0"/>
                <a:ea typeface="Cambria" panose="02040503050406030204" pitchFamily="18" charset="0"/>
              </a:rPr>
              <a:t>quốc</a:t>
            </a:r>
            <a:r>
              <a:rPr lang="en-US" sz="2400" b="1" dirty="0">
                <a:solidFill>
                  <a:srgbClr val="00B050"/>
                </a:solidFill>
                <a:latin typeface="#9Slide03 SFU Futura_12" panose="020B0604020202020204" charset="0"/>
                <a:ea typeface="Cambria" panose="02040503050406030204" pitchFamily="18" charset="0"/>
              </a:rPr>
              <a:t> </a:t>
            </a:r>
            <a:r>
              <a:rPr lang="en-US" sz="2400" b="1" dirty="0" err="1">
                <a:solidFill>
                  <a:srgbClr val="00B050"/>
                </a:solidFill>
                <a:latin typeface="#9Slide03 SFU Futura_12" panose="020B0604020202020204" charset="0"/>
                <a:ea typeface="Cambria" panose="02040503050406030204" pitchFamily="18" charset="0"/>
              </a:rPr>
              <a:t>gia</a:t>
            </a:r>
            <a:r>
              <a:rPr lang="en-US" sz="2400" b="1" dirty="0">
                <a:solidFill>
                  <a:srgbClr val="00B050"/>
                </a:solidFill>
                <a:latin typeface="#9Slide03 SFU Futura_12" panose="020B0604020202020204" charset="0"/>
                <a:ea typeface="Cambria" panose="02040503050406030204" pitchFamily="18" charset="0"/>
              </a:rPr>
              <a:t> ở </a:t>
            </a:r>
            <a:r>
              <a:rPr lang="en-US" sz="2400" b="1" dirty="0" err="1">
                <a:solidFill>
                  <a:srgbClr val="00B050"/>
                </a:solidFill>
                <a:latin typeface="#9Slide03 SFU Futura_12" panose="020B0604020202020204" charset="0"/>
                <a:ea typeface="Cambria" panose="02040503050406030204" pitchFamily="18" charset="0"/>
              </a:rPr>
              <a:t>Bắc</a:t>
            </a:r>
            <a:r>
              <a:rPr lang="en-US" sz="2400" b="1" dirty="0">
                <a:solidFill>
                  <a:srgbClr val="00B050"/>
                </a:solidFill>
                <a:latin typeface="#9Slide03 SFU Futura_12" panose="020B0604020202020204" charset="0"/>
                <a:ea typeface="Cambria" panose="02040503050406030204" pitchFamily="18" charset="0"/>
              </a:rPr>
              <a:t> </a:t>
            </a:r>
            <a:r>
              <a:rPr lang="en-US" sz="2400" b="1" dirty="0" err="1">
                <a:solidFill>
                  <a:srgbClr val="00B050"/>
                </a:solidFill>
                <a:latin typeface="#9Slide03 SFU Futura_12" panose="020B0604020202020204" charset="0"/>
                <a:ea typeface="Cambria" panose="02040503050406030204" pitchFamily="18" charset="0"/>
              </a:rPr>
              <a:t>Mỹ</a:t>
            </a:r>
            <a:r>
              <a:rPr lang="en-US" sz="2400" b="1" dirty="0">
                <a:solidFill>
                  <a:srgbClr val="00B050"/>
                </a:solidFill>
                <a:latin typeface="#9Slide03 SFU Futura_12" panose="020B0604020202020204" charset="0"/>
                <a:ea typeface="Cambria" panose="02040503050406030204" pitchFamily="18" charset="0"/>
              </a:rPr>
              <a:t> </a:t>
            </a:r>
            <a:r>
              <a:rPr lang="en-US" sz="2400" b="1" dirty="0" err="1">
                <a:solidFill>
                  <a:srgbClr val="00B050"/>
                </a:solidFill>
                <a:latin typeface="#9Slide03 SFU Futura_12" panose="020B0604020202020204" charset="0"/>
                <a:ea typeface="Cambria" panose="02040503050406030204" pitchFamily="18" charset="0"/>
              </a:rPr>
              <a:t>và</a:t>
            </a:r>
            <a:r>
              <a:rPr lang="en-US" sz="2400" b="1" dirty="0">
                <a:solidFill>
                  <a:srgbClr val="00B050"/>
                </a:solidFill>
                <a:latin typeface="#9Slide03 SFU Futura_12" panose="020B0604020202020204" charset="0"/>
                <a:ea typeface="Cambria" panose="02040503050406030204" pitchFamily="18" charset="0"/>
              </a:rPr>
              <a:t> </a:t>
            </a:r>
            <a:r>
              <a:rPr lang="en-US" sz="2400" b="1" dirty="0" err="1">
                <a:solidFill>
                  <a:srgbClr val="00B050"/>
                </a:solidFill>
                <a:latin typeface="#9Slide03 SFU Futura_12" panose="020B0604020202020204" charset="0"/>
                <a:ea typeface="Cambria" panose="02040503050406030204" pitchFamily="18" charset="0"/>
              </a:rPr>
              <a:t>châu</a:t>
            </a:r>
            <a:r>
              <a:rPr lang="en-US" sz="2400" b="1" dirty="0">
                <a:solidFill>
                  <a:srgbClr val="00B050"/>
                </a:solidFill>
                <a:latin typeface="#9Slide03 SFU Futura_12" panose="020B0604020202020204" charset="0"/>
                <a:ea typeface="Cambria" panose="02040503050406030204" pitchFamily="18" charset="0"/>
              </a:rPr>
              <a:t> Á - </a:t>
            </a:r>
            <a:r>
              <a:rPr lang="en-US" sz="2400" b="1" dirty="0" err="1">
                <a:solidFill>
                  <a:srgbClr val="00B050"/>
                </a:solidFill>
                <a:latin typeface="#9Slide03 SFU Futura_12" panose="020B0604020202020204" charset="0"/>
                <a:ea typeface="Cambria" panose="02040503050406030204" pitchFamily="18" charset="0"/>
              </a:rPr>
              <a:t>Thái</a:t>
            </a:r>
            <a:r>
              <a:rPr lang="en-US" sz="2400" b="1" dirty="0">
                <a:solidFill>
                  <a:srgbClr val="00B050"/>
                </a:solidFill>
                <a:latin typeface="#9Slide03 SFU Futura_12" panose="020B0604020202020204" charset="0"/>
                <a:ea typeface="Cambria" panose="02040503050406030204" pitchFamily="18" charset="0"/>
              </a:rPr>
              <a:t> </a:t>
            </a:r>
            <a:r>
              <a:rPr lang="en-US" sz="2400" b="1" dirty="0" err="1">
                <a:solidFill>
                  <a:srgbClr val="00B050"/>
                </a:solidFill>
                <a:latin typeface="#9Slide03 SFU Futura_12" panose="020B0604020202020204" charset="0"/>
                <a:ea typeface="Cambria" panose="02040503050406030204" pitchFamily="18" charset="0"/>
              </a:rPr>
              <a:t>Bình</a:t>
            </a:r>
            <a:r>
              <a:rPr lang="en-US" sz="2400" b="1" dirty="0">
                <a:solidFill>
                  <a:srgbClr val="00B050"/>
                </a:solidFill>
                <a:latin typeface="#9Slide03 SFU Futura_12" panose="020B0604020202020204" charset="0"/>
                <a:ea typeface="Cambria" panose="02040503050406030204" pitchFamily="18" charset="0"/>
              </a:rPr>
              <a:t> </a:t>
            </a:r>
            <a:r>
              <a:rPr lang="en-US" sz="2400" b="1" dirty="0" err="1">
                <a:solidFill>
                  <a:srgbClr val="00B050"/>
                </a:solidFill>
                <a:latin typeface="#9Slide03 SFU Futura_12" panose="020B0604020202020204" charset="0"/>
                <a:ea typeface="Cambria" panose="02040503050406030204" pitchFamily="18" charset="0"/>
              </a:rPr>
              <a:t>Dương</a:t>
            </a:r>
            <a:r>
              <a:rPr lang="en-US" sz="2400" b="1" dirty="0">
                <a:solidFill>
                  <a:srgbClr val="00B050"/>
                </a:solidFill>
                <a:latin typeface="#9Slide03 SFU Futura_12" panose="020B0604020202020204" charset="0"/>
                <a:ea typeface="Cambria" panose="02040503050406030204" pitchFamily="18" charset="0"/>
              </a:rPr>
              <a:t>.</a:t>
            </a:r>
            <a:endParaRPr lang="en-US" sz="2400" b="1" dirty="0">
              <a:solidFill>
                <a:srgbClr val="00B050"/>
              </a:solidFill>
              <a:latin typeface="#9Slide03 SFU Futura_12" panose="020B0604020202020204" charset="0"/>
            </a:endParaRPr>
          </a:p>
        </p:txBody>
      </p:sp>
      <p:pic>
        <p:nvPicPr>
          <p:cNvPr id="7172" name="Picture 4" descr="Gdp Icon - Download in Colored Outline Styl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36051" y="1886629"/>
            <a:ext cx="1197194" cy="1197194"/>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Çizgi Film Manzarası Animasyon, Animasyon, şehir, ufuk çizgisi, çizgi film  png | PNGWing"/>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9846" b="93243" l="2283" r="96522">
                        <a14:foregroundMark x1="90761" y1="54440" x2="90978" y2="77992"/>
                        <a14:foregroundMark x1="94783" y1="66988" x2="96522" y2="83398"/>
                        <a14:foregroundMark x1="90000" y1="52703" x2="90000" y2="52703"/>
                        <a14:foregroundMark x1="6522" y1="66795" x2="4674" y2="86100"/>
                        <a14:foregroundMark x1="10000" y1="55598" x2="12174" y2="62162"/>
                        <a14:foregroundMark x1="16739" y1="51158" x2="13370" y2="61390"/>
                        <a14:foregroundMark x1="16957" y1="51158" x2="17609" y2="65830"/>
                        <a14:foregroundMark x1="9022" y1="55019" x2="6630" y2="63707"/>
                        <a14:foregroundMark x1="52283" y1="43629" x2="52283" y2="43629"/>
                        <a14:foregroundMark x1="52283" y1="43436" x2="52283" y2="43436"/>
                        <a14:foregroundMark x1="29674" y1="38224" x2="29674" y2="38224"/>
                        <a14:foregroundMark x1="29674" y1="37645" x2="30326" y2="37645"/>
                        <a14:foregroundMark x1="38478" y1="38610" x2="38478" y2="38610"/>
                        <a14:foregroundMark x1="38587" y1="38610" x2="38587" y2="38610"/>
                        <a14:foregroundMark x1="34022" y1="32239" x2="33913" y2="36293"/>
                        <a14:foregroundMark x1="18913" y1="87645" x2="18913" y2="90541"/>
                        <a14:foregroundMark x1="2283" y1="86680" x2="2283" y2="86680"/>
                        <a14:foregroundMark x1="2283" y1="86486" x2="2283" y2="86486"/>
                        <a14:foregroundMark x1="10000" y1="87066" x2="10000" y2="87066"/>
                        <a14:foregroundMark x1="10000" y1="87066" x2="10000" y2="87066"/>
                        <a14:foregroundMark x1="94130" y1="87259" x2="93804" y2="90927"/>
                        <a14:foregroundMark x1="29239" y1="84942" x2="28804" y2="87259"/>
                        <a14:foregroundMark x1="16522" y1="89768" x2="16739" y2="93243"/>
                        <a14:foregroundMark x1="78152" y1="90541" x2="78152" y2="90541"/>
                        <a14:foregroundMark x1="83587" y1="86486" x2="83587" y2="86486"/>
                        <a14:foregroundMark x1="83370" y1="87838" x2="85761" y2="87838"/>
                        <a14:foregroundMark x1="86087" y1="87838" x2="89457" y2="88610"/>
                        <a14:foregroundMark x1="89783" y1="87645" x2="89783" y2="87645"/>
                        <a14:foregroundMark x1="91630" y1="87838" x2="91630" y2="87838"/>
                      </a14:backgroundRemoval>
                    </a14:imgEffect>
                  </a14:imgLayer>
                </a14:imgProps>
              </a:ext>
              <a:ext uri="{28A0092B-C50C-407E-A947-70E740481C1C}">
                <a14:useLocalDpi xmlns:a14="http://schemas.microsoft.com/office/drawing/2010/main" val="0"/>
              </a:ext>
            </a:extLst>
          </a:blip>
          <a:srcRect t="19480" r="794"/>
          <a:stretch/>
        </p:blipFill>
        <p:spPr bwMode="auto">
          <a:xfrm>
            <a:off x="511095" y="3925210"/>
            <a:ext cx="3872728" cy="1769808"/>
          </a:xfrm>
          <a:prstGeom prst="rect">
            <a:avLst/>
          </a:prstGeom>
          <a:noFill/>
          <a:extLst>
            <a:ext uri="{909E8E84-426E-40DD-AFC4-6F175D3DCCD1}">
              <a14:hiddenFill xmlns:a14="http://schemas.microsoft.com/office/drawing/2010/main">
                <a:solidFill>
                  <a:srgbClr val="FFFFFF"/>
                </a:solidFill>
              </a14:hiddenFill>
            </a:ext>
          </a:extLst>
        </p:spPr>
      </p:pic>
      <p:grpSp>
        <p:nvGrpSpPr>
          <p:cNvPr id="16" name="Group 15"/>
          <p:cNvGrpSpPr/>
          <p:nvPr/>
        </p:nvGrpSpPr>
        <p:grpSpPr>
          <a:xfrm>
            <a:off x="1256144" y="26586"/>
            <a:ext cx="10058400" cy="838763"/>
            <a:chOff x="486698" y="-7562"/>
            <a:chExt cx="10058400" cy="838763"/>
          </a:xfrm>
        </p:grpSpPr>
        <p:grpSp>
          <p:nvGrpSpPr>
            <p:cNvPr id="17" name="Group 16"/>
            <p:cNvGrpSpPr/>
            <p:nvPr/>
          </p:nvGrpSpPr>
          <p:grpSpPr>
            <a:xfrm>
              <a:off x="486698" y="42558"/>
              <a:ext cx="10058400" cy="788643"/>
              <a:chOff x="-4229473" y="23612"/>
              <a:chExt cx="7627310" cy="876618"/>
            </a:xfrm>
          </p:grpSpPr>
          <p:sp>
            <p:nvSpPr>
              <p:cNvPr id="19" name="Rectangle: Rounded Corners 17">
                <a:extLst>
                  <a:ext uri="{FF2B5EF4-FFF2-40B4-BE49-F238E27FC236}">
                    <a16:creationId xmlns:a16="http://schemas.microsoft.com/office/drawing/2014/main" id="{FAD1B7D5-53C9-4DD5-8454-63D6FF634185}"/>
                  </a:ext>
                </a:extLst>
              </p:cNvPr>
              <p:cNvSpPr/>
              <p:nvPr/>
            </p:nvSpPr>
            <p:spPr>
              <a:xfrm>
                <a:off x="-4229473" y="23612"/>
                <a:ext cx="7627310" cy="797071"/>
              </a:xfrm>
              <a:prstGeom prst="roundRect">
                <a:avLst>
                  <a:gd name="adj" fmla="val 42559"/>
                </a:avLst>
              </a:prstGeom>
              <a:solidFill>
                <a:srgbClr val="0033CC"/>
              </a:solidFill>
              <a:ln w="12700">
                <a:solidFill>
                  <a:srgbClr val="4472C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180E"/>
                  </a:solidFill>
                  <a:effectLst/>
                  <a:uLnTx/>
                  <a:uFillTx/>
                  <a:latin typeface="#9Slide03 SFU Futura_12" panose="00000400000000000000" pitchFamily="2" charset="0"/>
                </a:endParaRPr>
              </a:p>
            </p:txBody>
          </p:sp>
          <p:sp>
            <p:nvSpPr>
              <p:cNvPr id="20" name="TextBox 19">
                <a:extLst>
                  <a:ext uri="{FF2B5EF4-FFF2-40B4-BE49-F238E27FC236}">
                    <a16:creationId xmlns:a16="http://schemas.microsoft.com/office/drawing/2014/main" id="{4EC68D7C-3C39-4B6F-8758-427A97DB07ED}"/>
                  </a:ext>
                </a:extLst>
              </p:cNvPr>
              <p:cNvSpPr txBox="1"/>
              <p:nvPr/>
            </p:nvSpPr>
            <p:spPr>
              <a:xfrm>
                <a:off x="-3431480" y="44956"/>
                <a:ext cx="6686444" cy="85527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smtClean="0">
                    <a:ln>
                      <a:noFill/>
                    </a:ln>
                    <a:solidFill>
                      <a:schemeClr val="bg1"/>
                    </a:solidFill>
                    <a:effectLst/>
                    <a:uLnTx/>
                    <a:uFillTx/>
                    <a:latin typeface="#9Slide03 SFU Futura_12" panose="020B0604020202020204" charset="0"/>
                  </a:rPr>
                  <a:t>2. </a:t>
                </a:r>
                <a:r>
                  <a:rPr kumimoji="0" lang="en-US" sz="4400" b="1" i="0" u="none" strike="noStrike" kern="1200" cap="none" spc="0" normalizeH="0" baseline="0" noProof="0" dirty="0" smtClean="0">
                    <a:ln>
                      <a:noFill/>
                    </a:ln>
                    <a:solidFill>
                      <a:schemeClr val="bg1"/>
                    </a:solidFill>
                    <a:effectLst/>
                    <a:uLnTx/>
                    <a:uFillTx/>
                    <a:latin typeface="#9Slide03 SFU Futura_12" panose="020B0604020202020204" charset="0"/>
                  </a:rPr>
                  <a:t>EU</a:t>
                </a:r>
                <a:r>
                  <a:rPr kumimoji="0" lang="en-US" sz="4400" b="1" i="0" u="none" strike="noStrike" kern="1200" cap="none" spc="0" normalizeH="0" noProof="0" dirty="0" smtClean="0">
                    <a:ln>
                      <a:noFill/>
                    </a:ln>
                    <a:solidFill>
                      <a:schemeClr val="bg1"/>
                    </a:solidFill>
                    <a:effectLst/>
                    <a:uLnTx/>
                    <a:uFillTx/>
                    <a:latin typeface="#9Slide03 SFU Futura_12" panose="020B0604020202020204" charset="0"/>
                  </a:rPr>
                  <a:t> - </a:t>
                </a:r>
                <a:r>
                  <a:rPr lang="en-US" sz="4400" b="1" dirty="0" smtClean="0">
                    <a:solidFill>
                      <a:schemeClr val="bg1"/>
                    </a:solidFill>
                    <a:latin typeface="#9Slide03 SFU Futura_12" panose="020B0604020202020204" charset="0"/>
                  </a:rPr>
                  <a:t>TRUNG </a:t>
                </a:r>
                <a:r>
                  <a:rPr lang="en-US" sz="4400" b="1" dirty="0" smtClean="0">
                    <a:solidFill>
                      <a:schemeClr val="bg1"/>
                    </a:solidFill>
                    <a:latin typeface="#9Slide03 SFU Futura_12" panose="020B0604020202020204" charset="0"/>
                  </a:rPr>
                  <a:t>TÂM KINH </a:t>
                </a:r>
                <a:r>
                  <a:rPr lang="en-US" sz="4400" b="1" dirty="0" smtClean="0">
                    <a:solidFill>
                      <a:schemeClr val="bg1"/>
                    </a:solidFill>
                    <a:latin typeface="#9Slide03 SFU Futura_12" panose="020B0604020202020204" charset="0"/>
                  </a:rPr>
                  <a:t>TẾ LỚN</a:t>
                </a:r>
                <a:endParaRPr kumimoji="0" lang="vi-VN" sz="4400" b="1" i="0" u="none" strike="noStrike" kern="1200" cap="none" spc="0" normalizeH="0" baseline="0" noProof="0" dirty="0">
                  <a:ln>
                    <a:noFill/>
                  </a:ln>
                  <a:solidFill>
                    <a:schemeClr val="bg1"/>
                  </a:solidFill>
                  <a:effectLst/>
                  <a:uLnTx/>
                  <a:uFillTx/>
                  <a:latin typeface="#9Slide03 SFU Futura_12" panose="020B0604020202020204" charset="0"/>
                </a:endParaRPr>
              </a:p>
            </p:txBody>
          </p:sp>
        </p:grpSp>
        <p:pic>
          <p:nvPicPr>
            <p:cNvPr id="18" name="Picture 2" descr="EU - Những Điều Bạn Cần Biết"/>
            <p:cNvPicPr>
              <a:picLocks noChangeAspect="1" noChangeArrowheads="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523445" y="-7562"/>
              <a:ext cx="1222817" cy="81340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4164981926"/>
      </p:ext>
    </p:extLst>
  </p:cSld>
  <p:clrMapOvr>
    <a:masterClrMapping/>
  </p:clrMapOvr>
  <mc:AlternateContent xmlns:mc="http://schemas.openxmlformats.org/markup-compatibility/2006" xmlns:p14="http://schemas.microsoft.com/office/powerpoint/2010/main">
    <mc:Choice Requires="p14">
      <p:transition spd="slow" p14:dur="1600" advTm="41338">
        <p14:gallery dir="l"/>
      </p:transition>
    </mc:Choice>
    <mc:Fallback xmlns="">
      <p:transition spd="slow" advTm="41338">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170"/>
                                        </p:tgtEl>
                                        <p:attrNameLst>
                                          <p:attrName>style.visibility</p:attrName>
                                        </p:attrNameLst>
                                      </p:cBhvr>
                                      <p:to>
                                        <p:strVal val="visible"/>
                                      </p:to>
                                    </p:set>
                                    <p:animEffect transition="in" filter="fade">
                                      <p:cBhvr>
                                        <p:cTn id="7" dur="500"/>
                                        <p:tgtEl>
                                          <p:spTgt spid="7170"/>
                                        </p:tgtEl>
                                      </p:cBhvr>
                                    </p:animEffect>
                                  </p:childTnLst>
                                </p:cTn>
                              </p:par>
                            </p:childTnLst>
                          </p:cTn>
                        </p:par>
                      </p:childTnLst>
                    </p:cTn>
                  </p:par>
                  <p:par>
                    <p:cTn id="8" fill="hold">
                      <p:stCondLst>
                        <p:cond delay="indefinite"/>
                      </p:stCondLst>
                      <p:childTnLst>
                        <p:par>
                          <p:cTn id="9" fill="hold">
                            <p:stCondLst>
                              <p:cond delay="0"/>
                            </p:stCondLst>
                            <p:childTnLst>
                              <p:par>
                                <p:cTn id="10" presetID="45"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2000"/>
                                        <p:tgtEl>
                                          <p:spTgt spid="3"/>
                                        </p:tgtEl>
                                      </p:cBhvr>
                                    </p:animEffect>
                                    <p:anim calcmode="lin" valueType="num">
                                      <p:cBhvr>
                                        <p:cTn id="13" dur="2000" fill="hold"/>
                                        <p:tgtEl>
                                          <p:spTgt spid="3"/>
                                        </p:tgtEl>
                                        <p:attrNameLst>
                                          <p:attrName>ppt_w</p:attrName>
                                        </p:attrNameLst>
                                      </p:cBhvr>
                                      <p:tavLst>
                                        <p:tav tm="0" fmla="#ppt_w*sin(2.5*pi*$)">
                                          <p:val>
                                            <p:fltVal val="0"/>
                                          </p:val>
                                        </p:tav>
                                        <p:tav tm="100000">
                                          <p:val>
                                            <p:fltVal val="1"/>
                                          </p:val>
                                        </p:tav>
                                      </p:tavLst>
                                    </p:anim>
                                    <p:anim calcmode="lin" valueType="num">
                                      <p:cBhvr>
                                        <p:cTn id="14" dur="2000" fill="hold"/>
                                        <p:tgtEl>
                                          <p:spTgt spid="3"/>
                                        </p:tgtEl>
                                        <p:attrNameLst>
                                          <p:attrName>ppt_h</p:attrName>
                                        </p:attrNameLst>
                                      </p:cBhvr>
                                      <p:tavLst>
                                        <p:tav tm="0">
                                          <p:val>
                                            <p:strVal val="#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fade">
                                      <p:cBhvr>
                                        <p:cTn id="19" dur="500"/>
                                        <p:tgtEl>
                                          <p:spTgt spid="26"/>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par>
                                <p:cTn id="23" presetID="10" presetClass="entr" presetSubtype="0" fill="hold" nodeType="withEffect">
                                  <p:stCondLst>
                                    <p:cond delay="0"/>
                                  </p:stCondLst>
                                  <p:childTnLst>
                                    <p:set>
                                      <p:cBhvr>
                                        <p:cTn id="24" dur="1" fill="hold">
                                          <p:stCondLst>
                                            <p:cond delay="0"/>
                                          </p:stCondLst>
                                        </p:cTn>
                                        <p:tgtEl>
                                          <p:spTgt spid="7172"/>
                                        </p:tgtEl>
                                        <p:attrNameLst>
                                          <p:attrName>style.visibility</p:attrName>
                                        </p:attrNameLst>
                                      </p:cBhvr>
                                      <p:to>
                                        <p:strVal val="visible"/>
                                      </p:to>
                                    </p:set>
                                    <p:animEffect transition="in" filter="fade">
                                      <p:cBhvr>
                                        <p:cTn id="25" dur="500"/>
                                        <p:tgtEl>
                                          <p:spTgt spid="7172"/>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fade">
                                      <p:cBhvr>
                                        <p:cTn id="30" dur="500"/>
                                        <p:tgtEl>
                                          <p:spTgt spid="6"/>
                                        </p:tgtEl>
                                      </p:cBhvr>
                                    </p:animEffect>
                                  </p:childTnLst>
                                </p:cTn>
                              </p:par>
                              <p:par>
                                <p:cTn id="31" presetID="10" presetClass="entr" presetSubtype="0" fill="hold" nodeType="withEffect">
                                  <p:stCondLst>
                                    <p:cond delay="0"/>
                                  </p:stCondLst>
                                  <p:childTnLst>
                                    <p:set>
                                      <p:cBhvr>
                                        <p:cTn id="32" dur="1" fill="hold">
                                          <p:stCondLst>
                                            <p:cond delay="0"/>
                                          </p:stCondLst>
                                        </p:cTn>
                                        <p:tgtEl>
                                          <p:spTgt spid="7174"/>
                                        </p:tgtEl>
                                        <p:attrNameLst>
                                          <p:attrName>style.visibility</p:attrName>
                                        </p:attrNameLst>
                                      </p:cBhvr>
                                      <p:to>
                                        <p:strVal val="visible"/>
                                      </p:to>
                                    </p:set>
                                    <p:animEffect transition="in" filter="fade">
                                      <p:cBhvr>
                                        <p:cTn id="33" dur="500"/>
                                        <p:tgtEl>
                                          <p:spTgt spid="7174"/>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fade">
                                      <p:cBhvr>
                                        <p:cTn id="3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P spid="6" grpId="0"/>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AI for Fun: Chơi Oản Tù Tì với AI - VTI TechBlo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cxnSp>
        <p:nvCxnSpPr>
          <p:cNvPr id="26" name="Straight Connector 25"/>
          <p:cNvCxnSpPr/>
          <p:nvPr/>
        </p:nvCxnSpPr>
        <p:spPr>
          <a:xfrm>
            <a:off x="5208602" y="908349"/>
            <a:ext cx="25317" cy="5970449"/>
          </a:xfrm>
          <a:prstGeom prst="line">
            <a:avLst/>
          </a:prstGeom>
          <a:ln w="28575">
            <a:solidFill>
              <a:schemeClr val="tx1"/>
            </a:solidFill>
            <a:prstDash val="sysDot"/>
          </a:ln>
        </p:spPr>
        <p:style>
          <a:lnRef idx="1">
            <a:schemeClr val="accent1"/>
          </a:lnRef>
          <a:fillRef idx="0">
            <a:schemeClr val="accent1"/>
          </a:fillRef>
          <a:effectRef idx="0">
            <a:schemeClr val="accent1"/>
          </a:effectRef>
          <a:fontRef idx="minor">
            <a:schemeClr val="tx1"/>
          </a:fontRef>
        </p:style>
      </p:cxnSp>
      <p:pic>
        <p:nvPicPr>
          <p:cNvPr id="7172" name="Picture 4" descr="Gdp Icon - Download in Colored Outline Sty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73703" y="1133334"/>
            <a:ext cx="863901" cy="863901"/>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Çizgi Film Manzarası Animasyon, Animasyon, şehir, ufuk çizgisi, çizgi film  png | PNGWing"/>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9846" b="93243" l="2283" r="96522">
                        <a14:foregroundMark x1="90761" y1="54440" x2="90978" y2="77992"/>
                        <a14:foregroundMark x1="94783" y1="66988" x2="96522" y2="83398"/>
                        <a14:foregroundMark x1="90000" y1="52703" x2="90000" y2="52703"/>
                        <a14:foregroundMark x1="6522" y1="66795" x2="4674" y2="86100"/>
                        <a14:foregroundMark x1="10000" y1="55598" x2="12174" y2="62162"/>
                        <a14:foregroundMark x1="16739" y1="51158" x2="13370" y2="61390"/>
                        <a14:foregroundMark x1="16957" y1="51158" x2="17609" y2="65830"/>
                        <a14:foregroundMark x1="9022" y1="55019" x2="6630" y2="63707"/>
                        <a14:foregroundMark x1="52283" y1="43629" x2="52283" y2="43629"/>
                        <a14:foregroundMark x1="52283" y1="43436" x2="52283" y2="43436"/>
                        <a14:foregroundMark x1="29674" y1="38224" x2="29674" y2="38224"/>
                        <a14:foregroundMark x1="29674" y1="37645" x2="30326" y2="37645"/>
                        <a14:foregroundMark x1="38478" y1="38610" x2="38478" y2="38610"/>
                        <a14:foregroundMark x1="38587" y1="38610" x2="38587" y2="38610"/>
                        <a14:foregroundMark x1="34022" y1="32239" x2="33913" y2="36293"/>
                        <a14:foregroundMark x1="18913" y1="87645" x2="18913" y2="90541"/>
                        <a14:foregroundMark x1="2283" y1="86680" x2="2283" y2="86680"/>
                        <a14:foregroundMark x1="2283" y1="86486" x2="2283" y2="86486"/>
                        <a14:foregroundMark x1="10000" y1="87066" x2="10000" y2="87066"/>
                        <a14:foregroundMark x1="10000" y1="87066" x2="10000" y2="87066"/>
                        <a14:foregroundMark x1="94130" y1="87259" x2="93804" y2="90927"/>
                        <a14:foregroundMark x1="29239" y1="84942" x2="28804" y2="87259"/>
                        <a14:foregroundMark x1="16522" y1="89768" x2="16739" y2="93243"/>
                        <a14:foregroundMark x1="78152" y1="90541" x2="78152" y2="90541"/>
                        <a14:foregroundMark x1="83587" y1="86486" x2="83587" y2="86486"/>
                        <a14:foregroundMark x1="83370" y1="87838" x2="85761" y2="87838"/>
                        <a14:foregroundMark x1="86087" y1="87838" x2="89457" y2="88610"/>
                        <a14:foregroundMark x1="89783" y1="87645" x2="89783" y2="87645"/>
                        <a14:foregroundMark x1="91630" y1="87838" x2="91630" y2="87838"/>
                      </a14:backgroundRemoval>
                    </a14:imgEffect>
                  </a14:imgLayer>
                </a14:imgProps>
              </a:ext>
              <a:ext uri="{28A0092B-C50C-407E-A947-70E740481C1C}">
                <a14:useLocalDpi xmlns:a14="http://schemas.microsoft.com/office/drawing/2010/main" val="0"/>
              </a:ext>
            </a:extLst>
          </a:blip>
          <a:srcRect t="19480" r="794"/>
          <a:stretch/>
        </p:blipFill>
        <p:spPr bwMode="auto">
          <a:xfrm>
            <a:off x="1522735" y="5431431"/>
            <a:ext cx="3642531" cy="1664610"/>
          </a:xfrm>
          <a:prstGeom prst="rect">
            <a:avLst/>
          </a:prstGeom>
          <a:noFill/>
          <a:extLst>
            <a:ext uri="{909E8E84-426E-40DD-AFC4-6F175D3DCCD1}">
              <a14:hiddenFill xmlns:a14="http://schemas.microsoft.com/office/drawing/2010/main">
                <a:solidFill>
                  <a:srgbClr val="FFFFFF"/>
                </a:solidFill>
              </a14:hiddenFill>
            </a:ext>
          </a:extLst>
        </p:spPr>
      </p:pic>
      <p:grpSp>
        <p:nvGrpSpPr>
          <p:cNvPr id="16" name="Group 15"/>
          <p:cNvGrpSpPr/>
          <p:nvPr/>
        </p:nvGrpSpPr>
        <p:grpSpPr>
          <a:xfrm>
            <a:off x="1256144" y="26586"/>
            <a:ext cx="10058400" cy="838763"/>
            <a:chOff x="486698" y="-7562"/>
            <a:chExt cx="10058400" cy="838763"/>
          </a:xfrm>
        </p:grpSpPr>
        <p:grpSp>
          <p:nvGrpSpPr>
            <p:cNvPr id="17" name="Group 16"/>
            <p:cNvGrpSpPr/>
            <p:nvPr/>
          </p:nvGrpSpPr>
          <p:grpSpPr>
            <a:xfrm>
              <a:off x="486698" y="42558"/>
              <a:ext cx="10058400" cy="788643"/>
              <a:chOff x="-4229473" y="23612"/>
              <a:chExt cx="7627310" cy="876618"/>
            </a:xfrm>
          </p:grpSpPr>
          <p:sp>
            <p:nvSpPr>
              <p:cNvPr id="19" name="Rectangle: Rounded Corners 17">
                <a:extLst>
                  <a:ext uri="{FF2B5EF4-FFF2-40B4-BE49-F238E27FC236}">
                    <a16:creationId xmlns:a16="http://schemas.microsoft.com/office/drawing/2014/main" id="{FAD1B7D5-53C9-4DD5-8454-63D6FF634185}"/>
                  </a:ext>
                </a:extLst>
              </p:cNvPr>
              <p:cNvSpPr/>
              <p:nvPr/>
            </p:nvSpPr>
            <p:spPr>
              <a:xfrm>
                <a:off x="-4229473" y="23612"/>
                <a:ext cx="7627310" cy="797071"/>
              </a:xfrm>
              <a:prstGeom prst="roundRect">
                <a:avLst>
                  <a:gd name="adj" fmla="val 42559"/>
                </a:avLst>
              </a:prstGeom>
              <a:solidFill>
                <a:srgbClr val="0033CC"/>
              </a:solidFill>
              <a:ln w="12700">
                <a:solidFill>
                  <a:srgbClr val="4472C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180E"/>
                  </a:solidFill>
                  <a:effectLst/>
                  <a:uLnTx/>
                  <a:uFillTx/>
                  <a:latin typeface="#9Slide03 SFU Futura_12" panose="00000400000000000000" pitchFamily="2" charset="0"/>
                </a:endParaRPr>
              </a:p>
            </p:txBody>
          </p:sp>
          <p:sp>
            <p:nvSpPr>
              <p:cNvPr id="20" name="TextBox 19">
                <a:extLst>
                  <a:ext uri="{FF2B5EF4-FFF2-40B4-BE49-F238E27FC236}">
                    <a16:creationId xmlns:a16="http://schemas.microsoft.com/office/drawing/2014/main" id="{4EC68D7C-3C39-4B6F-8758-427A97DB07ED}"/>
                  </a:ext>
                </a:extLst>
              </p:cNvPr>
              <p:cNvSpPr txBox="1"/>
              <p:nvPr/>
            </p:nvSpPr>
            <p:spPr>
              <a:xfrm>
                <a:off x="-3431480" y="44956"/>
                <a:ext cx="6686444" cy="85527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smtClean="0">
                    <a:ln>
                      <a:noFill/>
                    </a:ln>
                    <a:solidFill>
                      <a:schemeClr val="bg1"/>
                    </a:solidFill>
                    <a:effectLst/>
                    <a:uLnTx/>
                    <a:uFillTx/>
                    <a:latin typeface="#9Slide03 SFU Futura_12" panose="020B0604020202020204" charset="0"/>
                  </a:rPr>
                  <a:t>2. </a:t>
                </a:r>
                <a:r>
                  <a:rPr kumimoji="0" lang="en-US" sz="4400" b="1" i="0" u="none" strike="noStrike" kern="1200" cap="none" spc="0" normalizeH="0" baseline="0" noProof="0" dirty="0" smtClean="0">
                    <a:ln>
                      <a:noFill/>
                    </a:ln>
                    <a:solidFill>
                      <a:schemeClr val="bg1"/>
                    </a:solidFill>
                    <a:effectLst/>
                    <a:uLnTx/>
                    <a:uFillTx/>
                    <a:latin typeface="#9Slide03 SFU Futura_12" panose="020B0604020202020204" charset="0"/>
                  </a:rPr>
                  <a:t>EU</a:t>
                </a:r>
                <a:r>
                  <a:rPr kumimoji="0" lang="en-US" sz="4400" b="1" i="0" u="none" strike="noStrike" kern="1200" cap="none" spc="0" normalizeH="0" noProof="0" dirty="0" smtClean="0">
                    <a:ln>
                      <a:noFill/>
                    </a:ln>
                    <a:solidFill>
                      <a:schemeClr val="bg1"/>
                    </a:solidFill>
                    <a:effectLst/>
                    <a:uLnTx/>
                    <a:uFillTx/>
                    <a:latin typeface="#9Slide03 SFU Futura_12" panose="020B0604020202020204" charset="0"/>
                  </a:rPr>
                  <a:t> - </a:t>
                </a:r>
                <a:r>
                  <a:rPr lang="en-US" sz="4400" b="1" dirty="0" smtClean="0">
                    <a:solidFill>
                      <a:schemeClr val="bg1"/>
                    </a:solidFill>
                    <a:latin typeface="#9Slide03 SFU Futura_12" panose="020B0604020202020204" charset="0"/>
                  </a:rPr>
                  <a:t>TRUNG </a:t>
                </a:r>
                <a:r>
                  <a:rPr lang="en-US" sz="4400" b="1" dirty="0" smtClean="0">
                    <a:solidFill>
                      <a:schemeClr val="bg1"/>
                    </a:solidFill>
                    <a:latin typeface="#9Slide03 SFU Futura_12" panose="020B0604020202020204" charset="0"/>
                  </a:rPr>
                  <a:t>TÂM KINH </a:t>
                </a:r>
                <a:r>
                  <a:rPr lang="en-US" sz="4400" b="1" dirty="0" smtClean="0">
                    <a:solidFill>
                      <a:schemeClr val="bg1"/>
                    </a:solidFill>
                    <a:latin typeface="#9Slide03 SFU Futura_12" panose="020B0604020202020204" charset="0"/>
                  </a:rPr>
                  <a:t>TẾ LỚN</a:t>
                </a:r>
                <a:endParaRPr kumimoji="0" lang="vi-VN" sz="4400" b="1" i="0" u="none" strike="noStrike" kern="1200" cap="none" spc="0" normalizeH="0" baseline="0" noProof="0" dirty="0">
                  <a:ln>
                    <a:noFill/>
                  </a:ln>
                  <a:solidFill>
                    <a:schemeClr val="bg1"/>
                  </a:solidFill>
                  <a:effectLst/>
                  <a:uLnTx/>
                  <a:uFillTx/>
                  <a:latin typeface="#9Slide03 SFU Futura_12" panose="020B0604020202020204" charset="0"/>
                </a:endParaRPr>
              </a:p>
            </p:txBody>
          </p:sp>
        </p:grpSp>
        <p:pic>
          <p:nvPicPr>
            <p:cNvPr id="18" name="Picture 2" descr="EU - Những Điều Bạn Cần Biết"/>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523445" y="-7562"/>
              <a:ext cx="1222817" cy="81340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aphicFrame>
        <p:nvGraphicFramePr>
          <p:cNvPr id="22" name="Table 21"/>
          <p:cNvGraphicFramePr>
            <a:graphicFrameLocks noGrp="1"/>
          </p:cNvGraphicFramePr>
          <p:nvPr>
            <p:extLst>
              <p:ext uri="{D42A27DB-BD31-4B8C-83A1-F6EECF244321}">
                <p14:modId xmlns:p14="http://schemas.microsoft.com/office/powerpoint/2010/main" val="28272454"/>
              </p:ext>
            </p:extLst>
          </p:nvPr>
        </p:nvGraphicFramePr>
        <p:xfrm>
          <a:off x="5278683" y="2746592"/>
          <a:ext cx="6667511" cy="2056466"/>
        </p:xfrm>
        <a:graphic>
          <a:graphicData uri="http://schemas.openxmlformats.org/drawingml/2006/table">
            <a:tbl>
              <a:tblPr firstRow="1" bandRow="1">
                <a:tableStyleId>{616DA210-FB5B-4158-B5E0-FEB733F419BA}</a:tableStyleId>
              </a:tblPr>
              <a:tblGrid>
                <a:gridCol w="1859536">
                  <a:extLst>
                    <a:ext uri="{9D8B030D-6E8A-4147-A177-3AD203B41FA5}">
                      <a16:colId xmlns:a16="http://schemas.microsoft.com/office/drawing/2014/main" val="3622398061"/>
                    </a:ext>
                  </a:extLst>
                </a:gridCol>
                <a:gridCol w="1120878">
                  <a:extLst>
                    <a:ext uri="{9D8B030D-6E8A-4147-A177-3AD203B41FA5}">
                      <a16:colId xmlns:a16="http://schemas.microsoft.com/office/drawing/2014/main" val="3525688987"/>
                    </a:ext>
                  </a:extLst>
                </a:gridCol>
                <a:gridCol w="1356851">
                  <a:extLst>
                    <a:ext uri="{9D8B030D-6E8A-4147-A177-3AD203B41FA5}">
                      <a16:colId xmlns:a16="http://schemas.microsoft.com/office/drawing/2014/main" val="2409968661"/>
                    </a:ext>
                  </a:extLst>
                </a:gridCol>
                <a:gridCol w="1076633">
                  <a:extLst>
                    <a:ext uri="{9D8B030D-6E8A-4147-A177-3AD203B41FA5}">
                      <a16:colId xmlns:a16="http://schemas.microsoft.com/office/drawing/2014/main" val="1282834482"/>
                    </a:ext>
                  </a:extLst>
                </a:gridCol>
                <a:gridCol w="1253613">
                  <a:extLst>
                    <a:ext uri="{9D8B030D-6E8A-4147-A177-3AD203B41FA5}">
                      <a16:colId xmlns:a16="http://schemas.microsoft.com/office/drawing/2014/main" val="4288583335"/>
                    </a:ext>
                  </a:extLst>
                </a:gridCol>
              </a:tblGrid>
              <a:tr h="837266">
                <a:tc>
                  <a:txBody>
                    <a:bodyPr/>
                    <a:lstStyle/>
                    <a:p>
                      <a:pPr algn="ctr"/>
                      <a:r>
                        <a:rPr lang="en-US" sz="2400" dirty="0" err="1" smtClean="0">
                          <a:latin typeface="#9Slide03 SFU Futura_12" panose="020B0604020202020204" charset="0"/>
                        </a:rPr>
                        <a:t>Chỉ</a:t>
                      </a:r>
                      <a:r>
                        <a:rPr lang="en-US" sz="2400" baseline="0" dirty="0" smtClean="0">
                          <a:latin typeface="#9Slide03 SFU Futura_12" panose="020B0604020202020204" charset="0"/>
                        </a:rPr>
                        <a:t> </a:t>
                      </a:r>
                      <a:r>
                        <a:rPr lang="en-US" sz="2400" baseline="0" dirty="0" err="1" smtClean="0">
                          <a:latin typeface="#9Slide03 SFU Futura_12" panose="020B0604020202020204" charset="0"/>
                        </a:rPr>
                        <a:t>số</a:t>
                      </a:r>
                      <a:endParaRPr lang="en-US" sz="2400" dirty="0">
                        <a:latin typeface="#9Slide03 SFU Futura_12" panose="020B0604020202020204" charset="0"/>
                      </a:endParaRPr>
                    </a:p>
                  </a:txBody>
                  <a:tcPr>
                    <a:solidFill>
                      <a:srgbClr val="D0F5FE"/>
                    </a:solidFill>
                  </a:tcPr>
                </a:tc>
                <a:tc>
                  <a:txBody>
                    <a:bodyPr/>
                    <a:lstStyle/>
                    <a:p>
                      <a:pPr algn="ctr"/>
                      <a:r>
                        <a:rPr lang="en-US" sz="2400" dirty="0" smtClean="0">
                          <a:latin typeface="#9Slide03 SFU Futura_12" panose="020B0604020202020204" charset="0"/>
                        </a:rPr>
                        <a:t>EU</a:t>
                      </a:r>
                      <a:endParaRPr lang="en-US" sz="2400" dirty="0">
                        <a:latin typeface="#9Slide03 SFU Futura_12" panose="020B0604020202020204" charset="0"/>
                      </a:endParaRPr>
                    </a:p>
                  </a:txBody>
                  <a:tcPr>
                    <a:solidFill>
                      <a:srgbClr val="D0F5FE"/>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dirty="0" err="1" smtClean="0">
                          <a:latin typeface="#9Slide03 SFU Futura_12" panose="020B0604020202020204" charset="0"/>
                        </a:rPr>
                        <a:t>Hoa</a:t>
                      </a:r>
                      <a:r>
                        <a:rPr lang="en-US" sz="2400" dirty="0" smtClean="0">
                          <a:latin typeface="#9Slide03 SFU Futura_12" panose="020B0604020202020204" charset="0"/>
                        </a:rPr>
                        <a:t> </a:t>
                      </a:r>
                      <a:r>
                        <a:rPr lang="en-US" sz="2400" dirty="0" err="1" smtClean="0">
                          <a:latin typeface="#9Slide03 SFU Futura_12" panose="020B0604020202020204" charset="0"/>
                        </a:rPr>
                        <a:t>Kì</a:t>
                      </a:r>
                      <a:endParaRPr lang="en-US" sz="2400" dirty="0" smtClean="0">
                        <a:latin typeface="#9Slide03 SFU Futura_12" panose="020B0604020202020204" charset="0"/>
                      </a:endParaRPr>
                    </a:p>
                    <a:p>
                      <a:pPr algn="ctr"/>
                      <a:endParaRPr lang="en-US" sz="2400" dirty="0">
                        <a:latin typeface="#9Slide03 SFU Futura_12" panose="020B0604020202020204" charset="0"/>
                      </a:endParaRPr>
                    </a:p>
                  </a:txBody>
                  <a:tcPr>
                    <a:solidFill>
                      <a:srgbClr val="D0F5FE"/>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dirty="0" err="1" smtClean="0">
                          <a:latin typeface="#9Slide03 SFU Futura_12" panose="020B0604020202020204" charset="0"/>
                        </a:rPr>
                        <a:t>Nhật</a:t>
                      </a:r>
                      <a:r>
                        <a:rPr lang="en-US" sz="2400" baseline="0" dirty="0" smtClean="0">
                          <a:latin typeface="#9Slide03 SFU Futura_12" panose="020B0604020202020204" charset="0"/>
                        </a:rPr>
                        <a:t> </a:t>
                      </a:r>
                      <a:r>
                        <a:rPr lang="en-US" sz="2400" baseline="0" dirty="0" err="1" smtClean="0">
                          <a:latin typeface="#9Slide03 SFU Futura_12" panose="020B0604020202020204" charset="0"/>
                        </a:rPr>
                        <a:t>Bản</a:t>
                      </a:r>
                      <a:endParaRPr lang="en-US" sz="2400" dirty="0" smtClean="0">
                        <a:latin typeface="#9Slide03 SFU Futura_12" panose="020B0604020202020204" charset="0"/>
                      </a:endParaRPr>
                    </a:p>
                  </a:txBody>
                  <a:tcPr>
                    <a:solidFill>
                      <a:srgbClr val="D0F5FE"/>
                    </a:solidFill>
                  </a:tcPr>
                </a:tc>
                <a:tc>
                  <a:txBody>
                    <a:bodyPr/>
                    <a:lstStyle/>
                    <a:p>
                      <a:pPr algn="ctr"/>
                      <a:r>
                        <a:rPr lang="en-US" sz="2400" dirty="0" err="1" smtClean="0">
                          <a:latin typeface="#9Slide03 SFU Futura_12" panose="020B0604020202020204" charset="0"/>
                        </a:rPr>
                        <a:t>Trung</a:t>
                      </a:r>
                      <a:r>
                        <a:rPr lang="en-US" sz="2400" dirty="0" smtClean="0">
                          <a:latin typeface="#9Slide03 SFU Futura_12" panose="020B0604020202020204" charset="0"/>
                        </a:rPr>
                        <a:t> </a:t>
                      </a:r>
                      <a:r>
                        <a:rPr lang="en-US" sz="2400" dirty="0" err="1" smtClean="0">
                          <a:latin typeface="#9Slide03 SFU Futura_12" panose="020B0604020202020204" charset="0"/>
                        </a:rPr>
                        <a:t>Quốc</a:t>
                      </a:r>
                      <a:endParaRPr lang="en-US" sz="2400" dirty="0">
                        <a:latin typeface="#9Slide03 SFU Futura_12" panose="020B0604020202020204" charset="0"/>
                      </a:endParaRPr>
                    </a:p>
                  </a:txBody>
                  <a:tcPr>
                    <a:solidFill>
                      <a:srgbClr val="D0F5FE"/>
                    </a:solidFill>
                  </a:tcPr>
                </a:tc>
                <a:extLst>
                  <a:ext uri="{0D108BD9-81ED-4DB2-BD59-A6C34878D82A}">
                    <a16:rowId xmlns:a16="http://schemas.microsoft.com/office/drawing/2014/main" val="1529982961"/>
                  </a:ext>
                </a:extLst>
              </a:tr>
              <a:tr h="370840">
                <a:tc>
                  <a:txBody>
                    <a:bodyPr/>
                    <a:lstStyle/>
                    <a:p>
                      <a:pPr algn="ctr"/>
                      <a:r>
                        <a:rPr lang="en-US" sz="2400" b="1" dirty="0" smtClean="0">
                          <a:latin typeface="#9Slide03 SFU Futura_12" panose="020B0604020202020204" charset="0"/>
                        </a:rPr>
                        <a:t>GDP</a:t>
                      </a:r>
                      <a:r>
                        <a:rPr lang="en-US" sz="2400" b="1" baseline="0" dirty="0" smtClean="0">
                          <a:latin typeface="#9Slide03 SFU Futura_12" panose="020B0604020202020204" charset="0"/>
                        </a:rPr>
                        <a:t> </a:t>
                      </a:r>
                      <a:r>
                        <a:rPr lang="en-US" sz="2000" b="0" i="1" baseline="0" dirty="0" smtClean="0">
                          <a:latin typeface="#9Slide03 SFU Futura_12" panose="020B0604020202020204" charset="0"/>
                        </a:rPr>
                        <a:t>(</a:t>
                      </a:r>
                      <a:r>
                        <a:rPr lang="en-US" sz="2000" b="0" i="1" baseline="0" dirty="0" err="1" smtClean="0">
                          <a:latin typeface="#9Slide03 SFU Futura_12" panose="020B0604020202020204" charset="0"/>
                        </a:rPr>
                        <a:t>tỉ</a:t>
                      </a:r>
                      <a:r>
                        <a:rPr lang="en-US" sz="2000" b="0" i="1" baseline="0" dirty="0" smtClean="0">
                          <a:latin typeface="#9Slide03 SFU Futura_12" panose="020B0604020202020204" charset="0"/>
                        </a:rPr>
                        <a:t> USD)</a:t>
                      </a:r>
                      <a:endParaRPr lang="en-US" sz="2000" b="0" i="1" dirty="0">
                        <a:latin typeface="#9Slide03 SFU Futura_12" panose="020B0604020202020204" charset="0"/>
                      </a:endParaRPr>
                    </a:p>
                  </a:txBody>
                  <a:tcPr>
                    <a:solidFill>
                      <a:schemeClr val="bg1"/>
                    </a:solidFill>
                  </a:tcPr>
                </a:tc>
                <a:tc>
                  <a:txBody>
                    <a:bodyPr/>
                    <a:lstStyle/>
                    <a:p>
                      <a:pPr algn="ctr"/>
                      <a:r>
                        <a:rPr lang="en-US" sz="2000" dirty="0" smtClean="0">
                          <a:latin typeface="#9Slide03 SFU Futura_12" panose="020B0604020202020204" charset="0"/>
                        </a:rPr>
                        <a:t>15276</a:t>
                      </a:r>
                      <a:endParaRPr lang="en-US" sz="2000" dirty="0">
                        <a:latin typeface="#9Slide03 SFU Futura_12" panose="020B0604020202020204" charset="0"/>
                      </a:endParaRPr>
                    </a:p>
                  </a:txBody>
                  <a:tcPr>
                    <a:solidFill>
                      <a:schemeClr val="bg1"/>
                    </a:solidFill>
                  </a:tcPr>
                </a:tc>
                <a:tc>
                  <a:txBody>
                    <a:bodyPr/>
                    <a:lstStyle/>
                    <a:p>
                      <a:pPr algn="ctr"/>
                      <a:r>
                        <a:rPr lang="en-US" sz="2000" dirty="0" smtClean="0">
                          <a:latin typeface="#9Slide03 SFU Futura_12" panose="020B0604020202020204" charset="0"/>
                        </a:rPr>
                        <a:t>20937</a:t>
                      </a:r>
                      <a:endParaRPr lang="en-US" sz="2000" dirty="0">
                        <a:latin typeface="#9Slide03 SFU Futura_12" panose="020B0604020202020204" charset="0"/>
                      </a:endParaRPr>
                    </a:p>
                  </a:txBody>
                  <a:tcPr>
                    <a:solidFill>
                      <a:schemeClr val="bg1"/>
                    </a:solidFill>
                  </a:tcPr>
                </a:tc>
                <a:tc>
                  <a:txBody>
                    <a:bodyPr/>
                    <a:lstStyle/>
                    <a:p>
                      <a:pPr algn="ctr"/>
                      <a:r>
                        <a:rPr lang="en-US" sz="2000" dirty="0" smtClean="0">
                          <a:latin typeface="#9Slide03 SFU Futura_12" panose="020B0604020202020204" charset="0"/>
                        </a:rPr>
                        <a:t>4975</a:t>
                      </a:r>
                      <a:endParaRPr lang="en-US" sz="2000" dirty="0">
                        <a:latin typeface="#9Slide03 SFU Futura_12" panose="020B0604020202020204" charset="0"/>
                      </a:endParaRPr>
                    </a:p>
                  </a:txBody>
                  <a:tcPr>
                    <a:solidFill>
                      <a:schemeClr val="bg1"/>
                    </a:solidFill>
                  </a:tcPr>
                </a:tc>
                <a:tc>
                  <a:txBody>
                    <a:bodyPr/>
                    <a:lstStyle/>
                    <a:p>
                      <a:pPr algn="ctr"/>
                      <a:r>
                        <a:rPr lang="en-US" sz="2000" dirty="0" smtClean="0">
                          <a:latin typeface="#9Slide03 SFU Futura_12" panose="020B0604020202020204" charset="0"/>
                        </a:rPr>
                        <a:t>14723</a:t>
                      </a:r>
                      <a:endParaRPr lang="en-US" sz="2000" dirty="0">
                        <a:latin typeface="#9Slide03 SFU Futura_12" panose="020B0604020202020204" charset="0"/>
                      </a:endParaRPr>
                    </a:p>
                  </a:txBody>
                  <a:tcPr>
                    <a:solidFill>
                      <a:schemeClr val="bg1"/>
                    </a:solidFill>
                  </a:tcPr>
                </a:tc>
                <a:extLst>
                  <a:ext uri="{0D108BD9-81ED-4DB2-BD59-A6C34878D82A}">
                    <a16:rowId xmlns:a16="http://schemas.microsoft.com/office/drawing/2014/main" val="1608325627"/>
                  </a:ext>
                </a:extLst>
              </a:tr>
              <a:tr h="370840">
                <a:tc>
                  <a:txBody>
                    <a:bodyPr/>
                    <a:lstStyle/>
                    <a:p>
                      <a:pPr algn="ctr"/>
                      <a:r>
                        <a:rPr lang="en-US" sz="2400" b="1" dirty="0" smtClean="0">
                          <a:latin typeface="#9Slide03 SFU Futura_12" panose="020B0604020202020204" charset="0"/>
                        </a:rPr>
                        <a:t>GDP/</a:t>
                      </a:r>
                      <a:r>
                        <a:rPr lang="en-US" sz="2400" b="1" dirty="0" err="1" smtClean="0">
                          <a:latin typeface="#9Slide03 SFU Futura_12" panose="020B0604020202020204" charset="0"/>
                        </a:rPr>
                        <a:t>người</a:t>
                      </a:r>
                      <a:r>
                        <a:rPr lang="en-US" sz="2400" b="1" baseline="0" dirty="0" smtClean="0">
                          <a:latin typeface="#9Slide03 SFU Futura_12" panose="020B0604020202020204" charset="0"/>
                        </a:rPr>
                        <a:t> </a:t>
                      </a:r>
                      <a:r>
                        <a:rPr lang="en-US" sz="2000" b="0" i="1" baseline="0" dirty="0" smtClean="0">
                          <a:latin typeface="#9Slide03 SFU Futura_12" panose="020B0604020202020204" charset="0"/>
                        </a:rPr>
                        <a:t>(USD/</a:t>
                      </a:r>
                      <a:r>
                        <a:rPr lang="en-US" sz="2000" b="0" i="1" baseline="0" dirty="0" err="1" smtClean="0">
                          <a:latin typeface="#9Slide03 SFU Futura_12" panose="020B0604020202020204" charset="0"/>
                        </a:rPr>
                        <a:t>năm</a:t>
                      </a:r>
                      <a:r>
                        <a:rPr lang="en-US" sz="2000" b="0" i="1" baseline="0" dirty="0" smtClean="0">
                          <a:latin typeface="#9Slide03 SFU Futura_12" panose="020B0604020202020204" charset="0"/>
                        </a:rPr>
                        <a:t>)</a:t>
                      </a:r>
                      <a:endParaRPr lang="en-US" sz="2400" b="0" i="1" dirty="0">
                        <a:latin typeface="#9Slide03 SFU Futura_12" panose="020B0604020202020204" charset="0"/>
                      </a:endParaRPr>
                    </a:p>
                  </a:txBody>
                  <a:tcPr>
                    <a:solidFill>
                      <a:schemeClr val="bg1"/>
                    </a:solidFill>
                  </a:tcPr>
                </a:tc>
                <a:tc>
                  <a:txBody>
                    <a:bodyPr/>
                    <a:lstStyle/>
                    <a:p>
                      <a:pPr algn="ctr"/>
                      <a:r>
                        <a:rPr lang="en-US" sz="2000" dirty="0" smtClean="0">
                          <a:latin typeface="#9Slide03 SFU Futura_12" panose="020B0604020202020204" charset="0"/>
                        </a:rPr>
                        <a:t>34115</a:t>
                      </a:r>
                      <a:endParaRPr lang="en-US" sz="2000" dirty="0">
                        <a:latin typeface="#9Slide03 SFU Futura_12" panose="020B0604020202020204" charset="0"/>
                      </a:endParaRPr>
                    </a:p>
                  </a:txBody>
                  <a:tcPr>
                    <a:solidFill>
                      <a:schemeClr val="bg1"/>
                    </a:solidFill>
                  </a:tcPr>
                </a:tc>
                <a:tc>
                  <a:txBody>
                    <a:bodyPr/>
                    <a:lstStyle/>
                    <a:p>
                      <a:pPr algn="ctr"/>
                      <a:r>
                        <a:rPr lang="en-US" sz="2000" dirty="0" smtClean="0">
                          <a:latin typeface="#9Slide03 SFU Futura_12" panose="020B0604020202020204" charset="0"/>
                        </a:rPr>
                        <a:t>63544</a:t>
                      </a:r>
                      <a:endParaRPr lang="en-US" sz="2000" dirty="0">
                        <a:latin typeface="#9Slide03 SFU Futura_12" panose="020B0604020202020204" charset="0"/>
                      </a:endParaRPr>
                    </a:p>
                  </a:txBody>
                  <a:tcPr>
                    <a:solidFill>
                      <a:schemeClr val="bg1"/>
                    </a:solidFill>
                  </a:tcPr>
                </a:tc>
                <a:tc>
                  <a:txBody>
                    <a:bodyPr/>
                    <a:lstStyle/>
                    <a:p>
                      <a:pPr algn="ctr"/>
                      <a:r>
                        <a:rPr lang="en-US" sz="2000" dirty="0" smtClean="0">
                          <a:latin typeface="#9Slide03 SFU Futura_12" panose="020B0604020202020204" charset="0"/>
                        </a:rPr>
                        <a:t>39539</a:t>
                      </a:r>
                      <a:endParaRPr lang="en-US" sz="2000" dirty="0">
                        <a:latin typeface="#9Slide03 SFU Futura_12" panose="020B0604020202020204" charset="0"/>
                      </a:endParaRPr>
                    </a:p>
                  </a:txBody>
                  <a:tcPr>
                    <a:solidFill>
                      <a:schemeClr val="bg1"/>
                    </a:solidFill>
                  </a:tcPr>
                </a:tc>
                <a:tc>
                  <a:txBody>
                    <a:bodyPr/>
                    <a:lstStyle/>
                    <a:p>
                      <a:pPr algn="ctr"/>
                      <a:r>
                        <a:rPr lang="en-US" sz="2000" dirty="0" smtClean="0">
                          <a:latin typeface="#9Slide03 SFU Futura_12" panose="020B0604020202020204" charset="0"/>
                        </a:rPr>
                        <a:t>10500</a:t>
                      </a:r>
                      <a:endParaRPr lang="en-US" sz="2000" dirty="0">
                        <a:latin typeface="#9Slide03 SFU Futura_12" panose="020B0604020202020204" charset="0"/>
                      </a:endParaRPr>
                    </a:p>
                  </a:txBody>
                  <a:tcPr>
                    <a:solidFill>
                      <a:schemeClr val="bg1"/>
                    </a:solidFill>
                  </a:tcPr>
                </a:tc>
                <a:extLst>
                  <a:ext uri="{0D108BD9-81ED-4DB2-BD59-A6C34878D82A}">
                    <a16:rowId xmlns:a16="http://schemas.microsoft.com/office/drawing/2014/main" val="376457932"/>
                  </a:ext>
                </a:extLst>
              </a:tr>
            </a:tbl>
          </a:graphicData>
        </a:graphic>
      </p:graphicFrame>
      <p:sp>
        <p:nvSpPr>
          <p:cNvPr id="4" name="Rectangle 3"/>
          <p:cNvSpPr/>
          <p:nvPr/>
        </p:nvSpPr>
        <p:spPr>
          <a:xfrm>
            <a:off x="5476405" y="1654229"/>
            <a:ext cx="6155299" cy="830997"/>
          </a:xfrm>
          <a:prstGeom prst="rect">
            <a:avLst/>
          </a:prstGeom>
        </p:spPr>
        <p:txBody>
          <a:bodyPr wrap="square">
            <a:spAutoFit/>
          </a:bodyPr>
          <a:lstStyle/>
          <a:p>
            <a:pPr algn="ctr"/>
            <a:r>
              <a:rPr lang="en-US" sz="2400" b="1" dirty="0">
                <a:solidFill>
                  <a:srgbClr val="FF0000"/>
                </a:solidFill>
                <a:latin typeface="#9Slide03 SFU Futura_12" panose="00000400000000000000" pitchFamily="2" charset="0"/>
                <a:cs typeface="Arial" panose="020B0604020202020204" pitchFamily="34" charset="0"/>
              </a:rPr>
              <a:t>GDP </a:t>
            </a:r>
            <a:r>
              <a:rPr lang="en-US" sz="2400" b="1" dirty="0" err="1" smtClean="0">
                <a:solidFill>
                  <a:srgbClr val="FF0000"/>
                </a:solidFill>
                <a:latin typeface="#9Slide03 SFU Futura_12" panose="00000400000000000000" pitchFamily="2" charset="0"/>
                <a:cs typeface="Arial" panose="020B0604020202020204" pitchFamily="34" charset="0"/>
              </a:rPr>
              <a:t>và</a:t>
            </a:r>
            <a:r>
              <a:rPr lang="en-US" sz="2400" b="1" dirty="0" smtClean="0">
                <a:solidFill>
                  <a:srgbClr val="FF0000"/>
                </a:solidFill>
                <a:latin typeface="#9Slide03 SFU Futura_12" panose="00000400000000000000" pitchFamily="2" charset="0"/>
                <a:cs typeface="Arial" panose="020B0604020202020204" pitchFamily="34" charset="0"/>
              </a:rPr>
              <a:t> GDP/</a:t>
            </a:r>
            <a:r>
              <a:rPr lang="en-US" sz="2400" b="1" dirty="0" err="1" smtClean="0">
                <a:solidFill>
                  <a:srgbClr val="FF0000"/>
                </a:solidFill>
                <a:latin typeface="#9Slide03 SFU Futura_12" panose="00000400000000000000" pitchFamily="2" charset="0"/>
                <a:cs typeface="Arial" panose="020B0604020202020204" pitchFamily="34" charset="0"/>
              </a:rPr>
              <a:t>người</a:t>
            </a:r>
            <a:r>
              <a:rPr lang="en-US" sz="2400" b="1" dirty="0" smtClean="0">
                <a:solidFill>
                  <a:srgbClr val="FF0000"/>
                </a:solidFill>
                <a:latin typeface="#9Slide03 SFU Futura_12" panose="00000400000000000000" pitchFamily="2" charset="0"/>
                <a:cs typeface="Arial" panose="020B0604020202020204" pitchFamily="34" charset="0"/>
              </a:rPr>
              <a:t> </a:t>
            </a:r>
            <a:r>
              <a:rPr lang="en-US" sz="2400" b="1" dirty="0" err="1" smtClean="0">
                <a:solidFill>
                  <a:srgbClr val="FF0000"/>
                </a:solidFill>
                <a:latin typeface="#9Slide03 SFU Futura_12" panose="00000400000000000000" pitchFamily="2" charset="0"/>
                <a:cs typeface="Arial" panose="020B0604020202020204" pitchFamily="34" charset="0"/>
              </a:rPr>
              <a:t>của</a:t>
            </a:r>
            <a:r>
              <a:rPr lang="en-US" sz="2400" b="1" dirty="0" smtClean="0">
                <a:solidFill>
                  <a:srgbClr val="FF0000"/>
                </a:solidFill>
                <a:latin typeface="#9Slide03 SFU Futura_12" panose="00000400000000000000" pitchFamily="2" charset="0"/>
                <a:cs typeface="Arial" panose="020B0604020202020204" pitchFamily="34" charset="0"/>
              </a:rPr>
              <a:t> </a:t>
            </a:r>
            <a:r>
              <a:rPr lang="en-US" sz="2400" b="1" dirty="0" err="1" smtClean="0">
                <a:solidFill>
                  <a:srgbClr val="FF0000"/>
                </a:solidFill>
                <a:latin typeface="#9Slide03 SFU Futura_12" panose="00000400000000000000" pitchFamily="2" charset="0"/>
                <a:cs typeface="Arial" panose="020B0604020202020204" pitchFamily="34" charset="0"/>
              </a:rPr>
              <a:t>các</a:t>
            </a:r>
            <a:r>
              <a:rPr lang="en-US" sz="2400" b="1" dirty="0" smtClean="0">
                <a:solidFill>
                  <a:srgbClr val="FF0000"/>
                </a:solidFill>
                <a:latin typeface="#9Slide03 SFU Futura_12" panose="00000400000000000000" pitchFamily="2" charset="0"/>
                <a:cs typeface="Arial" panose="020B0604020202020204" pitchFamily="34" charset="0"/>
              </a:rPr>
              <a:t> </a:t>
            </a:r>
            <a:r>
              <a:rPr lang="en-US" sz="2400" b="1" dirty="0" err="1" smtClean="0">
                <a:solidFill>
                  <a:srgbClr val="FF0000"/>
                </a:solidFill>
                <a:latin typeface="#9Slide03 SFU Futura_12" panose="00000400000000000000" pitchFamily="2" charset="0"/>
                <a:cs typeface="Arial" panose="020B0604020202020204" pitchFamily="34" charset="0"/>
              </a:rPr>
              <a:t>trung</a:t>
            </a:r>
            <a:r>
              <a:rPr lang="en-US" sz="2400" b="1" dirty="0" smtClean="0">
                <a:solidFill>
                  <a:srgbClr val="FF0000"/>
                </a:solidFill>
                <a:latin typeface="#9Slide03 SFU Futura_12" panose="00000400000000000000" pitchFamily="2" charset="0"/>
                <a:cs typeface="Arial" panose="020B0604020202020204" pitchFamily="34" charset="0"/>
              </a:rPr>
              <a:t> </a:t>
            </a:r>
            <a:r>
              <a:rPr lang="en-US" sz="2400" b="1" dirty="0" err="1" smtClean="0">
                <a:solidFill>
                  <a:srgbClr val="FF0000"/>
                </a:solidFill>
                <a:latin typeface="#9Slide03 SFU Futura_12" panose="00000400000000000000" pitchFamily="2" charset="0"/>
                <a:cs typeface="Arial" panose="020B0604020202020204" pitchFamily="34" charset="0"/>
              </a:rPr>
              <a:t>tâm</a:t>
            </a:r>
            <a:r>
              <a:rPr lang="en-US" sz="2400" b="1" dirty="0" smtClean="0">
                <a:solidFill>
                  <a:srgbClr val="FF0000"/>
                </a:solidFill>
                <a:latin typeface="#9Slide03 SFU Futura_12" panose="00000400000000000000" pitchFamily="2" charset="0"/>
                <a:cs typeface="Arial" panose="020B0604020202020204" pitchFamily="34" charset="0"/>
              </a:rPr>
              <a:t> </a:t>
            </a:r>
            <a:r>
              <a:rPr lang="en-US" sz="2400" b="1" dirty="0" err="1" smtClean="0">
                <a:solidFill>
                  <a:srgbClr val="FF0000"/>
                </a:solidFill>
                <a:latin typeface="#9Slide03 SFU Futura_12" panose="00000400000000000000" pitchFamily="2" charset="0"/>
                <a:cs typeface="Arial" panose="020B0604020202020204" pitchFamily="34" charset="0"/>
              </a:rPr>
              <a:t>kinh</a:t>
            </a:r>
            <a:r>
              <a:rPr lang="en-US" sz="2400" b="1" dirty="0" smtClean="0">
                <a:solidFill>
                  <a:srgbClr val="FF0000"/>
                </a:solidFill>
                <a:latin typeface="#9Slide03 SFU Futura_12" panose="00000400000000000000" pitchFamily="2" charset="0"/>
                <a:cs typeface="Arial" panose="020B0604020202020204" pitchFamily="34" charset="0"/>
              </a:rPr>
              <a:t> </a:t>
            </a:r>
            <a:r>
              <a:rPr lang="en-US" sz="2400" b="1" dirty="0" err="1">
                <a:solidFill>
                  <a:srgbClr val="FF0000"/>
                </a:solidFill>
                <a:latin typeface="#9Slide03 SFU Futura_12" panose="00000400000000000000" pitchFamily="2" charset="0"/>
                <a:cs typeface="Arial" panose="020B0604020202020204" pitchFamily="34" charset="0"/>
              </a:rPr>
              <a:t>tế</a:t>
            </a:r>
            <a:r>
              <a:rPr lang="en-US" sz="2400" b="1" dirty="0">
                <a:solidFill>
                  <a:srgbClr val="FF0000"/>
                </a:solidFill>
                <a:latin typeface="#9Slide03 SFU Futura_12" panose="00000400000000000000" pitchFamily="2" charset="0"/>
                <a:cs typeface="Arial" panose="020B0604020202020204" pitchFamily="34" charset="0"/>
              </a:rPr>
              <a:t> </a:t>
            </a:r>
            <a:r>
              <a:rPr lang="en-US" sz="2400" b="1" dirty="0" err="1">
                <a:solidFill>
                  <a:srgbClr val="FF0000"/>
                </a:solidFill>
                <a:latin typeface="#9Slide03 SFU Futura_12" panose="00000400000000000000" pitchFamily="2" charset="0"/>
                <a:cs typeface="Arial" panose="020B0604020202020204" pitchFamily="34" charset="0"/>
              </a:rPr>
              <a:t>lớn</a:t>
            </a:r>
            <a:r>
              <a:rPr lang="en-US" sz="2400" b="1" dirty="0">
                <a:solidFill>
                  <a:srgbClr val="FF0000"/>
                </a:solidFill>
                <a:latin typeface="#9Slide03 SFU Futura_12" panose="00000400000000000000" pitchFamily="2" charset="0"/>
                <a:cs typeface="Arial" panose="020B0604020202020204" pitchFamily="34" charset="0"/>
              </a:rPr>
              <a:t> </a:t>
            </a:r>
            <a:r>
              <a:rPr lang="en-US" sz="2400" b="1" dirty="0" err="1" smtClean="0">
                <a:solidFill>
                  <a:srgbClr val="FF0000"/>
                </a:solidFill>
                <a:latin typeface="#9Slide03 SFU Futura_12" panose="00000400000000000000" pitchFamily="2" charset="0"/>
                <a:cs typeface="Arial" panose="020B0604020202020204" pitchFamily="34" charset="0"/>
              </a:rPr>
              <a:t>trên</a:t>
            </a:r>
            <a:r>
              <a:rPr lang="en-US" sz="2400" b="1" dirty="0" smtClean="0">
                <a:solidFill>
                  <a:srgbClr val="FF0000"/>
                </a:solidFill>
                <a:latin typeface="#9Slide03 SFU Futura_12" panose="00000400000000000000" pitchFamily="2" charset="0"/>
                <a:cs typeface="Arial" panose="020B0604020202020204" pitchFamily="34" charset="0"/>
              </a:rPr>
              <a:t> </a:t>
            </a:r>
            <a:r>
              <a:rPr lang="en-US" sz="2400" b="1" dirty="0" err="1" smtClean="0">
                <a:solidFill>
                  <a:srgbClr val="FF0000"/>
                </a:solidFill>
                <a:latin typeface="#9Slide03 SFU Futura_12" panose="00000400000000000000" pitchFamily="2" charset="0"/>
                <a:cs typeface="Arial" panose="020B0604020202020204" pitchFamily="34" charset="0"/>
              </a:rPr>
              <a:t>thế</a:t>
            </a:r>
            <a:r>
              <a:rPr lang="en-US" sz="2400" b="1" dirty="0" smtClean="0">
                <a:solidFill>
                  <a:srgbClr val="FF0000"/>
                </a:solidFill>
                <a:latin typeface="#9Slide03 SFU Futura_12" panose="00000400000000000000" pitchFamily="2" charset="0"/>
                <a:cs typeface="Arial" panose="020B0604020202020204" pitchFamily="34" charset="0"/>
              </a:rPr>
              <a:t> </a:t>
            </a:r>
            <a:r>
              <a:rPr lang="en-US" sz="2400" b="1" dirty="0" err="1" smtClean="0">
                <a:solidFill>
                  <a:srgbClr val="FF0000"/>
                </a:solidFill>
                <a:latin typeface="#9Slide03 SFU Futura_12" panose="00000400000000000000" pitchFamily="2" charset="0"/>
                <a:cs typeface="Arial" panose="020B0604020202020204" pitchFamily="34" charset="0"/>
              </a:rPr>
              <a:t>giới</a:t>
            </a:r>
            <a:r>
              <a:rPr lang="en-US" sz="2400" b="1" dirty="0" smtClean="0">
                <a:solidFill>
                  <a:srgbClr val="FF0000"/>
                </a:solidFill>
                <a:latin typeface="#9Slide03 SFU Futura_12" panose="00000400000000000000" pitchFamily="2" charset="0"/>
                <a:cs typeface="Arial" panose="020B0604020202020204" pitchFamily="34" charset="0"/>
              </a:rPr>
              <a:t>, </a:t>
            </a:r>
            <a:r>
              <a:rPr lang="en-US" sz="2400" b="1" dirty="0" err="1" smtClean="0">
                <a:solidFill>
                  <a:srgbClr val="FF0000"/>
                </a:solidFill>
                <a:latin typeface="#9Slide03 SFU Futura_12" panose="00000400000000000000" pitchFamily="2" charset="0"/>
                <a:cs typeface="Arial" panose="020B0604020202020204" pitchFamily="34" charset="0"/>
              </a:rPr>
              <a:t>năm</a:t>
            </a:r>
            <a:r>
              <a:rPr lang="en-US" sz="2400" b="1" dirty="0" smtClean="0">
                <a:solidFill>
                  <a:srgbClr val="FF0000"/>
                </a:solidFill>
                <a:latin typeface="#9Slide03 SFU Futura_12" panose="00000400000000000000" pitchFamily="2" charset="0"/>
                <a:cs typeface="Arial" panose="020B0604020202020204" pitchFamily="34" charset="0"/>
              </a:rPr>
              <a:t> 2020</a:t>
            </a:r>
            <a:endParaRPr lang="en-US" sz="2400" dirty="0">
              <a:solidFill>
                <a:srgbClr val="FF0000"/>
              </a:solidFill>
            </a:endParaRPr>
          </a:p>
        </p:txBody>
      </p:sp>
      <p:sp>
        <p:nvSpPr>
          <p:cNvPr id="23" name="Oval 22"/>
          <p:cNvSpPr/>
          <p:nvPr/>
        </p:nvSpPr>
        <p:spPr>
          <a:xfrm rot="5400000">
            <a:off x="6497769" y="3216659"/>
            <a:ext cx="2317834" cy="1116332"/>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452571" y="1055439"/>
            <a:ext cx="3322864" cy="905184"/>
          </a:xfrm>
          <a:prstGeom prst="rect">
            <a:avLst/>
          </a:prstGeom>
        </p:spPr>
        <p:txBody>
          <a:bodyPr wrap="square">
            <a:spAutoFit/>
          </a:bodyPr>
          <a:lstStyle/>
          <a:p>
            <a:pPr marR="0" lvl="0" algn="just">
              <a:lnSpc>
                <a:spcPct val="115000"/>
              </a:lnSpc>
              <a:spcBef>
                <a:spcPts val="0"/>
              </a:spcBef>
              <a:spcAft>
                <a:spcPts val="0"/>
              </a:spcAft>
            </a:pPr>
            <a:r>
              <a:rPr lang="en-US" sz="2400" b="1" dirty="0">
                <a:solidFill>
                  <a:srgbClr val="C00000"/>
                </a:solidFill>
                <a:latin typeface="#9Slide03 SFU Futura_12" panose="020B0604020202020204" charset="0"/>
                <a:ea typeface="Cambria" panose="02040503050406030204" pitchFamily="18" charset="0"/>
              </a:rPr>
              <a:t>EU </a:t>
            </a:r>
            <a:r>
              <a:rPr lang="en-US" sz="2400" b="1" dirty="0" err="1">
                <a:solidFill>
                  <a:srgbClr val="C00000"/>
                </a:solidFill>
                <a:latin typeface="#9Slide03 SFU Futura_12" panose="020B0604020202020204" charset="0"/>
                <a:ea typeface="Cambria" panose="02040503050406030204" pitchFamily="18" charset="0"/>
              </a:rPr>
              <a:t>có</a:t>
            </a:r>
            <a:r>
              <a:rPr lang="en-US" sz="2400" b="1" dirty="0">
                <a:solidFill>
                  <a:srgbClr val="C00000"/>
                </a:solidFill>
                <a:latin typeface="#9Slide03 SFU Futura_12" panose="020B0604020202020204" charset="0"/>
                <a:ea typeface="Cambria" panose="02040503050406030204" pitchFamily="18" charset="0"/>
              </a:rPr>
              <a:t> 3/7 </a:t>
            </a:r>
            <a:r>
              <a:rPr lang="en-US" sz="2400" b="1" dirty="0" err="1">
                <a:solidFill>
                  <a:srgbClr val="C00000"/>
                </a:solidFill>
                <a:latin typeface="#9Slide03 SFU Futura_12" panose="020B0604020202020204" charset="0"/>
                <a:ea typeface="Cambria" panose="02040503050406030204" pitchFamily="18" charset="0"/>
              </a:rPr>
              <a:t>nước</a:t>
            </a:r>
            <a:r>
              <a:rPr lang="en-US" sz="2400" b="1" dirty="0">
                <a:solidFill>
                  <a:srgbClr val="C00000"/>
                </a:solidFill>
                <a:latin typeface="#9Slide03 SFU Futura_12" panose="020B0604020202020204" charset="0"/>
                <a:ea typeface="Cambria" panose="02040503050406030204" pitchFamily="18" charset="0"/>
              </a:rPr>
              <a:t> </a:t>
            </a:r>
            <a:r>
              <a:rPr lang="en-US" sz="2400" b="1" dirty="0" err="1">
                <a:solidFill>
                  <a:srgbClr val="C00000"/>
                </a:solidFill>
                <a:latin typeface="#9Slide03 SFU Futura_12" panose="020B0604020202020204" charset="0"/>
                <a:ea typeface="Cambria" panose="02040503050406030204" pitchFamily="18" charset="0"/>
              </a:rPr>
              <a:t>công</a:t>
            </a:r>
            <a:r>
              <a:rPr lang="en-US" sz="2400" b="1" dirty="0">
                <a:solidFill>
                  <a:srgbClr val="C00000"/>
                </a:solidFill>
                <a:latin typeface="#9Slide03 SFU Futura_12" panose="020B0604020202020204" charset="0"/>
                <a:ea typeface="Cambria" panose="02040503050406030204" pitchFamily="18" charset="0"/>
              </a:rPr>
              <a:t> </a:t>
            </a:r>
            <a:r>
              <a:rPr lang="en-US" sz="2400" b="1" dirty="0" err="1">
                <a:solidFill>
                  <a:srgbClr val="C00000"/>
                </a:solidFill>
                <a:latin typeface="#9Slide03 SFU Futura_12" panose="020B0604020202020204" charset="0"/>
                <a:ea typeface="Cambria" panose="02040503050406030204" pitchFamily="18" charset="0"/>
              </a:rPr>
              <a:t>nghiệp</a:t>
            </a:r>
            <a:r>
              <a:rPr lang="en-US" sz="2400" b="1" dirty="0">
                <a:solidFill>
                  <a:srgbClr val="C00000"/>
                </a:solidFill>
                <a:latin typeface="#9Slide03 SFU Futura_12" panose="020B0604020202020204" charset="0"/>
                <a:ea typeface="Cambria" panose="02040503050406030204" pitchFamily="18" charset="0"/>
              </a:rPr>
              <a:t> </a:t>
            </a:r>
            <a:r>
              <a:rPr lang="en-US" sz="2400" b="1" dirty="0" err="1">
                <a:solidFill>
                  <a:srgbClr val="C00000"/>
                </a:solidFill>
                <a:latin typeface="#9Slide03 SFU Futura_12" panose="020B0604020202020204" charset="0"/>
                <a:ea typeface="Cambria" panose="02040503050406030204" pitchFamily="18" charset="0"/>
              </a:rPr>
              <a:t>lớn</a:t>
            </a:r>
            <a:r>
              <a:rPr lang="en-US" sz="2400" b="1" dirty="0">
                <a:solidFill>
                  <a:srgbClr val="C00000"/>
                </a:solidFill>
                <a:latin typeface="#9Slide03 SFU Futura_12" panose="020B0604020202020204" charset="0"/>
                <a:ea typeface="Cambria" panose="02040503050406030204" pitchFamily="18" charset="0"/>
              </a:rPr>
              <a:t> </a:t>
            </a:r>
            <a:r>
              <a:rPr lang="en-US" sz="2400" b="1" dirty="0" err="1">
                <a:solidFill>
                  <a:srgbClr val="C00000"/>
                </a:solidFill>
                <a:latin typeface="#9Slide03 SFU Futura_12" panose="020B0604020202020204" charset="0"/>
                <a:ea typeface="Cambria" panose="02040503050406030204" pitchFamily="18" charset="0"/>
              </a:rPr>
              <a:t>trên</a:t>
            </a:r>
            <a:r>
              <a:rPr lang="en-US" sz="2400" b="1" dirty="0">
                <a:solidFill>
                  <a:srgbClr val="C00000"/>
                </a:solidFill>
                <a:latin typeface="#9Slide03 SFU Futura_12" panose="020B0604020202020204" charset="0"/>
                <a:ea typeface="Cambria" panose="02040503050406030204" pitchFamily="18" charset="0"/>
              </a:rPr>
              <a:t> </a:t>
            </a:r>
            <a:r>
              <a:rPr lang="en-US" sz="2400" b="1" dirty="0" err="1">
                <a:solidFill>
                  <a:srgbClr val="C00000"/>
                </a:solidFill>
                <a:latin typeface="#9Slide03 SFU Futura_12" panose="020B0604020202020204" charset="0"/>
                <a:ea typeface="Cambria" panose="02040503050406030204" pitchFamily="18" charset="0"/>
              </a:rPr>
              <a:t>thế</a:t>
            </a:r>
            <a:r>
              <a:rPr lang="en-US" sz="2400" b="1" dirty="0">
                <a:solidFill>
                  <a:srgbClr val="C00000"/>
                </a:solidFill>
                <a:latin typeface="#9Slide03 SFU Futura_12" panose="020B0604020202020204" charset="0"/>
                <a:ea typeface="Cambria" panose="02040503050406030204" pitchFamily="18" charset="0"/>
              </a:rPr>
              <a:t> </a:t>
            </a:r>
            <a:r>
              <a:rPr lang="en-US" sz="2400" b="1" dirty="0" err="1">
                <a:solidFill>
                  <a:srgbClr val="C00000"/>
                </a:solidFill>
                <a:latin typeface="#9Slide03 SFU Futura_12" panose="020B0604020202020204" charset="0"/>
                <a:ea typeface="Cambria" panose="02040503050406030204" pitchFamily="18" charset="0"/>
              </a:rPr>
              <a:t>giới</a:t>
            </a:r>
            <a:r>
              <a:rPr lang="en-US" sz="2400" b="1" dirty="0">
                <a:solidFill>
                  <a:srgbClr val="C00000"/>
                </a:solidFill>
                <a:latin typeface="#9Slide03 SFU Futura_12" panose="020B0604020202020204" charset="0"/>
                <a:ea typeface="Cambria" panose="02040503050406030204" pitchFamily="18" charset="0"/>
              </a:rPr>
              <a:t>.</a:t>
            </a:r>
            <a:endParaRPr lang="en-US" sz="2000" b="1" dirty="0">
              <a:solidFill>
                <a:srgbClr val="C00000"/>
              </a:solidFill>
              <a:effectLst/>
              <a:latin typeface="#9Slide03 SFU Futura_12" panose="020B0604020202020204" charset="0"/>
              <a:ea typeface="Cambria" panose="02040503050406030204" pitchFamily="18" charset="0"/>
            </a:endParaRPr>
          </a:p>
        </p:txBody>
      </p:sp>
      <p:sp>
        <p:nvSpPr>
          <p:cNvPr id="9" name="Rectangle 8"/>
          <p:cNvSpPr/>
          <p:nvPr/>
        </p:nvSpPr>
        <p:spPr>
          <a:xfrm>
            <a:off x="66312" y="2198732"/>
            <a:ext cx="4989068" cy="1366528"/>
          </a:xfrm>
          <a:prstGeom prst="rect">
            <a:avLst/>
          </a:prstGeom>
        </p:spPr>
        <p:txBody>
          <a:bodyPr wrap="square">
            <a:spAutoFit/>
          </a:bodyPr>
          <a:lstStyle/>
          <a:p>
            <a:pPr marR="0" lvl="0" algn="just">
              <a:lnSpc>
                <a:spcPct val="115000"/>
              </a:lnSpc>
              <a:spcBef>
                <a:spcPts val="0"/>
              </a:spcBef>
              <a:spcAft>
                <a:spcPts val="0"/>
              </a:spcAft>
            </a:pPr>
            <a:r>
              <a:rPr lang="en-US" sz="2400" b="1" dirty="0" err="1">
                <a:solidFill>
                  <a:srgbClr val="2B8D3A"/>
                </a:solidFill>
                <a:latin typeface="#9Slide03 SFU Futura_12" panose="020B0604020202020204" charset="0"/>
                <a:ea typeface="Cambria" panose="02040503050406030204" pitchFamily="18" charset="0"/>
              </a:rPr>
              <a:t>T</a:t>
            </a:r>
            <a:r>
              <a:rPr lang="en-US" sz="2400" b="1" dirty="0" err="1" smtClean="0">
                <a:solidFill>
                  <a:srgbClr val="2B8D3A"/>
                </a:solidFill>
                <a:latin typeface="#9Slide03 SFU Futura_12" panose="020B0604020202020204" charset="0"/>
                <a:ea typeface="Cambria" panose="02040503050406030204" pitchFamily="18" charset="0"/>
              </a:rPr>
              <a:t>rung</a:t>
            </a:r>
            <a:r>
              <a:rPr lang="en-US" sz="2400" b="1" dirty="0" smtClean="0">
                <a:solidFill>
                  <a:srgbClr val="2B8D3A"/>
                </a:solidFill>
                <a:latin typeface="#9Slide03 SFU Futura_12" panose="020B0604020202020204" charset="0"/>
                <a:ea typeface="Cambria" panose="02040503050406030204" pitchFamily="18" charset="0"/>
              </a:rPr>
              <a:t> </a:t>
            </a:r>
            <a:r>
              <a:rPr lang="en-US" sz="2400" b="1" dirty="0" err="1">
                <a:solidFill>
                  <a:srgbClr val="2B8D3A"/>
                </a:solidFill>
                <a:latin typeface="#9Slide03 SFU Futura_12" panose="020B0604020202020204" charset="0"/>
                <a:ea typeface="Cambria" panose="02040503050406030204" pitchFamily="18" charset="0"/>
              </a:rPr>
              <a:t>tâm</a:t>
            </a:r>
            <a:r>
              <a:rPr lang="en-US" sz="2400" b="1" dirty="0">
                <a:solidFill>
                  <a:srgbClr val="2B8D3A"/>
                </a:solidFill>
                <a:latin typeface="#9Slide03 SFU Futura_12" panose="020B0604020202020204" charset="0"/>
                <a:ea typeface="Cambria" panose="02040503050406030204" pitchFamily="18" charset="0"/>
              </a:rPr>
              <a:t> </a:t>
            </a:r>
            <a:r>
              <a:rPr lang="en-US" sz="2400" b="1" dirty="0" err="1">
                <a:solidFill>
                  <a:srgbClr val="2B8D3A"/>
                </a:solidFill>
                <a:latin typeface="#9Slide03 SFU Futura_12" panose="020B0604020202020204" charset="0"/>
                <a:ea typeface="Cambria" panose="02040503050406030204" pitchFamily="18" charset="0"/>
              </a:rPr>
              <a:t>trao</a:t>
            </a:r>
            <a:r>
              <a:rPr lang="en-US" sz="2400" b="1" dirty="0">
                <a:solidFill>
                  <a:srgbClr val="2B8D3A"/>
                </a:solidFill>
                <a:latin typeface="#9Slide03 SFU Futura_12" panose="020B0604020202020204" charset="0"/>
                <a:ea typeface="Cambria" panose="02040503050406030204" pitchFamily="18" charset="0"/>
              </a:rPr>
              <a:t> </a:t>
            </a:r>
            <a:r>
              <a:rPr lang="en-US" sz="2400" b="1" dirty="0" err="1">
                <a:solidFill>
                  <a:srgbClr val="2B8D3A"/>
                </a:solidFill>
                <a:latin typeface="#9Slide03 SFU Futura_12" panose="020B0604020202020204" charset="0"/>
                <a:ea typeface="Cambria" panose="02040503050406030204" pitchFamily="18" charset="0"/>
              </a:rPr>
              <a:t>đổi</a:t>
            </a:r>
            <a:r>
              <a:rPr lang="en-US" sz="2400" b="1" dirty="0">
                <a:solidFill>
                  <a:srgbClr val="2B8D3A"/>
                </a:solidFill>
                <a:latin typeface="#9Slide03 SFU Futura_12" panose="020B0604020202020204" charset="0"/>
                <a:ea typeface="Cambria" panose="02040503050406030204" pitchFamily="18" charset="0"/>
              </a:rPr>
              <a:t> </a:t>
            </a:r>
            <a:r>
              <a:rPr lang="en-US" sz="2400" b="1" dirty="0" err="1">
                <a:solidFill>
                  <a:srgbClr val="2B8D3A"/>
                </a:solidFill>
                <a:latin typeface="#9Slide03 SFU Futura_12" panose="020B0604020202020204" charset="0"/>
                <a:ea typeface="Cambria" panose="02040503050406030204" pitchFamily="18" charset="0"/>
              </a:rPr>
              <a:t>hàng</a:t>
            </a:r>
            <a:r>
              <a:rPr lang="en-US" sz="2400" b="1" dirty="0">
                <a:solidFill>
                  <a:srgbClr val="2B8D3A"/>
                </a:solidFill>
                <a:latin typeface="#9Slide03 SFU Futura_12" panose="020B0604020202020204" charset="0"/>
                <a:ea typeface="Cambria" panose="02040503050406030204" pitchFamily="18" charset="0"/>
              </a:rPr>
              <a:t> </a:t>
            </a:r>
            <a:r>
              <a:rPr lang="en-US" sz="2400" b="1" dirty="0" err="1">
                <a:solidFill>
                  <a:srgbClr val="2B8D3A"/>
                </a:solidFill>
                <a:latin typeface="#9Slide03 SFU Futura_12" panose="020B0604020202020204" charset="0"/>
                <a:ea typeface="Cambria" panose="02040503050406030204" pitchFamily="18" charset="0"/>
              </a:rPr>
              <a:t>hoá</a:t>
            </a:r>
            <a:r>
              <a:rPr lang="en-US" sz="2400" b="1" dirty="0">
                <a:solidFill>
                  <a:srgbClr val="2B8D3A"/>
                </a:solidFill>
                <a:latin typeface="#9Slide03 SFU Futura_12" panose="020B0604020202020204" charset="0"/>
                <a:ea typeface="Cambria" panose="02040503050406030204" pitchFamily="18" charset="0"/>
              </a:rPr>
              <a:t> </a:t>
            </a:r>
            <a:r>
              <a:rPr lang="en-US" sz="2400" b="1" dirty="0" err="1">
                <a:solidFill>
                  <a:srgbClr val="2B8D3A"/>
                </a:solidFill>
                <a:latin typeface="#9Slide03 SFU Futura_12" panose="020B0604020202020204" charset="0"/>
                <a:ea typeface="Cambria" panose="02040503050406030204" pitchFamily="18" charset="0"/>
              </a:rPr>
              <a:t>và</a:t>
            </a:r>
            <a:r>
              <a:rPr lang="en-US" sz="2400" b="1" dirty="0">
                <a:solidFill>
                  <a:srgbClr val="2B8D3A"/>
                </a:solidFill>
                <a:latin typeface="#9Slide03 SFU Futura_12" panose="020B0604020202020204" charset="0"/>
                <a:ea typeface="Cambria" panose="02040503050406030204" pitchFamily="18" charset="0"/>
              </a:rPr>
              <a:t> </a:t>
            </a:r>
            <a:r>
              <a:rPr lang="en-US" sz="2400" b="1" dirty="0" err="1">
                <a:solidFill>
                  <a:srgbClr val="2B8D3A"/>
                </a:solidFill>
                <a:latin typeface="#9Slide03 SFU Futura_12" panose="020B0604020202020204" charset="0"/>
                <a:ea typeface="Cambria" panose="02040503050406030204" pitchFamily="18" charset="0"/>
              </a:rPr>
              <a:t>dịch</a:t>
            </a:r>
            <a:r>
              <a:rPr lang="en-US" sz="2400" b="1" dirty="0">
                <a:solidFill>
                  <a:srgbClr val="2B8D3A"/>
                </a:solidFill>
                <a:latin typeface="#9Slide03 SFU Futura_12" panose="020B0604020202020204" charset="0"/>
                <a:ea typeface="Cambria" panose="02040503050406030204" pitchFamily="18" charset="0"/>
              </a:rPr>
              <a:t> </a:t>
            </a:r>
            <a:r>
              <a:rPr lang="en-US" sz="2400" b="1" dirty="0" err="1">
                <a:solidFill>
                  <a:srgbClr val="2B8D3A"/>
                </a:solidFill>
                <a:latin typeface="#9Slide03 SFU Futura_12" panose="020B0604020202020204" charset="0"/>
                <a:ea typeface="Cambria" panose="02040503050406030204" pitchFamily="18" charset="0"/>
              </a:rPr>
              <a:t>vụ</a:t>
            </a:r>
            <a:r>
              <a:rPr lang="en-US" sz="2400" b="1" dirty="0">
                <a:solidFill>
                  <a:srgbClr val="2B8D3A"/>
                </a:solidFill>
                <a:latin typeface="#9Slide03 SFU Futura_12" panose="020B0604020202020204" charset="0"/>
                <a:ea typeface="Cambria" panose="02040503050406030204" pitchFamily="18" charset="0"/>
              </a:rPr>
              <a:t> </a:t>
            </a:r>
            <a:r>
              <a:rPr lang="en-US" sz="2400" b="1" dirty="0" err="1">
                <a:solidFill>
                  <a:srgbClr val="2B8D3A"/>
                </a:solidFill>
                <a:latin typeface="#9Slide03 SFU Futura_12" panose="020B0604020202020204" charset="0"/>
                <a:ea typeface="Cambria" panose="02040503050406030204" pitchFamily="18" charset="0"/>
              </a:rPr>
              <a:t>lớn</a:t>
            </a:r>
            <a:r>
              <a:rPr lang="en-US" sz="2400" b="1" dirty="0">
                <a:solidFill>
                  <a:srgbClr val="2B8D3A"/>
                </a:solidFill>
                <a:latin typeface="#9Slide03 SFU Futura_12" panose="020B0604020202020204" charset="0"/>
                <a:ea typeface="Cambria" panose="02040503050406030204" pitchFamily="18" charset="0"/>
              </a:rPr>
              <a:t> </a:t>
            </a:r>
            <a:r>
              <a:rPr lang="en-US" sz="2400" b="1" dirty="0" err="1">
                <a:solidFill>
                  <a:srgbClr val="2B8D3A"/>
                </a:solidFill>
                <a:latin typeface="#9Slide03 SFU Futura_12" panose="020B0604020202020204" charset="0"/>
                <a:ea typeface="Cambria" panose="02040503050406030204" pitchFamily="18" charset="0"/>
              </a:rPr>
              <a:t>nhất</a:t>
            </a:r>
            <a:r>
              <a:rPr lang="en-US" sz="2400" b="1" dirty="0">
                <a:solidFill>
                  <a:srgbClr val="2B8D3A"/>
                </a:solidFill>
                <a:latin typeface="#9Slide03 SFU Futura_12" panose="020B0604020202020204" charset="0"/>
                <a:ea typeface="Cambria" panose="02040503050406030204" pitchFamily="18" charset="0"/>
              </a:rPr>
              <a:t> </a:t>
            </a:r>
            <a:r>
              <a:rPr lang="en-US" sz="2400" b="1" dirty="0" err="1">
                <a:solidFill>
                  <a:srgbClr val="2B8D3A"/>
                </a:solidFill>
                <a:latin typeface="#9Slide03 SFU Futura_12" panose="020B0604020202020204" charset="0"/>
                <a:ea typeface="Cambria" panose="02040503050406030204" pitchFamily="18" charset="0"/>
              </a:rPr>
              <a:t>thế</a:t>
            </a:r>
            <a:r>
              <a:rPr lang="en-US" sz="2400" b="1" dirty="0">
                <a:solidFill>
                  <a:srgbClr val="2B8D3A"/>
                </a:solidFill>
                <a:latin typeface="#9Slide03 SFU Futura_12" panose="020B0604020202020204" charset="0"/>
                <a:ea typeface="Cambria" panose="02040503050406030204" pitchFamily="18" charset="0"/>
              </a:rPr>
              <a:t> </a:t>
            </a:r>
            <a:r>
              <a:rPr lang="en-US" sz="2400" b="1" dirty="0" err="1">
                <a:solidFill>
                  <a:srgbClr val="2B8D3A"/>
                </a:solidFill>
                <a:latin typeface="#9Slide03 SFU Futura_12" panose="020B0604020202020204" charset="0"/>
                <a:ea typeface="Cambria" panose="02040503050406030204" pitchFamily="18" charset="0"/>
              </a:rPr>
              <a:t>giới</a:t>
            </a:r>
            <a:r>
              <a:rPr lang="en-US" sz="2400" b="1" dirty="0">
                <a:solidFill>
                  <a:srgbClr val="2B8D3A"/>
                </a:solidFill>
                <a:latin typeface="#9Slide03 SFU Futura_12" panose="020B0604020202020204" charset="0"/>
                <a:ea typeface="Cambria" panose="02040503050406030204" pitchFamily="18" charset="0"/>
              </a:rPr>
              <a:t> (</a:t>
            </a:r>
            <a:r>
              <a:rPr lang="en-US" sz="2400" b="1" dirty="0" err="1">
                <a:solidFill>
                  <a:srgbClr val="2B8D3A"/>
                </a:solidFill>
                <a:latin typeface="#9Slide03 SFU Futura_12" panose="020B0604020202020204" charset="0"/>
                <a:ea typeface="Cambria" panose="02040503050406030204" pitchFamily="18" charset="0"/>
              </a:rPr>
              <a:t>chiếm</a:t>
            </a:r>
            <a:r>
              <a:rPr lang="en-US" sz="2400" b="1" dirty="0">
                <a:solidFill>
                  <a:srgbClr val="2B8D3A"/>
                </a:solidFill>
                <a:latin typeface="#9Slide03 SFU Futura_12" panose="020B0604020202020204" charset="0"/>
                <a:ea typeface="Cambria" panose="02040503050406030204" pitchFamily="18" charset="0"/>
              </a:rPr>
              <a:t> 31% </a:t>
            </a:r>
            <a:r>
              <a:rPr lang="en-US" sz="2400" b="1" dirty="0" err="1">
                <a:solidFill>
                  <a:srgbClr val="2B8D3A"/>
                </a:solidFill>
                <a:latin typeface="#9Slide03 SFU Futura_12" panose="020B0604020202020204" charset="0"/>
                <a:ea typeface="Cambria" panose="02040503050406030204" pitchFamily="18" charset="0"/>
              </a:rPr>
              <a:t>giá</a:t>
            </a:r>
            <a:r>
              <a:rPr lang="en-US" sz="2400" b="1" dirty="0">
                <a:solidFill>
                  <a:srgbClr val="2B8D3A"/>
                </a:solidFill>
                <a:latin typeface="#9Slide03 SFU Futura_12" panose="020B0604020202020204" charset="0"/>
                <a:ea typeface="Cambria" panose="02040503050406030204" pitchFamily="18" charset="0"/>
              </a:rPr>
              <a:t> </a:t>
            </a:r>
            <a:r>
              <a:rPr lang="en-US" sz="2400" b="1" dirty="0" err="1">
                <a:solidFill>
                  <a:srgbClr val="2B8D3A"/>
                </a:solidFill>
                <a:latin typeface="#9Slide03 SFU Futura_12" panose="020B0604020202020204" charset="0"/>
                <a:ea typeface="Cambria" panose="02040503050406030204" pitchFamily="18" charset="0"/>
              </a:rPr>
              <a:t>trị</a:t>
            </a:r>
            <a:r>
              <a:rPr lang="en-US" sz="2400" b="1" dirty="0">
                <a:solidFill>
                  <a:srgbClr val="2B8D3A"/>
                </a:solidFill>
                <a:latin typeface="#9Slide03 SFU Futura_12" panose="020B0604020202020204" charset="0"/>
                <a:ea typeface="Cambria" panose="02040503050406030204" pitchFamily="18" charset="0"/>
              </a:rPr>
              <a:t>).</a:t>
            </a:r>
            <a:endParaRPr lang="en-US" sz="2000" b="1" dirty="0">
              <a:solidFill>
                <a:srgbClr val="2B8D3A"/>
              </a:solidFill>
              <a:effectLst/>
              <a:latin typeface="#9Slide03 SFU Futura_12" panose="020B0604020202020204" charset="0"/>
              <a:ea typeface="Cambria" panose="02040503050406030204" pitchFamily="18" charset="0"/>
            </a:endParaRPr>
          </a:p>
        </p:txBody>
      </p:sp>
      <p:sp>
        <p:nvSpPr>
          <p:cNvPr id="10" name="Rectangle 9"/>
          <p:cNvSpPr/>
          <p:nvPr/>
        </p:nvSpPr>
        <p:spPr>
          <a:xfrm>
            <a:off x="127558" y="4642969"/>
            <a:ext cx="4966116" cy="1366528"/>
          </a:xfrm>
          <a:prstGeom prst="rect">
            <a:avLst/>
          </a:prstGeom>
        </p:spPr>
        <p:txBody>
          <a:bodyPr wrap="square">
            <a:spAutoFit/>
          </a:bodyPr>
          <a:lstStyle/>
          <a:p>
            <a:pPr marR="0" lvl="0" algn="just">
              <a:lnSpc>
                <a:spcPct val="115000"/>
              </a:lnSpc>
              <a:spcBef>
                <a:spcPts val="0"/>
              </a:spcBef>
              <a:spcAft>
                <a:spcPts val="0"/>
              </a:spcAft>
            </a:pPr>
            <a:r>
              <a:rPr lang="en-US" sz="2400" b="1" dirty="0" err="1" smtClean="0">
                <a:solidFill>
                  <a:srgbClr val="0033CC"/>
                </a:solidFill>
                <a:latin typeface="#9Slide03 SFU Futura_12" panose="020B0604020202020204" charset="0"/>
                <a:ea typeface="Cambria" panose="02040503050406030204" pitchFamily="18" charset="0"/>
              </a:rPr>
              <a:t>Đối</a:t>
            </a:r>
            <a:r>
              <a:rPr lang="en-US" sz="2400" b="1" dirty="0" smtClean="0">
                <a:solidFill>
                  <a:srgbClr val="0033CC"/>
                </a:solidFill>
                <a:latin typeface="#9Slide03 SFU Futura_12" panose="020B0604020202020204" charset="0"/>
                <a:ea typeface="Cambria" panose="02040503050406030204" pitchFamily="18" charset="0"/>
              </a:rPr>
              <a:t> </a:t>
            </a:r>
            <a:r>
              <a:rPr lang="en-US" sz="2400" b="1" dirty="0" err="1">
                <a:solidFill>
                  <a:srgbClr val="0033CC"/>
                </a:solidFill>
                <a:latin typeface="#9Slide03 SFU Futura_12" panose="020B0604020202020204" charset="0"/>
                <a:ea typeface="Cambria" panose="02040503050406030204" pitchFamily="18" charset="0"/>
              </a:rPr>
              <a:t>tác</a:t>
            </a:r>
            <a:r>
              <a:rPr lang="en-US" sz="2400" b="1" dirty="0">
                <a:solidFill>
                  <a:srgbClr val="0033CC"/>
                </a:solidFill>
                <a:latin typeface="#9Slide03 SFU Futura_12" panose="020B0604020202020204" charset="0"/>
                <a:ea typeface="Cambria" panose="02040503050406030204" pitchFamily="18" charset="0"/>
              </a:rPr>
              <a:t> </a:t>
            </a:r>
            <a:r>
              <a:rPr lang="en-US" sz="2400" b="1" dirty="0" err="1">
                <a:solidFill>
                  <a:srgbClr val="0033CC"/>
                </a:solidFill>
                <a:latin typeface="#9Slide03 SFU Futura_12" panose="020B0604020202020204" charset="0"/>
                <a:ea typeface="Cambria" panose="02040503050406030204" pitchFamily="18" charset="0"/>
              </a:rPr>
              <a:t>thương</a:t>
            </a:r>
            <a:r>
              <a:rPr lang="en-US" sz="2400" b="1" dirty="0">
                <a:solidFill>
                  <a:srgbClr val="0033CC"/>
                </a:solidFill>
                <a:latin typeface="#9Slide03 SFU Futura_12" panose="020B0604020202020204" charset="0"/>
                <a:ea typeface="Cambria" panose="02040503050406030204" pitchFamily="18" charset="0"/>
              </a:rPr>
              <a:t> </a:t>
            </a:r>
            <a:r>
              <a:rPr lang="en-US" sz="2400" b="1" dirty="0" err="1">
                <a:solidFill>
                  <a:srgbClr val="0033CC"/>
                </a:solidFill>
                <a:latin typeface="#9Slide03 SFU Futura_12" panose="020B0604020202020204" charset="0"/>
                <a:ea typeface="Cambria" panose="02040503050406030204" pitchFamily="18" charset="0"/>
              </a:rPr>
              <a:t>mại</a:t>
            </a:r>
            <a:r>
              <a:rPr lang="en-US" sz="2400" b="1" dirty="0">
                <a:solidFill>
                  <a:srgbClr val="0033CC"/>
                </a:solidFill>
                <a:latin typeface="#9Slide03 SFU Futura_12" panose="020B0604020202020204" charset="0"/>
                <a:ea typeface="Cambria" panose="02040503050406030204" pitchFamily="18" charset="0"/>
              </a:rPr>
              <a:t> </a:t>
            </a:r>
            <a:r>
              <a:rPr lang="en-US" sz="2400" b="1" dirty="0" err="1">
                <a:solidFill>
                  <a:srgbClr val="0033CC"/>
                </a:solidFill>
                <a:latin typeface="#9Slide03 SFU Futura_12" panose="020B0604020202020204" charset="0"/>
                <a:ea typeface="Cambria" panose="02040503050406030204" pitchFamily="18" charset="0"/>
              </a:rPr>
              <a:t>hàng</a:t>
            </a:r>
            <a:r>
              <a:rPr lang="en-US" sz="2400" b="1" dirty="0">
                <a:solidFill>
                  <a:srgbClr val="0033CC"/>
                </a:solidFill>
                <a:latin typeface="#9Slide03 SFU Futura_12" panose="020B0604020202020204" charset="0"/>
                <a:ea typeface="Cambria" panose="02040503050406030204" pitchFamily="18" charset="0"/>
              </a:rPr>
              <a:t> </a:t>
            </a:r>
            <a:r>
              <a:rPr lang="en-US" sz="2400" b="1" dirty="0" err="1">
                <a:solidFill>
                  <a:srgbClr val="0033CC"/>
                </a:solidFill>
                <a:latin typeface="#9Slide03 SFU Futura_12" panose="020B0604020202020204" charset="0"/>
                <a:ea typeface="Cambria" panose="02040503050406030204" pitchFamily="18" charset="0"/>
              </a:rPr>
              <a:t>đầu</a:t>
            </a:r>
            <a:r>
              <a:rPr lang="en-US" sz="2400" b="1" dirty="0">
                <a:solidFill>
                  <a:srgbClr val="0033CC"/>
                </a:solidFill>
                <a:latin typeface="#9Slide03 SFU Futura_12" panose="020B0604020202020204" charset="0"/>
                <a:ea typeface="Cambria" panose="02040503050406030204" pitchFamily="18" charset="0"/>
              </a:rPr>
              <a:t> </a:t>
            </a:r>
            <a:r>
              <a:rPr lang="en-US" sz="2400" b="1" dirty="0" err="1">
                <a:solidFill>
                  <a:srgbClr val="0033CC"/>
                </a:solidFill>
                <a:latin typeface="#9Slide03 SFU Futura_12" panose="020B0604020202020204" charset="0"/>
                <a:ea typeface="Cambria" panose="02040503050406030204" pitchFamily="18" charset="0"/>
              </a:rPr>
              <a:t>của</a:t>
            </a:r>
            <a:r>
              <a:rPr lang="en-US" sz="2400" b="1" dirty="0">
                <a:solidFill>
                  <a:srgbClr val="0033CC"/>
                </a:solidFill>
                <a:latin typeface="#9Slide03 SFU Futura_12" panose="020B0604020202020204" charset="0"/>
                <a:ea typeface="Cambria" panose="02040503050406030204" pitchFamily="18" charset="0"/>
              </a:rPr>
              <a:t> </a:t>
            </a:r>
            <a:r>
              <a:rPr lang="en-US" sz="2400" b="1" dirty="0" err="1">
                <a:solidFill>
                  <a:srgbClr val="0033CC"/>
                </a:solidFill>
                <a:latin typeface="#9Slide03 SFU Futura_12" panose="020B0604020202020204" charset="0"/>
                <a:ea typeface="Cambria" panose="02040503050406030204" pitchFamily="18" charset="0"/>
              </a:rPr>
              <a:t>hơn</a:t>
            </a:r>
            <a:r>
              <a:rPr lang="en-US" sz="2400" b="1" dirty="0">
                <a:solidFill>
                  <a:srgbClr val="0033CC"/>
                </a:solidFill>
                <a:latin typeface="#9Slide03 SFU Futura_12" panose="020B0604020202020204" charset="0"/>
                <a:ea typeface="Cambria" panose="02040503050406030204" pitchFamily="18" charset="0"/>
              </a:rPr>
              <a:t> 80 </a:t>
            </a:r>
            <a:r>
              <a:rPr lang="en-US" sz="2400" b="1" dirty="0" err="1">
                <a:solidFill>
                  <a:srgbClr val="0033CC"/>
                </a:solidFill>
                <a:latin typeface="#9Slide03 SFU Futura_12" panose="020B0604020202020204" charset="0"/>
                <a:ea typeface="Cambria" panose="02040503050406030204" pitchFamily="18" charset="0"/>
              </a:rPr>
              <a:t>quốc</a:t>
            </a:r>
            <a:r>
              <a:rPr lang="en-US" sz="2400" b="1" dirty="0">
                <a:solidFill>
                  <a:srgbClr val="0033CC"/>
                </a:solidFill>
                <a:latin typeface="#9Slide03 SFU Futura_12" panose="020B0604020202020204" charset="0"/>
                <a:ea typeface="Cambria" panose="02040503050406030204" pitchFamily="18" charset="0"/>
              </a:rPr>
              <a:t> </a:t>
            </a:r>
            <a:r>
              <a:rPr lang="en-US" sz="2400" b="1" dirty="0" err="1">
                <a:solidFill>
                  <a:srgbClr val="0033CC"/>
                </a:solidFill>
                <a:latin typeface="#9Slide03 SFU Futura_12" panose="020B0604020202020204" charset="0"/>
                <a:ea typeface="Cambria" panose="02040503050406030204" pitchFamily="18" charset="0"/>
              </a:rPr>
              <a:t>gia</a:t>
            </a:r>
            <a:r>
              <a:rPr lang="en-US" sz="2400" b="1" dirty="0">
                <a:solidFill>
                  <a:srgbClr val="0033CC"/>
                </a:solidFill>
                <a:latin typeface="#9Slide03 SFU Futura_12" panose="020B0604020202020204" charset="0"/>
                <a:ea typeface="Cambria" panose="02040503050406030204" pitchFamily="18" charset="0"/>
              </a:rPr>
              <a:t>, </a:t>
            </a:r>
            <a:r>
              <a:rPr lang="en-US" sz="2400" b="1" dirty="0" err="1">
                <a:solidFill>
                  <a:srgbClr val="0033CC"/>
                </a:solidFill>
                <a:latin typeface="#9Slide03 SFU Futura_12" panose="020B0604020202020204" charset="0"/>
                <a:ea typeface="Cambria" panose="02040503050406030204" pitchFamily="18" charset="0"/>
              </a:rPr>
              <a:t>trong</a:t>
            </a:r>
            <a:r>
              <a:rPr lang="en-US" sz="2400" b="1" dirty="0">
                <a:solidFill>
                  <a:srgbClr val="0033CC"/>
                </a:solidFill>
                <a:latin typeface="#9Slide03 SFU Futura_12" panose="020B0604020202020204" charset="0"/>
                <a:ea typeface="Cambria" panose="02040503050406030204" pitchFamily="18" charset="0"/>
              </a:rPr>
              <a:t> </a:t>
            </a:r>
            <a:r>
              <a:rPr lang="en-US" sz="2400" b="1" dirty="0" err="1">
                <a:solidFill>
                  <a:srgbClr val="0033CC"/>
                </a:solidFill>
                <a:latin typeface="#9Slide03 SFU Futura_12" panose="020B0604020202020204" charset="0"/>
                <a:ea typeface="Cambria" panose="02040503050406030204" pitchFamily="18" charset="0"/>
              </a:rPr>
              <a:t>đó</a:t>
            </a:r>
            <a:r>
              <a:rPr lang="en-US" sz="2400" b="1" dirty="0">
                <a:solidFill>
                  <a:srgbClr val="0033CC"/>
                </a:solidFill>
                <a:latin typeface="#9Slide03 SFU Futura_12" panose="020B0604020202020204" charset="0"/>
                <a:ea typeface="Cambria" panose="02040503050406030204" pitchFamily="18" charset="0"/>
              </a:rPr>
              <a:t> </a:t>
            </a:r>
            <a:r>
              <a:rPr lang="en-US" sz="2400" b="1" dirty="0" err="1">
                <a:solidFill>
                  <a:srgbClr val="0033CC"/>
                </a:solidFill>
                <a:latin typeface="#9Slide03 SFU Futura_12" panose="020B0604020202020204" charset="0"/>
                <a:ea typeface="Cambria" panose="02040503050406030204" pitchFamily="18" charset="0"/>
              </a:rPr>
              <a:t>có</a:t>
            </a:r>
            <a:r>
              <a:rPr lang="en-US" sz="2400" b="1" dirty="0">
                <a:solidFill>
                  <a:srgbClr val="0033CC"/>
                </a:solidFill>
                <a:latin typeface="#9Slide03 SFU Futura_12" panose="020B0604020202020204" charset="0"/>
                <a:ea typeface="Cambria" panose="02040503050406030204" pitchFamily="18" charset="0"/>
              </a:rPr>
              <a:t> </a:t>
            </a:r>
            <a:r>
              <a:rPr lang="en-US" sz="2400" b="1" dirty="0" err="1">
                <a:solidFill>
                  <a:srgbClr val="0033CC"/>
                </a:solidFill>
                <a:latin typeface="#9Slide03 SFU Futura_12" panose="020B0604020202020204" charset="0"/>
                <a:ea typeface="Cambria" panose="02040503050406030204" pitchFamily="18" charset="0"/>
              </a:rPr>
              <a:t>Việt</a:t>
            </a:r>
            <a:r>
              <a:rPr lang="en-US" sz="2400" b="1" dirty="0">
                <a:solidFill>
                  <a:srgbClr val="0033CC"/>
                </a:solidFill>
                <a:latin typeface="#9Slide03 SFU Futura_12" panose="020B0604020202020204" charset="0"/>
                <a:ea typeface="Cambria" panose="02040503050406030204" pitchFamily="18" charset="0"/>
              </a:rPr>
              <a:t> Nam</a:t>
            </a:r>
            <a:r>
              <a:rPr lang="en-US" sz="2400" b="1" dirty="0" smtClean="0">
                <a:solidFill>
                  <a:srgbClr val="0033CC"/>
                </a:solidFill>
                <a:latin typeface="#9Slide03 SFU Futura_12" panose="020B0604020202020204" charset="0"/>
                <a:ea typeface="Cambria" panose="02040503050406030204" pitchFamily="18" charset="0"/>
              </a:rPr>
              <a:t>.</a:t>
            </a:r>
            <a:endParaRPr lang="en-US" sz="2000" b="1" dirty="0">
              <a:solidFill>
                <a:srgbClr val="0033CC"/>
              </a:solidFill>
              <a:latin typeface="#9Slide03 SFU Futura_12" panose="020B0604020202020204" charset="0"/>
              <a:ea typeface="Cambria" panose="02040503050406030204" pitchFamily="18" charset="0"/>
            </a:endParaRPr>
          </a:p>
        </p:txBody>
      </p:sp>
      <p:sp>
        <p:nvSpPr>
          <p:cNvPr id="11" name="Rectangle 10"/>
          <p:cNvSpPr/>
          <p:nvPr/>
        </p:nvSpPr>
        <p:spPr>
          <a:xfrm>
            <a:off x="155575" y="3805848"/>
            <a:ext cx="4899804" cy="461665"/>
          </a:xfrm>
          <a:prstGeom prst="rect">
            <a:avLst/>
          </a:prstGeom>
        </p:spPr>
        <p:txBody>
          <a:bodyPr wrap="square">
            <a:spAutoFit/>
          </a:bodyPr>
          <a:lstStyle/>
          <a:p>
            <a:r>
              <a:rPr lang="en-US" sz="2400" b="1" dirty="0" err="1" smtClean="0">
                <a:latin typeface="#9Slide03 SFU Futura_12" panose="020B0604020202020204" charset="0"/>
                <a:ea typeface="Cambria" panose="02040503050406030204" pitchFamily="18" charset="0"/>
              </a:rPr>
              <a:t>Trung</a:t>
            </a:r>
            <a:r>
              <a:rPr lang="en-US" sz="2400" b="1" dirty="0" smtClean="0">
                <a:latin typeface="#9Slide03 SFU Futura_12" panose="020B0604020202020204" charset="0"/>
                <a:ea typeface="Cambria" panose="02040503050406030204" pitchFamily="18" charset="0"/>
              </a:rPr>
              <a:t> </a:t>
            </a:r>
            <a:r>
              <a:rPr lang="en-US" sz="2400" b="1" dirty="0" err="1">
                <a:latin typeface="#9Slide03 SFU Futura_12" panose="020B0604020202020204" charset="0"/>
                <a:ea typeface="Cambria" panose="02040503050406030204" pitchFamily="18" charset="0"/>
              </a:rPr>
              <a:t>tâm</a:t>
            </a:r>
            <a:r>
              <a:rPr lang="en-US" sz="2400" b="1" dirty="0">
                <a:latin typeface="#9Slide03 SFU Futura_12" panose="020B0604020202020204" charset="0"/>
                <a:ea typeface="Cambria" panose="02040503050406030204" pitchFamily="18" charset="0"/>
              </a:rPr>
              <a:t> </a:t>
            </a:r>
            <a:r>
              <a:rPr lang="en-US" sz="2400" b="1" dirty="0" err="1">
                <a:latin typeface="#9Slide03 SFU Futura_12" panose="020B0604020202020204" charset="0"/>
                <a:ea typeface="Cambria" panose="02040503050406030204" pitchFamily="18" charset="0"/>
              </a:rPr>
              <a:t>tài</a:t>
            </a:r>
            <a:r>
              <a:rPr lang="en-US" sz="2400" b="1" dirty="0">
                <a:latin typeface="#9Slide03 SFU Futura_12" panose="020B0604020202020204" charset="0"/>
                <a:ea typeface="Cambria" panose="02040503050406030204" pitchFamily="18" charset="0"/>
              </a:rPr>
              <a:t> </a:t>
            </a:r>
            <a:r>
              <a:rPr lang="en-US" sz="2400" b="1" dirty="0" err="1">
                <a:latin typeface="#9Slide03 SFU Futura_12" panose="020B0604020202020204" charset="0"/>
                <a:ea typeface="Cambria" panose="02040503050406030204" pitchFamily="18" charset="0"/>
              </a:rPr>
              <a:t>chính</a:t>
            </a:r>
            <a:r>
              <a:rPr lang="en-US" sz="2400" b="1" dirty="0">
                <a:latin typeface="#9Slide03 SFU Futura_12" panose="020B0604020202020204" charset="0"/>
                <a:ea typeface="Cambria" panose="02040503050406030204" pitchFamily="18" charset="0"/>
              </a:rPr>
              <a:t> </a:t>
            </a:r>
            <a:r>
              <a:rPr lang="en-US" sz="2400" b="1" dirty="0" err="1">
                <a:latin typeface="#9Slide03 SFU Futura_12" panose="020B0604020202020204" charset="0"/>
                <a:ea typeface="Cambria" panose="02040503050406030204" pitchFamily="18" charset="0"/>
              </a:rPr>
              <a:t>lớn</a:t>
            </a:r>
            <a:r>
              <a:rPr lang="en-US" sz="2400" b="1" dirty="0">
                <a:latin typeface="#9Slide03 SFU Futura_12" panose="020B0604020202020204" charset="0"/>
                <a:ea typeface="Cambria" panose="02040503050406030204" pitchFamily="18" charset="0"/>
              </a:rPr>
              <a:t> </a:t>
            </a:r>
            <a:r>
              <a:rPr lang="en-US" sz="2400" b="1" dirty="0" err="1">
                <a:latin typeface="#9Slide03 SFU Futura_12" panose="020B0604020202020204" charset="0"/>
                <a:ea typeface="Cambria" panose="02040503050406030204" pitchFamily="18" charset="0"/>
              </a:rPr>
              <a:t>trên</a:t>
            </a:r>
            <a:r>
              <a:rPr lang="en-US" sz="2400" b="1" dirty="0">
                <a:latin typeface="#9Slide03 SFU Futura_12" panose="020B0604020202020204" charset="0"/>
                <a:ea typeface="Cambria" panose="02040503050406030204" pitchFamily="18" charset="0"/>
              </a:rPr>
              <a:t> </a:t>
            </a:r>
            <a:r>
              <a:rPr lang="en-US" sz="2400" b="1" dirty="0" err="1">
                <a:latin typeface="#9Slide03 SFU Futura_12" panose="020B0604020202020204" charset="0"/>
                <a:ea typeface="Cambria" panose="02040503050406030204" pitchFamily="18" charset="0"/>
              </a:rPr>
              <a:t>thế</a:t>
            </a:r>
            <a:r>
              <a:rPr lang="en-US" sz="2400" b="1" dirty="0">
                <a:latin typeface="#9Slide03 SFU Futura_12" panose="020B0604020202020204" charset="0"/>
                <a:ea typeface="Cambria" panose="02040503050406030204" pitchFamily="18" charset="0"/>
              </a:rPr>
              <a:t> </a:t>
            </a:r>
            <a:r>
              <a:rPr lang="en-US" sz="2400" b="1" dirty="0" err="1">
                <a:latin typeface="#9Slide03 SFU Futura_12" panose="020B0604020202020204" charset="0"/>
                <a:ea typeface="Cambria" panose="02040503050406030204" pitchFamily="18" charset="0"/>
              </a:rPr>
              <a:t>giới</a:t>
            </a:r>
            <a:r>
              <a:rPr lang="en-US" sz="2400" b="1" dirty="0">
                <a:latin typeface="#9Slide03 SFU Futura_12" panose="020B0604020202020204" charset="0"/>
                <a:ea typeface="Cambria" panose="02040503050406030204" pitchFamily="18" charset="0"/>
              </a:rPr>
              <a:t>.</a:t>
            </a:r>
            <a:endParaRPr lang="en-US" sz="2400" b="1" dirty="0">
              <a:latin typeface="#9Slide03 SFU Futura_12" panose="020B0604020202020204" charset="0"/>
            </a:endParaRPr>
          </a:p>
        </p:txBody>
      </p:sp>
      <p:sp>
        <p:nvSpPr>
          <p:cNvPr id="24" name="Rectangle 23"/>
          <p:cNvSpPr/>
          <p:nvPr/>
        </p:nvSpPr>
        <p:spPr>
          <a:xfrm>
            <a:off x="7098520" y="5431431"/>
            <a:ext cx="3724550" cy="954107"/>
          </a:xfrm>
          <a:prstGeom prst="rect">
            <a:avLst/>
          </a:prstGeom>
        </p:spPr>
        <p:txBody>
          <a:bodyPr wrap="square">
            <a:spAutoFit/>
          </a:bodyPr>
          <a:lstStyle/>
          <a:p>
            <a:pPr algn="ctr"/>
            <a:r>
              <a:rPr lang="en-US" sz="2800" b="1" dirty="0">
                <a:solidFill>
                  <a:srgbClr val="2B8D3A"/>
                </a:solidFill>
                <a:latin typeface="#9Slide03 SFU Futura_12" panose="00000400000000000000" pitchFamily="2" charset="0"/>
                <a:cs typeface="Arial" panose="020B0604020202020204" pitchFamily="34" charset="0"/>
              </a:rPr>
              <a:t>GDP </a:t>
            </a:r>
            <a:r>
              <a:rPr lang="en-US" sz="2800" b="1" dirty="0" err="1" smtClean="0">
                <a:solidFill>
                  <a:srgbClr val="2B8D3A"/>
                </a:solidFill>
                <a:latin typeface="#9Slide03 SFU Futura_12" panose="00000400000000000000" pitchFamily="2" charset="0"/>
                <a:cs typeface="Arial" panose="020B0604020202020204" pitchFamily="34" charset="0"/>
              </a:rPr>
              <a:t>và</a:t>
            </a:r>
            <a:r>
              <a:rPr lang="en-US" sz="2800" b="1" dirty="0" smtClean="0">
                <a:solidFill>
                  <a:srgbClr val="2B8D3A"/>
                </a:solidFill>
                <a:latin typeface="#9Slide03 SFU Futura_12" panose="00000400000000000000" pitchFamily="2" charset="0"/>
                <a:cs typeface="Arial" panose="020B0604020202020204" pitchFamily="34" charset="0"/>
              </a:rPr>
              <a:t> GDP/</a:t>
            </a:r>
            <a:r>
              <a:rPr lang="en-US" sz="2800" b="1" dirty="0" err="1" smtClean="0">
                <a:solidFill>
                  <a:srgbClr val="2B8D3A"/>
                </a:solidFill>
                <a:latin typeface="#9Slide03 SFU Futura_12" panose="00000400000000000000" pitchFamily="2" charset="0"/>
                <a:cs typeface="Arial" panose="020B0604020202020204" pitchFamily="34" charset="0"/>
              </a:rPr>
              <a:t>người</a:t>
            </a:r>
            <a:r>
              <a:rPr lang="en-US" sz="2800" b="1" dirty="0" smtClean="0">
                <a:solidFill>
                  <a:srgbClr val="2B8D3A"/>
                </a:solidFill>
                <a:latin typeface="#9Slide03 SFU Futura_12" panose="00000400000000000000" pitchFamily="2" charset="0"/>
                <a:cs typeface="Arial" panose="020B0604020202020204" pitchFamily="34" charset="0"/>
              </a:rPr>
              <a:t> </a:t>
            </a:r>
            <a:r>
              <a:rPr lang="en-US" sz="2800" b="1" dirty="0" err="1" smtClean="0">
                <a:solidFill>
                  <a:srgbClr val="2B8D3A"/>
                </a:solidFill>
                <a:latin typeface="#9Slide03 SFU Futura_12" panose="00000400000000000000" pitchFamily="2" charset="0"/>
                <a:cs typeface="Arial" panose="020B0604020202020204" pitchFamily="34" charset="0"/>
              </a:rPr>
              <a:t>của</a:t>
            </a:r>
            <a:r>
              <a:rPr lang="en-US" sz="2800" b="1" dirty="0" smtClean="0">
                <a:solidFill>
                  <a:srgbClr val="2B8D3A"/>
                </a:solidFill>
                <a:latin typeface="#9Slide03 SFU Futura_12" panose="00000400000000000000" pitchFamily="2" charset="0"/>
                <a:cs typeface="Arial" panose="020B0604020202020204" pitchFamily="34" charset="0"/>
              </a:rPr>
              <a:t> EU ở </a:t>
            </a:r>
            <a:r>
              <a:rPr lang="en-US" sz="2800" b="1" dirty="0" err="1" smtClean="0">
                <a:solidFill>
                  <a:srgbClr val="2B8D3A"/>
                </a:solidFill>
                <a:latin typeface="#9Slide03 SFU Futura_12" panose="00000400000000000000" pitchFamily="2" charset="0"/>
                <a:cs typeface="Arial" panose="020B0604020202020204" pitchFamily="34" charset="0"/>
              </a:rPr>
              <a:t>mức</a:t>
            </a:r>
            <a:r>
              <a:rPr lang="en-US" sz="2800" b="1" dirty="0" smtClean="0">
                <a:solidFill>
                  <a:srgbClr val="2B8D3A"/>
                </a:solidFill>
                <a:latin typeface="#9Slide03 SFU Futura_12" panose="00000400000000000000" pitchFamily="2" charset="0"/>
                <a:cs typeface="Arial" panose="020B0604020202020204" pitchFamily="34" charset="0"/>
              </a:rPr>
              <a:t> </a:t>
            </a:r>
            <a:r>
              <a:rPr lang="en-US" sz="2800" b="1" dirty="0" err="1" smtClean="0">
                <a:solidFill>
                  <a:srgbClr val="2B8D3A"/>
                </a:solidFill>
                <a:latin typeface="#9Slide03 SFU Futura_12" panose="00000400000000000000" pitchFamily="2" charset="0"/>
                <a:cs typeface="Arial" panose="020B0604020202020204" pitchFamily="34" charset="0"/>
              </a:rPr>
              <a:t>cao</a:t>
            </a:r>
            <a:endParaRPr lang="en-US" sz="2800" dirty="0">
              <a:solidFill>
                <a:srgbClr val="2B8D3A"/>
              </a:solidFill>
            </a:endParaRPr>
          </a:p>
        </p:txBody>
      </p:sp>
      <p:pic>
        <p:nvPicPr>
          <p:cNvPr id="25" name="Picture 4" descr="Dịch vụ vệ sinh công nghiệp tại Huế – 0234.3611120 | Công ty vệ sinh công  nghiệp tại Huế mang lại lợi ích gì?Dịch vụ vệ sinh công nghiệp tại Huế –  0234.361112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428685" y="5514397"/>
            <a:ext cx="882755" cy="7881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85559304"/>
      </p:ext>
    </p:extLst>
  </p:cSld>
  <p:clrMapOvr>
    <a:masterClrMapping/>
  </p:clrMapOvr>
  <mc:AlternateContent xmlns:mc="http://schemas.openxmlformats.org/markup-compatibility/2006" xmlns:p14="http://schemas.microsoft.com/office/powerpoint/2010/main">
    <mc:Choice Requires="p14">
      <p:transition spd="slow" p14:dur="1600" advTm="41338">
        <p14:gallery dir="l"/>
      </p:transition>
    </mc:Choice>
    <mc:Fallback xmlns="">
      <p:transition spd="slow" advTm="41338">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fade">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45" presetClass="entr" presetSubtype="0" fill="hold" grpId="0" nodeType="click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fade">
                                      <p:cBhvr>
                                        <p:cTn id="15" dur="2000"/>
                                        <p:tgtEl>
                                          <p:spTgt spid="23"/>
                                        </p:tgtEl>
                                      </p:cBhvr>
                                    </p:animEffect>
                                    <p:anim calcmode="lin" valueType="num">
                                      <p:cBhvr>
                                        <p:cTn id="16" dur="2000" fill="hold"/>
                                        <p:tgtEl>
                                          <p:spTgt spid="23"/>
                                        </p:tgtEl>
                                        <p:attrNameLst>
                                          <p:attrName>ppt_w</p:attrName>
                                        </p:attrNameLst>
                                      </p:cBhvr>
                                      <p:tavLst>
                                        <p:tav tm="0" fmla="#ppt_w*sin(2.5*pi*$)">
                                          <p:val>
                                            <p:fltVal val="0"/>
                                          </p:val>
                                        </p:tav>
                                        <p:tav tm="100000">
                                          <p:val>
                                            <p:fltVal val="1"/>
                                          </p:val>
                                        </p:tav>
                                      </p:tavLst>
                                    </p:anim>
                                    <p:anim calcmode="lin" valueType="num">
                                      <p:cBhvr>
                                        <p:cTn id="17" dur="2000" fill="hold"/>
                                        <p:tgtEl>
                                          <p:spTgt spid="23"/>
                                        </p:tgtEl>
                                        <p:attrNameLst>
                                          <p:attrName>ppt_h</p:attrName>
                                        </p:attrNameLst>
                                      </p:cBhvr>
                                      <p:tavLst>
                                        <p:tav tm="0">
                                          <p:val>
                                            <p:strVal val="#ppt_h"/>
                                          </p:val>
                                        </p:tav>
                                        <p:tav tm="100000">
                                          <p:val>
                                            <p:strVal val="#ppt_h"/>
                                          </p:val>
                                        </p:tav>
                                      </p:tavLst>
                                    </p:anim>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wipe(up)">
                                      <p:cBhvr>
                                        <p:cTn id="22" dur="500"/>
                                        <p:tgtEl>
                                          <p:spTgt spid="25"/>
                                        </p:tgtEl>
                                      </p:cBhvr>
                                    </p:animEffect>
                                  </p:childTnLst>
                                </p:cTn>
                              </p:par>
                              <p:par>
                                <p:cTn id="23" presetID="22" presetClass="entr" presetSubtype="1" fill="hold" grpId="0" nodeType="with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wipe(up)">
                                      <p:cBhvr>
                                        <p:cTn id="25" dur="500"/>
                                        <p:tgtEl>
                                          <p:spTgt spid="24"/>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500"/>
                                        <p:tgtEl>
                                          <p:spTgt spid="8"/>
                                        </p:tgtEl>
                                      </p:cBhvr>
                                    </p:animEffect>
                                  </p:childTnLst>
                                </p:cTn>
                              </p:par>
                              <p:par>
                                <p:cTn id="31" presetID="10" presetClass="entr" presetSubtype="0" fill="hold" nodeType="withEffect">
                                  <p:stCondLst>
                                    <p:cond delay="0"/>
                                  </p:stCondLst>
                                  <p:childTnLst>
                                    <p:set>
                                      <p:cBhvr>
                                        <p:cTn id="32" dur="1" fill="hold">
                                          <p:stCondLst>
                                            <p:cond delay="0"/>
                                          </p:stCondLst>
                                        </p:cTn>
                                        <p:tgtEl>
                                          <p:spTgt spid="7172"/>
                                        </p:tgtEl>
                                        <p:attrNameLst>
                                          <p:attrName>style.visibility</p:attrName>
                                        </p:attrNameLst>
                                      </p:cBhvr>
                                      <p:to>
                                        <p:strVal val="visible"/>
                                      </p:to>
                                    </p:set>
                                    <p:animEffect transition="in" filter="fade">
                                      <p:cBhvr>
                                        <p:cTn id="33" dur="500"/>
                                        <p:tgtEl>
                                          <p:spTgt spid="7172"/>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fade">
                                      <p:cBhvr>
                                        <p:cTn id="38" dur="500"/>
                                        <p:tgtEl>
                                          <p:spTgt spid="9"/>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fade">
                                      <p:cBhvr>
                                        <p:cTn id="43" dur="500"/>
                                        <p:tgtEl>
                                          <p:spTgt spid="11"/>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10"/>
                                        </p:tgtEl>
                                        <p:attrNameLst>
                                          <p:attrName>style.visibility</p:attrName>
                                        </p:attrNameLst>
                                      </p:cBhvr>
                                      <p:to>
                                        <p:strVal val="visible"/>
                                      </p:to>
                                    </p:set>
                                    <p:animEffect transition="in" filter="fade">
                                      <p:cBhvr>
                                        <p:cTn id="48" dur="500"/>
                                        <p:tgtEl>
                                          <p:spTgt spid="10"/>
                                        </p:tgtEl>
                                      </p:cBhvr>
                                    </p:animEffect>
                                  </p:childTnLst>
                                </p:cTn>
                              </p:par>
                              <p:par>
                                <p:cTn id="49" presetID="10" presetClass="entr" presetSubtype="0" fill="hold" nodeType="withEffect">
                                  <p:stCondLst>
                                    <p:cond delay="0"/>
                                  </p:stCondLst>
                                  <p:childTnLst>
                                    <p:set>
                                      <p:cBhvr>
                                        <p:cTn id="50" dur="1" fill="hold">
                                          <p:stCondLst>
                                            <p:cond delay="0"/>
                                          </p:stCondLst>
                                        </p:cTn>
                                        <p:tgtEl>
                                          <p:spTgt spid="7174"/>
                                        </p:tgtEl>
                                        <p:attrNameLst>
                                          <p:attrName>style.visibility</p:attrName>
                                        </p:attrNameLst>
                                      </p:cBhvr>
                                      <p:to>
                                        <p:strVal val="visible"/>
                                      </p:to>
                                    </p:set>
                                    <p:animEffect transition="in" filter="fade">
                                      <p:cBhvr>
                                        <p:cTn id="51" dur="500"/>
                                        <p:tgtEl>
                                          <p:spTgt spid="71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3" grpId="0" animBg="1"/>
      <p:bldP spid="8" grpId="0"/>
      <p:bldP spid="9" grpId="0"/>
      <p:bldP spid="10" grpId="0"/>
      <p:bldP spid="11" grpId="0"/>
      <p:bldP spid="2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1F2071E-DF8C-495C-8676-8F839E06F04F}"/>
              </a:ext>
            </a:extLst>
          </p:cNvPr>
          <p:cNvSpPr/>
          <p:nvPr/>
        </p:nvSpPr>
        <p:spPr>
          <a:xfrm>
            <a:off x="-162416" y="148403"/>
            <a:ext cx="6357908" cy="1107996"/>
          </a:xfrm>
          <a:prstGeom prst="rect">
            <a:avLst/>
          </a:prstGeom>
          <a:noFill/>
        </p:spPr>
        <p:txBody>
          <a:bodyPr wrap="square" lIns="91440" tIns="45720" rIns="91440" bIns="45720">
            <a:spAutoFit/>
          </a:bodyPr>
          <a:lstStyle/>
          <a:p>
            <a:pPr algn="ctr"/>
            <a:r>
              <a:rPr lang="en-US" sz="6000" b="1" cap="none" spc="0" dirty="0">
                <a:ln w="9525">
                  <a:solidFill>
                    <a:schemeClr val="bg1"/>
                  </a:solidFill>
                  <a:prstDash val="solid"/>
                </a:ln>
                <a:solidFill>
                  <a:srgbClr val="7030A0"/>
                </a:solidFill>
                <a:effectLst>
                  <a:outerShdw blurRad="12700" dist="38100" dir="2700000" algn="tl" rotWithShape="0">
                    <a:schemeClr val="bg1">
                      <a:lumMod val="50000"/>
                    </a:schemeClr>
                  </a:outerShdw>
                </a:effectLst>
                <a:latin typeface="#9Slide07 IcielKoni" pitchFamily="2" charset="0"/>
              </a:rPr>
              <a:t>    </a:t>
            </a:r>
            <a:r>
              <a:rPr lang="en-US" sz="6600" b="1" cap="none" spc="0" dirty="0" smtClean="0">
                <a:ln w="9525">
                  <a:solidFill>
                    <a:schemeClr val="bg1"/>
                  </a:solidFill>
                  <a:prstDash val="solid"/>
                </a:ln>
                <a:solidFill>
                  <a:schemeClr val="accent2">
                    <a:lumMod val="50000"/>
                  </a:schemeClr>
                </a:solidFill>
                <a:effectLst>
                  <a:outerShdw blurRad="12700" dist="38100" dir="2700000" algn="tl" rotWithShape="0">
                    <a:schemeClr val="bg1">
                      <a:lumMod val="50000"/>
                    </a:schemeClr>
                  </a:outerShdw>
                </a:effectLst>
                <a:latin typeface="#9Slide07 IcielKoni" pitchFamily="2" charset="0"/>
              </a:rPr>
              <a:t>EM CÓ BIẾT?</a:t>
            </a:r>
            <a:endParaRPr lang="en-US" sz="6000" b="1" cap="none" spc="0" dirty="0">
              <a:ln w="9525">
                <a:solidFill>
                  <a:schemeClr val="bg1"/>
                </a:solidFill>
                <a:prstDash val="solid"/>
              </a:ln>
              <a:solidFill>
                <a:schemeClr val="accent2">
                  <a:lumMod val="50000"/>
                </a:schemeClr>
              </a:solidFill>
              <a:effectLst>
                <a:outerShdw blurRad="12700" dist="38100" dir="2700000" algn="tl" rotWithShape="0">
                  <a:schemeClr val="bg1">
                    <a:lumMod val="50000"/>
                  </a:schemeClr>
                </a:outerShdw>
              </a:effectLst>
              <a:latin typeface="#9Slide07 IcielKoni" pitchFamily="2" charset="0"/>
            </a:endParaRPr>
          </a:p>
        </p:txBody>
      </p:sp>
      <p:pic>
        <p:nvPicPr>
          <p:cNvPr id="3" name="Picture 2"/>
          <p:cNvPicPr>
            <a:picLocks noChangeAspect="1"/>
          </p:cNvPicPr>
          <p:nvPr/>
        </p:nvPicPr>
        <p:blipFill>
          <a:blip r:embed="rId2"/>
          <a:stretch>
            <a:fillRect/>
          </a:stretch>
        </p:blipFill>
        <p:spPr>
          <a:xfrm>
            <a:off x="39161" y="2790382"/>
            <a:ext cx="6946490" cy="3480177"/>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4" name="Rectangle 3"/>
          <p:cNvSpPr/>
          <p:nvPr/>
        </p:nvSpPr>
        <p:spPr>
          <a:xfrm>
            <a:off x="39160" y="1256399"/>
            <a:ext cx="6946491" cy="830997"/>
          </a:xfrm>
          <a:prstGeom prst="rect">
            <a:avLst/>
          </a:prstGeom>
        </p:spPr>
        <p:txBody>
          <a:bodyPr wrap="square">
            <a:spAutoFit/>
          </a:bodyPr>
          <a:lstStyle/>
          <a:p>
            <a:pPr algn="just"/>
            <a:r>
              <a:rPr lang="en-US" sz="2400" b="1" dirty="0" err="1">
                <a:solidFill>
                  <a:srgbClr val="0033CC"/>
                </a:solidFill>
                <a:latin typeface="#9Slide03 SFU Futura_12" panose="020B0604020202020204" charset="0"/>
                <a:ea typeface="Cambria" panose="02040503050406030204" pitchFamily="18" charset="0"/>
              </a:rPr>
              <a:t>Tổ</a:t>
            </a:r>
            <a:r>
              <a:rPr lang="en-US" sz="2400" b="1" dirty="0">
                <a:solidFill>
                  <a:srgbClr val="0033CC"/>
                </a:solidFill>
                <a:latin typeface="#9Slide03 SFU Futura_12" panose="020B0604020202020204" charset="0"/>
                <a:ea typeface="Cambria" panose="02040503050406030204" pitchFamily="18" charset="0"/>
              </a:rPr>
              <a:t> </a:t>
            </a:r>
            <a:r>
              <a:rPr lang="en-US" sz="2400" b="1" dirty="0" err="1">
                <a:solidFill>
                  <a:srgbClr val="0033CC"/>
                </a:solidFill>
                <a:latin typeface="#9Slide03 SFU Futura_12" panose="020B0604020202020204" charset="0"/>
                <a:ea typeface="Cambria" panose="02040503050406030204" pitchFamily="18" charset="0"/>
              </a:rPr>
              <a:t>hợp</a:t>
            </a:r>
            <a:r>
              <a:rPr lang="en-US" sz="2400" b="1" dirty="0">
                <a:solidFill>
                  <a:srgbClr val="0033CC"/>
                </a:solidFill>
                <a:latin typeface="#9Slide03 SFU Futura_12" panose="020B0604020202020204" charset="0"/>
                <a:ea typeface="Cambria" panose="02040503050406030204" pitchFamily="18" charset="0"/>
              </a:rPr>
              <a:t> </a:t>
            </a:r>
            <a:r>
              <a:rPr lang="en-US" sz="2400" b="1" dirty="0" err="1">
                <a:solidFill>
                  <a:srgbClr val="0033CC"/>
                </a:solidFill>
                <a:latin typeface="#9Slide03 SFU Futura_12" panose="020B0604020202020204" charset="0"/>
                <a:ea typeface="Cambria" panose="02040503050406030204" pitchFamily="18" charset="0"/>
              </a:rPr>
              <a:t>công</a:t>
            </a:r>
            <a:r>
              <a:rPr lang="en-US" sz="2400" b="1" dirty="0">
                <a:solidFill>
                  <a:srgbClr val="0033CC"/>
                </a:solidFill>
                <a:latin typeface="#9Slide03 SFU Futura_12" panose="020B0604020202020204" charset="0"/>
                <a:ea typeface="Cambria" panose="02040503050406030204" pitchFamily="18" charset="0"/>
              </a:rPr>
              <a:t> </a:t>
            </a:r>
            <a:r>
              <a:rPr lang="en-US" sz="2400" b="1" dirty="0" err="1">
                <a:solidFill>
                  <a:srgbClr val="0033CC"/>
                </a:solidFill>
                <a:latin typeface="#9Slide03 SFU Futura_12" panose="020B0604020202020204" charset="0"/>
                <a:ea typeface="Cambria" panose="02040503050406030204" pitchFamily="18" charset="0"/>
              </a:rPr>
              <a:t>nghiệp</a:t>
            </a:r>
            <a:r>
              <a:rPr lang="en-US" sz="2400" b="1" dirty="0">
                <a:solidFill>
                  <a:srgbClr val="0033CC"/>
                </a:solidFill>
                <a:latin typeface="#9Slide03 SFU Futura_12" panose="020B0604020202020204" charset="0"/>
                <a:ea typeface="Cambria" panose="02040503050406030204" pitchFamily="18" charset="0"/>
              </a:rPr>
              <a:t> </a:t>
            </a:r>
            <a:r>
              <a:rPr lang="en-US" sz="2400" b="1" dirty="0" err="1">
                <a:solidFill>
                  <a:srgbClr val="0033CC"/>
                </a:solidFill>
                <a:latin typeface="#9Slide03 SFU Futura_12" panose="020B0604020202020204" charset="0"/>
                <a:ea typeface="Cambria" panose="02040503050406030204" pitchFamily="18" charset="0"/>
              </a:rPr>
              <a:t>hàng</a:t>
            </a:r>
            <a:r>
              <a:rPr lang="en-US" sz="2400" b="1" dirty="0">
                <a:solidFill>
                  <a:srgbClr val="0033CC"/>
                </a:solidFill>
                <a:latin typeface="#9Slide03 SFU Futura_12" panose="020B0604020202020204" charset="0"/>
                <a:ea typeface="Cambria" panose="02040503050406030204" pitchFamily="18" charset="0"/>
              </a:rPr>
              <a:t> </a:t>
            </a:r>
            <a:r>
              <a:rPr lang="en-US" sz="2400" b="1" dirty="0" err="1">
                <a:solidFill>
                  <a:srgbClr val="0033CC"/>
                </a:solidFill>
                <a:latin typeface="#9Slide03 SFU Futura_12" panose="020B0604020202020204" charset="0"/>
                <a:ea typeface="Cambria" panose="02040503050406030204" pitchFamily="18" charset="0"/>
              </a:rPr>
              <a:t>không</a:t>
            </a:r>
            <a:r>
              <a:rPr lang="en-US" sz="2400" b="1" dirty="0">
                <a:solidFill>
                  <a:srgbClr val="0033CC"/>
                </a:solidFill>
                <a:latin typeface="#9Slide03 SFU Futura_12" panose="020B0604020202020204" charset="0"/>
                <a:ea typeface="Cambria" panose="02040503050406030204" pitchFamily="18" charset="0"/>
              </a:rPr>
              <a:t> E-</a:t>
            </a:r>
            <a:r>
              <a:rPr lang="en-US" sz="2400" b="1" dirty="0" err="1">
                <a:solidFill>
                  <a:srgbClr val="0033CC"/>
                </a:solidFill>
                <a:latin typeface="#9Slide03 SFU Futura_12" panose="020B0604020202020204" charset="0"/>
                <a:ea typeface="Cambria" panose="02040503050406030204" pitchFamily="18" charset="0"/>
              </a:rPr>
              <a:t>bớt</a:t>
            </a:r>
            <a:r>
              <a:rPr lang="en-US" sz="2400" b="1" dirty="0">
                <a:solidFill>
                  <a:srgbClr val="0033CC"/>
                </a:solidFill>
                <a:latin typeface="#9Slide03 SFU Futura_12" panose="020B0604020202020204" charset="0"/>
                <a:ea typeface="Cambria" panose="02040503050406030204" pitchFamily="18" charset="0"/>
              </a:rPr>
              <a:t> (Airbus) </a:t>
            </a:r>
            <a:r>
              <a:rPr lang="en-US" sz="2400" b="1" dirty="0" err="1">
                <a:solidFill>
                  <a:srgbClr val="0033CC"/>
                </a:solidFill>
                <a:latin typeface="#9Slide03 SFU Futura_12" panose="020B0604020202020204" charset="0"/>
                <a:ea typeface="Cambria" panose="02040503050406030204" pitchFamily="18" charset="0"/>
              </a:rPr>
              <a:t>có</a:t>
            </a:r>
            <a:r>
              <a:rPr lang="en-US" sz="2400" b="1" dirty="0">
                <a:solidFill>
                  <a:srgbClr val="0033CC"/>
                </a:solidFill>
                <a:latin typeface="#9Slide03 SFU Futura_12" panose="020B0604020202020204" charset="0"/>
                <a:ea typeface="Cambria" panose="02040503050406030204" pitchFamily="18" charset="0"/>
              </a:rPr>
              <a:t> </a:t>
            </a:r>
            <a:r>
              <a:rPr lang="en-US" sz="2400" b="1" dirty="0" err="1">
                <a:solidFill>
                  <a:srgbClr val="0033CC"/>
                </a:solidFill>
                <a:latin typeface="#9Slide03 SFU Futura_12" panose="020B0604020202020204" charset="0"/>
                <a:ea typeface="Cambria" panose="02040503050406030204" pitchFamily="18" charset="0"/>
              </a:rPr>
              <a:t>trụ</a:t>
            </a:r>
            <a:r>
              <a:rPr lang="en-US" sz="2400" b="1" dirty="0">
                <a:solidFill>
                  <a:srgbClr val="0033CC"/>
                </a:solidFill>
                <a:latin typeface="#9Slide03 SFU Futura_12" panose="020B0604020202020204" charset="0"/>
                <a:ea typeface="Cambria" panose="02040503050406030204" pitchFamily="18" charset="0"/>
              </a:rPr>
              <a:t> </a:t>
            </a:r>
            <a:r>
              <a:rPr lang="en-US" sz="2400" b="1" dirty="0" err="1">
                <a:solidFill>
                  <a:srgbClr val="0033CC"/>
                </a:solidFill>
                <a:latin typeface="#9Slide03 SFU Futura_12" panose="020B0604020202020204" charset="0"/>
                <a:ea typeface="Cambria" panose="02040503050406030204" pitchFamily="18" charset="0"/>
              </a:rPr>
              <a:t>sở</a:t>
            </a:r>
            <a:r>
              <a:rPr lang="en-US" sz="2400" b="1" dirty="0">
                <a:solidFill>
                  <a:srgbClr val="0033CC"/>
                </a:solidFill>
                <a:latin typeface="#9Slide03 SFU Futura_12" panose="020B0604020202020204" charset="0"/>
                <a:ea typeface="Cambria" panose="02040503050406030204" pitchFamily="18" charset="0"/>
              </a:rPr>
              <a:t> </a:t>
            </a:r>
            <a:r>
              <a:rPr lang="en-US" sz="2400" b="1" dirty="0" err="1">
                <a:solidFill>
                  <a:srgbClr val="0033CC"/>
                </a:solidFill>
                <a:latin typeface="#9Slide03 SFU Futura_12" panose="020B0604020202020204" charset="0"/>
                <a:ea typeface="Cambria" panose="02040503050406030204" pitchFamily="18" charset="0"/>
              </a:rPr>
              <a:t>Tu-lu-dơ</a:t>
            </a:r>
            <a:r>
              <a:rPr lang="en-US" sz="2400" b="1" dirty="0">
                <a:solidFill>
                  <a:srgbClr val="0033CC"/>
                </a:solidFill>
                <a:latin typeface="#9Slide03 SFU Futura_12" panose="020B0604020202020204" charset="0"/>
                <a:ea typeface="Cambria" panose="02040503050406030204" pitchFamily="18" charset="0"/>
              </a:rPr>
              <a:t> (</a:t>
            </a:r>
            <a:r>
              <a:rPr lang="en-US" sz="2400" b="1" dirty="0" err="1">
                <a:solidFill>
                  <a:srgbClr val="0033CC"/>
                </a:solidFill>
                <a:latin typeface="#9Slide03 SFU Futura_12" panose="020B0604020202020204" charset="0"/>
                <a:ea typeface="Cambria" panose="02040503050406030204" pitchFamily="18" charset="0"/>
              </a:rPr>
              <a:t>Pháp</a:t>
            </a:r>
            <a:r>
              <a:rPr lang="en-US" sz="2400" b="1" dirty="0">
                <a:solidFill>
                  <a:srgbClr val="0033CC"/>
                </a:solidFill>
                <a:latin typeface="#9Slide03 SFU Futura_12" panose="020B0604020202020204" charset="0"/>
                <a:ea typeface="Cambria" panose="02040503050406030204" pitchFamily="18" charset="0"/>
              </a:rPr>
              <a:t>), do </a:t>
            </a:r>
            <a:r>
              <a:rPr lang="en-US" sz="2400" b="1" dirty="0" err="1">
                <a:solidFill>
                  <a:srgbClr val="0033CC"/>
                </a:solidFill>
                <a:latin typeface="#9Slide03 SFU Futura_12" panose="020B0604020202020204" charset="0"/>
                <a:ea typeface="Cambria" panose="02040503050406030204" pitchFamily="18" charset="0"/>
              </a:rPr>
              <a:t>Pháp</a:t>
            </a:r>
            <a:r>
              <a:rPr lang="en-US" sz="2400" b="1" dirty="0">
                <a:solidFill>
                  <a:srgbClr val="0033CC"/>
                </a:solidFill>
                <a:latin typeface="#9Slide03 SFU Futura_12" panose="020B0604020202020204" charset="0"/>
                <a:ea typeface="Cambria" panose="02040503050406030204" pitchFamily="18" charset="0"/>
              </a:rPr>
              <a:t>, </a:t>
            </a:r>
            <a:r>
              <a:rPr lang="en-US" sz="2400" b="1" dirty="0" err="1">
                <a:solidFill>
                  <a:srgbClr val="0033CC"/>
                </a:solidFill>
                <a:latin typeface="#9Slide03 SFU Futura_12" panose="020B0604020202020204" charset="0"/>
                <a:ea typeface="Cambria" panose="02040503050406030204" pitchFamily="18" charset="0"/>
              </a:rPr>
              <a:t>Đức</a:t>
            </a:r>
            <a:r>
              <a:rPr lang="en-US" sz="2400" b="1" dirty="0">
                <a:solidFill>
                  <a:srgbClr val="0033CC"/>
                </a:solidFill>
                <a:latin typeface="#9Slide03 SFU Futura_12" panose="020B0604020202020204" charset="0"/>
                <a:ea typeface="Cambria" panose="02040503050406030204" pitchFamily="18" charset="0"/>
              </a:rPr>
              <a:t>, </a:t>
            </a:r>
            <a:r>
              <a:rPr lang="en-US" sz="2400" b="1" dirty="0" err="1">
                <a:solidFill>
                  <a:srgbClr val="0033CC"/>
                </a:solidFill>
                <a:latin typeface="#9Slide03 SFU Futura_12" panose="020B0604020202020204" charset="0"/>
                <a:ea typeface="Cambria" panose="02040503050406030204" pitchFamily="18" charset="0"/>
              </a:rPr>
              <a:t>Anh</a:t>
            </a:r>
            <a:r>
              <a:rPr lang="en-US" sz="2400" b="1" dirty="0">
                <a:solidFill>
                  <a:srgbClr val="0033CC"/>
                </a:solidFill>
                <a:latin typeface="#9Slide03 SFU Futura_12" panose="020B0604020202020204" charset="0"/>
                <a:ea typeface="Cambria" panose="02040503050406030204" pitchFamily="18" charset="0"/>
              </a:rPr>
              <a:t> </a:t>
            </a:r>
            <a:r>
              <a:rPr lang="en-US" sz="2400" b="1" dirty="0" err="1">
                <a:solidFill>
                  <a:srgbClr val="0033CC"/>
                </a:solidFill>
                <a:latin typeface="#9Slide03 SFU Futura_12" panose="020B0604020202020204" charset="0"/>
                <a:ea typeface="Cambria" panose="02040503050406030204" pitchFamily="18" charset="0"/>
              </a:rPr>
              <a:t>sáng</a:t>
            </a:r>
            <a:r>
              <a:rPr lang="en-US" sz="2400" b="1" dirty="0">
                <a:solidFill>
                  <a:srgbClr val="0033CC"/>
                </a:solidFill>
                <a:latin typeface="#9Slide03 SFU Futura_12" panose="020B0604020202020204" charset="0"/>
                <a:ea typeface="Cambria" panose="02040503050406030204" pitchFamily="18" charset="0"/>
              </a:rPr>
              <a:t> </a:t>
            </a:r>
            <a:r>
              <a:rPr lang="en-US" sz="2400" b="1" dirty="0" err="1" smtClean="0">
                <a:solidFill>
                  <a:srgbClr val="0033CC"/>
                </a:solidFill>
                <a:latin typeface="#9Slide03 SFU Futura_12" panose="020B0604020202020204" charset="0"/>
                <a:ea typeface="Cambria" panose="02040503050406030204" pitchFamily="18" charset="0"/>
              </a:rPr>
              <a:t>lập</a:t>
            </a:r>
            <a:r>
              <a:rPr lang="en-US" sz="2400" b="1" dirty="0" smtClean="0">
                <a:solidFill>
                  <a:srgbClr val="0033CC"/>
                </a:solidFill>
                <a:latin typeface="#9Slide03 SFU Futura_12" panose="020B0604020202020204" charset="0"/>
                <a:ea typeface="Cambria" panose="02040503050406030204" pitchFamily="18" charset="0"/>
              </a:rPr>
              <a:t>.</a:t>
            </a:r>
            <a:endParaRPr lang="en-US" sz="2400" b="1" dirty="0">
              <a:solidFill>
                <a:srgbClr val="0033CC"/>
              </a:solidFill>
              <a:latin typeface="#9Slide03 SFU Futura_12" panose="020B0604020202020204" charset="0"/>
            </a:endParaRPr>
          </a:p>
        </p:txBody>
      </p:sp>
      <p:pic>
        <p:nvPicPr>
          <p:cNvPr id="8194" name="Picture 2" descr="1710201006Airbu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662995">
            <a:off x="7241998" y="567878"/>
            <a:ext cx="4679726" cy="3127618"/>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p:spPr>
      </p:pic>
      <p:pic>
        <p:nvPicPr>
          <p:cNvPr id="8195" name="Picture 3" descr="1710201010Airbu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00476" y="3641090"/>
            <a:ext cx="4515647" cy="3010432"/>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p:spPr>
      </p:pic>
    </p:spTree>
    <p:extLst>
      <p:ext uri="{BB962C8B-B14F-4D97-AF65-F5344CB8AC3E}">
        <p14:creationId xmlns:p14="http://schemas.microsoft.com/office/powerpoint/2010/main" val="2503993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0" y="-31171"/>
            <a:ext cx="12360050" cy="6858000"/>
            <a:chOff x="0" y="0"/>
            <a:chExt cx="12360050" cy="6700838"/>
          </a:xfrm>
        </p:grpSpPr>
        <p:grpSp>
          <p:nvGrpSpPr>
            <p:cNvPr id="3" name="Group 2"/>
            <p:cNvGrpSpPr/>
            <p:nvPr/>
          </p:nvGrpSpPr>
          <p:grpSpPr>
            <a:xfrm>
              <a:off x="284302" y="734949"/>
              <a:ext cx="12075748" cy="5965889"/>
              <a:chOff x="157921" y="487018"/>
              <a:chExt cx="11075612" cy="5917749"/>
            </a:xfrm>
          </p:grpSpPr>
          <p:sp>
            <p:nvSpPr>
              <p:cNvPr id="5" name="Rectangle 4"/>
              <p:cNvSpPr/>
              <p:nvPr/>
            </p:nvSpPr>
            <p:spPr>
              <a:xfrm>
                <a:off x="157921" y="487018"/>
                <a:ext cx="10478618" cy="5719338"/>
              </a:xfrm>
              <a:prstGeom prst="rect">
                <a:avLst/>
              </a:prstGeom>
              <a:solidFill>
                <a:schemeClr val="bg1"/>
              </a:solidFill>
              <a:ln w="76200">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281436" y="609267"/>
                <a:ext cx="10566473" cy="5795500"/>
              </a:xfrm>
              <a:prstGeom prst="rect">
                <a:avLst/>
              </a:prstGeom>
              <a:solidFill>
                <a:schemeClr val="bg1"/>
              </a:solid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424082" y="924333"/>
                <a:ext cx="10296032" cy="5383009"/>
              </a:xfrm>
              <a:prstGeom prst="rect">
                <a:avLst/>
              </a:prstGeom>
              <a:solidFill>
                <a:schemeClr val="bg1"/>
              </a:solidFill>
              <a:ln w="28575">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2" descr="Văn phòng phẩm Hà Nội"/>
              <p:cNvPicPr>
                <a:picLocks noChangeAspect="1" noChangeArrowheads="1"/>
              </p:cNvPicPr>
              <p:nvPr/>
            </p:nvPicPr>
            <p:blipFill rotWithShape="1">
              <a:blip r:embed="rId3" cstate="hqprint">
                <a:extLst>
                  <a:ext uri="{28A0092B-C50C-407E-A947-70E740481C1C}">
                    <a14:useLocalDpi xmlns:a14="http://schemas.microsoft.com/office/drawing/2010/main" val="0"/>
                  </a:ext>
                </a:extLst>
              </a:blip>
              <a:srcRect l="12160" t="11843" r="11674" b="12259"/>
              <a:stretch/>
            </p:blipFill>
            <p:spPr bwMode="auto">
              <a:xfrm rot="20852549">
                <a:off x="9889615" y="4870211"/>
                <a:ext cx="1343918" cy="1414971"/>
              </a:xfrm>
              <a:prstGeom prst="rect">
                <a:avLst/>
              </a:prstGeom>
              <a:noFill/>
              <a:extLst>
                <a:ext uri="{909E8E84-426E-40DD-AFC4-6F175D3DCCD1}">
                  <a14:hiddenFill xmlns:a14="http://schemas.microsoft.com/office/drawing/2010/main">
                    <a:solidFill>
                      <a:srgbClr val="FFFFFF"/>
                    </a:solidFill>
                  </a14:hiddenFill>
                </a:ext>
              </a:extLst>
            </p:spPr>
          </p:pic>
        </p:grpSp>
        <p:pic>
          <p:nvPicPr>
            <p:cNvPr id="4" name="Picture 2" descr="Copyediting | AnnaProofing">
              <a:extLst>
                <a:ext uri="{FF2B5EF4-FFF2-40B4-BE49-F238E27FC236}">
                  <a16:creationId xmlns:a16="http://schemas.microsoft.com/office/drawing/2014/main" id="{8C2C0F88-ED36-4737-A139-308D36F1F7D6}"/>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0" y="0"/>
              <a:ext cx="1497706" cy="1594794"/>
            </a:xfrm>
            <a:prstGeom prst="rect">
              <a:avLst/>
            </a:prstGeom>
            <a:noFill/>
            <a:extLst>
              <a:ext uri="{909E8E84-426E-40DD-AFC4-6F175D3DCCD1}">
                <a14:hiddenFill xmlns:a14="http://schemas.microsoft.com/office/drawing/2010/main">
                  <a:solidFill>
                    <a:srgbClr val="FFFFFF"/>
                  </a:solidFill>
                </a14:hiddenFill>
              </a:ext>
            </a:extLst>
          </p:spPr>
        </p:pic>
      </p:grpSp>
      <p:sp>
        <p:nvSpPr>
          <p:cNvPr id="9" name="Rectangle 8">
            <a:extLst>
              <a:ext uri="{FF2B5EF4-FFF2-40B4-BE49-F238E27FC236}">
                <a16:creationId xmlns:a16="http://schemas.microsoft.com/office/drawing/2014/main" id="{81F2071E-DF8C-495C-8676-8F839E06F04F}"/>
              </a:ext>
            </a:extLst>
          </p:cNvPr>
          <p:cNvSpPr/>
          <p:nvPr/>
        </p:nvSpPr>
        <p:spPr>
          <a:xfrm>
            <a:off x="1026033" y="-28578"/>
            <a:ext cx="10361075" cy="1107996"/>
          </a:xfrm>
          <a:prstGeom prst="rect">
            <a:avLst/>
          </a:prstGeom>
          <a:noFill/>
        </p:spPr>
        <p:txBody>
          <a:bodyPr wrap="square" lIns="91440" tIns="45720" rIns="91440" bIns="45720">
            <a:spAutoFit/>
          </a:bodyPr>
          <a:lstStyle/>
          <a:p>
            <a:pPr algn="ctr"/>
            <a:r>
              <a:rPr lang="en-US" sz="6000" b="1" cap="none" spc="0" dirty="0">
                <a:ln w="9525">
                  <a:solidFill>
                    <a:schemeClr val="bg1"/>
                  </a:solidFill>
                  <a:prstDash val="solid"/>
                </a:ln>
                <a:solidFill>
                  <a:srgbClr val="7030A0"/>
                </a:solidFill>
                <a:effectLst>
                  <a:outerShdw blurRad="12700" dist="38100" dir="2700000" algn="tl" rotWithShape="0">
                    <a:schemeClr val="bg1">
                      <a:lumMod val="50000"/>
                    </a:schemeClr>
                  </a:outerShdw>
                </a:effectLst>
                <a:latin typeface="#9Slide07 IcielKoni" pitchFamily="2" charset="0"/>
              </a:rPr>
              <a:t>    </a:t>
            </a:r>
            <a:r>
              <a:rPr lang="en-US" sz="6600" b="1" cap="none" spc="0" dirty="0" smtClean="0">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rPr>
              <a:t>NỘI DUNG CHÍNH</a:t>
            </a:r>
            <a:endParaRPr lang="en-US" sz="6000" b="1" cap="none" spc="0" dirty="0">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endParaRPr>
          </a:p>
        </p:txBody>
      </p:sp>
      <p:sp>
        <p:nvSpPr>
          <p:cNvPr id="10" name="Rectangle 9">
            <a:extLst>
              <a:ext uri="{FF2B5EF4-FFF2-40B4-BE49-F238E27FC236}">
                <a16:creationId xmlns:a16="http://schemas.microsoft.com/office/drawing/2014/main" id="{81F2071E-DF8C-495C-8676-8F839E06F04F}"/>
              </a:ext>
            </a:extLst>
          </p:cNvPr>
          <p:cNvSpPr/>
          <p:nvPr/>
        </p:nvSpPr>
        <p:spPr>
          <a:xfrm>
            <a:off x="3361131" y="829680"/>
            <a:ext cx="5955011" cy="646331"/>
          </a:xfrm>
          <a:prstGeom prst="rect">
            <a:avLst/>
          </a:prstGeom>
          <a:noFill/>
        </p:spPr>
        <p:txBody>
          <a:bodyPr wrap="square" lIns="91440" tIns="45720" rIns="91440" bIns="45720">
            <a:spAutoFit/>
          </a:bodyPr>
          <a:lstStyle/>
          <a:p>
            <a:pPr algn="ctr"/>
            <a:r>
              <a:rPr lang="en-US" sz="3600" b="1" cap="none" spc="0" dirty="0" smtClean="0">
                <a:ln w="9525">
                  <a:solidFill>
                    <a:schemeClr val="bg1"/>
                  </a:solidFill>
                  <a:prstDash val="solid"/>
                </a:ln>
                <a:solidFill>
                  <a:srgbClr val="C00000"/>
                </a:solidFill>
                <a:effectLst>
                  <a:outerShdw blurRad="12700" dist="38100" dir="2700000" algn="tl" rotWithShape="0">
                    <a:schemeClr val="bg1">
                      <a:lumMod val="50000"/>
                    </a:schemeClr>
                  </a:outerShdw>
                </a:effectLst>
                <a:latin typeface="#9Slide07 IcielKoni" pitchFamily="2" charset="0"/>
              </a:rPr>
              <a:t>LIÊN MINH CHÂU ÂU</a:t>
            </a:r>
            <a:endParaRPr lang="en-US" sz="3200" b="1" cap="none" spc="0" dirty="0">
              <a:ln w="9525">
                <a:solidFill>
                  <a:schemeClr val="bg1"/>
                </a:solidFill>
                <a:prstDash val="solid"/>
              </a:ln>
              <a:solidFill>
                <a:srgbClr val="C00000"/>
              </a:solidFill>
              <a:effectLst>
                <a:outerShdw blurRad="12700" dist="38100" dir="2700000" algn="tl" rotWithShape="0">
                  <a:schemeClr val="bg1">
                    <a:lumMod val="50000"/>
                  </a:schemeClr>
                </a:outerShdw>
              </a:effectLst>
              <a:latin typeface="#9Slide07 IcielKoni" pitchFamily="2" charset="0"/>
            </a:endParaRPr>
          </a:p>
        </p:txBody>
      </p:sp>
      <p:sp>
        <p:nvSpPr>
          <p:cNvPr id="11" name="Rectangle: Rounded Corners 7">
            <a:extLst>
              <a:ext uri="{FF2B5EF4-FFF2-40B4-BE49-F238E27FC236}">
                <a16:creationId xmlns:a16="http://schemas.microsoft.com/office/drawing/2014/main" id="{9C8CB8A0-CA76-4A71-B990-0741CE8ED4AB}"/>
              </a:ext>
            </a:extLst>
          </p:cNvPr>
          <p:cNvSpPr/>
          <p:nvPr/>
        </p:nvSpPr>
        <p:spPr>
          <a:xfrm>
            <a:off x="1622783" y="1546472"/>
            <a:ext cx="3903713" cy="868605"/>
          </a:xfrm>
          <a:prstGeom prst="roundRect">
            <a:avLst/>
          </a:prstGeom>
          <a:solidFill>
            <a:srgbClr val="D0F5FE"/>
          </a:solidFill>
          <a:ln w="3175">
            <a:solidFill>
              <a:schemeClr val="tx1"/>
            </a:solidFill>
            <a:prstDash val="sys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smtClean="0">
                <a:solidFill>
                  <a:schemeClr val="tx1"/>
                </a:solidFill>
                <a:latin typeface="#9Slide03 SFU Futura_12" panose="00000400000000000000" pitchFamily="2" charset="0"/>
                <a:cs typeface="Arial" panose="020B0604020202020204" pitchFamily="34" charset="0"/>
              </a:rPr>
              <a:t>Khái</a:t>
            </a:r>
            <a:r>
              <a:rPr lang="en-US" sz="2800" b="1" dirty="0" smtClean="0">
                <a:solidFill>
                  <a:schemeClr val="tx1"/>
                </a:solidFill>
                <a:latin typeface="#9Slide03 SFU Futura_12" panose="00000400000000000000" pitchFamily="2" charset="0"/>
                <a:cs typeface="Arial" panose="020B0604020202020204" pitchFamily="34" charset="0"/>
              </a:rPr>
              <a:t> </a:t>
            </a:r>
            <a:r>
              <a:rPr lang="en-US" sz="2800" b="1" dirty="0" err="1" smtClean="0">
                <a:solidFill>
                  <a:schemeClr val="tx1"/>
                </a:solidFill>
                <a:latin typeface="#9Slide03 SFU Futura_12" panose="00000400000000000000" pitchFamily="2" charset="0"/>
                <a:cs typeface="Arial" panose="020B0604020202020204" pitchFamily="34" charset="0"/>
              </a:rPr>
              <a:t>quát</a:t>
            </a:r>
            <a:r>
              <a:rPr lang="en-US" sz="2800" b="1" dirty="0" smtClean="0">
                <a:solidFill>
                  <a:schemeClr val="tx1"/>
                </a:solidFill>
                <a:latin typeface="#9Slide03 SFU Futura_12" panose="00000400000000000000" pitchFamily="2" charset="0"/>
                <a:cs typeface="Arial" panose="020B0604020202020204" pitchFamily="34" charset="0"/>
              </a:rPr>
              <a:t> </a:t>
            </a:r>
            <a:r>
              <a:rPr lang="en-US" sz="2800" b="1" dirty="0" err="1" smtClean="0">
                <a:solidFill>
                  <a:schemeClr val="tx1"/>
                </a:solidFill>
                <a:latin typeface="#9Slide03 SFU Futura_12" panose="00000400000000000000" pitchFamily="2" charset="0"/>
                <a:cs typeface="Arial" panose="020B0604020202020204" pitchFamily="34" charset="0"/>
              </a:rPr>
              <a:t>về</a:t>
            </a:r>
            <a:r>
              <a:rPr lang="en-US" sz="2800" b="1" dirty="0" smtClean="0">
                <a:solidFill>
                  <a:schemeClr val="tx1"/>
                </a:solidFill>
                <a:latin typeface="#9Slide03 SFU Futura_12" panose="00000400000000000000" pitchFamily="2" charset="0"/>
                <a:cs typeface="Arial" panose="020B0604020202020204" pitchFamily="34" charset="0"/>
              </a:rPr>
              <a:t> </a:t>
            </a:r>
            <a:r>
              <a:rPr lang="en-US" sz="2800" b="1" dirty="0" err="1" smtClean="0">
                <a:solidFill>
                  <a:schemeClr val="tx1"/>
                </a:solidFill>
                <a:latin typeface="#9Slide03 SFU Futura_12" panose="00000400000000000000" pitchFamily="2" charset="0"/>
                <a:cs typeface="Arial" panose="020B0604020202020204" pitchFamily="34" charset="0"/>
              </a:rPr>
              <a:t>liên</a:t>
            </a:r>
            <a:r>
              <a:rPr lang="en-US" sz="2800" b="1" dirty="0" smtClean="0">
                <a:solidFill>
                  <a:schemeClr val="tx1"/>
                </a:solidFill>
                <a:latin typeface="#9Slide03 SFU Futura_12" panose="00000400000000000000" pitchFamily="2" charset="0"/>
                <a:cs typeface="Arial" panose="020B0604020202020204" pitchFamily="34" charset="0"/>
              </a:rPr>
              <a:t> minh </a:t>
            </a:r>
            <a:r>
              <a:rPr lang="en-US" sz="2800" b="1" dirty="0" err="1" smtClean="0">
                <a:solidFill>
                  <a:schemeClr val="tx1"/>
                </a:solidFill>
                <a:latin typeface="#9Slide03 SFU Futura_12" panose="00000400000000000000" pitchFamily="2" charset="0"/>
                <a:cs typeface="Arial" panose="020B0604020202020204" pitchFamily="34" charset="0"/>
              </a:rPr>
              <a:t>châu</a:t>
            </a:r>
            <a:r>
              <a:rPr lang="en-US" sz="2800" b="1" dirty="0" smtClean="0">
                <a:solidFill>
                  <a:schemeClr val="tx1"/>
                </a:solidFill>
                <a:latin typeface="#9Slide03 SFU Futura_12" panose="00000400000000000000" pitchFamily="2" charset="0"/>
                <a:cs typeface="Arial" panose="020B0604020202020204" pitchFamily="34" charset="0"/>
              </a:rPr>
              <a:t> </a:t>
            </a:r>
            <a:r>
              <a:rPr lang="en-US" sz="2800" b="1" dirty="0" err="1" smtClean="0">
                <a:solidFill>
                  <a:schemeClr val="tx1"/>
                </a:solidFill>
                <a:latin typeface="#9Slide03 SFU Futura_12" panose="00000400000000000000" pitchFamily="2" charset="0"/>
                <a:cs typeface="Arial" panose="020B0604020202020204" pitchFamily="34" charset="0"/>
              </a:rPr>
              <a:t>Âu</a:t>
            </a:r>
            <a:r>
              <a:rPr lang="en-US" sz="2800" b="1" dirty="0" smtClean="0">
                <a:solidFill>
                  <a:schemeClr val="tx1"/>
                </a:solidFill>
                <a:latin typeface="#9Slide03 SFU Futura_12" panose="00000400000000000000" pitchFamily="2" charset="0"/>
                <a:cs typeface="Arial" panose="020B0604020202020204" pitchFamily="34" charset="0"/>
              </a:rPr>
              <a:t> (EU)</a:t>
            </a:r>
            <a:endParaRPr lang="en-US" sz="2800" b="1" dirty="0">
              <a:solidFill>
                <a:schemeClr val="tx1"/>
              </a:solidFill>
              <a:latin typeface="#9Slide03 SFU Futura_12" panose="00000400000000000000" pitchFamily="2" charset="0"/>
              <a:cs typeface="Arial" panose="020B0604020202020204" pitchFamily="34" charset="0"/>
            </a:endParaRPr>
          </a:p>
        </p:txBody>
      </p:sp>
      <p:sp>
        <p:nvSpPr>
          <p:cNvPr id="12" name="Rectangle 11"/>
          <p:cNvSpPr/>
          <p:nvPr/>
        </p:nvSpPr>
        <p:spPr>
          <a:xfrm>
            <a:off x="924718" y="2527631"/>
            <a:ext cx="4337994" cy="2677656"/>
          </a:xfrm>
          <a:prstGeom prst="rect">
            <a:avLst/>
          </a:prstGeom>
        </p:spPr>
        <p:txBody>
          <a:bodyPr wrap="square">
            <a:spAutoFit/>
          </a:bodyPr>
          <a:lstStyle/>
          <a:p>
            <a:pPr algn="just"/>
            <a:r>
              <a:rPr lang="vi-VN" sz="2400" b="1" dirty="0" smtClean="0">
                <a:solidFill>
                  <a:schemeClr val="accent2">
                    <a:lumMod val="50000"/>
                  </a:schemeClr>
                </a:solidFill>
                <a:latin typeface="#9Slide03 SFU Futura_12" panose="020B0604020202020204" charset="0"/>
              </a:rPr>
              <a:t>EU được mở rộng từng bước, qua nhiều giai đoạn.</a:t>
            </a:r>
            <a:endParaRPr lang="en-US" sz="2400" b="1" dirty="0" smtClean="0">
              <a:solidFill>
                <a:schemeClr val="accent2">
                  <a:lumMod val="50000"/>
                </a:schemeClr>
              </a:solidFill>
              <a:latin typeface="#9Slide03 SFU Futura_12" panose="020B0604020202020204" charset="0"/>
            </a:endParaRPr>
          </a:p>
          <a:p>
            <a:pPr algn="just"/>
            <a:r>
              <a:rPr lang="en-US" sz="2400" b="1" dirty="0" err="1" smtClean="0">
                <a:solidFill>
                  <a:srgbClr val="0033CC"/>
                </a:solidFill>
                <a:latin typeface="#9Slide03 SFU Futura_12" panose="020B0604020202020204" charset="0"/>
              </a:rPr>
              <a:t>Hiện</a:t>
            </a:r>
            <a:r>
              <a:rPr lang="en-US" sz="2400" b="1" dirty="0" smtClean="0">
                <a:solidFill>
                  <a:srgbClr val="0033CC"/>
                </a:solidFill>
                <a:latin typeface="#9Slide03 SFU Futura_12" panose="020B0604020202020204" charset="0"/>
              </a:rPr>
              <a:t> nay: 27 </a:t>
            </a:r>
            <a:r>
              <a:rPr lang="en-US" sz="2400" b="1" dirty="0" err="1" smtClean="0">
                <a:solidFill>
                  <a:srgbClr val="0033CC"/>
                </a:solidFill>
                <a:latin typeface="#9Slide03 SFU Futura_12" panose="020B0604020202020204" charset="0"/>
              </a:rPr>
              <a:t>thành</a:t>
            </a:r>
            <a:r>
              <a:rPr lang="en-US" sz="2400" b="1" dirty="0" smtClean="0">
                <a:solidFill>
                  <a:srgbClr val="0033CC"/>
                </a:solidFill>
                <a:latin typeface="#9Slide03 SFU Futura_12" panose="020B0604020202020204" charset="0"/>
              </a:rPr>
              <a:t> </a:t>
            </a:r>
            <a:r>
              <a:rPr lang="en-US" sz="2400" b="1" dirty="0" err="1" smtClean="0">
                <a:solidFill>
                  <a:srgbClr val="0033CC"/>
                </a:solidFill>
                <a:latin typeface="#9Slide03 SFU Futura_12" panose="020B0604020202020204" charset="0"/>
              </a:rPr>
              <a:t>viên</a:t>
            </a:r>
            <a:r>
              <a:rPr lang="en-US" sz="2400" b="1" dirty="0" smtClean="0">
                <a:solidFill>
                  <a:srgbClr val="0033CC"/>
                </a:solidFill>
                <a:latin typeface="#9Slide03 SFU Futura_12" panose="020B0604020202020204" charset="0"/>
              </a:rPr>
              <a:t>.</a:t>
            </a:r>
          </a:p>
          <a:p>
            <a:pPr algn="just"/>
            <a:r>
              <a:rPr lang="vi-VN" sz="2400" b="1" dirty="0" smtClean="0">
                <a:solidFill>
                  <a:srgbClr val="00B050"/>
                </a:solidFill>
                <a:latin typeface="#9Slide03 SFU Futura_12" panose="020B0604020202020204" charset="0"/>
              </a:rPr>
              <a:t>Thiết </a:t>
            </a:r>
            <a:r>
              <a:rPr lang="vi-VN" sz="2400" b="1" dirty="0">
                <a:solidFill>
                  <a:srgbClr val="00B050"/>
                </a:solidFill>
                <a:latin typeface="#9Slide03 SFU Futura_12" panose="020B0604020202020204" charset="0"/>
              </a:rPr>
              <a:t>lập một thị trường chung và có hệ thống tiền tệ chung (đồng Ơ-rô</a:t>
            </a:r>
            <a:r>
              <a:rPr lang="vi-VN" sz="2400" b="1" dirty="0" smtClean="0">
                <a:solidFill>
                  <a:srgbClr val="00B050"/>
                </a:solidFill>
                <a:latin typeface="#9Slide03 SFU Futura_12" panose="020B0604020202020204" charset="0"/>
              </a:rPr>
              <a:t>).</a:t>
            </a:r>
            <a:endParaRPr lang="en-US" sz="2400" b="1" dirty="0" smtClean="0">
              <a:solidFill>
                <a:srgbClr val="00B050"/>
              </a:solidFill>
              <a:latin typeface="#9Slide03 SFU Futura_12" panose="020B0604020202020204" charset="0"/>
            </a:endParaRPr>
          </a:p>
          <a:p>
            <a:pPr marL="342900" indent="-342900" algn="just">
              <a:buFontTx/>
              <a:buChar char="-"/>
            </a:pPr>
            <a:endParaRPr lang="vi-VN" sz="2400" b="1" dirty="0">
              <a:solidFill>
                <a:srgbClr val="FF0000"/>
              </a:solidFill>
              <a:latin typeface="#9Slide03 SFU Futura_12" panose="020B0604020202020204" charset="0"/>
            </a:endParaRPr>
          </a:p>
        </p:txBody>
      </p:sp>
      <p:cxnSp>
        <p:nvCxnSpPr>
          <p:cNvPr id="14" name="Straight Connector 13">
            <a:extLst>
              <a:ext uri="{FF2B5EF4-FFF2-40B4-BE49-F238E27FC236}">
                <a16:creationId xmlns:a16="http://schemas.microsoft.com/office/drawing/2014/main" id="{8529DE91-F9A3-4AAE-9D59-914616AB64F5}"/>
              </a:ext>
            </a:extLst>
          </p:cNvPr>
          <p:cNvCxnSpPr/>
          <p:nvPr/>
        </p:nvCxnSpPr>
        <p:spPr>
          <a:xfrm>
            <a:off x="5719341" y="1584675"/>
            <a:ext cx="12551" cy="5040338"/>
          </a:xfrm>
          <a:prstGeom prst="line">
            <a:avLst/>
          </a:prstGeom>
          <a:ln w="28575">
            <a:solidFill>
              <a:srgbClr val="002060"/>
            </a:solidFill>
            <a:prstDash val="solid"/>
          </a:ln>
        </p:spPr>
        <p:style>
          <a:lnRef idx="1">
            <a:schemeClr val="accent1"/>
          </a:lnRef>
          <a:fillRef idx="0">
            <a:schemeClr val="accent1"/>
          </a:fillRef>
          <a:effectRef idx="0">
            <a:schemeClr val="accent1"/>
          </a:effectRef>
          <a:fontRef idx="minor">
            <a:schemeClr val="tx1"/>
          </a:fontRef>
        </p:style>
      </p:cxnSp>
      <p:pic>
        <p:nvPicPr>
          <p:cNvPr id="15" name="Picture 14"/>
          <p:cNvPicPr>
            <a:picLocks noChangeAspect="1"/>
          </p:cNvPicPr>
          <p:nvPr/>
        </p:nvPicPr>
        <p:blipFill>
          <a:blip r:embed="rId5"/>
          <a:stretch>
            <a:fillRect/>
          </a:stretch>
        </p:blipFill>
        <p:spPr>
          <a:xfrm>
            <a:off x="612367" y="1539225"/>
            <a:ext cx="955006" cy="899804"/>
          </a:xfrm>
          <a:prstGeom prst="rect">
            <a:avLst/>
          </a:prstGeom>
        </p:spPr>
      </p:pic>
      <p:sp>
        <p:nvSpPr>
          <p:cNvPr id="18" name="Rectangle: Rounded Corners 7">
            <a:extLst>
              <a:ext uri="{FF2B5EF4-FFF2-40B4-BE49-F238E27FC236}">
                <a16:creationId xmlns:a16="http://schemas.microsoft.com/office/drawing/2014/main" id="{9C8CB8A0-CA76-4A71-B990-0741CE8ED4AB}"/>
              </a:ext>
            </a:extLst>
          </p:cNvPr>
          <p:cNvSpPr/>
          <p:nvPr/>
        </p:nvSpPr>
        <p:spPr>
          <a:xfrm>
            <a:off x="6728134" y="1584675"/>
            <a:ext cx="4864233" cy="868605"/>
          </a:xfrm>
          <a:prstGeom prst="roundRect">
            <a:avLst/>
          </a:prstGeom>
          <a:solidFill>
            <a:srgbClr val="D0F5FE"/>
          </a:solidFill>
          <a:ln w="3175">
            <a:solidFill>
              <a:schemeClr val="tx1"/>
            </a:solidFill>
            <a:prstDash val="sys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smtClean="0">
                <a:solidFill>
                  <a:schemeClr val="tx1"/>
                </a:solidFill>
                <a:latin typeface="#9Slide03 SFU Futura_12" panose="00000400000000000000" pitchFamily="2" charset="0"/>
                <a:cs typeface="Arial" panose="020B0604020202020204" pitchFamily="34" charset="0"/>
              </a:rPr>
              <a:t>Liên</a:t>
            </a:r>
            <a:r>
              <a:rPr lang="en-US" sz="2800" b="1" dirty="0" smtClean="0">
                <a:solidFill>
                  <a:schemeClr val="tx1"/>
                </a:solidFill>
                <a:latin typeface="#9Slide03 SFU Futura_12" panose="00000400000000000000" pitchFamily="2" charset="0"/>
                <a:cs typeface="Arial" panose="020B0604020202020204" pitchFamily="34" charset="0"/>
              </a:rPr>
              <a:t> </a:t>
            </a:r>
            <a:r>
              <a:rPr lang="en-US" sz="2800" b="1" dirty="0">
                <a:solidFill>
                  <a:schemeClr val="tx1"/>
                </a:solidFill>
                <a:latin typeface="#9Slide03 SFU Futura_12" panose="00000400000000000000" pitchFamily="2" charset="0"/>
                <a:cs typeface="Arial" panose="020B0604020202020204" pitchFamily="34" charset="0"/>
              </a:rPr>
              <a:t>minh </a:t>
            </a:r>
            <a:r>
              <a:rPr lang="en-US" sz="2800" b="1" dirty="0" err="1">
                <a:solidFill>
                  <a:schemeClr val="tx1"/>
                </a:solidFill>
                <a:latin typeface="#9Slide03 SFU Futura_12" panose="00000400000000000000" pitchFamily="2" charset="0"/>
                <a:cs typeface="Arial" panose="020B0604020202020204" pitchFamily="34" charset="0"/>
              </a:rPr>
              <a:t>châu</a:t>
            </a:r>
            <a:r>
              <a:rPr lang="en-US" sz="2800" b="1" dirty="0">
                <a:solidFill>
                  <a:schemeClr val="tx1"/>
                </a:solidFill>
                <a:latin typeface="#9Slide03 SFU Futura_12" panose="00000400000000000000" pitchFamily="2" charset="0"/>
                <a:cs typeface="Arial" panose="020B0604020202020204" pitchFamily="34" charset="0"/>
              </a:rPr>
              <a:t> </a:t>
            </a:r>
            <a:r>
              <a:rPr lang="en-US" sz="2800" b="1" dirty="0" err="1" smtClean="0">
                <a:solidFill>
                  <a:schemeClr val="tx1"/>
                </a:solidFill>
                <a:latin typeface="#9Slide03 SFU Futura_12" panose="00000400000000000000" pitchFamily="2" charset="0"/>
                <a:cs typeface="Arial" panose="020B0604020202020204" pitchFamily="34" charset="0"/>
              </a:rPr>
              <a:t>Âu</a:t>
            </a:r>
            <a:r>
              <a:rPr lang="en-US" sz="2800" b="1" dirty="0" smtClean="0">
                <a:solidFill>
                  <a:schemeClr val="tx1"/>
                </a:solidFill>
                <a:latin typeface="#9Slide03 SFU Futura_12" panose="00000400000000000000" pitchFamily="2" charset="0"/>
                <a:cs typeface="Arial" panose="020B0604020202020204" pitchFamily="34" charset="0"/>
              </a:rPr>
              <a:t> – </a:t>
            </a:r>
            <a:r>
              <a:rPr lang="en-US" sz="2800" b="1" dirty="0" err="1" smtClean="0">
                <a:solidFill>
                  <a:schemeClr val="tx1"/>
                </a:solidFill>
                <a:latin typeface="#9Slide03 SFU Futura_12" panose="00000400000000000000" pitchFamily="2" charset="0"/>
                <a:cs typeface="Arial" panose="020B0604020202020204" pitchFamily="34" charset="0"/>
              </a:rPr>
              <a:t>trung</a:t>
            </a:r>
            <a:r>
              <a:rPr lang="en-US" sz="2800" b="1" dirty="0" smtClean="0">
                <a:solidFill>
                  <a:schemeClr val="tx1"/>
                </a:solidFill>
                <a:latin typeface="#9Slide03 SFU Futura_12" panose="00000400000000000000" pitchFamily="2" charset="0"/>
                <a:cs typeface="Arial" panose="020B0604020202020204" pitchFamily="34" charset="0"/>
              </a:rPr>
              <a:t> </a:t>
            </a:r>
            <a:r>
              <a:rPr lang="en-US" sz="2800" b="1" dirty="0" err="1" smtClean="0">
                <a:solidFill>
                  <a:schemeClr val="tx1"/>
                </a:solidFill>
                <a:latin typeface="#9Slide03 SFU Futura_12" panose="00000400000000000000" pitchFamily="2" charset="0"/>
                <a:cs typeface="Arial" panose="020B0604020202020204" pitchFamily="34" charset="0"/>
              </a:rPr>
              <a:t>tâm</a:t>
            </a:r>
            <a:r>
              <a:rPr lang="en-US" sz="2800" b="1" dirty="0" smtClean="0">
                <a:solidFill>
                  <a:schemeClr val="tx1"/>
                </a:solidFill>
                <a:latin typeface="#9Slide03 SFU Futura_12" panose="00000400000000000000" pitchFamily="2" charset="0"/>
                <a:cs typeface="Arial" panose="020B0604020202020204" pitchFamily="34" charset="0"/>
              </a:rPr>
              <a:t> </a:t>
            </a:r>
            <a:r>
              <a:rPr lang="en-US" sz="2800" b="1" dirty="0" err="1" smtClean="0">
                <a:solidFill>
                  <a:schemeClr val="tx1"/>
                </a:solidFill>
                <a:latin typeface="#9Slide03 SFU Futura_12" panose="00000400000000000000" pitchFamily="2" charset="0"/>
                <a:cs typeface="Arial" panose="020B0604020202020204" pitchFamily="34" charset="0"/>
              </a:rPr>
              <a:t>kinh</a:t>
            </a:r>
            <a:r>
              <a:rPr lang="en-US" sz="2800" b="1" dirty="0" smtClean="0">
                <a:solidFill>
                  <a:schemeClr val="tx1"/>
                </a:solidFill>
                <a:latin typeface="#9Slide03 SFU Futura_12" panose="00000400000000000000" pitchFamily="2" charset="0"/>
                <a:cs typeface="Arial" panose="020B0604020202020204" pitchFamily="34" charset="0"/>
              </a:rPr>
              <a:t> </a:t>
            </a:r>
            <a:r>
              <a:rPr lang="en-US" sz="2800" b="1" dirty="0" err="1" smtClean="0">
                <a:solidFill>
                  <a:schemeClr val="tx1"/>
                </a:solidFill>
                <a:latin typeface="#9Slide03 SFU Futura_12" panose="00000400000000000000" pitchFamily="2" charset="0"/>
                <a:cs typeface="Arial" panose="020B0604020202020204" pitchFamily="34" charset="0"/>
              </a:rPr>
              <a:t>tế</a:t>
            </a:r>
            <a:r>
              <a:rPr lang="en-US" sz="2800" b="1" dirty="0" smtClean="0">
                <a:solidFill>
                  <a:schemeClr val="tx1"/>
                </a:solidFill>
                <a:latin typeface="#9Slide03 SFU Futura_12" panose="00000400000000000000" pitchFamily="2" charset="0"/>
                <a:cs typeface="Arial" panose="020B0604020202020204" pitchFamily="34" charset="0"/>
              </a:rPr>
              <a:t> </a:t>
            </a:r>
            <a:r>
              <a:rPr lang="en-US" sz="2800" b="1" dirty="0" err="1" smtClean="0">
                <a:solidFill>
                  <a:schemeClr val="tx1"/>
                </a:solidFill>
                <a:latin typeface="#9Slide03 SFU Futura_12" panose="00000400000000000000" pitchFamily="2" charset="0"/>
                <a:cs typeface="Arial" panose="020B0604020202020204" pitchFamily="34" charset="0"/>
              </a:rPr>
              <a:t>lớn</a:t>
            </a:r>
            <a:endParaRPr lang="en-US" sz="2800" b="1" dirty="0">
              <a:solidFill>
                <a:schemeClr val="tx1"/>
              </a:solidFill>
              <a:latin typeface="#9Slide03 SFU Futura_12" panose="00000400000000000000" pitchFamily="2" charset="0"/>
              <a:cs typeface="Arial" panose="020B0604020202020204" pitchFamily="34" charset="0"/>
            </a:endParaRPr>
          </a:p>
        </p:txBody>
      </p:sp>
      <p:pic>
        <p:nvPicPr>
          <p:cNvPr id="19" name="Picture 18"/>
          <p:cNvPicPr>
            <a:picLocks noChangeAspect="1"/>
          </p:cNvPicPr>
          <p:nvPr/>
        </p:nvPicPr>
        <p:blipFill>
          <a:blip r:embed="rId5"/>
          <a:stretch>
            <a:fillRect/>
          </a:stretch>
        </p:blipFill>
        <p:spPr>
          <a:xfrm>
            <a:off x="5755746" y="1584675"/>
            <a:ext cx="955006" cy="899804"/>
          </a:xfrm>
          <a:prstGeom prst="rect">
            <a:avLst/>
          </a:prstGeom>
        </p:spPr>
      </p:pic>
      <p:pic>
        <p:nvPicPr>
          <p:cNvPr id="28" name="Picture 10" descr="Euro PNG Images With Transparent Background | Free Download On Lovepik"/>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5000" b="90000" l="10000" r="90000">
                        <a14:foregroundMark x1="78056" y1="5000" x2="78056" y2="5000"/>
                        <a14:foregroundMark x1="22778" y1="87667" x2="22778" y2="87667"/>
                      </a14:backgroundRemoval>
                    </a14:imgEffect>
                  </a14:imgLayer>
                </a14:imgProps>
              </a:ext>
              <a:ext uri="{28A0092B-C50C-407E-A947-70E740481C1C}">
                <a14:useLocalDpi xmlns:a14="http://schemas.microsoft.com/office/drawing/2010/main" val="0"/>
              </a:ext>
            </a:extLst>
          </a:blip>
          <a:srcRect l="13200" r="16047" b="7317"/>
          <a:stretch/>
        </p:blipFill>
        <p:spPr bwMode="auto">
          <a:xfrm>
            <a:off x="1010340" y="4316581"/>
            <a:ext cx="4271508" cy="2331455"/>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4" descr="Gdp Icon - Download in Colored Outline Styl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926076" y="2745185"/>
            <a:ext cx="1797318" cy="1797318"/>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6" descr="Çizgi Film Manzarası Animasyon, Animasyon, şehir, ufuk çizgisi, çizgi film  png | PNGWing"/>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9846" b="93243" l="2283" r="96522">
                        <a14:foregroundMark x1="90761" y1="54440" x2="90978" y2="77992"/>
                        <a14:foregroundMark x1="94783" y1="66988" x2="96522" y2="83398"/>
                        <a14:foregroundMark x1="90000" y1="52703" x2="90000" y2="52703"/>
                        <a14:foregroundMark x1="6522" y1="66795" x2="4674" y2="86100"/>
                        <a14:foregroundMark x1="10000" y1="55598" x2="12174" y2="62162"/>
                        <a14:foregroundMark x1="16739" y1="51158" x2="13370" y2="61390"/>
                        <a14:foregroundMark x1="16957" y1="51158" x2="17609" y2="65830"/>
                        <a14:foregroundMark x1="9022" y1="55019" x2="6630" y2="63707"/>
                        <a14:foregroundMark x1="52283" y1="43629" x2="52283" y2="43629"/>
                        <a14:foregroundMark x1="52283" y1="43436" x2="52283" y2="43436"/>
                        <a14:foregroundMark x1="29674" y1="38224" x2="29674" y2="38224"/>
                        <a14:foregroundMark x1="29674" y1="37645" x2="30326" y2="37645"/>
                        <a14:foregroundMark x1="38478" y1="38610" x2="38478" y2="38610"/>
                        <a14:foregroundMark x1="38587" y1="38610" x2="38587" y2="38610"/>
                        <a14:foregroundMark x1="34022" y1="32239" x2="33913" y2="36293"/>
                        <a14:foregroundMark x1="18913" y1="87645" x2="18913" y2="90541"/>
                        <a14:foregroundMark x1="2283" y1="86680" x2="2283" y2="86680"/>
                        <a14:foregroundMark x1="2283" y1="86486" x2="2283" y2="86486"/>
                        <a14:foregroundMark x1="10000" y1="87066" x2="10000" y2="87066"/>
                        <a14:foregroundMark x1="10000" y1="87066" x2="10000" y2="87066"/>
                        <a14:foregroundMark x1="94130" y1="87259" x2="93804" y2="90927"/>
                        <a14:foregroundMark x1="29239" y1="84942" x2="28804" y2="87259"/>
                        <a14:foregroundMark x1="16522" y1="89768" x2="16739" y2="93243"/>
                        <a14:foregroundMark x1="78152" y1="90541" x2="78152" y2="90541"/>
                        <a14:foregroundMark x1="83587" y1="86486" x2="83587" y2="86486"/>
                        <a14:foregroundMark x1="83370" y1="87838" x2="85761" y2="87838"/>
                        <a14:foregroundMark x1="86087" y1="87838" x2="89457" y2="88610"/>
                        <a14:foregroundMark x1="89783" y1="87645" x2="89783" y2="87645"/>
                        <a14:foregroundMark x1="91630" y1="87838" x2="91630" y2="87838"/>
                      </a14:backgroundRemoval>
                    </a14:imgEffect>
                  </a14:imgLayer>
                </a14:imgProps>
              </a:ext>
              <a:ext uri="{28A0092B-C50C-407E-A947-70E740481C1C}">
                <a14:useLocalDpi xmlns:a14="http://schemas.microsoft.com/office/drawing/2010/main" val="0"/>
              </a:ext>
            </a:extLst>
          </a:blip>
          <a:srcRect t="19480" r="794"/>
          <a:stretch/>
        </p:blipFill>
        <p:spPr bwMode="auto">
          <a:xfrm>
            <a:off x="8936203" y="5725193"/>
            <a:ext cx="2557119" cy="1168584"/>
          </a:xfrm>
          <a:prstGeom prst="rect">
            <a:avLst/>
          </a:prstGeom>
          <a:noFill/>
          <a:extLst>
            <a:ext uri="{909E8E84-426E-40DD-AFC4-6F175D3DCCD1}">
              <a14:hiddenFill xmlns:a14="http://schemas.microsoft.com/office/drawing/2010/main">
                <a:solidFill>
                  <a:srgbClr val="FFFFFF"/>
                </a:solidFill>
              </a14:hiddenFill>
            </a:ext>
          </a:extLst>
        </p:spPr>
      </p:pic>
      <p:sp>
        <p:nvSpPr>
          <p:cNvPr id="31" name="Rectangle 30"/>
          <p:cNvSpPr/>
          <p:nvPr/>
        </p:nvSpPr>
        <p:spPr>
          <a:xfrm>
            <a:off x="5913783" y="2610613"/>
            <a:ext cx="3322864" cy="905184"/>
          </a:xfrm>
          <a:prstGeom prst="rect">
            <a:avLst/>
          </a:prstGeom>
        </p:spPr>
        <p:txBody>
          <a:bodyPr wrap="square">
            <a:spAutoFit/>
          </a:bodyPr>
          <a:lstStyle/>
          <a:p>
            <a:pPr marR="0" lvl="0" algn="just">
              <a:lnSpc>
                <a:spcPct val="115000"/>
              </a:lnSpc>
              <a:spcBef>
                <a:spcPts val="0"/>
              </a:spcBef>
              <a:spcAft>
                <a:spcPts val="0"/>
              </a:spcAft>
            </a:pPr>
            <a:r>
              <a:rPr lang="en-US" sz="2400" b="1" dirty="0">
                <a:solidFill>
                  <a:srgbClr val="C00000"/>
                </a:solidFill>
                <a:latin typeface="#9Slide03 SFU Futura_12" panose="020B0604020202020204" charset="0"/>
                <a:ea typeface="Cambria" panose="02040503050406030204" pitchFamily="18" charset="0"/>
              </a:rPr>
              <a:t>EU </a:t>
            </a:r>
            <a:r>
              <a:rPr lang="en-US" sz="2400" b="1" dirty="0" err="1">
                <a:solidFill>
                  <a:srgbClr val="C00000"/>
                </a:solidFill>
                <a:latin typeface="#9Slide03 SFU Futura_12" panose="020B0604020202020204" charset="0"/>
                <a:ea typeface="Cambria" panose="02040503050406030204" pitchFamily="18" charset="0"/>
              </a:rPr>
              <a:t>có</a:t>
            </a:r>
            <a:r>
              <a:rPr lang="en-US" sz="2400" b="1" dirty="0">
                <a:solidFill>
                  <a:srgbClr val="C00000"/>
                </a:solidFill>
                <a:latin typeface="#9Slide03 SFU Futura_12" panose="020B0604020202020204" charset="0"/>
                <a:ea typeface="Cambria" panose="02040503050406030204" pitchFamily="18" charset="0"/>
              </a:rPr>
              <a:t> 3/7 </a:t>
            </a:r>
            <a:r>
              <a:rPr lang="en-US" sz="2400" b="1" dirty="0" err="1">
                <a:solidFill>
                  <a:srgbClr val="C00000"/>
                </a:solidFill>
                <a:latin typeface="#9Slide03 SFU Futura_12" panose="020B0604020202020204" charset="0"/>
                <a:ea typeface="Cambria" panose="02040503050406030204" pitchFamily="18" charset="0"/>
              </a:rPr>
              <a:t>nước</a:t>
            </a:r>
            <a:r>
              <a:rPr lang="en-US" sz="2400" b="1" dirty="0">
                <a:solidFill>
                  <a:srgbClr val="C00000"/>
                </a:solidFill>
                <a:latin typeface="#9Slide03 SFU Futura_12" panose="020B0604020202020204" charset="0"/>
                <a:ea typeface="Cambria" panose="02040503050406030204" pitchFamily="18" charset="0"/>
              </a:rPr>
              <a:t> </a:t>
            </a:r>
            <a:r>
              <a:rPr lang="en-US" sz="2400" b="1" dirty="0" err="1">
                <a:solidFill>
                  <a:srgbClr val="C00000"/>
                </a:solidFill>
                <a:latin typeface="#9Slide03 SFU Futura_12" panose="020B0604020202020204" charset="0"/>
                <a:ea typeface="Cambria" panose="02040503050406030204" pitchFamily="18" charset="0"/>
              </a:rPr>
              <a:t>công</a:t>
            </a:r>
            <a:r>
              <a:rPr lang="en-US" sz="2400" b="1" dirty="0">
                <a:solidFill>
                  <a:srgbClr val="C00000"/>
                </a:solidFill>
                <a:latin typeface="#9Slide03 SFU Futura_12" panose="020B0604020202020204" charset="0"/>
                <a:ea typeface="Cambria" panose="02040503050406030204" pitchFamily="18" charset="0"/>
              </a:rPr>
              <a:t> </a:t>
            </a:r>
            <a:r>
              <a:rPr lang="en-US" sz="2400" b="1" dirty="0" err="1">
                <a:solidFill>
                  <a:srgbClr val="C00000"/>
                </a:solidFill>
                <a:latin typeface="#9Slide03 SFU Futura_12" panose="020B0604020202020204" charset="0"/>
                <a:ea typeface="Cambria" panose="02040503050406030204" pitchFamily="18" charset="0"/>
              </a:rPr>
              <a:t>nghiệp</a:t>
            </a:r>
            <a:r>
              <a:rPr lang="en-US" sz="2400" b="1" dirty="0">
                <a:solidFill>
                  <a:srgbClr val="C00000"/>
                </a:solidFill>
                <a:latin typeface="#9Slide03 SFU Futura_12" panose="020B0604020202020204" charset="0"/>
                <a:ea typeface="Cambria" panose="02040503050406030204" pitchFamily="18" charset="0"/>
              </a:rPr>
              <a:t> </a:t>
            </a:r>
            <a:r>
              <a:rPr lang="en-US" sz="2400" b="1" dirty="0" err="1">
                <a:solidFill>
                  <a:srgbClr val="C00000"/>
                </a:solidFill>
                <a:latin typeface="#9Slide03 SFU Futura_12" panose="020B0604020202020204" charset="0"/>
                <a:ea typeface="Cambria" panose="02040503050406030204" pitchFamily="18" charset="0"/>
              </a:rPr>
              <a:t>lớn</a:t>
            </a:r>
            <a:r>
              <a:rPr lang="en-US" sz="2400" b="1" dirty="0">
                <a:solidFill>
                  <a:srgbClr val="C00000"/>
                </a:solidFill>
                <a:latin typeface="#9Slide03 SFU Futura_12" panose="020B0604020202020204" charset="0"/>
                <a:ea typeface="Cambria" panose="02040503050406030204" pitchFamily="18" charset="0"/>
              </a:rPr>
              <a:t> </a:t>
            </a:r>
            <a:r>
              <a:rPr lang="en-US" sz="2400" b="1" dirty="0" err="1">
                <a:solidFill>
                  <a:srgbClr val="C00000"/>
                </a:solidFill>
                <a:latin typeface="#9Slide03 SFU Futura_12" panose="020B0604020202020204" charset="0"/>
                <a:ea typeface="Cambria" panose="02040503050406030204" pitchFamily="18" charset="0"/>
              </a:rPr>
              <a:t>trên</a:t>
            </a:r>
            <a:r>
              <a:rPr lang="en-US" sz="2400" b="1" dirty="0">
                <a:solidFill>
                  <a:srgbClr val="C00000"/>
                </a:solidFill>
                <a:latin typeface="#9Slide03 SFU Futura_12" panose="020B0604020202020204" charset="0"/>
                <a:ea typeface="Cambria" panose="02040503050406030204" pitchFamily="18" charset="0"/>
              </a:rPr>
              <a:t> </a:t>
            </a:r>
            <a:r>
              <a:rPr lang="en-US" sz="2400" b="1" dirty="0" err="1">
                <a:solidFill>
                  <a:srgbClr val="C00000"/>
                </a:solidFill>
                <a:latin typeface="#9Slide03 SFU Futura_12" panose="020B0604020202020204" charset="0"/>
                <a:ea typeface="Cambria" panose="02040503050406030204" pitchFamily="18" charset="0"/>
              </a:rPr>
              <a:t>thế</a:t>
            </a:r>
            <a:r>
              <a:rPr lang="en-US" sz="2400" b="1" dirty="0">
                <a:solidFill>
                  <a:srgbClr val="C00000"/>
                </a:solidFill>
                <a:latin typeface="#9Slide03 SFU Futura_12" panose="020B0604020202020204" charset="0"/>
                <a:ea typeface="Cambria" panose="02040503050406030204" pitchFamily="18" charset="0"/>
              </a:rPr>
              <a:t> </a:t>
            </a:r>
            <a:r>
              <a:rPr lang="en-US" sz="2400" b="1" dirty="0" err="1">
                <a:solidFill>
                  <a:srgbClr val="C00000"/>
                </a:solidFill>
                <a:latin typeface="#9Slide03 SFU Futura_12" panose="020B0604020202020204" charset="0"/>
                <a:ea typeface="Cambria" panose="02040503050406030204" pitchFamily="18" charset="0"/>
              </a:rPr>
              <a:t>giới</a:t>
            </a:r>
            <a:r>
              <a:rPr lang="en-US" sz="2400" b="1" dirty="0">
                <a:solidFill>
                  <a:srgbClr val="C00000"/>
                </a:solidFill>
                <a:latin typeface="#9Slide03 SFU Futura_12" panose="020B0604020202020204" charset="0"/>
                <a:ea typeface="Cambria" panose="02040503050406030204" pitchFamily="18" charset="0"/>
              </a:rPr>
              <a:t>.</a:t>
            </a:r>
            <a:endParaRPr lang="en-US" sz="2000" b="1" dirty="0">
              <a:solidFill>
                <a:srgbClr val="C00000"/>
              </a:solidFill>
              <a:effectLst/>
              <a:latin typeface="#9Slide03 SFU Futura_12" panose="020B0604020202020204" charset="0"/>
              <a:ea typeface="Cambria" panose="02040503050406030204" pitchFamily="18" charset="0"/>
            </a:endParaRPr>
          </a:p>
        </p:txBody>
      </p:sp>
      <p:sp>
        <p:nvSpPr>
          <p:cNvPr id="32" name="Rectangle 31"/>
          <p:cNvSpPr/>
          <p:nvPr/>
        </p:nvSpPr>
        <p:spPr>
          <a:xfrm>
            <a:off x="5901246" y="3533267"/>
            <a:ext cx="3996440" cy="1366528"/>
          </a:xfrm>
          <a:prstGeom prst="rect">
            <a:avLst/>
          </a:prstGeom>
        </p:spPr>
        <p:txBody>
          <a:bodyPr wrap="square">
            <a:spAutoFit/>
          </a:bodyPr>
          <a:lstStyle/>
          <a:p>
            <a:pPr marR="0" lvl="0" algn="just">
              <a:lnSpc>
                <a:spcPct val="115000"/>
              </a:lnSpc>
              <a:spcBef>
                <a:spcPts val="0"/>
              </a:spcBef>
              <a:spcAft>
                <a:spcPts val="0"/>
              </a:spcAft>
            </a:pPr>
            <a:r>
              <a:rPr lang="en-US" sz="2400" b="1" dirty="0" err="1">
                <a:solidFill>
                  <a:srgbClr val="2B8D3A"/>
                </a:solidFill>
                <a:latin typeface="#9Slide03 SFU Futura_12" panose="020B0604020202020204" charset="0"/>
                <a:ea typeface="Cambria" panose="02040503050406030204" pitchFamily="18" charset="0"/>
              </a:rPr>
              <a:t>T</a:t>
            </a:r>
            <a:r>
              <a:rPr lang="en-US" sz="2400" b="1" dirty="0" err="1" smtClean="0">
                <a:solidFill>
                  <a:srgbClr val="2B8D3A"/>
                </a:solidFill>
                <a:latin typeface="#9Slide03 SFU Futura_12" panose="020B0604020202020204" charset="0"/>
                <a:ea typeface="Cambria" panose="02040503050406030204" pitchFamily="18" charset="0"/>
              </a:rPr>
              <a:t>rung</a:t>
            </a:r>
            <a:r>
              <a:rPr lang="en-US" sz="2400" b="1" dirty="0" smtClean="0">
                <a:solidFill>
                  <a:srgbClr val="2B8D3A"/>
                </a:solidFill>
                <a:latin typeface="#9Slide03 SFU Futura_12" panose="020B0604020202020204" charset="0"/>
                <a:ea typeface="Cambria" panose="02040503050406030204" pitchFamily="18" charset="0"/>
              </a:rPr>
              <a:t> </a:t>
            </a:r>
            <a:r>
              <a:rPr lang="en-US" sz="2400" b="1" dirty="0" err="1">
                <a:solidFill>
                  <a:srgbClr val="2B8D3A"/>
                </a:solidFill>
                <a:latin typeface="#9Slide03 SFU Futura_12" panose="020B0604020202020204" charset="0"/>
                <a:ea typeface="Cambria" panose="02040503050406030204" pitchFamily="18" charset="0"/>
              </a:rPr>
              <a:t>tâm</a:t>
            </a:r>
            <a:r>
              <a:rPr lang="en-US" sz="2400" b="1" dirty="0">
                <a:solidFill>
                  <a:srgbClr val="2B8D3A"/>
                </a:solidFill>
                <a:latin typeface="#9Slide03 SFU Futura_12" panose="020B0604020202020204" charset="0"/>
                <a:ea typeface="Cambria" panose="02040503050406030204" pitchFamily="18" charset="0"/>
              </a:rPr>
              <a:t> </a:t>
            </a:r>
            <a:r>
              <a:rPr lang="en-US" sz="2400" b="1" dirty="0" err="1">
                <a:solidFill>
                  <a:srgbClr val="2B8D3A"/>
                </a:solidFill>
                <a:latin typeface="#9Slide03 SFU Futura_12" panose="020B0604020202020204" charset="0"/>
                <a:ea typeface="Cambria" panose="02040503050406030204" pitchFamily="18" charset="0"/>
              </a:rPr>
              <a:t>trao</a:t>
            </a:r>
            <a:r>
              <a:rPr lang="en-US" sz="2400" b="1" dirty="0">
                <a:solidFill>
                  <a:srgbClr val="2B8D3A"/>
                </a:solidFill>
                <a:latin typeface="#9Slide03 SFU Futura_12" panose="020B0604020202020204" charset="0"/>
                <a:ea typeface="Cambria" panose="02040503050406030204" pitchFamily="18" charset="0"/>
              </a:rPr>
              <a:t> </a:t>
            </a:r>
            <a:r>
              <a:rPr lang="en-US" sz="2400" b="1" dirty="0" err="1">
                <a:solidFill>
                  <a:srgbClr val="2B8D3A"/>
                </a:solidFill>
                <a:latin typeface="#9Slide03 SFU Futura_12" panose="020B0604020202020204" charset="0"/>
                <a:ea typeface="Cambria" panose="02040503050406030204" pitchFamily="18" charset="0"/>
              </a:rPr>
              <a:t>đổi</a:t>
            </a:r>
            <a:r>
              <a:rPr lang="en-US" sz="2400" b="1" dirty="0">
                <a:solidFill>
                  <a:srgbClr val="2B8D3A"/>
                </a:solidFill>
                <a:latin typeface="#9Slide03 SFU Futura_12" panose="020B0604020202020204" charset="0"/>
                <a:ea typeface="Cambria" panose="02040503050406030204" pitchFamily="18" charset="0"/>
              </a:rPr>
              <a:t> </a:t>
            </a:r>
            <a:r>
              <a:rPr lang="en-US" sz="2400" b="1" dirty="0" err="1">
                <a:solidFill>
                  <a:srgbClr val="2B8D3A"/>
                </a:solidFill>
                <a:latin typeface="#9Slide03 SFU Futura_12" panose="020B0604020202020204" charset="0"/>
                <a:ea typeface="Cambria" panose="02040503050406030204" pitchFamily="18" charset="0"/>
              </a:rPr>
              <a:t>hàng</a:t>
            </a:r>
            <a:r>
              <a:rPr lang="en-US" sz="2400" b="1" dirty="0">
                <a:solidFill>
                  <a:srgbClr val="2B8D3A"/>
                </a:solidFill>
                <a:latin typeface="#9Slide03 SFU Futura_12" panose="020B0604020202020204" charset="0"/>
                <a:ea typeface="Cambria" panose="02040503050406030204" pitchFamily="18" charset="0"/>
              </a:rPr>
              <a:t> </a:t>
            </a:r>
            <a:r>
              <a:rPr lang="en-US" sz="2400" b="1" dirty="0" err="1">
                <a:solidFill>
                  <a:srgbClr val="2B8D3A"/>
                </a:solidFill>
                <a:latin typeface="#9Slide03 SFU Futura_12" panose="020B0604020202020204" charset="0"/>
                <a:ea typeface="Cambria" panose="02040503050406030204" pitchFamily="18" charset="0"/>
              </a:rPr>
              <a:t>hoá</a:t>
            </a:r>
            <a:r>
              <a:rPr lang="en-US" sz="2400" b="1" dirty="0">
                <a:solidFill>
                  <a:srgbClr val="2B8D3A"/>
                </a:solidFill>
                <a:latin typeface="#9Slide03 SFU Futura_12" panose="020B0604020202020204" charset="0"/>
                <a:ea typeface="Cambria" panose="02040503050406030204" pitchFamily="18" charset="0"/>
              </a:rPr>
              <a:t> </a:t>
            </a:r>
            <a:r>
              <a:rPr lang="en-US" sz="2400" b="1" dirty="0" err="1">
                <a:solidFill>
                  <a:srgbClr val="2B8D3A"/>
                </a:solidFill>
                <a:latin typeface="#9Slide03 SFU Futura_12" panose="020B0604020202020204" charset="0"/>
                <a:ea typeface="Cambria" panose="02040503050406030204" pitchFamily="18" charset="0"/>
              </a:rPr>
              <a:t>và</a:t>
            </a:r>
            <a:r>
              <a:rPr lang="en-US" sz="2400" b="1" dirty="0">
                <a:solidFill>
                  <a:srgbClr val="2B8D3A"/>
                </a:solidFill>
                <a:latin typeface="#9Slide03 SFU Futura_12" panose="020B0604020202020204" charset="0"/>
                <a:ea typeface="Cambria" panose="02040503050406030204" pitchFamily="18" charset="0"/>
              </a:rPr>
              <a:t> </a:t>
            </a:r>
            <a:r>
              <a:rPr lang="en-US" sz="2400" b="1" dirty="0" err="1">
                <a:solidFill>
                  <a:srgbClr val="2B8D3A"/>
                </a:solidFill>
                <a:latin typeface="#9Slide03 SFU Futura_12" panose="020B0604020202020204" charset="0"/>
                <a:ea typeface="Cambria" panose="02040503050406030204" pitchFamily="18" charset="0"/>
              </a:rPr>
              <a:t>dịch</a:t>
            </a:r>
            <a:r>
              <a:rPr lang="en-US" sz="2400" b="1" dirty="0">
                <a:solidFill>
                  <a:srgbClr val="2B8D3A"/>
                </a:solidFill>
                <a:latin typeface="#9Slide03 SFU Futura_12" panose="020B0604020202020204" charset="0"/>
                <a:ea typeface="Cambria" panose="02040503050406030204" pitchFamily="18" charset="0"/>
              </a:rPr>
              <a:t> </a:t>
            </a:r>
            <a:r>
              <a:rPr lang="en-US" sz="2400" b="1" dirty="0" err="1">
                <a:solidFill>
                  <a:srgbClr val="2B8D3A"/>
                </a:solidFill>
                <a:latin typeface="#9Slide03 SFU Futura_12" panose="020B0604020202020204" charset="0"/>
                <a:ea typeface="Cambria" panose="02040503050406030204" pitchFamily="18" charset="0"/>
              </a:rPr>
              <a:t>vụ</a:t>
            </a:r>
            <a:r>
              <a:rPr lang="en-US" sz="2400" b="1" dirty="0">
                <a:solidFill>
                  <a:srgbClr val="2B8D3A"/>
                </a:solidFill>
                <a:latin typeface="#9Slide03 SFU Futura_12" panose="020B0604020202020204" charset="0"/>
                <a:ea typeface="Cambria" panose="02040503050406030204" pitchFamily="18" charset="0"/>
              </a:rPr>
              <a:t> </a:t>
            </a:r>
            <a:r>
              <a:rPr lang="en-US" sz="2400" b="1" dirty="0" err="1">
                <a:solidFill>
                  <a:srgbClr val="2B8D3A"/>
                </a:solidFill>
                <a:latin typeface="#9Slide03 SFU Futura_12" panose="020B0604020202020204" charset="0"/>
                <a:ea typeface="Cambria" panose="02040503050406030204" pitchFamily="18" charset="0"/>
              </a:rPr>
              <a:t>lớn</a:t>
            </a:r>
            <a:r>
              <a:rPr lang="en-US" sz="2400" b="1" dirty="0">
                <a:solidFill>
                  <a:srgbClr val="2B8D3A"/>
                </a:solidFill>
                <a:latin typeface="#9Slide03 SFU Futura_12" panose="020B0604020202020204" charset="0"/>
                <a:ea typeface="Cambria" panose="02040503050406030204" pitchFamily="18" charset="0"/>
              </a:rPr>
              <a:t> </a:t>
            </a:r>
            <a:r>
              <a:rPr lang="en-US" sz="2400" b="1" dirty="0" err="1">
                <a:solidFill>
                  <a:srgbClr val="2B8D3A"/>
                </a:solidFill>
                <a:latin typeface="#9Slide03 SFU Futura_12" panose="020B0604020202020204" charset="0"/>
                <a:ea typeface="Cambria" panose="02040503050406030204" pitchFamily="18" charset="0"/>
              </a:rPr>
              <a:t>nhất</a:t>
            </a:r>
            <a:r>
              <a:rPr lang="en-US" sz="2400" b="1" dirty="0">
                <a:solidFill>
                  <a:srgbClr val="2B8D3A"/>
                </a:solidFill>
                <a:latin typeface="#9Slide03 SFU Futura_12" panose="020B0604020202020204" charset="0"/>
                <a:ea typeface="Cambria" panose="02040503050406030204" pitchFamily="18" charset="0"/>
              </a:rPr>
              <a:t> </a:t>
            </a:r>
            <a:r>
              <a:rPr lang="en-US" sz="2400" b="1" dirty="0" err="1">
                <a:solidFill>
                  <a:srgbClr val="2B8D3A"/>
                </a:solidFill>
                <a:latin typeface="#9Slide03 SFU Futura_12" panose="020B0604020202020204" charset="0"/>
                <a:ea typeface="Cambria" panose="02040503050406030204" pitchFamily="18" charset="0"/>
              </a:rPr>
              <a:t>thế</a:t>
            </a:r>
            <a:r>
              <a:rPr lang="en-US" sz="2400" b="1" dirty="0">
                <a:solidFill>
                  <a:srgbClr val="2B8D3A"/>
                </a:solidFill>
                <a:latin typeface="#9Slide03 SFU Futura_12" panose="020B0604020202020204" charset="0"/>
                <a:ea typeface="Cambria" panose="02040503050406030204" pitchFamily="18" charset="0"/>
              </a:rPr>
              <a:t> </a:t>
            </a:r>
            <a:r>
              <a:rPr lang="en-US" sz="2400" b="1" dirty="0" err="1">
                <a:solidFill>
                  <a:srgbClr val="2B8D3A"/>
                </a:solidFill>
                <a:latin typeface="#9Slide03 SFU Futura_12" panose="020B0604020202020204" charset="0"/>
                <a:ea typeface="Cambria" panose="02040503050406030204" pitchFamily="18" charset="0"/>
              </a:rPr>
              <a:t>giới</a:t>
            </a:r>
            <a:r>
              <a:rPr lang="en-US" sz="2400" b="1" dirty="0">
                <a:solidFill>
                  <a:srgbClr val="2B8D3A"/>
                </a:solidFill>
                <a:latin typeface="#9Slide03 SFU Futura_12" panose="020B0604020202020204" charset="0"/>
                <a:ea typeface="Cambria" panose="02040503050406030204" pitchFamily="18" charset="0"/>
              </a:rPr>
              <a:t> (</a:t>
            </a:r>
            <a:r>
              <a:rPr lang="en-US" sz="2400" b="1" dirty="0" err="1">
                <a:solidFill>
                  <a:srgbClr val="2B8D3A"/>
                </a:solidFill>
                <a:latin typeface="#9Slide03 SFU Futura_12" panose="020B0604020202020204" charset="0"/>
                <a:ea typeface="Cambria" panose="02040503050406030204" pitchFamily="18" charset="0"/>
              </a:rPr>
              <a:t>chiếm</a:t>
            </a:r>
            <a:r>
              <a:rPr lang="en-US" sz="2400" b="1" dirty="0">
                <a:solidFill>
                  <a:srgbClr val="2B8D3A"/>
                </a:solidFill>
                <a:latin typeface="#9Slide03 SFU Futura_12" panose="020B0604020202020204" charset="0"/>
                <a:ea typeface="Cambria" panose="02040503050406030204" pitchFamily="18" charset="0"/>
              </a:rPr>
              <a:t> 31% </a:t>
            </a:r>
            <a:r>
              <a:rPr lang="en-US" sz="2400" b="1" dirty="0" err="1">
                <a:solidFill>
                  <a:srgbClr val="2B8D3A"/>
                </a:solidFill>
                <a:latin typeface="#9Slide03 SFU Futura_12" panose="020B0604020202020204" charset="0"/>
                <a:ea typeface="Cambria" panose="02040503050406030204" pitchFamily="18" charset="0"/>
              </a:rPr>
              <a:t>giá</a:t>
            </a:r>
            <a:r>
              <a:rPr lang="en-US" sz="2400" b="1" dirty="0">
                <a:solidFill>
                  <a:srgbClr val="2B8D3A"/>
                </a:solidFill>
                <a:latin typeface="#9Slide03 SFU Futura_12" panose="020B0604020202020204" charset="0"/>
                <a:ea typeface="Cambria" panose="02040503050406030204" pitchFamily="18" charset="0"/>
              </a:rPr>
              <a:t> </a:t>
            </a:r>
            <a:r>
              <a:rPr lang="en-US" sz="2400" b="1" dirty="0" err="1">
                <a:solidFill>
                  <a:srgbClr val="2B8D3A"/>
                </a:solidFill>
                <a:latin typeface="#9Slide03 SFU Futura_12" panose="020B0604020202020204" charset="0"/>
                <a:ea typeface="Cambria" panose="02040503050406030204" pitchFamily="18" charset="0"/>
              </a:rPr>
              <a:t>trị</a:t>
            </a:r>
            <a:r>
              <a:rPr lang="en-US" sz="2400" b="1" dirty="0">
                <a:solidFill>
                  <a:srgbClr val="2B8D3A"/>
                </a:solidFill>
                <a:latin typeface="#9Slide03 SFU Futura_12" panose="020B0604020202020204" charset="0"/>
                <a:ea typeface="Cambria" panose="02040503050406030204" pitchFamily="18" charset="0"/>
              </a:rPr>
              <a:t>).</a:t>
            </a:r>
            <a:endParaRPr lang="en-US" sz="2000" b="1" dirty="0">
              <a:solidFill>
                <a:srgbClr val="2B8D3A"/>
              </a:solidFill>
              <a:effectLst/>
              <a:latin typeface="#9Slide03 SFU Futura_12" panose="020B0604020202020204" charset="0"/>
              <a:ea typeface="Cambria" panose="02040503050406030204" pitchFamily="18" charset="0"/>
            </a:endParaRPr>
          </a:p>
        </p:txBody>
      </p:sp>
      <p:sp>
        <p:nvSpPr>
          <p:cNvPr id="33" name="Rectangle 32"/>
          <p:cNvSpPr/>
          <p:nvPr/>
        </p:nvSpPr>
        <p:spPr>
          <a:xfrm>
            <a:off x="5872334" y="5376681"/>
            <a:ext cx="5681748" cy="941796"/>
          </a:xfrm>
          <a:prstGeom prst="rect">
            <a:avLst/>
          </a:prstGeom>
        </p:spPr>
        <p:txBody>
          <a:bodyPr wrap="square">
            <a:spAutoFit/>
          </a:bodyPr>
          <a:lstStyle/>
          <a:p>
            <a:pPr marR="0" lvl="0" algn="just">
              <a:lnSpc>
                <a:spcPct val="115000"/>
              </a:lnSpc>
              <a:spcBef>
                <a:spcPts val="0"/>
              </a:spcBef>
              <a:spcAft>
                <a:spcPts val="0"/>
              </a:spcAft>
            </a:pPr>
            <a:r>
              <a:rPr lang="en-US" sz="2400" b="1" dirty="0" err="1" smtClean="0">
                <a:solidFill>
                  <a:srgbClr val="0033CC"/>
                </a:solidFill>
                <a:latin typeface="#9Slide03 SFU Futura_12" panose="020B0604020202020204" charset="0"/>
                <a:ea typeface="Cambria" panose="02040503050406030204" pitchFamily="18" charset="0"/>
              </a:rPr>
              <a:t>Đối</a:t>
            </a:r>
            <a:r>
              <a:rPr lang="en-US" sz="2400" b="1" dirty="0" smtClean="0">
                <a:solidFill>
                  <a:srgbClr val="0033CC"/>
                </a:solidFill>
                <a:latin typeface="#9Slide03 SFU Futura_12" panose="020B0604020202020204" charset="0"/>
                <a:ea typeface="Cambria" panose="02040503050406030204" pitchFamily="18" charset="0"/>
              </a:rPr>
              <a:t> </a:t>
            </a:r>
            <a:r>
              <a:rPr lang="en-US" sz="2400" b="1" dirty="0" err="1">
                <a:solidFill>
                  <a:srgbClr val="0033CC"/>
                </a:solidFill>
                <a:latin typeface="#9Slide03 SFU Futura_12" panose="020B0604020202020204" charset="0"/>
                <a:ea typeface="Cambria" panose="02040503050406030204" pitchFamily="18" charset="0"/>
              </a:rPr>
              <a:t>tác</a:t>
            </a:r>
            <a:r>
              <a:rPr lang="en-US" sz="2400" b="1" dirty="0">
                <a:solidFill>
                  <a:srgbClr val="0033CC"/>
                </a:solidFill>
                <a:latin typeface="#9Slide03 SFU Futura_12" panose="020B0604020202020204" charset="0"/>
                <a:ea typeface="Cambria" panose="02040503050406030204" pitchFamily="18" charset="0"/>
              </a:rPr>
              <a:t> </a:t>
            </a:r>
            <a:r>
              <a:rPr lang="en-US" sz="2400" b="1" dirty="0" err="1">
                <a:solidFill>
                  <a:srgbClr val="0033CC"/>
                </a:solidFill>
                <a:latin typeface="#9Slide03 SFU Futura_12" panose="020B0604020202020204" charset="0"/>
                <a:ea typeface="Cambria" panose="02040503050406030204" pitchFamily="18" charset="0"/>
              </a:rPr>
              <a:t>thương</a:t>
            </a:r>
            <a:r>
              <a:rPr lang="en-US" sz="2400" b="1" dirty="0">
                <a:solidFill>
                  <a:srgbClr val="0033CC"/>
                </a:solidFill>
                <a:latin typeface="#9Slide03 SFU Futura_12" panose="020B0604020202020204" charset="0"/>
                <a:ea typeface="Cambria" panose="02040503050406030204" pitchFamily="18" charset="0"/>
              </a:rPr>
              <a:t> </a:t>
            </a:r>
            <a:r>
              <a:rPr lang="en-US" sz="2400" b="1" dirty="0" err="1">
                <a:solidFill>
                  <a:srgbClr val="0033CC"/>
                </a:solidFill>
                <a:latin typeface="#9Slide03 SFU Futura_12" panose="020B0604020202020204" charset="0"/>
                <a:ea typeface="Cambria" panose="02040503050406030204" pitchFamily="18" charset="0"/>
              </a:rPr>
              <a:t>mại</a:t>
            </a:r>
            <a:r>
              <a:rPr lang="en-US" sz="2400" b="1" dirty="0">
                <a:solidFill>
                  <a:srgbClr val="0033CC"/>
                </a:solidFill>
                <a:latin typeface="#9Slide03 SFU Futura_12" panose="020B0604020202020204" charset="0"/>
                <a:ea typeface="Cambria" panose="02040503050406030204" pitchFamily="18" charset="0"/>
              </a:rPr>
              <a:t> </a:t>
            </a:r>
            <a:r>
              <a:rPr lang="en-US" sz="2400" b="1" dirty="0" err="1">
                <a:solidFill>
                  <a:srgbClr val="0033CC"/>
                </a:solidFill>
                <a:latin typeface="#9Slide03 SFU Futura_12" panose="020B0604020202020204" charset="0"/>
                <a:ea typeface="Cambria" panose="02040503050406030204" pitchFamily="18" charset="0"/>
              </a:rPr>
              <a:t>hàng</a:t>
            </a:r>
            <a:r>
              <a:rPr lang="en-US" sz="2400" b="1" dirty="0">
                <a:solidFill>
                  <a:srgbClr val="0033CC"/>
                </a:solidFill>
                <a:latin typeface="#9Slide03 SFU Futura_12" panose="020B0604020202020204" charset="0"/>
                <a:ea typeface="Cambria" panose="02040503050406030204" pitchFamily="18" charset="0"/>
              </a:rPr>
              <a:t> </a:t>
            </a:r>
            <a:r>
              <a:rPr lang="en-US" sz="2400" b="1" dirty="0" err="1" smtClean="0">
                <a:solidFill>
                  <a:srgbClr val="0033CC"/>
                </a:solidFill>
                <a:latin typeface="#9Slide03 SFU Futura_12" panose="020B0604020202020204" charset="0"/>
                <a:ea typeface="Cambria" panose="02040503050406030204" pitchFamily="18" charset="0"/>
              </a:rPr>
              <a:t>đầu</a:t>
            </a:r>
            <a:r>
              <a:rPr lang="en-US" sz="2400" b="1" dirty="0" smtClean="0">
                <a:solidFill>
                  <a:srgbClr val="0033CC"/>
                </a:solidFill>
                <a:latin typeface="#9Slide03 SFU Futura_12" panose="020B0604020202020204" charset="0"/>
                <a:ea typeface="Cambria" panose="02040503050406030204" pitchFamily="18" charset="0"/>
              </a:rPr>
              <a:t> </a:t>
            </a:r>
            <a:r>
              <a:rPr lang="en-US" sz="2400" b="1" dirty="0" err="1" smtClean="0">
                <a:solidFill>
                  <a:srgbClr val="0033CC"/>
                </a:solidFill>
                <a:latin typeface="#9Slide03 SFU Futura_12" panose="020B0604020202020204" charset="0"/>
                <a:ea typeface="Cambria" panose="02040503050406030204" pitchFamily="18" charset="0"/>
              </a:rPr>
              <a:t>của</a:t>
            </a:r>
            <a:r>
              <a:rPr lang="en-US" sz="2400" b="1" dirty="0" smtClean="0">
                <a:solidFill>
                  <a:srgbClr val="0033CC"/>
                </a:solidFill>
                <a:latin typeface="#9Slide03 SFU Futura_12" panose="020B0604020202020204" charset="0"/>
                <a:ea typeface="Cambria" panose="02040503050406030204" pitchFamily="18" charset="0"/>
              </a:rPr>
              <a:t> </a:t>
            </a:r>
            <a:r>
              <a:rPr lang="en-US" sz="2400" b="1" dirty="0" err="1" smtClean="0">
                <a:solidFill>
                  <a:srgbClr val="0033CC"/>
                </a:solidFill>
                <a:latin typeface="#9Slide03 SFU Futura_12" panose="020B0604020202020204" charset="0"/>
                <a:ea typeface="Cambria" panose="02040503050406030204" pitchFamily="18" charset="0"/>
              </a:rPr>
              <a:t>hơn</a:t>
            </a:r>
            <a:r>
              <a:rPr lang="en-US" sz="2400" b="1" dirty="0" smtClean="0">
                <a:solidFill>
                  <a:srgbClr val="0033CC"/>
                </a:solidFill>
                <a:latin typeface="#9Slide03 SFU Futura_12" panose="020B0604020202020204" charset="0"/>
                <a:ea typeface="Cambria" panose="02040503050406030204" pitchFamily="18" charset="0"/>
              </a:rPr>
              <a:t> 80 </a:t>
            </a:r>
            <a:r>
              <a:rPr lang="en-US" sz="2400" b="1" dirty="0" err="1" smtClean="0">
                <a:solidFill>
                  <a:srgbClr val="0033CC"/>
                </a:solidFill>
                <a:latin typeface="#9Slide03 SFU Futura_12" panose="020B0604020202020204" charset="0"/>
                <a:ea typeface="Cambria" panose="02040503050406030204" pitchFamily="18" charset="0"/>
              </a:rPr>
              <a:t>quốc</a:t>
            </a:r>
            <a:r>
              <a:rPr lang="en-US" sz="2400" b="1" dirty="0" smtClean="0">
                <a:solidFill>
                  <a:srgbClr val="0033CC"/>
                </a:solidFill>
                <a:latin typeface="#9Slide03 SFU Futura_12" panose="020B0604020202020204" charset="0"/>
                <a:ea typeface="Cambria" panose="02040503050406030204" pitchFamily="18" charset="0"/>
              </a:rPr>
              <a:t> </a:t>
            </a:r>
            <a:r>
              <a:rPr lang="en-US" sz="2400" b="1" dirty="0" err="1" smtClean="0">
                <a:solidFill>
                  <a:srgbClr val="0033CC"/>
                </a:solidFill>
                <a:latin typeface="#9Slide03 SFU Futura_12" panose="020B0604020202020204" charset="0"/>
                <a:ea typeface="Cambria" panose="02040503050406030204" pitchFamily="18" charset="0"/>
              </a:rPr>
              <a:t>gia</a:t>
            </a:r>
            <a:r>
              <a:rPr lang="en-US" sz="2400" b="1" dirty="0" smtClean="0">
                <a:solidFill>
                  <a:srgbClr val="0033CC"/>
                </a:solidFill>
                <a:latin typeface="#9Slide03 SFU Futura_12" panose="020B0604020202020204" charset="0"/>
                <a:ea typeface="Cambria" panose="02040503050406030204" pitchFamily="18" charset="0"/>
              </a:rPr>
              <a:t>, </a:t>
            </a:r>
            <a:r>
              <a:rPr lang="en-US" sz="2400" b="1" dirty="0" err="1" smtClean="0">
                <a:solidFill>
                  <a:srgbClr val="0033CC"/>
                </a:solidFill>
                <a:latin typeface="#9Slide03 SFU Futura_12" panose="020B0604020202020204" charset="0"/>
                <a:ea typeface="Cambria" panose="02040503050406030204" pitchFamily="18" charset="0"/>
              </a:rPr>
              <a:t>trong</a:t>
            </a:r>
            <a:r>
              <a:rPr lang="en-US" sz="2400" b="1" dirty="0" smtClean="0">
                <a:solidFill>
                  <a:srgbClr val="0033CC"/>
                </a:solidFill>
                <a:latin typeface="#9Slide03 SFU Futura_12" panose="020B0604020202020204" charset="0"/>
                <a:ea typeface="Cambria" panose="02040503050406030204" pitchFamily="18" charset="0"/>
              </a:rPr>
              <a:t> </a:t>
            </a:r>
            <a:r>
              <a:rPr lang="en-US" sz="2400" b="1" dirty="0" err="1" smtClean="0">
                <a:solidFill>
                  <a:srgbClr val="0033CC"/>
                </a:solidFill>
                <a:latin typeface="#9Slide03 SFU Futura_12" panose="020B0604020202020204" charset="0"/>
                <a:ea typeface="Cambria" panose="02040503050406030204" pitchFamily="18" charset="0"/>
              </a:rPr>
              <a:t>đó</a:t>
            </a:r>
            <a:r>
              <a:rPr lang="en-US" sz="2400" b="1" dirty="0" smtClean="0">
                <a:solidFill>
                  <a:srgbClr val="0033CC"/>
                </a:solidFill>
                <a:latin typeface="#9Slide03 SFU Futura_12" panose="020B0604020202020204" charset="0"/>
                <a:ea typeface="Cambria" panose="02040503050406030204" pitchFamily="18" charset="0"/>
              </a:rPr>
              <a:t> </a:t>
            </a:r>
            <a:r>
              <a:rPr lang="en-US" sz="2400" b="1" dirty="0" err="1" smtClean="0">
                <a:solidFill>
                  <a:srgbClr val="0033CC"/>
                </a:solidFill>
                <a:latin typeface="#9Slide03 SFU Futura_12" panose="020B0604020202020204" charset="0"/>
                <a:ea typeface="Cambria" panose="02040503050406030204" pitchFamily="18" charset="0"/>
              </a:rPr>
              <a:t>có</a:t>
            </a:r>
            <a:r>
              <a:rPr lang="en-US" sz="2400" b="1" dirty="0" smtClean="0">
                <a:solidFill>
                  <a:srgbClr val="0033CC"/>
                </a:solidFill>
                <a:latin typeface="#9Slide03 SFU Futura_12" panose="020B0604020202020204" charset="0"/>
                <a:ea typeface="Cambria" panose="02040503050406030204" pitchFamily="18" charset="0"/>
              </a:rPr>
              <a:t> </a:t>
            </a:r>
            <a:r>
              <a:rPr lang="en-US" sz="2400" b="1" dirty="0" err="1" smtClean="0">
                <a:solidFill>
                  <a:srgbClr val="0033CC"/>
                </a:solidFill>
                <a:latin typeface="#9Slide03 SFU Futura_12" panose="020B0604020202020204" charset="0"/>
                <a:ea typeface="Cambria" panose="02040503050406030204" pitchFamily="18" charset="0"/>
              </a:rPr>
              <a:t>Việt</a:t>
            </a:r>
            <a:r>
              <a:rPr lang="en-US" sz="2400" b="1" dirty="0" smtClean="0">
                <a:solidFill>
                  <a:srgbClr val="0033CC"/>
                </a:solidFill>
                <a:latin typeface="#9Slide03 SFU Futura_12" panose="020B0604020202020204" charset="0"/>
                <a:ea typeface="Cambria" panose="02040503050406030204" pitchFamily="18" charset="0"/>
              </a:rPr>
              <a:t> </a:t>
            </a:r>
            <a:r>
              <a:rPr lang="en-US" sz="2400" b="1" dirty="0">
                <a:solidFill>
                  <a:srgbClr val="0033CC"/>
                </a:solidFill>
                <a:latin typeface="#9Slide03 SFU Futura_12" panose="020B0604020202020204" charset="0"/>
                <a:ea typeface="Cambria" panose="02040503050406030204" pitchFamily="18" charset="0"/>
              </a:rPr>
              <a:t>Nam</a:t>
            </a:r>
            <a:r>
              <a:rPr lang="en-US" sz="2400" b="1" dirty="0" smtClean="0">
                <a:solidFill>
                  <a:srgbClr val="0033CC"/>
                </a:solidFill>
                <a:latin typeface="#9Slide03 SFU Futura_12" panose="020B0604020202020204" charset="0"/>
                <a:ea typeface="Cambria" panose="02040503050406030204" pitchFamily="18" charset="0"/>
              </a:rPr>
              <a:t>.</a:t>
            </a:r>
            <a:endParaRPr lang="en-US" sz="2000" b="1" dirty="0">
              <a:solidFill>
                <a:srgbClr val="0033CC"/>
              </a:solidFill>
              <a:latin typeface="#9Slide03 SFU Futura_12" panose="020B0604020202020204" charset="0"/>
              <a:ea typeface="Cambria" panose="02040503050406030204" pitchFamily="18" charset="0"/>
            </a:endParaRPr>
          </a:p>
        </p:txBody>
      </p:sp>
      <p:sp>
        <p:nvSpPr>
          <p:cNvPr id="34" name="Rectangle 33"/>
          <p:cNvSpPr/>
          <p:nvPr/>
        </p:nvSpPr>
        <p:spPr>
          <a:xfrm>
            <a:off x="5876828" y="4903015"/>
            <a:ext cx="4899804" cy="461665"/>
          </a:xfrm>
          <a:prstGeom prst="rect">
            <a:avLst/>
          </a:prstGeom>
        </p:spPr>
        <p:txBody>
          <a:bodyPr wrap="square">
            <a:spAutoFit/>
          </a:bodyPr>
          <a:lstStyle/>
          <a:p>
            <a:r>
              <a:rPr lang="en-US" sz="2400" b="1" dirty="0" err="1" smtClean="0">
                <a:latin typeface="#9Slide03 SFU Futura_12" panose="020B0604020202020204" charset="0"/>
                <a:ea typeface="Cambria" panose="02040503050406030204" pitchFamily="18" charset="0"/>
              </a:rPr>
              <a:t>Trung</a:t>
            </a:r>
            <a:r>
              <a:rPr lang="en-US" sz="2400" b="1" dirty="0" smtClean="0">
                <a:latin typeface="#9Slide03 SFU Futura_12" panose="020B0604020202020204" charset="0"/>
                <a:ea typeface="Cambria" panose="02040503050406030204" pitchFamily="18" charset="0"/>
              </a:rPr>
              <a:t> </a:t>
            </a:r>
            <a:r>
              <a:rPr lang="en-US" sz="2400" b="1" dirty="0" err="1">
                <a:latin typeface="#9Slide03 SFU Futura_12" panose="020B0604020202020204" charset="0"/>
                <a:ea typeface="Cambria" panose="02040503050406030204" pitchFamily="18" charset="0"/>
              </a:rPr>
              <a:t>tâm</a:t>
            </a:r>
            <a:r>
              <a:rPr lang="en-US" sz="2400" b="1" dirty="0">
                <a:latin typeface="#9Slide03 SFU Futura_12" panose="020B0604020202020204" charset="0"/>
                <a:ea typeface="Cambria" panose="02040503050406030204" pitchFamily="18" charset="0"/>
              </a:rPr>
              <a:t> </a:t>
            </a:r>
            <a:r>
              <a:rPr lang="en-US" sz="2400" b="1" dirty="0" err="1">
                <a:latin typeface="#9Slide03 SFU Futura_12" panose="020B0604020202020204" charset="0"/>
                <a:ea typeface="Cambria" panose="02040503050406030204" pitchFamily="18" charset="0"/>
              </a:rPr>
              <a:t>tài</a:t>
            </a:r>
            <a:r>
              <a:rPr lang="en-US" sz="2400" b="1" dirty="0">
                <a:latin typeface="#9Slide03 SFU Futura_12" panose="020B0604020202020204" charset="0"/>
                <a:ea typeface="Cambria" panose="02040503050406030204" pitchFamily="18" charset="0"/>
              </a:rPr>
              <a:t> </a:t>
            </a:r>
            <a:r>
              <a:rPr lang="en-US" sz="2400" b="1" dirty="0" err="1">
                <a:latin typeface="#9Slide03 SFU Futura_12" panose="020B0604020202020204" charset="0"/>
                <a:ea typeface="Cambria" panose="02040503050406030204" pitchFamily="18" charset="0"/>
              </a:rPr>
              <a:t>chính</a:t>
            </a:r>
            <a:r>
              <a:rPr lang="en-US" sz="2400" b="1" dirty="0">
                <a:latin typeface="#9Slide03 SFU Futura_12" panose="020B0604020202020204" charset="0"/>
                <a:ea typeface="Cambria" panose="02040503050406030204" pitchFamily="18" charset="0"/>
              </a:rPr>
              <a:t> </a:t>
            </a:r>
            <a:r>
              <a:rPr lang="en-US" sz="2400" b="1" dirty="0" err="1">
                <a:latin typeface="#9Slide03 SFU Futura_12" panose="020B0604020202020204" charset="0"/>
                <a:ea typeface="Cambria" panose="02040503050406030204" pitchFamily="18" charset="0"/>
              </a:rPr>
              <a:t>lớn</a:t>
            </a:r>
            <a:r>
              <a:rPr lang="en-US" sz="2400" b="1" dirty="0">
                <a:latin typeface="#9Slide03 SFU Futura_12" panose="020B0604020202020204" charset="0"/>
                <a:ea typeface="Cambria" panose="02040503050406030204" pitchFamily="18" charset="0"/>
              </a:rPr>
              <a:t> </a:t>
            </a:r>
            <a:r>
              <a:rPr lang="en-US" sz="2400" b="1" dirty="0" err="1">
                <a:latin typeface="#9Slide03 SFU Futura_12" panose="020B0604020202020204" charset="0"/>
                <a:ea typeface="Cambria" panose="02040503050406030204" pitchFamily="18" charset="0"/>
              </a:rPr>
              <a:t>trên</a:t>
            </a:r>
            <a:r>
              <a:rPr lang="en-US" sz="2400" b="1" dirty="0">
                <a:latin typeface="#9Slide03 SFU Futura_12" panose="020B0604020202020204" charset="0"/>
                <a:ea typeface="Cambria" panose="02040503050406030204" pitchFamily="18" charset="0"/>
              </a:rPr>
              <a:t> </a:t>
            </a:r>
            <a:r>
              <a:rPr lang="en-US" sz="2400" b="1" dirty="0" err="1">
                <a:latin typeface="#9Slide03 SFU Futura_12" panose="020B0604020202020204" charset="0"/>
                <a:ea typeface="Cambria" panose="02040503050406030204" pitchFamily="18" charset="0"/>
              </a:rPr>
              <a:t>thế</a:t>
            </a:r>
            <a:r>
              <a:rPr lang="en-US" sz="2400" b="1" dirty="0">
                <a:latin typeface="#9Slide03 SFU Futura_12" panose="020B0604020202020204" charset="0"/>
                <a:ea typeface="Cambria" panose="02040503050406030204" pitchFamily="18" charset="0"/>
              </a:rPr>
              <a:t> </a:t>
            </a:r>
            <a:r>
              <a:rPr lang="en-US" sz="2400" b="1" dirty="0" err="1">
                <a:latin typeface="#9Slide03 SFU Futura_12" panose="020B0604020202020204" charset="0"/>
                <a:ea typeface="Cambria" panose="02040503050406030204" pitchFamily="18" charset="0"/>
              </a:rPr>
              <a:t>giới</a:t>
            </a:r>
            <a:r>
              <a:rPr lang="en-US" sz="2400" b="1" dirty="0">
                <a:latin typeface="#9Slide03 SFU Futura_12" panose="020B0604020202020204" charset="0"/>
                <a:ea typeface="Cambria" panose="02040503050406030204" pitchFamily="18" charset="0"/>
              </a:rPr>
              <a:t>.</a:t>
            </a:r>
            <a:endParaRPr lang="en-US" sz="2400" b="1" dirty="0">
              <a:latin typeface="#9Slide03 SFU Futura_12" panose="020B0604020202020204" charset="0"/>
            </a:endParaRPr>
          </a:p>
        </p:txBody>
      </p:sp>
    </p:spTree>
    <p:extLst>
      <p:ext uri="{BB962C8B-B14F-4D97-AF65-F5344CB8AC3E}">
        <p14:creationId xmlns:p14="http://schemas.microsoft.com/office/powerpoint/2010/main" val="4291426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0"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par>
                                <p:cTn id="14" presetID="10" presetClass="entr" presetSubtype="0" fill="hold"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fade">
                                      <p:cBhvr>
                                        <p:cTn id="16" dur="500"/>
                                        <p:tgtEl>
                                          <p:spTgt spid="19"/>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500"/>
                                        <p:tgtEl>
                                          <p:spTgt spid="18"/>
                                        </p:tgtEl>
                                      </p:cBhvr>
                                    </p:animEffect>
                                  </p:childTnLst>
                                </p:cTn>
                              </p:par>
                              <p:par>
                                <p:cTn id="20" presetID="10" presetClass="entr" presetSubtype="0" fill="hold"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par>
                                <p:cTn id="28" presetID="10" presetClass="entr" presetSubtype="0" fill="hold" nodeType="withEffect">
                                  <p:stCondLst>
                                    <p:cond delay="0"/>
                                  </p:stCondLst>
                                  <p:childTnLst>
                                    <p:set>
                                      <p:cBhvr>
                                        <p:cTn id="29" dur="1" fill="hold">
                                          <p:stCondLst>
                                            <p:cond delay="0"/>
                                          </p:stCondLst>
                                        </p:cTn>
                                        <p:tgtEl>
                                          <p:spTgt spid="28"/>
                                        </p:tgtEl>
                                        <p:attrNameLst>
                                          <p:attrName>style.visibility</p:attrName>
                                        </p:attrNameLst>
                                      </p:cBhvr>
                                      <p:to>
                                        <p:strVal val="visible"/>
                                      </p:to>
                                    </p:set>
                                    <p:animEffect transition="in" filter="fade">
                                      <p:cBhvr>
                                        <p:cTn id="30" dur="500"/>
                                        <p:tgtEl>
                                          <p:spTgt spid="28"/>
                                        </p:tgtEl>
                                      </p:cBhvr>
                                    </p:animEffect>
                                  </p:childTnLst>
                                </p:cTn>
                              </p:par>
                            </p:childTnLst>
                          </p:cTn>
                        </p:par>
                      </p:childTnLst>
                    </p:cTn>
                  </p:par>
                  <p:par>
                    <p:cTn id="31" fill="hold">
                      <p:stCondLst>
                        <p:cond delay="indefinite"/>
                      </p:stCondLst>
                      <p:childTnLst>
                        <p:par>
                          <p:cTn id="32" fill="hold">
                            <p:stCondLst>
                              <p:cond delay="0"/>
                            </p:stCondLst>
                            <p:childTnLst>
                              <p:par>
                                <p:cTn id="33" presetID="26" presetClass="entr" presetSubtype="0" fill="hold" nodeType="clickEffect">
                                  <p:stCondLst>
                                    <p:cond delay="0"/>
                                  </p:stCondLst>
                                  <p:childTnLst>
                                    <p:set>
                                      <p:cBhvr>
                                        <p:cTn id="34" dur="1" fill="hold">
                                          <p:stCondLst>
                                            <p:cond delay="0"/>
                                          </p:stCondLst>
                                        </p:cTn>
                                        <p:tgtEl>
                                          <p:spTgt spid="30"/>
                                        </p:tgtEl>
                                        <p:attrNameLst>
                                          <p:attrName>style.visibility</p:attrName>
                                        </p:attrNameLst>
                                      </p:cBhvr>
                                      <p:to>
                                        <p:strVal val="visible"/>
                                      </p:to>
                                    </p:set>
                                    <p:animEffect transition="in" filter="wipe(down)">
                                      <p:cBhvr>
                                        <p:cTn id="35" dur="580">
                                          <p:stCondLst>
                                            <p:cond delay="0"/>
                                          </p:stCondLst>
                                        </p:cTn>
                                        <p:tgtEl>
                                          <p:spTgt spid="30"/>
                                        </p:tgtEl>
                                      </p:cBhvr>
                                    </p:animEffect>
                                    <p:anim calcmode="lin" valueType="num">
                                      <p:cBhvr>
                                        <p:cTn id="36" dur="1822" tmFilter="0,0; 0.14,0.36; 0.43,0.73; 0.71,0.91; 1.0,1.0">
                                          <p:stCondLst>
                                            <p:cond delay="0"/>
                                          </p:stCondLst>
                                        </p:cTn>
                                        <p:tgtEl>
                                          <p:spTgt spid="30"/>
                                        </p:tgtEl>
                                        <p:attrNameLst>
                                          <p:attrName>ppt_x</p:attrName>
                                        </p:attrNameLst>
                                      </p:cBhvr>
                                      <p:tavLst>
                                        <p:tav tm="0">
                                          <p:val>
                                            <p:strVal val="#ppt_x-0.25"/>
                                          </p:val>
                                        </p:tav>
                                        <p:tav tm="100000">
                                          <p:val>
                                            <p:strVal val="#ppt_x"/>
                                          </p:val>
                                        </p:tav>
                                      </p:tavLst>
                                    </p:anim>
                                    <p:anim calcmode="lin" valueType="num">
                                      <p:cBhvr>
                                        <p:cTn id="37" dur="664" tmFilter="0.0,0.0; 0.25,0.07; 0.50,0.2; 0.75,0.467; 1.0,1.0">
                                          <p:stCondLst>
                                            <p:cond delay="0"/>
                                          </p:stCondLst>
                                        </p:cTn>
                                        <p:tgtEl>
                                          <p:spTgt spid="30"/>
                                        </p:tgtEl>
                                        <p:attrNameLst>
                                          <p:attrName>ppt_y</p:attrName>
                                        </p:attrNameLst>
                                      </p:cBhvr>
                                      <p:tavLst>
                                        <p:tav tm="0" fmla="#ppt_y-sin(pi*$)/3">
                                          <p:val>
                                            <p:fltVal val="0.5"/>
                                          </p:val>
                                        </p:tav>
                                        <p:tav tm="100000">
                                          <p:val>
                                            <p:fltVal val="1"/>
                                          </p:val>
                                        </p:tav>
                                      </p:tavLst>
                                    </p:anim>
                                    <p:anim calcmode="lin" valueType="num">
                                      <p:cBhvr>
                                        <p:cTn id="38" dur="664" tmFilter="0, 0; 0.125,0.2665; 0.25,0.4; 0.375,0.465; 0.5,0.5;  0.625,0.535; 0.75,0.6; 0.875,0.7335; 1,1">
                                          <p:stCondLst>
                                            <p:cond delay="664"/>
                                          </p:stCondLst>
                                        </p:cTn>
                                        <p:tgtEl>
                                          <p:spTgt spid="30"/>
                                        </p:tgtEl>
                                        <p:attrNameLst>
                                          <p:attrName>ppt_y</p:attrName>
                                        </p:attrNameLst>
                                      </p:cBhvr>
                                      <p:tavLst>
                                        <p:tav tm="0" fmla="#ppt_y-sin(pi*$)/9">
                                          <p:val>
                                            <p:fltVal val="0"/>
                                          </p:val>
                                        </p:tav>
                                        <p:tav tm="100000">
                                          <p:val>
                                            <p:fltVal val="1"/>
                                          </p:val>
                                        </p:tav>
                                      </p:tavLst>
                                    </p:anim>
                                    <p:anim calcmode="lin" valueType="num">
                                      <p:cBhvr>
                                        <p:cTn id="39" dur="332" tmFilter="0, 0; 0.125,0.2665; 0.25,0.4; 0.375,0.465; 0.5,0.5;  0.625,0.535; 0.75,0.6; 0.875,0.7335; 1,1">
                                          <p:stCondLst>
                                            <p:cond delay="1324"/>
                                          </p:stCondLst>
                                        </p:cTn>
                                        <p:tgtEl>
                                          <p:spTgt spid="30"/>
                                        </p:tgtEl>
                                        <p:attrNameLst>
                                          <p:attrName>ppt_y</p:attrName>
                                        </p:attrNameLst>
                                      </p:cBhvr>
                                      <p:tavLst>
                                        <p:tav tm="0" fmla="#ppt_y-sin(pi*$)/27">
                                          <p:val>
                                            <p:fltVal val="0"/>
                                          </p:val>
                                        </p:tav>
                                        <p:tav tm="100000">
                                          <p:val>
                                            <p:fltVal val="1"/>
                                          </p:val>
                                        </p:tav>
                                      </p:tavLst>
                                    </p:anim>
                                    <p:anim calcmode="lin" valueType="num">
                                      <p:cBhvr>
                                        <p:cTn id="40" dur="164" tmFilter="0, 0; 0.125,0.2665; 0.25,0.4; 0.375,0.465; 0.5,0.5;  0.625,0.535; 0.75,0.6; 0.875,0.7335; 1,1">
                                          <p:stCondLst>
                                            <p:cond delay="1656"/>
                                          </p:stCondLst>
                                        </p:cTn>
                                        <p:tgtEl>
                                          <p:spTgt spid="30"/>
                                        </p:tgtEl>
                                        <p:attrNameLst>
                                          <p:attrName>ppt_y</p:attrName>
                                        </p:attrNameLst>
                                      </p:cBhvr>
                                      <p:tavLst>
                                        <p:tav tm="0" fmla="#ppt_y-sin(pi*$)/81">
                                          <p:val>
                                            <p:fltVal val="0"/>
                                          </p:val>
                                        </p:tav>
                                        <p:tav tm="100000">
                                          <p:val>
                                            <p:fltVal val="1"/>
                                          </p:val>
                                        </p:tav>
                                      </p:tavLst>
                                    </p:anim>
                                    <p:animScale>
                                      <p:cBhvr>
                                        <p:cTn id="41" dur="26">
                                          <p:stCondLst>
                                            <p:cond delay="650"/>
                                          </p:stCondLst>
                                        </p:cTn>
                                        <p:tgtEl>
                                          <p:spTgt spid="30"/>
                                        </p:tgtEl>
                                      </p:cBhvr>
                                      <p:to x="100000" y="60000"/>
                                    </p:animScale>
                                    <p:animScale>
                                      <p:cBhvr>
                                        <p:cTn id="42" dur="166" decel="50000">
                                          <p:stCondLst>
                                            <p:cond delay="676"/>
                                          </p:stCondLst>
                                        </p:cTn>
                                        <p:tgtEl>
                                          <p:spTgt spid="30"/>
                                        </p:tgtEl>
                                      </p:cBhvr>
                                      <p:to x="100000" y="100000"/>
                                    </p:animScale>
                                    <p:animScale>
                                      <p:cBhvr>
                                        <p:cTn id="43" dur="26">
                                          <p:stCondLst>
                                            <p:cond delay="1312"/>
                                          </p:stCondLst>
                                        </p:cTn>
                                        <p:tgtEl>
                                          <p:spTgt spid="30"/>
                                        </p:tgtEl>
                                      </p:cBhvr>
                                      <p:to x="100000" y="80000"/>
                                    </p:animScale>
                                    <p:animScale>
                                      <p:cBhvr>
                                        <p:cTn id="44" dur="166" decel="50000">
                                          <p:stCondLst>
                                            <p:cond delay="1338"/>
                                          </p:stCondLst>
                                        </p:cTn>
                                        <p:tgtEl>
                                          <p:spTgt spid="30"/>
                                        </p:tgtEl>
                                      </p:cBhvr>
                                      <p:to x="100000" y="100000"/>
                                    </p:animScale>
                                    <p:animScale>
                                      <p:cBhvr>
                                        <p:cTn id="45" dur="26">
                                          <p:stCondLst>
                                            <p:cond delay="1642"/>
                                          </p:stCondLst>
                                        </p:cTn>
                                        <p:tgtEl>
                                          <p:spTgt spid="30"/>
                                        </p:tgtEl>
                                      </p:cBhvr>
                                      <p:to x="100000" y="90000"/>
                                    </p:animScale>
                                    <p:animScale>
                                      <p:cBhvr>
                                        <p:cTn id="46" dur="166" decel="50000">
                                          <p:stCondLst>
                                            <p:cond delay="1668"/>
                                          </p:stCondLst>
                                        </p:cTn>
                                        <p:tgtEl>
                                          <p:spTgt spid="30"/>
                                        </p:tgtEl>
                                      </p:cBhvr>
                                      <p:to x="100000" y="100000"/>
                                    </p:animScale>
                                    <p:animScale>
                                      <p:cBhvr>
                                        <p:cTn id="47" dur="26">
                                          <p:stCondLst>
                                            <p:cond delay="1808"/>
                                          </p:stCondLst>
                                        </p:cTn>
                                        <p:tgtEl>
                                          <p:spTgt spid="30"/>
                                        </p:tgtEl>
                                      </p:cBhvr>
                                      <p:to x="100000" y="95000"/>
                                    </p:animScale>
                                    <p:animScale>
                                      <p:cBhvr>
                                        <p:cTn id="48" dur="166" decel="50000">
                                          <p:stCondLst>
                                            <p:cond delay="1834"/>
                                          </p:stCondLst>
                                        </p:cTn>
                                        <p:tgtEl>
                                          <p:spTgt spid="30"/>
                                        </p:tgtEl>
                                      </p:cBhvr>
                                      <p:to x="100000" y="100000"/>
                                    </p:animScale>
                                  </p:childTnLst>
                                </p:cTn>
                              </p:par>
                              <p:par>
                                <p:cTn id="49" presetID="26" presetClass="entr" presetSubtype="0" fill="hold" grpId="0" nodeType="withEffect">
                                  <p:stCondLst>
                                    <p:cond delay="0"/>
                                  </p:stCondLst>
                                  <p:childTnLst>
                                    <p:set>
                                      <p:cBhvr>
                                        <p:cTn id="50" dur="1" fill="hold">
                                          <p:stCondLst>
                                            <p:cond delay="0"/>
                                          </p:stCondLst>
                                        </p:cTn>
                                        <p:tgtEl>
                                          <p:spTgt spid="31"/>
                                        </p:tgtEl>
                                        <p:attrNameLst>
                                          <p:attrName>style.visibility</p:attrName>
                                        </p:attrNameLst>
                                      </p:cBhvr>
                                      <p:to>
                                        <p:strVal val="visible"/>
                                      </p:to>
                                    </p:set>
                                    <p:animEffect transition="in" filter="wipe(down)">
                                      <p:cBhvr>
                                        <p:cTn id="51" dur="580">
                                          <p:stCondLst>
                                            <p:cond delay="0"/>
                                          </p:stCondLst>
                                        </p:cTn>
                                        <p:tgtEl>
                                          <p:spTgt spid="31"/>
                                        </p:tgtEl>
                                      </p:cBhvr>
                                    </p:animEffect>
                                    <p:anim calcmode="lin" valueType="num">
                                      <p:cBhvr>
                                        <p:cTn id="52" dur="1822" tmFilter="0,0; 0.14,0.36; 0.43,0.73; 0.71,0.91; 1.0,1.0">
                                          <p:stCondLst>
                                            <p:cond delay="0"/>
                                          </p:stCondLst>
                                        </p:cTn>
                                        <p:tgtEl>
                                          <p:spTgt spid="31"/>
                                        </p:tgtEl>
                                        <p:attrNameLst>
                                          <p:attrName>ppt_x</p:attrName>
                                        </p:attrNameLst>
                                      </p:cBhvr>
                                      <p:tavLst>
                                        <p:tav tm="0">
                                          <p:val>
                                            <p:strVal val="#ppt_x-0.25"/>
                                          </p:val>
                                        </p:tav>
                                        <p:tav tm="100000">
                                          <p:val>
                                            <p:strVal val="#ppt_x"/>
                                          </p:val>
                                        </p:tav>
                                      </p:tavLst>
                                    </p:anim>
                                    <p:anim calcmode="lin" valueType="num">
                                      <p:cBhvr>
                                        <p:cTn id="53" dur="664" tmFilter="0.0,0.0; 0.25,0.07; 0.50,0.2; 0.75,0.467; 1.0,1.0">
                                          <p:stCondLst>
                                            <p:cond delay="0"/>
                                          </p:stCondLst>
                                        </p:cTn>
                                        <p:tgtEl>
                                          <p:spTgt spid="31"/>
                                        </p:tgtEl>
                                        <p:attrNameLst>
                                          <p:attrName>ppt_y</p:attrName>
                                        </p:attrNameLst>
                                      </p:cBhvr>
                                      <p:tavLst>
                                        <p:tav tm="0" fmla="#ppt_y-sin(pi*$)/3">
                                          <p:val>
                                            <p:fltVal val="0.5"/>
                                          </p:val>
                                        </p:tav>
                                        <p:tav tm="100000">
                                          <p:val>
                                            <p:fltVal val="1"/>
                                          </p:val>
                                        </p:tav>
                                      </p:tavLst>
                                    </p:anim>
                                    <p:anim calcmode="lin" valueType="num">
                                      <p:cBhvr>
                                        <p:cTn id="54" dur="664" tmFilter="0, 0; 0.125,0.2665; 0.25,0.4; 0.375,0.465; 0.5,0.5;  0.625,0.535; 0.75,0.6; 0.875,0.7335; 1,1">
                                          <p:stCondLst>
                                            <p:cond delay="664"/>
                                          </p:stCondLst>
                                        </p:cTn>
                                        <p:tgtEl>
                                          <p:spTgt spid="31"/>
                                        </p:tgtEl>
                                        <p:attrNameLst>
                                          <p:attrName>ppt_y</p:attrName>
                                        </p:attrNameLst>
                                      </p:cBhvr>
                                      <p:tavLst>
                                        <p:tav tm="0" fmla="#ppt_y-sin(pi*$)/9">
                                          <p:val>
                                            <p:fltVal val="0"/>
                                          </p:val>
                                        </p:tav>
                                        <p:tav tm="100000">
                                          <p:val>
                                            <p:fltVal val="1"/>
                                          </p:val>
                                        </p:tav>
                                      </p:tavLst>
                                    </p:anim>
                                    <p:anim calcmode="lin" valueType="num">
                                      <p:cBhvr>
                                        <p:cTn id="55" dur="332" tmFilter="0, 0; 0.125,0.2665; 0.25,0.4; 0.375,0.465; 0.5,0.5;  0.625,0.535; 0.75,0.6; 0.875,0.7335; 1,1">
                                          <p:stCondLst>
                                            <p:cond delay="1324"/>
                                          </p:stCondLst>
                                        </p:cTn>
                                        <p:tgtEl>
                                          <p:spTgt spid="31"/>
                                        </p:tgtEl>
                                        <p:attrNameLst>
                                          <p:attrName>ppt_y</p:attrName>
                                        </p:attrNameLst>
                                      </p:cBhvr>
                                      <p:tavLst>
                                        <p:tav tm="0" fmla="#ppt_y-sin(pi*$)/27">
                                          <p:val>
                                            <p:fltVal val="0"/>
                                          </p:val>
                                        </p:tav>
                                        <p:tav tm="100000">
                                          <p:val>
                                            <p:fltVal val="1"/>
                                          </p:val>
                                        </p:tav>
                                      </p:tavLst>
                                    </p:anim>
                                    <p:anim calcmode="lin" valueType="num">
                                      <p:cBhvr>
                                        <p:cTn id="56" dur="164" tmFilter="0, 0; 0.125,0.2665; 0.25,0.4; 0.375,0.465; 0.5,0.5;  0.625,0.535; 0.75,0.6; 0.875,0.7335; 1,1">
                                          <p:stCondLst>
                                            <p:cond delay="1656"/>
                                          </p:stCondLst>
                                        </p:cTn>
                                        <p:tgtEl>
                                          <p:spTgt spid="31"/>
                                        </p:tgtEl>
                                        <p:attrNameLst>
                                          <p:attrName>ppt_y</p:attrName>
                                        </p:attrNameLst>
                                      </p:cBhvr>
                                      <p:tavLst>
                                        <p:tav tm="0" fmla="#ppt_y-sin(pi*$)/81">
                                          <p:val>
                                            <p:fltVal val="0"/>
                                          </p:val>
                                        </p:tav>
                                        <p:tav tm="100000">
                                          <p:val>
                                            <p:fltVal val="1"/>
                                          </p:val>
                                        </p:tav>
                                      </p:tavLst>
                                    </p:anim>
                                    <p:animScale>
                                      <p:cBhvr>
                                        <p:cTn id="57" dur="26">
                                          <p:stCondLst>
                                            <p:cond delay="650"/>
                                          </p:stCondLst>
                                        </p:cTn>
                                        <p:tgtEl>
                                          <p:spTgt spid="31"/>
                                        </p:tgtEl>
                                      </p:cBhvr>
                                      <p:to x="100000" y="60000"/>
                                    </p:animScale>
                                    <p:animScale>
                                      <p:cBhvr>
                                        <p:cTn id="58" dur="166" decel="50000">
                                          <p:stCondLst>
                                            <p:cond delay="676"/>
                                          </p:stCondLst>
                                        </p:cTn>
                                        <p:tgtEl>
                                          <p:spTgt spid="31"/>
                                        </p:tgtEl>
                                      </p:cBhvr>
                                      <p:to x="100000" y="100000"/>
                                    </p:animScale>
                                    <p:animScale>
                                      <p:cBhvr>
                                        <p:cTn id="59" dur="26">
                                          <p:stCondLst>
                                            <p:cond delay="1312"/>
                                          </p:stCondLst>
                                        </p:cTn>
                                        <p:tgtEl>
                                          <p:spTgt spid="31"/>
                                        </p:tgtEl>
                                      </p:cBhvr>
                                      <p:to x="100000" y="80000"/>
                                    </p:animScale>
                                    <p:animScale>
                                      <p:cBhvr>
                                        <p:cTn id="60" dur="166" decel="50000">
                                          <p:stCondLst>
                                            <p:cond delay="1338"/>
                                          </p:stCondLst>
                                        </p:cTn>
                                        <p:tgtEl>
                                          <p:spTgt spid="31"/>
                                        </p:tgtEl>
                                      </p:cBhvr>
                                      <p:to x="100000" y="100000"/>
                                    </p:animScale>
                                    <p:animScale>
                                      <p:cBhvr>
                                        <p:cTn id="61" dur="26">
                                          <p:stCondLst>
                                            <p:cond delay="1642"/>
                                          </p:stCondLst>
                                        </p:cTn>
                                        <p:tgtEl>
                                          <p:spTgt spid="31"/>
                                        </p:tgtEl>
                                      </p:cBhvr>
                                      <p:to x="100000" y="90000"/>
                                    </p:animScale>
                                    <p:animScale>
                                      <p:cBhvr>
                                        <p:cTn id="62" dur="166" decel="50000">
                                          <p:stCondLst>
                                            <p:cond delay="1668"/>
                                          </p:stCondLst>
                                        </p:cTn>
                                        <p:tgtEl>
                                          <p:spTgt spid="31"/>
                                        </p:tgtEl>
                                      </p:cBhvr>
                                      <p:to x="100000" y="100000"/>
                                    </p:animScale>
                                    <p:animScale>
                                      <p:cBhvr>
                                        <p:cTn id="63" dur="26">
                                          <p:stCondLst>
                                            <p:cond delay="1808"/>
                                          </p:stCondLst>
                                        </p:cTn>
                                        <p:tgtEl>
                                          <p:spTgt spid="31"/>
                                        </p:tgtEl>
                                      </p:cBhvr>
                                      <p:to x="100000" y="95000"/>
                                    </p:animScale>
                                    <p:animScale>
                                      <p:cBhvr>
                                        <p:cTn id="64" dur="166" decel="50000">
                                          <p:stCondLst>
                                            <p:cond delay="1834"/>
                                          </p:stCondLst>
                                        </p:cTn>
                                        <p:tgtEl>
                                          <p:spTgt spid="31"/>
                                        </p:tgtEl>
                                      </p:cBhvr>
                                      <p:to x="100000" y="100000"/>
                                    </p:animScale>
                                  </p:childTnLst>
                                </p:cTn>
                              </p:par>
                              <p:par>
                                <p:cTn id="65" presetID="26" presetClass="entr" presetSubtype="0" fill="hold" grpId="0" nodeType="withEffect">
                                  <p:stCondLst>
                                    <p:cond delay="0"/>
                                  </p:stCondLst>
                                  <p:childTnLst>
                                    <p:set>
                                      <p:cBhvr>
                                        <p:cTn id="66" dur="1" fill="hold">
                                          <p:stCondLst>
                                            <p:cond delay="0"/>
                                          </p:stCondLst>
                                        </p:cTn>
                                        <p:tgtEl>
                                          <p:spTgt spid="32"/>
                                        </p:tgtEl>
                                        <p:attrNameLst>
                                          <p:attrName>style.visibility</p:attrName>
                                        </p:attrNameLst>
                                      </p:cBhvr>
                                      <p:to>
                                        <p:strVal val="visible"/>
                                      </p:to>
                                    </p:set>
                                    <p:animEffect transition="in" filter="wipe(down)">
                                      <p:cBhvr>
                                        <p:cTn id="67" dur="580">
                                          <p:stCondLst>
                                            <p:cond delay="0"/>
                                          </p:stCondLst>
                                        </p:cTn>
                                        <p:tgtEl>
                                          <p:spTgt spid="32"/>
                                        </p:tgtEl>
                                      </p:cBhvr>
                                    </p:animEffect>
                                    <p:anim calcmode="lin" valueType="num">
                                      <p:cBhvr>
                                        <p:cTn id="68" dur="1822" tmFilter="0,0; 0.14,0.36; 0.43,0.73; 0.71,0.91; 1.0,1.0">
                                          <p:stCondLst>
                                            <p:cond delay="0"/>
                                          </p:stCondLst>
                                        </p:cTn>
                                        <p:tgtEl>
                                          <p:spTgt spid="32"/>
                                        </p:tgtEl>
                                        <p:attrNameLst>
                                          <p:attrName>ppt_x</p:attrName>
                                        </p:attrNameLst>
                                      </p:cBhvr>
                                      <p:tavLst>
                                        <p:tav tm="0">
                                          <p:val>
                                            <p:strVal val="#ppt_x-0.25"/>
                                          </p:val>
                                        </p:tav>
                                        <p:tav tm="100000">
                                          <p:val>
                                            <p:strVal val="#ppt_x"/>
                                          </p:val>
                                        </p:tav>
                                      </p:tavLst>
                                    </p:anim>
                                    <p:anim calcmode="lin" valueType="num">
                                      <p:cBhvr>
                                        <p:cTn id="69" dur="664" tmFilter="0.0,0.0; 0.25,0.07; 0.50,0.2; 0.75,0.467; 1.0,1.0">
                                          <p:stCondLst>
                                            <p:cond delay="0"/>
                                          </p:stCondLst>
                                        </p:cTn>
                                        <p:tgtEl>
                                          <p:spTgt spid="32"/>
                                        </p:tgtEl>
                                        <p:attrNameLst>
                                          <p:attrName>ppt_y</p:attrName>
                                        </p:attrNameLst>
                                      </p:cBhvr>
                                      <p:tavLst>
                                        <p:tav tm="0" fmla="#ppt_y-sin(pi*$)/3">
                                          <p:val>
                                            <p:fltVal val="0.5"/>
                                          </p:val>
                                        </p:tav>
                                        <p:tav tm="100000">
                                          <p:val>
                                            <p:fltVal val="1"/>
                                          </p:val>
                                        </p:tav>
                                      </p:tavLst>
                                    </p:anim>
                                    <p:anim calcmode="lin" valueType="num">
                                      <p:cBhvr>
                                        <p:cTn id="70" dur="664" tmFilter="0, 0; 0.125,0.2665; 0.25,0.4; 0.375,0.465; 0.5,0.5;  0.625,0.535; 0.75,0.6; 0.875,0.7335; 1,1">
                                          <p:stCondLst>
                                            <p:cond delay="664"/>
                                          </p:stCondLst>
                                        </p:cTn>
                                        <p:tgtEl>
                                          <p:spTgt spid="32"/>
                                        </p:tgtEl>
                                        <p:attrNameLst>
                                          <p:attrName>ppt_y</p:attrName>
                                        </p:attrNameLst>
                                      </p:cBhvr>
                                      <p:tavLst>
                                        <p:tav tm="0" fmla="#ppt_y-sin(pi*$)/9">
                                          <p:val>
                                            <p:fltVal val="0"/>
                                          </p:val>
                                        </p:tav>
                                        <p:tav tm="100000">
                                          <p:val>
                                            <p:fltVal val="1"/>
                                          </p:val>
                                        </p:tav>
                                      </p:tavLst>
                                    </p:anim>
                                    <p:anim calcmode="lin" valueType="num">
                                      <p:cBhvr>
                                        <p:cTn id="71" dur="332" tmFilter="0, 0; 0.125,0.2665; 0.25,0.4; 0.375,0.465; 0.5,0.5;  0.625,0.535; 0.75,0.6; 0.875,0.7335; 1,1">
                                          <p:stCondLst>
                                            <p:cond delay="1324"/>
                                          </p:stCondLst>
                                        </p:cTn>
                                        <p:tgtEl>
                                          <p:spTgt spid="32"/>
                                        </p:tgtEl>
                                        <p:attrNameLst>
                                          <p:attrName>ppt_y</p:attrName>
                                        </p:attrNameLst>
                                      </p:cBhvr>
                                      <p:tavLst>
                                        <p:tav tm="0" fmla="#ppt_y-sin(pi*$)/27">
                                          <p:val>
                                            <p:fltVal val="0"/>
                                          </p:val>
                                        </p:tav>
                                        <p:tav tm="100000">
                                          <p:val>
                                            <p:fltVal val="1"/>
                                          </p:val>
                                        </p:tav>
                                      </p:tavLst>
                                    </p:anim>
                                    <p:anim calcmode="lin" valueType="num">
                                      <p:cBhvr>
                                        <p:cTn id="72" dur="164" tmFilter="0, 0; 0.125,0.2665; 0.25,0.4; 0.375,0.465; 0.5,0.5;  0.625,0.535; 0.75,0.6; 0.875,0.7335; 1,1">
                                          <p:stCondLst>
                                            <p:cond delay="1656"/>
                                          </p:stCondLst>
                                        </p:cTn>
                                        <p:tgtEl>
                                          <p:spTgt spid="32"/>
                                        </p:tgtEl>
                                        <p:attrNameLst>
                                          <p:attrName>ppt_y</p:attrName>
                                        </p:attrNameLst>
                                      </p:cBhvr>
                                      <p:tavLst>
                                        <p:tav tm="0" fmla="#ppt_y-sin(pi*$)/81">
                                          <p:val>
                                            <p:fltVal val="0"/>
                                          </p:val>
                                        </p:tav>
                                        <p:tav tm="100000">
                                          <p:val>
                                            <p:fltVal val="1"/>
                                          </p:val>
                                        </p:tav>
                                      </p:tavLst>
                                    </p:anim>
                                    <p:animScale>
                                      <p:cBhvr>
                                        <p:cTn id="73" dur="26">
                                          <p:stCondLst>
                                            <p:cond delay="650"/>
                                          </p:stCondLst>
                                        </p:cTn>
                                        <p:tgtEl>
                                          <p:spTgt spid="32"/>
                                        </p:tgtEl>
                                      </p:cBhvr>
                                      <p:to x="100000" y="60000"/>
                                    </p:animScale>
                                    <p:animScale>
                                      <p:cBhvr>
                                        <p:cTn id="74" dur="166" decel="50000">
                                          <p:stCondLst>
                                            <p:cond delay="676"/>
                                          </p:stCondLst>
                                        </p:cTn>
                                        <p:tgtEl>
                                          <p:spTgt spid="32"/>
                                        </p:tgtEl>
                                      </p:cBhvr>
                                      <p:to x="100000" y="100000"/>
                                    </p:animScale>
                                    <p:animScale>
                                      <p:cBhvr>
                                        <p:cTn id="75" dur="26">
                                          <p:stCondLst>
                                            <p:cond delay="1312"/>
                                          </p:stCondLst>
                                        </p:cTn>
                                        <p:tgtEl>
                                          <p:spTgt spid="32"/>
                                        </p:tgtEl>
                                      </p:cBhvr>
                                      <p:to x="100000" y="80000"/>
                                    </p:animScale>
                                    <p:animScale>
                                      <p:cBhvr>
                                        <p:cTn id="76" dur="166" decel="50000">
                                          <p:stCondLst>
                                            <p:cond delay="1338"/>
                                          </p:stCondLst>
                                        </p:cTn>
                                        <p:tgtEl>
                                          <p:spTgt spid="32"/>
                                        </p:tgtEl>
                                      </p:cBhvr>
                                      <p:to x="100000" y="100000"/>
                                    </p:animScale>
                                    <p:animScale>
                                      <p:cBhvr>
                                        <p:cTn id="77" dur="26">
                                          <p:stCondLst>
                                            <p:cond delay="1642"/>
                                          </p:stCondLst>
                                        </p:cTn>
                                        <p:tgtEl>
                                          <p:spTgt spid="32"/>
                                        </p:tgtEl>
                                      </p:cBhvr>
                                      <p:to x="100000" y="90000"/>
                                    </p:animScale>
                                    <p:animScale>
                                      <p:cBhvr>
                                        <p:cTn id="78" dur="166" decel="50000">
                                          <p:stCondLst>
                                            <p:cond delay="1668"/>
                                          </p:stCondLst>
                                        </p:cTn>
                                        <p:tgtEl>
                                          <p:spTgt spid="32"/>
                                        </p:tgtEl>
                                      </p:cBhvr>
                                      <p:to x="100000" y="100000"/>
                                    </p:animScale>
                                    <p:animScale>
                                      <p:cBhvr>
                                        <p:cTn id="79" dur="26">
                                          <p:stCondLst>
                                            <p:cond delay="1808"/>
                                          </p:stCondLst>
                                        </p:cTn>
                                        <p:tgtEl>
                                          <p:spTgt spid="32"/>
                                        </p:tgtEl>
                                      </p:cBhvr>
                                      <p:to x="100000" y="95000"/>
                                    </p:animScale>
                                    <p:animScale>
                                      <p:cBhvr>
                                        <p:cTn id="80" dur="166" decel="50000">
                                          <p:stCondLst>
                                            <p:cond delay="1834"/>
                                          </p:stCondLst>
                                        </p:cTn>
                                        <p:tgtEl>
                                          <p:spTgt spid="32"/>
                                        </p:tgtEl>
                                      </p:cBhvr>
                                      <p:to x="100000" y="100000"/>
                                    </p:animScale>
                                  </p:childTnLst>
                                </p:cTn>
                              </p:par>
                              <p:par>
                                <p:cTn id="81" presetID="26" presetClass="entr" presetSubtype="0" fill="hold" nodeType="withEffect">
                                  <p:stCondLst>
                                    <p:cond delay="0"/>
                                  </p:stCondLst>
                                  <p:childTnLst>
                                    <p:set>
                                      <p:cBhvr>
                                        <p:cTn id="82" dur="1" fill="hold">
                                          <p:stCondLst>
                                            <p:cond delay="0"/>
                                          </p:stCondLst>
                                        </p:cTn>
                                        <p:tgtEl>
                                          <p:spTgt spid="29"/>
                                        </p:tgtEl>
                                        <p:attrNameLst>
                                          <p:attrName>style.visibility</p:attrName>
                                        </p:attrNameLst>
                                      </p:cBhvr>
                                      <p:to>
                                        <p:strVal val="visible"/>
                                      </p:to>
                                    </p:set>
                                    <p:animEffect transition="in" filter="wipe(down)">
                                      <p:cBhvr>
                                        <p:cTn id="83" dur="580">
                                          <p:stCondLst>
                                            <p:cond delay="0"/>
                                          </p:stCondLst>
                                        </p:cTn>
                                        <p:tgtEl>
                                          <p:spTgt spid="29"/>
                                        </p:tgtEl>
                                      </p:cBhvr>
                                    </p:animEffect>
                                    <p:anim calcmode="lin" valueType="num">
                                      <p:cBhvr>
                                        <p:cTn id="84" dur="1822" tmFilter="0,0; 0.14,0.36; 0.43,0.73; 0.71,0.91; 1.0,1.0">
                                          <p:stCondLst>
                                            <p:cond delay="0"/>
                                          </p:stCondLst>
                                        </p:cTn>
                                        <p:tgtEl>
                                          <p:spTgt spid="29"/>
                                        </p:tgtEl>
                                        <p:attrNameLst>
                                          <p:attrName>ppt_x</p:attrName>
                                        </p:attrNameLst>
                                      </p:cBhvr>
                                      <p:tavLst>
                                        <p:tav tm="0">
                                          <p:val>
                                            <p:strVal val="#ppt_x-0.25"/>
                                          </p:val>
                                        </p:tav>
                                        <p:tav tm="100000">
                                          <p:val>
                                            <p:strVal val="#ppt_x"/>
                                          </p:val>
                                        </p:tav>
                                      </p:tavLst>
                                    </p:anim>
                                    <p:anim calcmode="lin" valueType="num">
                                      <p:cBhvr>
                                        <p:cTn id="85" dur="664" tmFilter="0.0,0.0; 0.25,0.07; 0.50,0.2; 0.75,0.467; 1.0,1.0">
                                          <p:stCondLst>
                                            <p:cond delay="0"/>
                                          </p:stCondLst>
                                        </p:cTn>
                                        <p:tgtEl>
                                          <p:spTgt spid="29"/>
                                        </p:tgtEl>
                                        <p:attrNameLst>
                                          <p:attrName>ppt_y</p:attrName>
                                        </p:attrNameLst>
                                      </p:cBhvr>
                                      <p:tavLst>
                                        <p:tav tm="0" fmla="#ppt_y-sin(pi*$)/3">
                                          <p:val>
                                            <p:fltVal val="0.5"/>
                                          </p:val>
                                        </p:tav>
                                        <p:tav tm="100000">
                                          <p:val>
                                            <p:fltVal val="1"/>
                                          </p:val>
                                        </p:tav>
                                      </p:tavLst>
                                    </p:anim>
                                    <p:anim calcmode="lin" valueType="num">
                                      <p:cBhvr>
                                        <p:cTn id="86" dur="664" tmFilter="0, 0; 0.125,0.2665; 0.25,0.4; 0.375,0.465; 0.5,0.5;  0.625,0.535; 0.75,0.6; 0.875,0.7335; 1,1">
                                          <p:stCondLst>
                                            <p:cond delay="664"/>
                                          </p:stCondLst>
                                        </p:cTn>
                                        <p:tgtEl>
                                          <p:spTgt spid="29"/>
                                        </p:tgtEl>
                                        <p:attrNameLst>
                                          <p:attrName>ppt_y</p:attrName>
                                        </p:attrNameLst>
                                      </p:cBhvr>
                                      <p:tavLst>
                                        <p:tav tm="0" fmla="#ppt_y-sin(pi*$)/9">
                                          <p:val>
                                            <p:fltVal val="0"/>
                                          </p:val>
                                        </p:tav>
                                        <p:tav tm="100000">
                                          <p:val>
                                            <p:fltVal val="1"/>
                                          </p:val>
                                        </p:tav>
                                      </p:tavLst>
                                    </p:anim>
                                    <p:anim calcmode="lin" valueType="num">
                                      <p:cBhvr>
                                        <p:cTn id="87" dur="332" tmFilter="0, 0; 0.125,0.2665; 0.25,0.4; 0.375,0.465; 0.5,0.5;  0.625,0.535; 0.75,0.6; 0.875,0.7335; 1,1">
                                          <p:stCondLst>
                                            <p:cond delay="1324"/>
                                          </p:stCondLst>
                                        </p:cTn>
                                        <p:tgtEl>
                                          <p:spTgt spid="29"/>
                                        </p:tgtEl>
                                        <p:attrNameLst>
                                          <p:attrName>ppt_y</p:attrName>
                                        </p:attrNameLst>
                                      </p:cBhvr>
                                      <p:tavLst>
                                        <p:tav tm="0" fmla="#ppt_y-sin(pi*$)/27">
                                          <p:val>
                                            <p:fltVal val="0"/>
                                          </p:val>
                                        </p:tav>
                                        <p:tav tm="100000">
                                          <p:val>
                                            <p:fltVal val="1"/>
                                          </p:val>
                                        </p:tav>
                                      </p:tavLst>
                                    </p:anim>
                                    <p:anim calcmode="lin" valueType="num">
                                      <p:cBhvr>
                                        <p:cTn id="88" dur="164" tmFilter="0, 0; 0.125,0.2665; 0.25,0.4; 0.375,0.465; 0.5,0.5;  0.625,0.535; 0.75,0.6; 0.875,0.7335; 1,1">
                                          <p:stCondLst>
                                            <p:cond delay="1656"/>
                                          </p:stCondLst>
                                        </p:cTn>
                                        <p:tgtEl>
                                          <p:spTgt spid="29"/>
                                        </p:tgtEl>
                                        <p:attrNameLst>
                                          <p:attrName>ppt_y</p:attrName>
                                        </p:attrNameLst>
                                      </p:cBhvr>
                                      <p:tavLst>
                                        <p:tav tm="0" fmla="#ppt_y-sin(pi*$)/81">
                                          <p:val>
                                            <p:fltVal val="0"/>
                                          </p:val>
                                        </p:tav>
                                        <p:tav tm="100000">
                                          <p:val>
                                            <p:fltVal val="1"/>
                                          </p:val>
                                        </p:tav>
                                      </p:tavLst>
                                    </p:anim>
                                    <p:animScale>
                                      <p:cBhvr>
                                        <p:cTn id="89" dur="26">
                                          <p:stCondLst>
                                            <p:cond delay="650"/>
                                          </p:stCondLst>
                                        </p:cTn>
                                        <p:tgtEl>
                                          <p:spTgt spid="29"/>
                                        </p:tgtEl>
                                      </p:cBhvr>
                                      <p:to x="100000" y="60000"/>
                                    </p:animScale>
                                    <p:animScale>
                                      <p:cBhvr>
                                        <p:cTn id="90" dur="166" decel="50000">
                                          <p:stCondLst>
                                            <p:cond delay="676"/>
                                          </p:stCondLst>
                                        </p:cTn>
                                        <p:tgtEl>
                                          <p:spTgt spid="29"/>
                                        </p:tgtEl>
                                      </p:cBhvr>
                                      <p:to x="100000" y="100000"/>
                                    </p:animScale>
                                    <p:animScale>
                                      <p:cBhvr>
                                        <p:cTn id="91" dur="26">
                                          <p:stCondLst>
                                            <p:cond delay="1312"/>
                                          </p:stCondLst>
                                        </p:cTn>
                                        <p:tgtEl>
                                          <p:spTgt spid="29"/>
                                        </p:tgtEl>
                                      </p:cBhvr>
                                      <p:to x="100000" y="80000"/>
                                    </p:animScale>
                                    <p:animScale>
                                      <p:cBhvr>
                                        <p:cTn id="92" dur="166" decel="50000">
                                          <p:stCondLst>
                                            <p:cond delay="1338"/>
                                          </p:stCondLst>
                                        </p:cTn>
                                        <p:tgtEl>
                                          <p:spTgt spid="29"/>
                                        </p:tgtEl>
                                      </p:cBhvr>
                                      <p:to x="100000" y="100000"/>
                                    </p:animScale>
                                    <p:animScale>
                                      <p:cBhvr>
                                        <p:cTn id="93" dur="26">
                                          <p:stCondLst>
                                            <p:cond delay="1642"/>
                                          </p:stCondLst>
                                        </p:cTn>
                                        <p:tgtEl>
                                          <p:spTgt spid="29"/>
                                        </p:tgtEl>
                                      </p:cBhvr>
                                      <p:to x="100000" y="90000"/>
                                    </p:animScale>
                                    <p:animScale>
                                      <p:cBhvr>
                                        <p:cTn id="94" dur="166" decel="50000">
                                          <p:stCondLst>
                                            <p:cond delay="1668"/>
                                          </p:stCondLst>
                                        </p:cTn>
                                        <p:tgtEl>
                                          <p:spTgt spid="29"/>
                                        </p:tgtEl>
                                      </p:cBhvr>
                                      <p:to x="100000" y="100000"/>
                                    </p:animScale>
                                    <p:animScale>
                                      <p:cBhvr>
                                        <p:cTn id="95" dur="26">
                                          <p:stCondLst>
                                            <p:cond delay="1808"/>
                                          </p:stCondLst>
                                        </p:cTn>
                                        <p:tgtEl>
                                          <p:spTgt spid="29"/>
                                        </p:tgtEl>
                                      </p:cBhvr>
                                      <p:to x="100000" y="95000"/>
                                    </p:animScale>
                                    <p:animScale>
                                      <p:cBhvr>
                                        <p:cTn id="96" dur="166" decel="50000">
                                          <p:stCondLst>
                                            <p:cond delay="1834"/>
                                          </p:stCondLst>
                                        </p:cTn>
                                        <p:tgtEl>
                                          <p:spTgt spid="29"/>
                                        </p:tgtEl>
                                      </p:cBhvr>
                                      <p:to x="100000" y="100000"/>
                                    </p:animScale>
                                  </p:childTnLst>
                                </p:cTn>
                              </p:par>
                              <p:par>
                                <p:cTn id="97" presetID="26" presetClass="entr" presetSubtype="0" fill="hold" grpId="0" nodeType="withEffect">
                                  <p:stCondLst>
                                    <p:cond delay="0"/>
                                  </p:stCondLst>
                                  <p:childTnLst>
                                    <p:set>
                                      <p:cBhvr>
                                        <p:cTn id="98" dur="1" fill="hold">
                                          <p:stCondLst>
                                            <p:cond delay="0"/>
                                          </p:stCondLst>
                                        </p:cTn>
                                        <p:tgtEl>
                                          <p:spTgt spid="34"/>
                                        </p:tgtEl>
                                        <p:attrNameLst>
                                          <p:attrName>style.visibility</p:attrName>
                                        </p:attrNameLst>
                                      </p:cBhvr>
                                      <p:to>
                                        <p:strVal val="visible"/>
                                      </p:to>
                                    </p:set>
                                    <p:animEffect transition="in" filter="wipe(down)">
                                      <p:cBhvr>
                                        <p:cTn id="99" dur="580">
                                          <p:stCondLst>
                                            <p:cond delay="0"/>
                                          </p:stCondLst>
                                        </p:cTn>
                                        <p:tgtEl>
                                          <p:spTgt spid="34"/>
                                        </p:tgtEl>
                                      </p:cBhvr>
                                    </p:animEffect>
                                    <p:anim calcmode="lin" valueType="num">
                                      <p:cBhvr>
                                        <p:cTn id="100" dur="1822" tmFilter="0,0; 0.14,0.36; 0.43,0.73; 0.71,0.91; 1.0,1.0">
                                          <p:stCondLst>
                                            <p:cond delay="0"/>
                                          </p:stCondLst>
                                        </p:cTn>
                                        <p:tgtEl>
                                          <p:spTgt spid="34"/>
                                        </p:tgtEl>
                                        <p:attrNameLst>
                                          <p:attrName>ppt_x</p:attrName>
                                        </p:attrNameLst>
                                      </p:cBhvr>
                                      <p:tavLst>
                                        <p:tav tm="0">
                                          <p:val>
                                            <p:strVal val="#ppt_x-0.25"/>
                                          </p:val>
                                        </p:tav>
                                        <p:tav tm="100000">
                                          <p:val>
                                            <p:strVal val="#ppt_x"/>
                                          </p:val>
                                        </p:tav>
                                      </p:tavLst>
                                    </p:anim>
                                    <p:anim calcmode="lin" valueType="num">
                                      <p:cBhvr>
                                        <p:cTn id="101" dur="664" tmFilter="0.0,0.0; 0.25,0.07; 0.50,0.2; 0.75,0.467; 1.0,1.0">
                                          <p:stCondLst>
                                            <p:cond delay="0"/>
                                          </p:stCondLst>
                                        </p:cTn>
                                        <p:tgtEl>
                                          <p:spTgt spid="34"/>
                                        </p:tgtEl>
                                        <p:attrNameLst>
                                          <p:attrName>ppt_y</p:attrName>
                                        </p:attrNameLst>
                                      </p:cBhvr>
                                      <p:tavLst>
                                        <p:tav tm="0" fmla="#ppt_y-sin(pi*$)/3">
                                          <p:val>
                                            <p:fltVal val="0.5"/>
                                          </p:val>
                                        </p:tav>
                                        <p:tav tm="100000">
                                          <p:val>
                                            <p:fltVal val="1"/>
                                          </p:val>
                                        </p:tav>
                                      </p:tavLst>
                                    </p:anim>
                                    <p:anim calcmode="lin" valueType="num">
                                      <p:cBhvr>
                                        <p:cTn id="102" dur="664" tmFilter="0, 0; 0.125,0.2665; 0.25,0.4; 0.375,0.465; 0.5,0.5;  0.625,0.535; 0.75,0.6; 0.875,0.7335; 1,1">
                                          <p:stCondLst>
                                            <p:cond delay="664"/>
                                          </p:stCondLst>
                                        </p:cTn>
                                        <p:tgtEl>
                                          <p:spTgt spid="34"/>
                                        </p:tgtEl>
                                        <p:attrNameLst>
                                          <p:attrName>ppt_y</p:attrName>
                                        </p:attrNameLst>
                                      </p:cBhvr>
                                      <p:tavLst>
                                        <p:tav tm="0" fmla="#ppt_y-sin(pi*$)/9">
                                          <p:val>
                                            <p:fltVal val="0"/>
                                          </p:val>
                                        </p:tav>
                                        <p:tav tm="100000">
                                          <p:val>
                                            <p:fltVal val="1"/>
                                          </p:val>
                                        </p:tav>
                                      </p:tavLst>
                                    </p:anim>
                                    <p:anim calcmode="lin" valueType="num">
                                      <p:cBhvr>
                                        <p:cTn id="103" dur="332" tmFilter="0, 0; 0.125,0.2665; 0.25,0.4; 0.375,0.465; 0.5,0.5;  0.625,0.535; 0.75,0.6; 0.875,0.7335; 1,1">
                                          <p:stCondLst>
                                            <p:cond delay="1324"/>
                                          </p:stCondLst>
                                        </p:cTn>
                                        <p:tgtEl>
                                          <p:spTgt spid="34"/>
                                        </p:tgtEl>
                                        <p:attrNameLst>
                                          <p:attrName>ppt_y</p:attrName>
                                        </p:attrNameLst>
                                      </p:cBhvr>
                                      <p:tavLst>
                                        <p:tav tm="0" fmla="#ppt_y-sin(pi*$)/27">
                                          <p:val>
                                            <p:fltVal val="0"/>
                                          </p:val>
                                        </p:tav>
                                        <p:tav tm="100000">
                                          <p:val>
                                            <p:fltVal val="1"/>
                                          </p:val>
                                        </p:tav>
                                      </p:tavLst>
                                    </p:anim>
                                    <p:anim calcmode="lin" valueType="num">
                                      <p:cBhvr>
                                        <p:cTn id="104" dur="164" tmFilter="0, 0; 0.125,0.2665; 0.25,0.4; 0.375,0.465; 0.5,0.5;  0.625,0.535; 0.75,0.6; 0.875,0.7335; 1,1">
                                          <p:stCondLst>
                                            <p:cond delay="1656"/>
                                          </p:stCondLst>
                                        </p:cTn>
                                        <p:tgtEl>
                                          <p:spTgt spid="34"/>
                                        </p:tgtEl>
                                        <p:attrNameLst>
                                          <p:attrName>ppt_y</p:attrName>
                                        </p:attrNameLst>
                                      </p:cBhvr>
                                      <p:tavLst>
                                        <p:tav tm="0" fmla="#ppt_y-sin(pi*$)/81">
                                          <p:val>
                                            <p:fltVal val="0"/>
                                          </p:val>
                                        </p:tav>
                                        <p:tav tm="100000">
                                          <p:val>
                                            <p:fltVal val="1"/>
                                          </p:val>
                                        </p:tav>
                                      </p:tavLst>
                                    </p:anim>
                                    <p:animScale>
                                      <p:cBhvr>
                                        <p:cTn id="105" dur="26">
                                          <p:stCondLst>
                                            <p:cond delay="650"/>
                                          </p:stCondLst>
                                        </p:cTn>
                                        <p:tgtEl>
                                          <p:spTgt spid="34"/>
                                        </p:tgtEl>
                                      </p:cBhvr>
                                      <p:to x="100000" y="60000"/>
                                    </p:animScale>
                                    <p:animScale>
                                      <p:cBhvr>
                                        <p:cTn id="106" dur="166" decel="50000">
                                          <p:stCondLst>
                                            <p:cond delay="676"/>
                                          </p:stCondLst>
                                        </p:cTn>
                                        <p:tgtEl>
                                          <p:spTgt spid="34"/>
                                        </p:tgtEl>
                                      </p:cBhvr>
                                      <p:to x="100000" y="100000"/>
                                    </p:animScale>
                                    <p:animScale>
                                      <p:cBhvr>
                                        <p:cTn id="107" dur="26">
                                          <p:stCondLst>
                                            <p:cond delay="1312"/>
                                          </p:stCondLst>
                                        </p:cTn>
                                        <p:tgtEl>
                                          <p:spTgt spid="34"/>
                                        </p:tgtEl>
                                      </p:cBhvr>
                                      <p:to x="100000" y="80000"/>
                                    </p:animScale>
                                    <p:animScale>
                                      <p:cBhvr>
                                        <p:cTn id="108" dur="166" decel="50000">
                                          <p:stCondLst>
                                            <p:cond delay="1338"/>
                                          </p:stCondLst>
                                        </p:cTn>
                                        <p:tgtEl>
                                          <p:spTgt spid="34"/>
                                        </p:tgtEl>
                                      </p:cBhvr>
                                      <p:to x="100000" y="100000"/>
                                    </p:animScale>
                                    <p:animScale>
                                      <p:cBhvr>
                                        <p:cTn id="109" dur="26">
                                          <p:stCondLst>
                                            <p:cond delay="1642"/>
                                          </p:stCondLst>
                                        </p:cTn>
                                        <p:tgtEl>
                                          <p:spTgt spid="34"/>
                                        </p:tgtEl>
                                      </p:cBhvr>
                                      <p:to x="100000" y="90000"/>
                                    </p:animScale>
                                    <p:animScale>
                                      <p:cBhvr>
                                        <p:cTn id="110" dur="166" decel="50000">
                                          <p:stCondLst>
                                            <p:cond delay="1668"/>
                                          </p:stCondLst>
                                        </p:cTn>
                                        <p:tgtEl>
                                          <p:spTgt spid="34"/>
                                        </p:tgtEl>
                                      </p:cBhvr>
                                      <p:to x="100000" y="100000"/>
                                    </p:animScale>
                                    <p:animScale>
                                      <p:cBhvr>
                                        <p:cTn id="111" dur="26">
                                          <p:stCondLst>
                                            <p:cond delay="1808"/>
                                          </p:stCondLst>
                                        </p:cTn>
                                        <p:tgtEl>
                                          <p:spTgt spid="34"/>
                                        </p:tgtEl>
                                      </p:cBhvr>
                                      <p:to x="100000" y="95000"/>
                                    </p:animScale>
                                    <p:animScale>
                                      <p:cBhvr>
                                        <p:cTn id="112" dur="166" decel="50000">
                                          <p:stCondLst>
                                            <p:cond delay="1834"/>
                                          </p:stCondLst>
                                        </p:cTn>
                                        <p:tgtEl>
                                          <p:spTgt spid="34"/>
                                        </p:tgtEl>
                                      </p:cBhvr>
                                      <p:to x="100000" y="100000"/>
                                    </p:animScale>
                                  </p:childTnLst>
                                </p:cTn>
                              </p:par>
                              <p:par>
                                <p:cTn id="113" presetID="26" presetClass="entr" presetSubtype="0" fill="hold" grpId="0" nodeType="withEffect">
                                  <p:stCondLst>
                                    <p:cond delay="0"/>
                                  </p:stCondLst>
                                  <p:childTnLst>
                                    <p:set>
                                      <p:cBhvr>
                                        <p:cTn id="114" dur="1" fill="hold">
                                          <p:stCondLst>
                                            <p:cond delay="0"/>
                                          </p:stCondLst>
                                        </p:cTn>
                                        <p:tgtEl>
                                          <p:spTgt spid="33"/>
                                        </p:tgtEl>
                                        <p:attrNameLst>
                                          <p:attrName>style.visibility</p:attrName>
                                        </p:attrNameLst>
                                      </p:cBhvr>
                                      <p:to>
                                        <p:strVal val="visible"/>
                                      </p:to>
                                    </p:set>
                                    <p:animEffect transition="in" filter="wipe(down)">
                                      <p:cBhvr>
                                        <p:cTn id="115" dur="580">
                                          <p:stCondLst>
                                            <p:cond delay="0"/>
                                          </p:stCondLst>
                                        </p:cTn>
                                        <p:tgtEl>
                                          <p:spTgt spid="33"/>
                                        </p:tgtEl>
                                      </p:cBhvr>
                                    </p:animEffect>
                                    <p:anim calcmode="lin" valueType="num">
                                      <p:cBhvr>
                                        <p:cTn id="116" dur="1822" tmFilter="0,0; 0.14,0.36; 0.43,0.73; 0.71,0.91; 1.0,1.0">
                                          <p:stCondLst>
                                            <p:cond delay="0"/>
                                          </p:stCondLst>
                                        </p:cTn>
                                        <p:tgtEl>
                                          <p:spTgt spid="33"/>
                                        </p:tgtEl>
                                        <p:attrNameLst>
                                          <p:attrName>ppt_x</p:attrName>
                                        </p:attrNameLst>
                                      </p:cBhvr>
                                      <p:tavLst>
                                        <p:tav tm="0">
                                          <p:val>
                                            <p:strVal val="#ppt_x-0.25"/>
                                          </p:val>
                                        </p:tav>
                                        <p:tav tm="100000">
                                          <p:val>
                                            <p:strVal val="#ppt_x"/>
                                          </p:val>
                                        </p:tav>
                                      </p:tavLst>
                                    </p:anim>
                                    <p:anim calcmode="lin" valueType="num">
                                      <p:cBhvr>
                                        <p:cTn id="117" dur="664" tmFilter="0.0,0.0; 0.25,0.07; 0.50,0.2; 0.75,0.467; 1.0,1.0">
                                          <p:stCondLst>
                                            <p:cond delay="0"/>
                                          </p:stCondLst>
                                        </p:cTn>
                                        <p:tgtEl>
                                          <p:spTgt spid="33"/>
                                        </p:tgtEl>
                                        <p:attrNameLst>
                                          <p:attrName>ppt_y</p:attrName>
                                        </p:attrNameLst>
                                      </p:cBhvr>
                                      <p:tavLst>
                                        <p:tav tm="0" fmla="#ppt_y-sin(pi*$)/3">
                                          <p:val>
                                            <p:fltVal val="0.5"/>
                                          </p:val>
                                        </p:tav>
                                        <p:tav tm="100000">
                                          <p:val>
                                            <p:fltVal val="1"/>
                                          </p:val>
                                        </p:tav>
                                      </p:tavLst>
                                    </p:anim>
                                    <p:anim calcmode="lin" valueType="num">
                                      <p:cBhvr>
                                        <p:cTn id="118" dur="664" tmFilter="0, 0; 0.125,0.2665; 0.25,0.4; 0.375,0.465; 0.5,0.5;  0.625,0.535; 0.75,0.6; 0.875,0.7335; 1,1">
                                          <p:stCondLst>
                                            <p:cond delay="664"/>
                                          </p:stCondLst>
                                        </p:cTn>
                                        <p:tgtEl>
                                          <p:spTgt spid="33"/>
                                        </p:tgtEl>
                                        <p:attrNameLst>
                                          <p:attrName>ppt_y</p:attrName>
                                        </p:attrNameLst>
                                      </p:cBhvr>
                                      <p:tavLst>
                                        <p:tav tm="0" fmla="#ppt_y-sin(pi*$)/9">
                                          <p:val>
                                            <p:fltVal val="0"/>
                                          </p:val>
                                        </p:tav>
                                        <p:tav tm="100000">
                                          <p:val>
                                            <p:fltVal val="1"/>
                                          </p:val>
                                        </p:tav>
                                      </p:tavLst>
                                    </p:anim>
                                    <p:anim calcmode="lin" valueType="num">
                                      <p:cBhvr>
                                        <p:cTn id="119" dur="332" tmFilter="0, 0; 0.125,0.2665; 0.25,0.4; 0.375,0.465; 0.5,0.5;  0.625,0.535; 0.75,0.6; 0.875,0.7335; 1,1">
                                          <p:stCondLst>
                                            <p:cond delay="1324"/>
                                          </p:stCondLst>
                                        </p:cTn>
                                        <p:tgtEl>
                                          <p:spTgt spid="33"/>
                                        </p:tgtEl>
                                        <p:attrNameLst>
                                          <p:attrName>ppt_y</p:attrName>
                                        </p:attrNameLst>
                                      </p:cBhvr>
                                      <p:tavLst>
                                        <p:tav tm="0" fmla="#ppt_y-sin(pi*$)/27">
                                          <p:val>
                                            <p:fltVal val="0"/>
                                          </p:val>
                                        </p:tav>
                                        <p:tav tm="100000">
                                          <p:val>
                                            <p:fltVal val="1"/>
                                          </p:val>
                                        </p:tav>
                                      </p:tavLst>
                                    </p:anim>
                                    <p:anim calcmode="lin" valueType="num">
                                      <p:cBhvr>
                                        <p:cTn id="120" dur="164" tmFilter="0, 0; 0.125,0.2665; 0.25,0.4; 0.375,0.465; 0.5,0.5;  0.625,0.535; 0.75,0.6; 0.875,0.7335; 1,1">
                                          <p:stCondLst>
                                            <p:cond delay="1656"/>
                                          </p:stCondLst>
                                        </p:cTn>
                                        <p:tgtEl>
                                          <p:spTgt spid="33"/>
                                        </p:tgtEl>
                                        <p:attrNameLst>
                                          <p:attrName>ppt_y</p:attrName>
                                        </p:attrNameLst>
                                      </p:cBhvr>
                                      <p:tavLst>
                                        <p:tav tm="0" fmla="#ppt_y-sin(pi*$)/81">
                                          <p:val>
                                            <p:fltVal val="0"/>
                                          </p:val>
                                        </p:tav>
                                        <p:tav tm="100000">
                                          <p:val>
                                            <p:fltVal val="1"/>
                                          </p:val>
                                        </p:tav>
                                      </p:tavLst>
                                    </p:anim>
                                    <p:animScale>
                                      <p:cBhvr>
                                        <p:cTn id="121" dur="26">
                                          <p:stCondLst>
                                            <p:cond delay="650"/>
                                          </p:stCondLst>
                                        </p:cTn>
                                        <p:tgtEl>
                                          <p:spTgt spid="33"/>
                                        </p:tgtEl>
                                      </p:cBhvr>
                                      <p:to x="100000" y="60000"/>
                                    </p:animScale>
                                    <p:animScale>
                                      <p:cBhvr>
                                        <p:cTn id="122" dur="166" decel="50000">
                                          <p:stCondLst>
                                            <p:cond delay="676"/>
                                          </p:stCondLst>
                                        </p:cTn>
                                        <p:tgtEl>
                                          <p:spTgt spid="33"/>
                                        </p:tgtEl>
                                      </p:cBhvr>
                                      <p:to x="100000" y="100000"/>
                                    </p:animScale>
                                    <p:animScale>
                                      <p:cBhvr>
                                        <p:cTn id="123" dur="26">
                                          <p:stCondLst>
                                            <p:cond delay="1312"/>
                                          </p:stCondLst>
                                        </p:cTn>
                                        <p:tgtEl>
                                          <p:spTgt spid="33"/>
                                        </p:tgtEl>
                                      </p:cBhvr>
                                      <p:to x="100000" y="80000"/>
                                    </p:animScale>
                                    <p:animScale>
                                      <p:cBhvr>
                                        <p:cTn id="124" dur="166" decel="50000">
                                          <p:stCondLst>
                                            <p:cond delay="1338"/>
                                          </p:stCondLst>
                                        </p:cTn>
                                        <p:tgtEl>
                                          <p:spTgt spid="33"/>
                                        </p:tgtEl>
                                      </p:cBhvr>
                                      <p:to x="100000" y="100000"/>
                                    </p:animScale>
                                    <p:animScale>
                                      <p:cBhvr>
                                        <p:cTn id="125" dur="26">
                                          <p:stCondLst>
                                            <p:cond delay="1642"/>
                                          </p:stCondLst>
                                        </p:cTn>
                                        <p:tgtEl>
                                          <p:spTgt spid="33"/>
                                        </p:tgtEl>
                                      </p:cBhvr>
                                      <p:to x="100000" y="90000"/>
                                    </p:animScale>
                                    <p:animScale>
                                      <p:cBhvr>
                                        <p:cTn id="126" dur="166" decel="50000">
                                          <p:stCondLst>
                                            <p:cond delay="1668"/>
                                          </p:stCondLst>
                                        </p:cTn>
                                        <p:tgtEl>
                                          <p:spTgt spid="33"/>
                                        </p:tgtEl>
                                      </p:cBhvr>
                                      <p:to x="100000" y="100000"/>
                                    </p:animScale>
                                    <p:animScale>
                                      <p:cBhvr>
                                        <p:cTn id="127" dur="26">
                                          <p:stCondLst>
                                            <p:cond delay="1808"/>
                                          </p:stCondLst>
                                        </p:cTn>
                                        <p:tgtEl>
                                          <p:spTgt spid="33"/>
                                        </p:tgtEl>
                                      </p:cBhvr>
                                      <p:to x="100000" y="95000"/>
                                    </p:animScale>
                                    <p:animScale>
                                      <p:cBhvr>
                                        <p:cTn id="128" dur="166" decel="50000">
                                          <p:stCondLst>
                                            <p:cond delay="1834"/>
                                          </p:stCondLst>
                                        </p:cTn>
                                        <p:tgtEl>
                                          <p:spTgt spid="3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P spid="18" grpId="0" animBg="1"/>
      <p:bldP spid="31" grpId="0"/>
      <p:bldP spid="32" grpId="0"/>
      <p:bldP spid="33" grpId="0"/>
      <p:bldP spid="3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Straight Connector 8"/>
          <p:cNvCxnSpPr/>
          <p:nvPr/>
        </p:nvCxnSpPr>
        <p:spPr>
          <a:xfrm flipV="1">
            <a:off x="-24314" y="2469355"/>
            <a:ext cx="12192000" cy="30878"/>
          </a:xfrm>
          <a:prstGeom prst="line">
            <a:avLst/>
          </a:prstGeom>
          <a:ln w="12700">
            <a:solidFill>
              <a:srgbClr val="2E4B89"/>
            </a:solidFill>
          </a:ln>
        </p:spPr>
        <p:style>
          <a:lnRef idx="1">
            <a:schemeClr val="accent1"/>
          </a:lnRef>
          <a:fillRef idx="0">
            <a:schemeClr val="accent1"/>
          </a:fillRef>
          <a:effectRef idx="0">
            <a:schemeClr val="accent1"/>
          </a:effectRef>
          <a:fontRef idx="minor">
            <a:schemeClr val="tx1"/>
          </a:fontRef>
        </p:style>
      </p:cxnSp>
      <p:sp>
        <p:nvSpPr>
          <p:cNvPr id="11" name="Rectangle: Rounded Corners 7">
            <a:extLst>
              <a:ext uri="{FF2B5EF4-FFF2-40B4-BE49-F238E27FC236}">
                <a16:creationId xmlns:a16="http://schemas.microsoft.com/office/drawing/2014/main" id="{D6CE6303-3C40-4361-9869-64BB994762E1}"/>
              </a:ext>
            </a:extLst>
          </p:cNvPr>
          <p:cNvSpPr/>
          <p:nvPr/>
        </p:nvSpPr>
        <p:spPr>
          <a:xfrm>
            <a:off x="6071686" y="292991"/>
            <a:ext cx="4670970" cy="2191803"/>
          </a:xfrm>
          <a:prstGeom prst="roundRect">
            <a:avLst/>
          </a:prstGeom>
          <a:noFill/>
          <a:ln w="3175">
            <a:noFill/>
            <a:prstDash val="sysDash"/>
            <a:extLst>
              <a:ext uri="{C807C97D-BFC1-408E-A445-0C87EB9F89A2}">
                <ask:lineSketchStyleProps xmlns:ask="http://schemas.microsoft.com/office/drawing/2018/sketchyshapes" xmln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smtClean="0">
                <a:solidFill>
                  <a:srgbClr val="1DB920"/>
                </a:solidFill>
                <a:latin typeface="#9Slide03 SFU Futura_12" panose="020B0604020202020204" charset="0"/>
                <a:cs typeface="Arial" panose="020B0604020202020204" pitchFamily="34" charset="0"/>
              </a:rPr>
              <a:t>TÌM </a:t>
            </a:r>
          </a:p>
          <a:p>
            <a:pPr algn="ctr"/>
            <a:r>
              <a:rPr lang="en-US" sz="6600" b="1" dirty="0" smtClean="0">
                <a:solidFill>
                  <a:srgbClr val="1DB920"/>
                </a:solidFill>
                <a:latin typeface="#9Slide03 SFU Futura_12" panose="020B0604020202020204" charset="0"/>
                <a:cs typeface="Arial" panose="020B0604020202020204" pitchFamily="34" charset="0"/>
              </a:rPr>
              <a:t>TỪ KHÓA</a:t>
            </a:r>
            <a:endParaRPr lang="en-US" sz="6600" b="1" dirty="0">
              <a:solidFill>
                <a:srgbClr val="1DB920"/>
              </a:solidFill>
              <a:latin typeface="#9Slide03 SFU Futura_12" panose="020B0604020202020204" charset="0"/>
              <a:cs typeface="Arial" panose="020B0604020202020204" pitchFamily="34" charset="0"/>
            </a:endParaRPr>
          </a:p>
        </p:txBody>
      </p:sp>
      <p:pic>
        <p:nvPicPr>
          <p:cNvPr id="12" name="Picture 2" descr="Những câu hỏi nên trả lời trước khi bắt đầu dự án – APMP"/>
          <p:cNvPicPr>
            <a:picLocks noChangeAspect="1" noChangeArrowheads="1"/>
          </p:cNvPicPr>
          <p:nvPr/>
        </p:nvPicPr>
        <p:blipFill rotWithShape="1">
          <a:blip r:embed="rId3">
            <a:extLst>
              <a:ext uri="{28A0092B-C50C-407E-A947-70E740481C1C}">
                <a14:useLocalDpi xmlns:a14="http://schemas.microsoft.com/office/drawing/2010/main" val="0"/>
              </a:ext>
            </a:extLst>
          </a:blip>
          <a:srcRect l="8432"/>
          <a:stretch/>
        </p:blipFill>
        <p:spPr bwMode="auto">
          <a:xfrm>
            <a:off x="9645444" y="16656"/>
            <a:ext cx="2497373" cy="1384441"/>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Rounded Corners 7">
            <a:extLst>
              <a:ext uri="{FF2B5EF4-FFF2-40B4-BE49-F238E27FC236}">
                <a16:creationId xmlns:a16="http://schemas.microsoft.com/office/drawing/2014/main" id="{BE55959A-1F2C-46C2-9FCD-F989F5DD87B7}"/>
              </a:ext>
            </a:extLst>
          </p:cNvPr>
          <p:cNvSpPr/>
          <p:nvPr/>
        </p:nvSpPr>
        <p:spPr>
          <a:xfrm>
            <a:off x="111641" y="2731127"/>
            <a:ext cx="1315937" cy="1486886"/>
          </a:xfrm>
          <a:prstGeom prst="roundRect">
            <a:avLst/>
          </a:prstGeom>
          <a:solidFill>
            <a:srgbClr val="FDCC99"/>
          </a:solidFill>
          <a:ln w="28575">
            <a:solidFill>
              <a:schemeClr val="tx1"/>
            </a:solidFill>
            <a:prstDash val="sys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chemeClr val="tx1"/>
                </a:solidFill>
                <a:latin typeface="#9Slide03 SFU Futura_12" panose="00000400000000000000" pitchFamily="2" charset="0"/>
                <a:cs typeface="Arial" panose="020B0604020202020204" pitchFamily="34" charset="0"/>
              </a:rPr>
              <a:t>Hoạt</a:t>
            </a:r>
            <a:r>
              <a:rPr lang="en-US" sz="2400" b="1" dirty="0">
                <a:solidFill>
                  <a:schemeClr val="tx1"/>
                </a:solidFill>
                <a:latin typeface="#9Slide03 SFU Futura_12" panose="00000400000000000000" pitchFamily="2" charset="0"/>
                <a:cs typeface="Arial" panose="020B0604020202020204" pitchFamily="34" charset="0"/>
              </a:rPr>
              <a:t> </a:t>
            </a:r>
            <a:r>
              <a:rPr lang="en-US" sz="2400" b="1" dirty="0" err="1">
                <a:solidFill>
                  <a:schemeClr val="tx1"/>
                </a:solidFill>
                <a:latin typeface="#9Slide03 SFU Futura_12" panose="00000400000000000000" pitchFamily="2" charset="0"/>
                <a:cs typeface="Arial" panose="020B0604020202020204" pitchFamily="34" charset="0"/>
              </a:rPr>
              <a:t>động</a:t>
            </a:r>
            <a:r>
              <a:rPr lang="en-US" sz="2400" b="1" dirty="0">
                <a:solidFill>
                  <a:schemeClr val="tx1"/>
                </a:solidFill>
                <a:latin typeface="#9Slide03 SFU Futura_12" panose="00000400000000000000" pitchFamily="2" charset="0"/>
                <a:cs typeface="Arial" panose="020B0604020202020204" pitchFamily="34" charset="0"/>
              </a:rPr>
              <a:t>: </a:t>
            </a:r>
            <a:r>
              <a:rPr lang="en-US" sz="2400" b="1" dirty="0" err="1" smtClean="0">
                <a:solidFill>
                  <a:schemeClr val="tx1"/>
                </a:solidFill>
                <a:latin typeface="#9Slide03 SFU Futura_12" panose="00000400000000000000" pitchFamily="2" charset="0"/>
                <a:cs typeface="Arial" panose="020B0604020202020204" pitchFamily="34" charset="0"/>
              </a:rPr>
              <a:t>cặp</a:t>
            </a:r>
            <a:endParaRPr lang="en-US" sz="2400" b="1" dirty="0">
              <a:solidFill>
                <a:schemeClr val="tx1"/>
              </a:solidFill>
              <a:latin typeface="#9Slide03 SFU Futura_12" panose="00000400000000000000" pitchFamily="2" charset="0"/>
              <a:cs typeface="Arial" panose="020B0604020202020204" pitchFamily="34" charset="0"/>
            </a:endParaRPr>
          </a:p>
        </p:txBody>
      </p:sp>
      <p:sp>
        <p:nvSpPr>
          <p:cNvPr id="19" name="Rectangle: Rounded Corners 7">
            <a:extLst>
              <a:ext uri="{FF2B5EF4-FFF2-40B4-BE49-F238E27FC236}">
                <a16:creationId xmlns:a16="http://schemas.microsoft.com/office/drawing/2014/main" id="{D5397E9F-57CE-4CBC-BF7D-C7F3ACC44961}"/>
              </a:ext>
            </a:extLst>
          </p:cNvPr>
          <p:cNvSpPr/>
          <p:nvPr/>
        </p:nvSpPr>
        <p:spPr>
          <a:xfrm>
            <a:off x="5495623" y="2761732"/>
            <a:ext cx="2125003" cy="1486886"/>
          </a:xfrm>
          <a:prstGeom prst="roundRect">
            <a:avLst/>
          </a:prstGeom>
          <a:solidFill>
            <a:schemeClr val="bg1"/>
          </a:solidFill>
          <a:ln w="28575">
            <a:solidFill>
              <a:schemeClr val="tx1"/>
            </a:solidFill>
            <a:prstDash val="sys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smtClean="0">
                <a:solidFill>
                  <a:schemeClr val="tx1"/>
                </a:solidFill>
                <a:latin typeface="#9Slide03 SFU Futura_12" panose="00000400000000000000" pitchFamily="2" charset="0"/>
                <a:cs typeface="Arial" panose="020B0604020202020204" pitchFamily="34" charset="0"/>
              </a:rPr>
              <a:t>Tìm</a:t>
            </a:r>
            <a:r>
              <a:rPr lang="en-US" sz="2400" b="1" dirty="0" smtClean="0">
                <a:solidFill>
                  <a:schemeClr val="tx1"/>
                </a:solidFill>
                <a:latin typeface="#9Slide03 SFU Futura_12" panose="00000400000000000000" pitchFamily="2" charset="0"/>
                <a:cs typeface="Arial" panose="020B0604020202020204" pitchFamily="34" charset="0"/>
              </a:rPr>
              <a:t> </a:t>
            </a:r>
            <a:r>
              <a:rPr lang="en-US" sz="2400" b="1" dirty="0" err="1" smtClean="0">
                <a:solidFill>
                  <a:schemeClr val="tx1"/>
                </a:solidFill>
                <a:latin typeface="#9Slide03 SFU Futura_12" panose="00000400000000000000" pitchFamily="2" charset="0"/>
                <a:cs typeface="Arial" panose="020B0604020202020204" pitchFamily="34" charset="0"/>
              </a:rPr>
              <a:t>các</a:t>
            </a:r>
            <a:r>
              <a:rPr lang="en-US" sz="2400" b="1" dirty="0" smtClean="0">
                <a:solidFill>
                  <a:schemeClr val="tx1"/>
                </a:solidFill>
                <a:latin typeface="#9Slide03 SFU Futura_12" panose="00000400000000000000" pitchFamily="2" charset="0"/>
                <a:cs typeface="Arial" panose="020B0604020202020204" pitchFamily="34" charset="0"/>
              </a:rPr>
              <a:t> </a:t>
            </a:r>
            <a:r>
              <a:rPr lang="en-US" sz="2400" b="1" dirty="0" err="1" smtClean="0">
                <a:solidFill>
                  <a:schemeClr val="tx1"/>
                </a:solidFill>
                <a:latin typeface="#9Slide03 SFU Futura_12" panose="00000400000000000000" pitchFamily="2" charset="0"/>
                <a:cs typeface="Arial" panose="020B0604020202020204" pitchFamily="34" charset="0"/>
              </a:rPr>
              <a:t>từ</a:t>
            </a:r>
            <a:r>
              <a:rPr lang="en-US" sz="2400" b="1" dirty="0" smtClean="0">
                <a:solidFill>
                  <a:schemeClr val="tx1"/>
                </a:solidFill>
                <a:latin typeface="#9Slide03 SFU Futura_12" panose="00000400000000000000" pitchFamily="2" charset="0"/>
                <a:cs typeface="Arial" panose="020B0604020202020204" pitchFamily="34" charset="0"/>
              </a:rPr>
              <a:t> </a:t>
            </a:r>
            <a:r>
              <a:rPr lang="en-US" sz="2400" b="1" dirty="0" err="1" smtClean="0">
                <a:solidFill>
                  <a:schemeClr val="tx1"/>
                </a:solidFill>
                <a:latin typeface="#9Slide03 SFU Futura_12" panose="00000400000000000000" pitchFamily="2" charset="0"/>
                <a:cs typeface="Arial" panose="020B0604020202020204" pitchFamily="34" charset="0"/>
              </a:rPr>
              <a:t>khóa</a:t>
            </a:r>
            <a:r>
              <a:rPr lang="en-US" sz="2400" b="1" dirty="0" smtClean="0">
                <a:solidFill>
                  <a:schemeClr val="tx1"/>
                </a:solidFill>
                <a:latin typeface="#9Slide03 SFU Futura_12" panose="00000400000000000000" pitchFamily="2" charset="0"/>
                <a:cs typeface="Arial" panose="020B0604020202020204" pitchFamily="34" charset="0"/>
              </a:rPr>
              <a:t> </a:t>
            </a:r>
            <a:r>
              <a:rPr lang="en-US" sz="2400" b="1" dirty="0" err="1" smtClean="0">
                <a:solidFill>
                  <a:schemeClr val="tx1"/>
                </a:solidFill>
                <a:latin typeface="#9Slide03 SFU Futura_12" panose="00000400000000000000" pitchFamily="2" charset="0"/>
                <a:cs typeface="Arial" panose="020B0604020202020204" pitchFamily="34" charset="0"/>
              </a:rPr>
              <a:t>thích</a:t>
            </a:r>
            <a:r>
              <a:rPr lang="en-US" sz="2400" b="1" dirty="0" smtClean="0">
                <a:solidFill>
                  <a:schemeClr val="tx1"/>
                </a:solidFill>
                <a:latin typeface="#9Slide03 SFU Futura_12" panose="00000400000000000000" pitchFamily="2" charset="0"/>
                <a:cs typeface="Arial" panose="020B0604020202020204" pitchFamily="34" charset="0"/>
              </a:rPr>
              <a:t> </a:t>
            </a:r>
            <a:r>
              <a:rPr lang="en-US" sz="2400" b="1" dirty="0" err="1" smtClean="0">
                <a:solidFill>
                  <a:schemeClr val="tx1"/>
                </a:solidFill>
                <a:latin typeface="#9Slide03 SFU Futura_12" panose="00000400000000000000" pitchFamily="2" charset="0"/>
                <a:cs typeface="Arial" panose="020B0604020202020204" pitchFamily="34" charset="0"/>
              </a:rPr>
              <a:t>hợp</a:t>
            </a:r>
            <a:r>
              <a:rPr lang="en-US" sz="2400" b="1" dirty="0" smtClean="0">
                <a:solidFill>
                  <a:schemeClr val="tx1"/>
                </a:solidFill>
                <a:latin typeface="#9Slide03 SFU Futura_12" panose="00000400000000000000" pitchFamily="2" charset="0"/>
                <a:cs typeface="Arial" panose="020B0604020202020204" pitchFamily="34" charset="0"/>
              </a:rPr>
              <a:t> </a:t>
            </a:r>
            <a:r>
              <a:rPr lang="en-US" sz="2400" b="1" dirty="0" err="1" smtClean="0">
                <a:solidFill>
                  <a:schemeClr val="tx1"/>
                </a:solidFill>
                <a:latin typeface="#9Slide03 SFU Futura_12" panose="00000400000000000000" pitchFamily="2" charset="0"/>
                <a:cs typeface="Arial" panose="020B0604020202020204" pitchFamily="34" charset="0"/>
              </a:rPr>
              <a:t>điền</a:t>
            </a:r>
            <a:r>
              <a:rPr lang="en-US" sz="2400" b="1" dirty="0" smtClean="0">
                <a:solidFill>
                  <a:schemeClr val="tx1"/>
                </a:solidFill>
                <a:latin typeface="#9Slide03 SFU Futura_12" panose="00000400000000000000" pitchFamily="2" charset="0"/>
                <a:cs typeface="Arial" panose="020B0604020202020204" pitchFamily="34" charset="0"/>
              </a:rPr>
              <a:t> </a:t>
            </a:r>
            <a:r>
              <a:rPr lang="en-US" sz="2400" b="1" dirty="0" err="1" smtClean="0">
                <a:solidFill>
                  <a:schemeClr val="tx1"/>
                </a:solidFill>
                <a:latin typeface="#9Slide03 SFU Futura_12" panose="00000400000000000000" pitchFamily="2" charset="0"/>
                <a:cs typeface="Arial" panose="020B0604020202020204" pitchFamily="34" charset="0"/>
              </a:rPr>
              <a:t>vào</a:t>
            </a:r>
            <a:r>
              <a:rPr lang="en-US" sz="2400" b="1" dirty="0" smtClean="0">
                <a:solidFill>
                  <a:schemeClr val="tx1"/>
                </a:solidFill>
                <a:latin typeface="#9Slide03 SFU Futura_12" panose="00000400000000000000" pitchFamily="2" charset="0"/>
                <a:cs typeface="Arial" panose="020B0604020202020204" pitchFamily="34" charset="0"/>
              </a:rPr>
              <a:t> </a:t>
            </a:r>
            <a:r>
              <a:rPr lang="en-US" sz="2400" b="1" dirty="0" err="1" smtClean="0">
                <a:solidFill>
                  <a:schemeClr val="tx1"/>
                </a:solidFill>
                <a:latin typeface="#9Slide03 SFU Futura_12" panose="00000400000000000000" pitchFamily="2" charset="0"/>
                <a:cs typeface="Arial" panose="020B0604020202020204" pitchFamily="34" charset="0"/>
              </a:rPr>
              <a:t>chỗ</a:t>
            </a:r>
            <a:r>
              <a:rPr lang="en-US" sz="2400" b="1" dirty="0" smtClean="0">
                <a:solidFill>
                  <a:schemeClr val="tx1"/>
                </a:solidFill>
                <a:latin typeface="#9Slide03 SFU Futura_12" panose="00000400000000000000" pitchFamily="2" charset="0"/>
                <a:cs typeface="Arial" panose="020B0604020202020204" pitchFamily="34" charset="0"/>
              </a:rPr>
              <a:t> </a:t>
            </a:r>
            <a:r>
              <a:rPr lang="en-US" sz="2400" b="1" dirty="0" err="1" smtClean="0">
                <a:solidFill>
                  <a:schemeClr val="tx1"/>
                </a:solidFill>
                <a:latin typeface="#9Slide03 SFU Futura_12" panose="00000400000000000000" pitchFamily="2" charset="0"/>
                <a:cs typeface="Arial" panose="020B0604020202020204" pitchFamily="34" charset="0"/>
              </a:rPr>
              <a:t>chấm</a:t>
            </a:r>
            <a:endParaRPr lang="en-US" sz="2400" b="1" dirty="0">
              <a:solidFill>
                <a:schemeClr val="tx1"/>
              </a:solidFill>
              <a:latin typeface="#9Slide03 SFU Futura_12" panose="00000400000000000000" pitchFamily="2" charset="0"/>
              <a:cs typeface="Arial" panose="020B0604020202020204" pitchFamily="34" charset="0"/>
            </a:endParaRPr>
          </a:p>
        </p:txBody>
      </p:sp>
      <p:sp>
        <p:nvSpPr>
          <p:cNvPr id="21" name="Rectangle: Rounded Corners 7">
            <a:extLst>
              <a:ext uri="{FF2B5EF4-FFF2-40B4-BE49-F238E27FC236}">
                <a16:creationId xmlns:a16="http://schemas.microsoft.com/office/drawing/2014/main" id="{C22CBC91-7E69-41A0-A1C7-59D20020A212}"/>
              </a:ext>
            </a:extLst>
          </p:cNvPr>
          <p:cNvSpPr/>
          <p:nvPr/>
        </p:nvSpPr>
        <p:spPr>
          <a:xfrm>
            <a:off x="10030717" y="2752086"/>
            <a:ext cx="2136969" cy="1486886"/>
          </a:xfrm>
          <a:prstGeom prst="roundRect">
            <a:avLst/>
          </a:prstGeom>
          <a:solidFill>
            <a:schemeClr val="bg1"/>
          </a:solidFill>
          <a:ln w="28575">
            <a:solidFill>
              <a:schemeClr val="tx1"/>
            </a:solidFill>
            <a:prstDash val="sys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smtClean="0">
                <a:solidFill>
                  <a:schemeClr val="tx1"/>
                </a:solidFill>
                <a:latin typeface="#9Slide03 SFU Futura_12" panose="00000400000000000000" pitchFamily="2" charset="0"/>
                <a:cs typeface="Arial" panose="020B0604020202020204" pitchFamily="34" charset="0"/>
              </a:rPr>
              <a:t>Cặp</a:t>
            </a:r>
            <a:r>
              <a:rPr lang="en-US" sz="2400" b="1" dirty="0" smtClean="0">
                <a:solidFill>
                  <a:schemeClr val="tx1"/>
                </a:solidFill>
                <a:latin typeface="#9Slide03 SFU Futura_12" panose="00000400000000000000" pitchFamily="2" charset="0"/>
                <a:cs typeface="Arial" panose="020B0604020202020204" pitchFamily="34" charset="0"/>
              </a:rPr>
              <a:t> </a:t>
            </a:r>
            <a:r>
              <a:rPr lang="en-US" sz="2400" b="1" dirty="0" err="1" smtClean="0">
                <a:solidFill>
                  <a:schemeClr val="tx1"/>
                </a:solidFill>
                <a:latin typeface="#9Slide03 SFU Futura_12" panose="00000400000000000000" pitchFamily="2" charset="0"/>
                <a:cs typeface="Arial" panose="020B0604020202020204" pitchFamily="34" charset="0"/>
              </a:rPr>
              <a:t>có</a:t>
            </a:r>
            <a:r>
              <a:rPr lang="en-US" sz="2400" b="1" dirty="0" smtClean="0">
                <a:solidFill>
                  <a:schemeClr val="tx1"/>
                </a:solidFill>
                <a:latin typeface="#9Slide03 SFU Futura_12" panose="00000400000000000000" pitchFamily="2" charset="0"/>
                <a:cs typeface="Arial" panose="020B0604020202020204" pitchFamily="34" charset="0"/>
              </a:rPr>
              <a:t> </a:t>
            </a:r>
            <a:r>
              <a:rPr lang="en-US" sz="2400" b="1" dirty="0" err="1" smtClean="0">
                <a:solidFill>
                  <a:schemeClr val="tx1"/>
                </a:solidFill>
                <a:latin typeface="#9Slide03 SFU Futura_12" panose="00000400000000000000" pitchFamily="2" charset="0"/>
                <a:cs typeface="Arial" panose="020B0604020202020204" pitchFamily="34" charset="0"/>
              </a:rPr>
              <a:t>nhiều</a:t>
            </a:r>
            <a:r>
              <a:rPr lang="en-US" sz="2400" b="1" dirty="0" smtClean="0">
                <a:solidFill>
                  <a:schemeClr val="tx1"/>
                </a:solidFill>
                <a:latin typeface="#9Slide03 SFU Futura_12" panose="00000400000000000000" pitchFamily="2" charset="0"/>
                <a:cs typeface="Arial" panose="020B0604020202020204" pitchFamily="34" charset="0"/>
              </a:rPr>
              <a:t> </a:t>
            </a:r>
            <a:r>
              <a:rPr lang="en-US" sz="2400" b="1" dirty="0" err="1" smtClean="0">
                <a:solidFill>
                  <a:schemeClr val="tx1"/>
                </a:solidFill>
                <a:latin typeface="#9Slide03 SFU Futura_12" panose="00000400000000000000" pitchFamily="2" charset="0"/>
                <a:cs typeface="Arial" panose="020B0604020202020204" pitchFamily="34" charset="0"/>
              </a:rPr>
              <a:t>từ</a:t>
            </a:r>
            <a:r>
              <a:rPr lang="en-US" sz="2400" b="1" dirty="0" smtClean="0">
                <a:solidFill>
                  <a:schemeClr val="tx1"/>
                </a:solidFill>
                <a:latin typeface="#9Slide03 SFU Futura_12" panose="00000400000000000000" pitchFamily="2" charset="0"/>
                <a:cs typeface="Arial" panose="020B0604020202020204" pitchFamily="34" charset="0"/>
              </a:rPr>
              <a:t> </a:t>
            </a:r>
            <a:r>
              <a:rPr lang="en-US" sz="2400" b="1" dirty="0" err="1" smtClean="0">
                <a:solidFill>
                  <a:schemeClr val="tx1"/>
                </a:solidFill>
                <a:latin typeface="#9Slide03 SFU Futura_12" panose="00000400000000000000" pitchFamily="2" charset="0"/>
                <a:cs typeface="Arial" panose="020B0604020202020204" pitchFamily="34" charset="0"/>
              </a:rPr>
              <a:t>đúng</a:t>
            </a:r>
            <a:r>
              <a:rPr lang="en-US" sz="2400" b="1" dirty="0" smtClean="0">
                <a:solidFill>
                  <a:schemeClr val="tx1"/>
                </a:solidFill>
                <a:latin typeface="#9Slide03 SFU Futura_12" panose="00000400000000000000" pitchFamily="2" charset="0"/>
                <a:cs typeface="Arial" panose="020B0604020202020204" pitchFamily="34" charset="0"/>
              </a:rPr>
              <a:t> </a:t>
            </a:r>
            <a:r>
              <a:rPr lang="en-US" sz="2400" b="1" dirty="0" err="1" smtClean="0">
                <a:solidFill>
                  <a:schemeClr val="tx1"/>
                </a:solidFill>
                <a:latin typeface="#9Slide03 SFU Futura_12" panose="00000400000000000000" pitchFamily="2" charset="0"/>
                <a:cs typeface="Arial" panose="020B0604020202020204" pitchFamily="34" charset="0"/>
              </a:rPr>
              <a:t>nhất</a:t>
            </a:r>
            <a:r>
              <a:rPr lang="en-US" sz="2400" b="1" dirty="0" smtClean="0">
                <a:solidFill>
                  <a:schemeClr val="tx1"/>
                </a:solidFill>
                <a:latin typeface="#9Slide03 SFU Futura_12" panose="00000400000000000000" pitchFamily="2" charset="0"/>
                <a:cs typeface="Arial" panose="020B0604020202020204" pitchFamily="34" charset="0"/>
              </a:rPr>
              <a:t> </a:t>
            </a:r>
            <a:r>
              <a:rPr lang="en-US" sz="2400" b="1" dirty="0" smtClean="0">
                <a:solidFill>
                  <a:schemeClr val="tx1"/>
                </a:solidFill>
                <a:latin typeface="#9Slide03 SFU Futura_12" panose="00000400000000000000" pitchFamily="2" charset="0"/>
                <a:cs typeface="Arial" panose="020B0604020202020204" pitchFamily="34" charset="0"/>
                <a:sym typeface="Wingdings" panose="05000000000000000000" pitchFamily="2" charset="2"/>
              </a:rPr>
              <a:t> </a:t>
            </a:r>
            <a:r>
              <a:rPr lang="en-US" sz="2400" b="1" dirty="0" err="1" smtClean="0">
                <a:solidFill>
                  <a:schemeClr val="tx1"/>
                </a:solidFill>
                <a:latin typeface="#9Slide03 SFU Futura_12" panose="00000400000000000000" pitchFamily="2" charset="0"/>
                <a:cs typeface="Arial" panose="020B0604020202020204" pitchFamily="34" charset="0"/>
                <a:sym typeface="Wingdings" panose="05000000000000000000" pitchFamily="2" charset="2"/>
              </a:rPr>
              <a:t>chiến</a:t>
            </a:r>
            <a:r>
              <a:rPr lang="en-US" sz="2400" b="1" dirty="0" smtClean="0">
                <a:solidFill>
                  <a:schemeClr val="tx1"/>
                </a:solidFill>
                <a:latin typeface="#9Slide03 SFU Futura_12" panose="00000400000000000000" pitchFamily="2" charset="0"/>
                <a:cs typeface="Arial" panose="020B0604020202020204" pitchFamily="34" charset="0"/>
                <a:sym typeface="Wingdings" panose="05000000000000000000" pitchFamily="2" charset="2"/>
              </a:rPr>
              <a:t> </a:t>
            </a:r>
            <a:r>
              <a:rPr lang="en-US" sz="2400" b="1" dirty="0" err="1" smtClean="0">
                <a:solidFill>
                  <a:schemeClr val="tx1"/>
                </a:solidFill>
                <a:latin typeface="#9Slide03 SFU Futura_12" panose="00000400000000000000" pitchFamily="2" charset="0"/>
                <a:cs typeface="Arial" panose="020B0604020202020204" pitchFamily="34" charset="0"/>
                <a:sym typeface="Wingdings" panose="05000000000000000000" pitchFamily="2" charset="2"/>
              </a:rPr>
              <a:t>thắng</a:t>
            </a:r>
            <a:endParaRPr lang="en-US" sz="2400" b="1" dirty="0">
              <a:solidFill>
                <a:schemeClr val="tx1"/>
              </a:solidFill>
              <a:latin typeface="#9Slide03 SFU Futura_12" panose="00000400000000000000" pitchFamily="2" charset="0"/>
              <a:cs typeface="Arial" panose="020B0604020202020204" pitchFamily="34" charset="0"/>
            </a:endParaRPr>
          </a:p>
        </p:txBody>
      </p:sp>
      <p:pic>
        <p:nvPicPr>
          <p:cNvPr id="26" name="Picture 6" descr="Search keyword icon Royalty Free Vector Image - VectorStock"/>
          <p:cNvPicPr>
            <a:picLocks noChangeAspect="1" noChangeArrowheads="1"/>
          </p:cNvPicPr>
          <p:nvPr/>
        </p:nvPicPr>
        <p:blipFill rotWithShape="1">
          <a:blip r:embed="rId4" cstate="hqprint">
            <a:extLst>
              <a:ext uri="{BEBA8EAE-BF5A-486C-A8C5-ECC9F3942E4B}">
                <a14:imgProps xmlns:a14="http://schemas.microsoft.com/office/drawing/2010/main">
                  <a14:imgLayer r:embed="rId5">
                    <a14:imgEffect>
                      <a14:backgroundRemoval t="10000" b="90000" l="10000" r="90000">
                        <a14:foregroundMark x1="45100" y1="41613" x2="45100" y2="41613"/>
                        <a14:foregroundMark x1="44800" y1="41520" x2="44800" y2="41520"/>
                        <a14:foregroundMark x1="44900" y1="40964" x2="44900" y2="40964"/>
                        <a14:foregroundMark x1="37500" y1="30955" x2="37500" y2="30955"/>
                        <a14:foregroundMark x1="37300" y1="31140" x2="37300" y2="31140"/>
                        <a14:foregroundMark x1="57900" y1="36886" x2="58300" y2="37164"/>
                        <a14:foregroundMark x1="59600" y1="38091" x2="60300" y2="38091"/>
                        <a14:foregroundMark x1="60800" y1="38091" x2="60800" y2="38091"/>
                        <a14:foregroundMark x1="61500" y1="38276" x2="61500" y2="38276"/>
                        <a14:foregroundMark x1="62200" y1="38276" x2="62200" y2="38276"/>
                        <a14:foregroundMark x1="72400" y1="38647" x2="72400" y2="38647"/>
                        <a14:foregroundMark x1="75200" y1="37071" x2="75200" y2="37071"/>
                        <a14:foregroundMark x1="75200" y1="37071" x2="75200" y2="37071"/>
                        <a14:foregroundMark x1="74000" y1="37442" x2="74000" y2="37442"/>
                        <a14:foregroundMark x1="35700" y1="37998" x2="35700" y2="37998"/>
                        <a14:foregroundMark x1="35900" y1="37627" x2="35900" y2="37627"/>
                      </a14:backgroundRemoval>
                    </a14:imgEffect>
                  </a14:imgLayer>
                </a14:imgProps>
              </a:ext>
              <a:ext uri="{28A0092B-C50C-407E-A947-70E740481C1C}">
                <a14:useLocalDpi xmlns:a14="http://schemas.microsoft.com/office/drawing/2010/main" val="0"/>
              </a:ext>
            </a:extLst>
          </a:blip>
          <a:srcRect l="19973" t="16705" r="20827" b="23981"/>
          <a:stretch/>
        </p:blipFill>
        <p:spPr bwMode="auto">
          <a:xfrm>
            <a:off x="7153576" y="3968115"/>
            <a:ext cx="786327" cy="850084"/>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6" descr="Champions cup icon Royalty Free Vector Image - VectorStock">
            <a:extLst>
              <a:ext uri="{FF2B5EF4-FFF2-40B4-BE49-F238E27FC236}">
                <a16:creationId xmlns:a16="http://schemas.microsoft.com/office/drawing/2014/main" id="{542EEBD3-7673-4409-AA6F-977744C80222}"/>
              </a:ext>
            </a:extLst>
          </p:cNvPr>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11651904" y="3969749"/>
            <a:ext cx="482478" cy="521076"/>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 descr="marketing, Find, Explore, research, network, keyword, optimization, seo,  internet, keyword research icon"/>
          <p:cNvPicPr>
            <a:picLocks noChangeAspect="1" noChangeArrowheads="1"/>
          </p:cNvPicPr>
          <p:nvPr/>
        </p:nvPicPr>
        <p:blipFill rotWithShape="1">
          <a:blip r:embed="rId7">
            <a:extLst>
              <a:ext uri="{28A0092B-C50C-407E-A947-70E740481C1C}">
                <a14:useLocalDpi xmlns:a14="http://schemas.microsoft.com/office/drawing/2010/main" val="0"/>
              </a:ext>
            </a:extLst>
          </a:blip>
          <a:srcRect l="12519" r="10789"/>
          <a:stretch/>
        </p:blipFill>
        <p:spPr bwMode="auto">
          <a:xfrm>
            <a:off x="5373781" y="569"/>
            <a:ext cx="1875840" cy="2445901"/>
          </a:xfrm>
          <a:prstGeom prst="rect">
            <a:avLst/>
          </a:prstGeom>
          <a:noFill/>
          <a:extLst>
            <a:ext uri="{909E8E84-426E-40DD-AFC4-6F175D3DCCD1}">
              <a14:hiddenFill xmlns:a14="http://schemas.microsoft.com/office/drawing/2010/main">
                <a:solidFill>
                  <a:srgbClr val="FFFFFF"/>
                </a:solidFill>
              </a14:hiddenFill>
            </a:ext>
          </a:extLst>
        </p:spPr>
      </p:pic>
      <p:sp>
        <p:nvSpPr>
          <p:cNvPr id="31" name="Rectangle: Rounded Corners 7">
            <a:extLst>
              <a:ext uri="{FF2B5EF4-FFF2-40B4-BE49-F238E27FC236}">
                <a16:creationId xmlns:a16="http://schemas.microsoft.com/office/drawing/2014/main" id="{D5397E9F-57CE-4CBC-BF7D-C7F3ACC44961}"/>
              </a:ext>
            </a:extLst>
          </p:cNvPr>
          <p:cNvSpPr/>
          <p:nvPr/>
        </p:nvSpPr>
        <p:spPr>
          <a:xfrm>
            <a:off x="7766974" y="2739606"/>
            <a:ext cx="2011847" cy="1509011"/>
          </a:xfrm>
          <a:prstGeom prst="roundRect">
            <a:avLst/>
          </a:prstGeom>
          <a:solidFill>
            <a:srgbClr val="FDCC99"/>
          </a:solidFill>
          <a:ln w="28575">
            <a:solidFill>
              <a:schemeClr val="tx1"/>
            </a:solidFill>
            <a:prstDash val="sys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smtClean="0">
                <a:solidFill>
                  <a:schemeClr val="tx1"/>
                </a:solidFill>
                <a:latin typeface="#9Slide03 SFU Futura_12" panose="00000400000000000000" pitchFamily="2" charset="0"/>
                <a:cs typeface="Arial" panose="020B0604020202020204" pitchFamily="34" charset="0"/>
              </a:rPr>
              <a:t>Thời</a:t>
            </a:r>
            <a:r>
              <a:rPr lang="en-US" sz="2400" b="1" dirty="0" smtClean="0">
                <a:solidFill>
                  <a:schemeClr val="tx1"/>
                </a:solidFill>
                <a:latin typeface="#9Slide03 SFU Futura_12" panose="00000400000000000000" pitchFamily="2" charset="0"/>
                <a:cs typeface="Arial" panose="020B0604020202020204" pitchFamily="34" charset="0"/>
              </a:rPr>
              <a:t> </a:t>
            </a:r>
            <a:r>
              <a:rPr lang="en-US" sz="2400" b="1" dirty="0" err="1" smtClean="0">
                <a:solidFill>
                  <a:schemeClr val="tx1"/>
                </a:solidFill>
                <a:latin typeface="#9Slide03 SFU Futura_12" panose="00000400000000000000" pitchFamily="2" charset="0"/>
                <a:cs typeface="Arial" panose="020B0604020202020204" pitchFamily="34" charset="0"/>
              </a:rPr>
              <a:t>gian</a:t>
            </a:r>
            <a:r>
              <a:rPr lang="en-US" sz="2400" b="1" dirty="0" smtClean="0">
                <a:solidFill>
                  <a:schemeClr val="tx1"/>
                </a:solidFill>
                <a:latin typeface="#9Slide03 SFU Futura_12" panose="00000400000000000000" pitchFamily="2" charset="0"/>
                <a:cs typeface="Arial" panose="020B0604020202020204" pitchFamily="34" charset="0"/>
              </a:rPr>
              <a:t>: 3 </a:t>
            </a:r>
            <a:r>
              <a:rPr lang="en-US" sz="2400" b="1" dirty="0" err="1" smtClean="0">
                <a:solidFill>
                  <a:schemeClr val="tx1"/>
                </a:solidFill>
                <a:latin typeface="#9Slide03 SFU Futura_12" panose="00000400000000000000" pitchFamily="2" charset="0"/>
                <a:cs typeface="Arial" panose="020B0604020202020204" pitchFamily="34" charset="0"/>
              </a:rPr>
              <a:t>phút</a:t>
            </a:r>
            <a:r>
              <a:rPr lang="en-US" sz="2400" b="1" dirty="0" smtClean="0">
                <a:solidFill>
                  <a:schemeClr val="tx1"/>
                </a:solidFill>
                <a:latin typeface="#9Slide03 SFU Futura_12" panose="00000400000000000000" pitchFamily="2" charset="0"/>
                <a:cs typeface="Arial" panose="020B0604020202020204" pitchFamily="34" charset="0"/>
              </a:rPr>
              <a:t>, </a:t>
            </a:r>
            <a:r>
              <a:rPr lang="en-US" sz="2400" b="1" dirty="0" err="1" smtClean="0">
                <a:solidFill>
                  <a:schemeClr val="tx1"/>
                </a:solidFill>
                <a:latin typeface="#9Slide03 SFU Futura_12" panose="00000400000000000000" pitchFamily="2" charset="0"/>
                <a:cs typeface="Arial" panose="020B0604020202020204" pitchFamily="34" charset="0"/>
              </a:rPr>
              <a:t>hết</a:t>
            </a:r>
            <a:r>
              <a:rPr lang="en-US" sz="2400" b="1" dirty="0" smtClean="0">
                <a:solidFill>
                  <a:schemeClr val="tx1"/>
                </a:solidFill>
                <a:latin typeface="#9Slide03 SFU Futura_12" panose="00000400000000000000" pitchFamily="2" charset="0"/>
                <a:cs typeface="Arial" panose="020B0604020202020204" pitchFamily="34" charset="0"/>
              </a:rPr>
              <a:t> </a:t>
            </a:r>
            <a:r>
              <a:rPr lang="en-US" sz="2400" b="1" dirty="0" err="1" smtClean="0">
                <a:solidFill>
                  <a:schemeClr val="tx1"/>
                </a:solidFill>
                <a:latin typeface="#9Slide03 SFU Futura_12" panose="00000400000000000000" pitchFamily="2" charset="0"/>
                <a:cs typeface="Arial" panose="020B0604020202020204" pitchFamily="34" charset="0"/>
              </a:rPr>
              <a:t>giờ</a:t>
            </a:r>
            <a:r>
              <a:rPr lang="en-US" sz="2400" b="1" dirty="0" smtClean="0">
                <a:solidFill>
                  <a:schemeClr val="tx1"/>
                </a:solidFill>
                <a:latin typeface="#9Slide03 SFU Futura_12" panose="00000400000000000000" pitchFamily="2" charset="0"/>
                <a:cs typeface="Arial" panose="020B0604020202020204" pitchFamily="34" charset="0"/>
              </a:rPr>
              <a:t> </a:t>
            </a:r>
            <a:r>
              <a:rPr lang="en-US" sz="2400" b="1" dirty="0" err="1" smtClean="0">
                <a:solidFill>
                  <a:schemeClr val="tx1"/>
                </a:solidFill>
                <a:latin typeface="#9Slide03 SFU Futura_12" panose="00000400000000000000" pitchFamily="2" charset="0"/>
                <a:cs typeface="Arial" panose="020B0604020202020204" pitchFamily="34" charset="0"/>
              </a:rPr>
              <a:t>đổi</a:t>
            </a:r>
            <a:r>
              <a:rPr lang="en-US" sz="2400" b="1" dirty="0" smtClean="0">
                <a:solidFill>
                  <a:schemeClr val="tx1"/>
                </a:solidFill>
                <a:latin typeface="#9Slide03 SFU Futura_12" panose="00000400000000000000" pitchFamily="2" charset="0"/>
                <a:cs typeface="Arial" panose="020B0604020202020204" pitchFamily="34" charset="0"/>
              </a:rPr>
              <a:t> </a:t>
            </a:r>
            <a:r>
              <a:rPr lang="en-US" sz="2400" b="1" dirty="0" err="1" smtClean="0">
                <a:solidFill>
                  <a:schemeClr val="tx1"/>
                </a:solidFill>
                <a:latin typeface="#9Slide03 SFU Futura_12" panose="00000400000000000000" pitchFamily="2" charset="0"/>
                <a:cs typeface="Arial" panose="020B0604020202020204" pitchFamily="34" charset="0"/>
              </a:rPr>
              <a:t>bài</a:t>
            </a:r>
            <a:r>
              <a:rPr lang="en-US" sz="2400" b="1" dirty="0" smtClean="0">
                <a:solidFill>
                  <a:schemeClr val="tx1"/>
                </a:solidFill>
                <a:latin typeface="#9Slide03 SFU Futura_12" panose="00000400000000000000" pitchFamily="2" charset="0"/>
                <a:cs typeface="Arial" panose="020B0604020202020204" pitchFamily="34" charset="0"/>
              </a:rPr>
              <a:t> </a:t>
            </a:r>
            <a:r>
              <a:rPr lang="en-US" sz="2400" b="1" dirty="0" err="1" smtClean="0">
                <a:solidFill>
                  <a:schemeClr val="tx1"/>
                </a:solidFill>
                <a:latin typeface="#9Slide03 SFU Futura_12" panose="00000400000000000000" pitchFamily="2" charset="0"/>
                <a:cs typeface="Arial" panose="020B0604020202020204" pitchFamily="34" charset="0"/>
              </a:rPr>
              <a:t>chấm</a:t>
            </a:r>
            <a:r>
              <a:rPr lang="en-US" sz="2400" b="1" dirty="0" smtClean="0">
                <a:solidFill>
                  <a:schemeClr val="tx1"/>
                </a:solidFill>
                <a:latin typeface="#9Slide03 SFU Futura_12" panose="00000400000000000000" pitchFamily="2" charset="0"/>
                <a:cs typeface="Arial" panose="020B0604020202020204" pitchFamily="34" charset="0"/>
              </a:rPr>
              <a:t> </a:t>
            </a:r>
            <a:r>
              <a:rPr lang="en-US" sz="2400" b="1" dirty="0" err="1" smtClean="0">
                <a:solidFill>
                  <a:schemeClr val="tx1"/>
                </a:solidFill>
                <a:latin typeface="#9Slide03 SFU Futura_12" panose="00000400000000000000" pitchFamily="2" charset="0"/>
                <a:cs typeface="Arial" panose="020B0604020202020204" pitchFamily="34" charset="0"/>
              </a:rPr>
              <a:t>chéo</a:t>
            </a:r>
            <a:endParaRPr lang="en-US" sz="2400" b="1" dirty="0">
              <a:solidFill>
                <a:schemeClr val="tx1"/>
              </a:solidFill>
              <a:latin typeface="#9Slide03 SFU Futura_12" panose="00000400000000000000" pitchFamily="2" charset="0"/>
              <a:cs typeface="Arial" panose="020B0604020202020204" pitchFamily="34" charset="0"/>
            </a:endParaRPr>
          </a:p>
        </p:txBody>
      </p:sp>
      <p:pic>
        <p:nvPicPr>
          <p:cNvPr id="32" name="Picture 4" descr="Hình ảnh Mbe Phong Cách Cần Thiết Hàng Ngày đồng Hồ Báo Thức Màu Xanh Lá  Cây Thương Mại Dễ, Mbe, Nhu Yếu Phẩm Hàng Ngày, Màu Xanh miễn phí tải tập">
            <a:extLst>
              <a:ext uri="{FF2B5EF4-FFF2-40B4-BE49-F238E27FC236}">
                <a16:creationId xmlns:a16="http://schemas.microsoft.com/office/drawing/2014/main" id="{A502EEEF-18B8-4A77-9404-58674D215B1E}"/>
              </a:ext>
            </a:extLst>
          </p:cNvPr>
          <p:cNvPicPr>
            <a:picLocks noChangeAspect="1" noChangeArrowheads="1"/>
          </p:cNvPicPr>
          <p:nvPr/>
        </p:nvPicPr>
        <p:blipFill rotWithShape="1">
          <a:blip r:embed="rId8" cstate="hqprint">
            <a:extLst>
              <a:ext uri="{BEBA8EAE-BF5A-486C-A8C5-ECC9F3942E4B}">
                <a14:imgProps xmlns:a14="http://schemas.microsoft.com/office/drawing/2010/main">
                  <a14:imgLayer r:embed="rId9">
                    <a14:imgEffect>
                      <a14:backgroundRemoval t="10000" b="90000" l="10000" r="90000">
                        <a14:foregroundMark x1="34167" y1="23417" x2="34167" y2="23417"/>
                        <a14:foregroundMark x1="37667" y1="29917" x2="29333" y2="19333"/>
                        <a14:foregroundMark x1="28750" y1="17417" x2="23333" y2="23667"/>
                        <a14:foregroundMark x1="23333" y1="23667" x2="22750" y2="23750"/>
                      </a14:backgroundRemoval>
                    </a14:imgEffect>
                  </a14:imgLayer>
                </a14:imgProps>
              </a:ext>
              <a:ext uri="{28A0092B-C50C-407E-A947-70E740481C1C}">
                <a14:useLocalDpi xmlns:a14="http://schemas.microsoft.com/office/drawing/2010/main" val="0"/>
              </a:ext>
            </a:extLst>
          </a:blip>
          <a:srcRect l="23333" t="12560" r="15604" b="27674"/>
          <a:stretch/>
        </p:blipFill>
        <p:spPr bwMode="auto">
          <a:xfrm>
            <a:off x="9498951" y="3968115"/>
            <a:ext cx="607205" cy="594308"/>
          </a:xfrm>
          <a:prstGeom prst="rect">
            <a:avLst/>
          </a:prstGeom>
          <a:noFill/>
          <a:extLst>
            <a:ext uri="{909E8E84-426E-40DD-AFC4-6F175D3DCCD1}">
              <a14:hiddenFill xmlns:a14="http://schemas.microsoft.com/office/drawing/2010/main">
                <a:solidFill>
                  <a:srgbClr val="FFFFFF"/>
                </a:solidFill>
              </a14:hiddenFill>
            </a:ext>
          </a:extLst>
        </p:spPr>
      </p:pic>
      <p:sp>
        <p:nvSpPr>
          <p:cNvPr id="34" name="Rectangle: Rounded Corners 7">
            <a:extLst>
              <a:ext uri="{FF2B5EF4-FFF2-40B4-BE49-F238E27FC236}">
                <a16:creationId xmlns:a16="http://schemas.microsoft.com/office/drawing/2014/main" id="{D5397E9F-57CE-4CBC-BF7D-C7F3ACC44961}"/>
              </a:ext>
            </a:extLst>
          </p:cNvPr>
          <p:cNvSpPr/>
          <p:nvPr/>
        </p:nvSpPr>
        <p:spPr>
          <a:xfrm>
            <a:off x="1579720" y="2783525"/>
            <a:ext cx="1505811" cy="1421172"/>
          </a:xfrm>
          <a:prstGeom prst="roundRect">
            <a:avLst/>
          </a:prstGeom>
          <a:solidFill>
            <a:schemeClr val="bg1"/>
          </a:solidFill>
          <a:ln w="28575">
            <a:solidFill>
              <a:schemeClr val="tx1"/>
            </a:solidFill>
            <a:prstDash val="sys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smtClean="0">
                <a:solidFill>
                  <a:schemeClr val="tx1"/>
                </a:solidFill>
                <a:latin typeface="#9Slide03 SFU Futura_12" panose="00000400000000000000" pitchFamily="2" charset="0"/>
                <a:cs typeface="Arial" panose="020B0604020202020204" pitchFamily="34" charset="0"/>
              </a:rPr>
              <a:t>Chuẩn</a:t>
            </a:r>
            <a:r>
              <a:rPr lang="en-US" sz="2400" b="1" dirty="0" smtClean="0">
                <a:solidFill>
                  <a:schemeClr val="tx1"/>
                </a:solidFill>
                <a:latin typeface="#9Slide03 SFU Futura_12" panose="00000400000000000000" pitchFamily="2" charset="0"/>
                <a:cs typeface="Arial" panose="020B0604020202020204" pitchFamily="34" charset="0"/>
              </a:rPr>
              <a:t> </a:t>
            </a:r>
            <a:r>
              <a:rPr lang="en-US" sz="2400" b="1" dirty="0" err="1" smtClean="0">
                <a:solidFill>
                  <a:schemeClr val="tx1"/>
                </a:solidFill>
                <a:latin typeface="#9Slide03 SFU Futura_12" panose="00000400000000000000" pitchFamily="2" charset="0"/>
                <a:cs typeface="Arial" panose="020B0604020202020204" pitchFamily="34" charset="0"/>
              </a:rPr>
              <a:t>bị</a:t>
            </a:r>
            <a:r>
              <a:rPr lang="en-US" sz="2400" b="1" dirty="0" smtClean="0">
                <a:solidFill>
                  <a:schemeClr val="tx1"/>
                </a:solidFill>
                <a:latin typeface="#9Slide03 SFU Futura_12" panose="00000400000000000000" pitchFamily="2" charset="0"/>
                <a:cs typeface="Arial" panose="020B0604020202020204" pitchFamily="34" charset="0"/>
              </a:rPr>
              <a:t> </a:t>
            </a:r>
            <a:r>
              <a:rPr lang="en-US" sz="2400" b="1" dirty="0" err="1" smtClean="0">
                <a:solidFill>
                  <a:schemeClr val="tx1"/>
                </a:solidFill>
                <a:latin typeface="#9Slide03 SFU Futura_12" panose="00000400000000000000" pitchFamily="2" charset="0"/>
                <a:cs typeface="Arial" panose="020B0604020202020204" pitchFamily="34" charset="0"/>
              </a:rPr>
              <a:t>giấy</a:t>
            </a:r>
            <a:r>
              <a:rPr lang="en-US" sz="2400" b="1" dirty="0" smtClean="0">
                <a:solidFill>
                  <a:schemeClr val="tx1"/>
                </a:solidFill>
                <a:latin typeface="#9Slide03 SFU Futura_12" panose="00000400000000000000" pitchFamily="2" charset="0"/>
                <a:cs typeface="Arial" panose="020B0604020202020204" pitchFamily="34" charset="0"/>
              </a:rPr>
              <a:t> note, </a:t>
            </a:r>
            <a:r>
              <a:rPr lang="en-US" sz="2400" b="1" dirty="0" err="1" smtClean="0">
                <a:solidFill>
                  <a:schemeClr val="tx1"/>
                </a:solidFill>
                <a:latin typeface="#9Slide03 SFU Futura_12" panose="00000400000000000000" pitchFamily="2" charset="0"/>
                <a:cs typeface="Arial" panose="020B0604020202020204" pitchFamily="34" charset="0"/>
              </a:rPr>
              <a:t>bút</a:t>
            </a:r>
            <a:endParaRPr lang="en-US" sz="2400" b="1" dirty="0">
              <a:solidFill>
                <a:schemeClr val="tx1"/>
              </a:solidFill>
              <a:latin typeface="#9Slide03 SFU Futura_12" panose="00000400000000000000" pitchFamily="2" charset="0"/>
              <a:cs typeface="Arial" panose="020B0604020202020204" pitchFamily="34" charset="0"/>
            </a:endParaRPr>
          </a:p>
        </p:txBody>
      </p:sp>
      <p:sp>
        <p:nvSpPr>
          <p:cNvPr id="35" name="Rectangle: Rounded Corners 7">
            <a:extLst>
              <a:ext uri="{FF2B5EF4-FFF2-40B4-BE49-F238E27FC236}">
                <a16:creationId xmlns:a16="http://schemas.microsoft.com/office/drawing/2014/main" id="{D5397E9F-57CE-4CBC-BF7D-C7F3ACC44961}"/>
              </a:ext>
            </a:extLst>
          </p:cNvPr>
          <p:cNvSpPr/>
          <p:nvPr/>
        </p:nvSpPr>
        <p:spPr>
          <a:xfrm>
            <a:off x="3231881" y="2788731"/>
            <a:ext cx="2080627" cy="1429282"/>
          </a:xfrm>
          <a:prstGeom prst="roundRect">
            <a:avLst/>
          </a:prstGeom>
          <a:solidFill>
            <a:srgbClr val="FDCC99"/>
          </a:solidFill>
          <a:ln w="28575">
            <a:solidFill>
              <a:schemeClr val="tx1"/>
            </a:solidFill>
            <a:prstDash val="sys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chemeClr val="tx1"/>
                </a:solidFill>
                <a:latin typeface="#9Slide03 SFU Futura_12" panose="00000400000000000000" pitchFamily="2" charset="0"/>
                <a:cs typeface="Arial" panose="020B0604020202020204" pitchFamily="34" charset="0"/>
              </a:rPr>
              <a:t>G</a:t>
            </a:r>
            <a:r>
              <a:rPr lang="en-US" sz="2400" b="1" dirty="0" err="1" smtClean="0">
                <a:solidFill>
                  <a:schemeClr val="tx1"/>
                </a:solidFill>
                <a:latin typeface="#9Slide03 SFU Futura_12" panose="00000400000000000000" pitchFamily="2" charset="0"/>
                <a:cs typeface="Arial" panose="020B0604020202020204" pitchFamily="34" charset="0"/>
              </a:rPr>
              <a:t>hi</a:t>
            </a:r>
            <a:r>
              <a:rPr lang="en-US" sz="2400" b="1" dirty="0" smtClean="0">
                <a:solidFill>
                  <a:schemeClr val="tx1"/>
                </a:solidFill>
                <a:latin typeface="#9Slide03 SFU Futura_12" panose="00000400000000000000" pitchFamily="2" charset="0"/>
                <a:cs typeface="Arial" panose="020B0604020202020204" pitchFamily="34" charset="0"/>
              </a:rPr>
              <a:t> </a:t>
            </a:r>
            <a:r>
              <a:rPr lang="en-US" sz="2400" b="1" dirty="0" err="1" smtClean="0">
                <a:solidFill>
                  <a:schemeClr val="tx1"/>
                </a:solidFill>
                <a:latin typeface="#9Slide03 SFU Futura_12" panose="00000400000000000000" pitchFamily="2" charset="0"/>
                <a:cs typeface="Arial" panose="020B0604020202020204" pitchFamily="34" charset="0"/>
              </a:rPr>
              <a:t>số</a:t>
            </a:r>
            <a:r>
              <a:rPr lang="en-US" sz="2400" b="1" dirty="0" smtClean="0">
                <a:solidFill>
                  <a:schemeClr val="tx1"/>
                </a:solidFill>
                <a:latin typeface="#9Slide03 SFU Futura_12" panose="00000400000000000000" pitchFamily="2" charset="0"/>
                <a:cs typeface="Arial" panose="020B0604020202020204" pitchFamily="34" charset="0"/>
              </a:rPr>
              <a:t> </a:t>
            </a:r>
            <a:r>
              <a:rPr lang="en-US" sz="2400" b="1" dirty="0" err="1" smtClean="0">
                <a:solidFill>
                  <a:schemeClr val="tx1"/>
                </a:solidFill>
                <a:latin typeface="#9Slide03 SFU Futura_12" panose="00000400000000000000" pitchFamily="2" charset="0"/>
                <a:cs typeface="Arial" panose="020B0604020202020204" pitchFamily="34" charset="0"/>
              </a:rPr>
              <a:t>thứ</a:t>
            </a:r>
            <a:r>
              <a:rPr lang="en-US" sz="2400" b="1" dirty="0" smtClean="0">
                <a:solidFill>
                  <a:schemeClr val="tx1"/>
                </a:solidFill>
                <a:latin typeface="#9Slide03 SFU Futura_12" panose="00000400000000000000" pitchFamily="2" charset="0"/>
                <a:cs typeface="Arial" panose="020B0604020202020204" pitchFamily="34" charset="0"/>
              </a:rPr>
              <a:t> </a:t>
            </a:r>
            <a:r>
              <a:rPr lang="en-US" sz="2400" b="1" dirty="0" err="1" smtClean="0">
                <a:solidFill>
                  <a:schemeClr val="tx1"/>
                </a:solidFill>
                <a:latin typeface="#9Slide03 SFU Futura_12" panose="00000400000000000000" pitchFamily="2" charset="0"/>
                <a:cs typeface="Arial" panose="020B0604020202020204" pitchFamily="34" charset="0"/>
              </a:rPr>
              <a:t>tự</a:t>
            </a:r>
            <a:r>
              <a:rPr lang="en-US" sz="2400" b="1" dirty="0" smtClean="0">
                <a:solidFill>
                  <a:schemeClr val="tx1"/>
                </a:solidFill>
                <a:latin typeface="#9Slide03 SFU Futura_12" panose="00000400000000000000" pitchFamily="2" charset="0"/>
                <a:cs typeface="Arial" panose="020B0604020202020204" pitchFamily="34" charset="0"/>
              </a:rPr>
              <a:t> </a:t>
            </a:r>
            <a:r>
              <a:rPr lang="en-US" sz="2400" b="1" dirty="0" err="1" smtClean="0">
                <a:solidFill>
                  <a:schemeClr val="tx1"/>
                </a:solidFill>
                <a:latin typeface="#9Slide03 SFU Futura_12" panose="00000400000000000000" pitchFamily="2" charset="0"/>
                <a:cs typeface="Arial" panose="020B0604020202020204" pitchFamily="34" charset="0"/>
              </a:rPr>
              <a:t>từ</a:t>
            </a:r>
            <a:r>
              <a:rPr lang="en-US" sz="2400" b="1" dirty="0" smtClean="0">
                <a:solidFill>
                  <a:schemeClr val="tx1"/>
                </a:solidFill>
                <a:latin typeface="#9Slide03 SFU Futura_12" panose="00000400000000000000" pitchFamily="2" charset="0"/>
                <a:cs typeface="Arial" panose="020B0604020202020204" pitchFamily="34" charset="0"/>
              </a:rPr>
              <a:t> 1 </a:t>
            </a:r>
            <a:r>
              <a:rPr lang="en-US" sz="2400" b="1" dirty="0" smtClean="0">
                <a:solidFill>
                  <a:schemeClr val="tx1"/>
                </a:solidFill>
                <a:latin typeface="#9Slide03 SFU Futura_12" panose="00000400000000000000" pitchFamily="2" charset="0"/>
                <a:cs typeface="Arial" panose="020B0604020202020204" pitchFamily="34" charset="0"/>
                <a:sym typeface="Wingdings" panose="05000000000000000000" pitchFamily="2" charset="2"/>
              </a:rPr>
              <a:t> 10 </a:t>
            </a:r>
            <a:r>
              <a:rPr lang="en-US" sz="2400" b="1" dirty="0" err="1" smtClean="0">
                <a:solidFill>
                  <a:schemeClr val="tx1"/>
                </a:solidFill>
                <a:latin typeface="#9Slide03 SFU Futura_12" panose="00000400000000000000" pitchFamily="2" charset="0"/>
                <a:cs typeface="Arial" panose="020B0604020202020204" pitchFamily="34" charset="0"/>
                <a:sym typeface="Wingdings" panose="05000000000000000000" pitchFamily="2" charset="2"/>
              </a:rPr>
              <a:t>vào</a:t>
            </a:r>
            <a:r>
              <a:rPr lang="en-US" sz="2400" b="1" dirty="0" smtClean="0">
                <a:solidFill>
                  <a:schemeClr val="tx1"/>
                </a:solidFill>
                <a:latin typeface="#9Slide03 SFU Futura_12" panose="00000400000000000000" pitchFamily="2" charset="0"/>
                <a:cs typeface="Arial" panose="020B0604020202020204" pitchFamily="34" charset="0"/>
                <a:sym typeface="Wingdings" panose="05000000000000000000" pitchFamily="2" charset="2"/>
              </a:rPr>
              <a:t> </a:t>
            </a:r>
            <a:r>
              <a:rPr lang="en-US" sz="2400" b="1" dirty="0" err="1" smtClean="0">
                <a:solidFill>
                  <a:schemeClr val="tx1"/>
                </a:solidFill>
                <a:latin typeface="#9Slide03 SFU Futura_12" panose="00000400000000000000" pitchFamily="2" charset="0"/>
                <a:cs typeface="Arial" panose="020B0604020202020204" pitchFamily="34" charset="0"/>
                <a:sym typeface="Wingdings" panose="05000000000000000000" pitchFamily="2" charset="2"/>
              </a:rPr>
              <a:t>giấy</a:t>
            </a:r>
            <a:r>
              <a:rPr lang="en-US" sz="2400" b="1" dirty="0" smtClean="0">
                <a:solidFill>
                  <a:schemeClr val="tx1"/>
                </a:solidFill>
                <a:latin typeface="#9Slide03 SFU Futura_12" panose="00000400000000000000" pitchFamily="2" charset="0"/>
                <a:cs typeface="Arial" panose="020B0604020202020204" pitchFamily="34" charset="0"/>
                <a:sym typeface="Wingdings" panose="05000000000000000000" pitchFamily="2" charset="2"/>
              </a:rPr>
              <a:t> note</a:t>
            </a:r>
            <a:endParaRPr lang="en-US" sz="2400" b="1" dirty="0">
              <a:solidFill>
                <a:schemeClr val="tx1"/>
              </a:solidFill>
              <a:latin typeface="#9Slide03 SFU Futura_12" panose="00000400000000000000" pitchFamily="2" charset="0"/>
              <a:cs typeface="Arial" panose="020B0604020202020204" pitchFamily="34" charset="0"/>
            </a:endParaRPr>
          </a:p>
        </p:txBody>
      </p:sp>
      <p:pic>
        <p:nvPicPr>
          <p:cNvPr id="36" name="Picture 2" descr="Copyediting | AnnaProofing">
            <a:extLst>
              <a:ext uri="{FF2B5EF4-FFF2-40B4-BE49-F238E27FC236}">
                <a16:creationId xmlns:a16="http://schemas.microsoft.com/office/drawing/2014/main" id="{8C2C0F88-ED36-4737-A139-308D36F1F7D6}"/>
              </a:ext>
            </a:extLst>
          </p:cNvPr>
          <p:cNvPicPr>
            <a:picLocks noChangeAspect="1" noChangeArrowheads="1"/>
          </p:cNvPicPr>
          <p:nvPr/>
        </p:nvPicPr>
        <p:blipFill>
          <a:blip r:embed="rId10" cstate="hqprint">
            <a:extLst>
              <a:ext uri="{28A0092B-C50C-407E-A947-70E740481C1C}">
                <a14:useLocalDpi xmlns:a14="http://schemas.microsoft.com/office/drawing/2010/main" val="0"/>
              </a:ext>
            </a:extLst>
          </a:blip>
          <a:srcRect/>
          <a:stretch>
            <a:fillRect/>
          </a:stretch>
        </p:blipFill>
        <p:spPr bwMode="auto">
          <a:xfrm>
            <a:off x="4735352" y="3906162"/>
            <a:ext cx="788870" cy="840008"/>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10" descr="ivyachievement - Luyện thi đại học mỹ, hỗ trợ thi tuyển đại học, trường nội  trú tại Mỹ">
            <a:extLst>
              <a:ext uri="{FF2B5EF4-FFF2-40B4-BE49-F238E27FC236}">
                <a16:creationId xmlns:a16="http://schemas.microsoft.com/office/drawing/2014/main" id="{3989AEFE-974B-478E-8EFE-5BDD0E4FE256}"/>
              </a:ext>
            </a:extLst>
          </p:cNvPr>
          <p:cNvPicPr>
            <a:picLocks noChangeAspect="1" noChangeArrowheads="1"/>
          </p:cNvPicPr>
          <p:nvPr/>
        </p:nvPicPr>
        <p:blipFill>
          <a:blip r:embed="rId11" cstate="hqprint">
            <a:extLst>
              <a:ext uri="{28A0092B-C50C-407E-A947-70E740481C1C}">
                <a14:useLocalDpi xmlns:a14="http://schemas.microsoft.com/office/drawing/2010/main" val="0"/>
              </a:ext>
            </a:extLst>
          </a:blip>
          <a:srcRect/>
          <a:stretch>
            <a:fillRect/>
          </a:stretch>
        </p:blipFill>
        <p:spPr bwMode="auto">
          <a:xfrm>
            <a:off x="2733664" y="3969749"/>
            <a:ext cx="729494" cy="730947"/>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Vương Quốc Anh và các loài hoa biểu tượng cho từng vùng - Tour du lịch Châu  Âu"/>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123489" y="4863968"/>
            <a:ext cx="7655333" cy="205326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3" name="Picture 2" descr="Conversation, Debate, Discussion, Talking, Two People Talking Icon #432048  - PNG Images - PNGio"/>
          <p:cNvPicPr>
            <a:picLocks noChangeAspect="1" noChangeArrowheads="1"/>
          </p:cNvPicPr>
          <p:nvPr/>
        </p:nvPicPr>
        <p:blipFill>
          <a:blip r:embed="rId13" cstate="hqprint">
            <a:extLst>
              <a:ext uri="{28A0092B-C50C-407E-A947-70E740481C1C}">
                <a14:useLocalDpi xmlns:a14="http://schemas.microsoft.com/office/drawing/2010/main" val="0"/>
              </a:ext>
            </a:extLst>
          </a:blip>
          <a:srcRect/>
          <a:stretch>
            <a:fillRect/>
          </a:stretch>
        </p:blipFill>
        <p:spPr bwMode="auto">
          <a:xfrm>
            <a:off x="1004908" y="3849003"/>
            <a:ext cx="799828" cy="652302"/>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21">
            <a:extLst>
              <a:ext uri="{FF2B5EF4-FFF2-40B4-BE49-F238E27FC236}">
                <a16:creationId xmlns:a16="http://schemas.microsoft.com/office/drawing/2014/main" id="{81F2071E-DF8C-495C-8676-8F839E06F04F}"/>
              </a:ext>
            </a:extLst>
          </p:cNvPr>
          <p:cNvSpPr/>
          <p:nvPr/>
        </p:nvSpPr>
        <p:spPr>
          <a:xfrm>
            <a:off x="-587446" y="607656"/>
            <a:ext cx="6127543" cy="1200329"/>
          </a:xfrm>
          <a:prstGeom prst="rect">
            <a:avLst/>
          </a:prstGeom>
          <a:noFill/>
        </p:spPr>
        <p:txBody>
          <a:bodyPr wrap="square" lIns="91440" tIns="45720" rIns="91440" bIns="45720">
            <a:spAutoFit/>
          </a:bodyPr>
          <a:lstStyle/>
          <a:p>
            <a:pPr algn="ctr"/>
            <a:r>
              <a:rPr lang="en-US" sz="6000" b="1" cap="none" spc="0" dirty="0">
                <a:ln w="9525">
                  <a:solidFill>
                    <a:schemeClr val="bg1"/>
                  </a:solidFill>
                  <a:prstDash val="solid"/>
                </a:ln>
                <a:solidFill>
                  <a:srgbClr val="7030A0"/>
                </a:solidFill>
                <a:effectLst>
                  <a:outerShdw blurRad="12700" dist="38100" dir="2700000" algn="tl" rotWithShape="0">
                    <a:schemeClr val="bg1">
                      <a:lumMod val="50000"/>
                    </a:schemeClr>
                  </a:outerShdw>
                </a:effectLst>
                <a:latin typeface="#9Slide07 IcielKoni" pitchFamily="2" charset="0"/>
              </a:rPr>
              <a:t>    </a:t>
            </a:r>
            <a:r>
              <a:rPr lang="en-US" sz="7200" b="1" cap="none" spc="0" dirty="0" smtClean="0">
                <a:ln w="9525">
                  <a:solidFill>
                    <a:schemeClr val="bg1"/>
                  </a:solidFill>
                  <a:prstDash val="solid"/>
                </a:ln>
                <a:solidFill>
                  <a:srgbClr val="C00000"/>
                </a:solidFill>
                <a:effectLst>
                  <a:outerShdw blurRad="12700" dist="38100" dir="2700000" algn="tl" rotWithShape="0">
                    <a:schemeClr val="bg1">
                      <a:lumMod val="50000"/>
                    </a:schemeClr>
                  </a:outerShdw>
                </a:effectLst>
                <a:latin typeface="#9Slide07 IcielKoni" pitchFamily="2" charset="0"/>
              </a:rPr>
              <a:t>LUYỆN TẬP</a:t>
            </a:r>
            <a:endParaRPr lang="en-US" sz="6600" b="1" cap="none" spc="0" dirty="0">
              <a:ln w="9525">
                <a:solidFill>
                  <a:schemeClr val="bg1"/>
                </a:solidFill>
                <a:prstDash val="solid"/>
              </a:ln>
              <a:solidFill>
                <a:srgbClr val="C00000"/>
              </a:solidFill>
              <a:effectLst>
                <a:outerShdw blurRad="12700" dist="38100" dir="2700000" algn="tl" rotWithShape="0">
                  <a:schemeClr val="bg1">
                    <a:lumMod val="50000"/>
                  </a:schemeClr>
                </a:outerShdw>
              </a:effectLst>
              <a:latin typeface="#9Slide07 IcielKoni" pitchFamily="2" charset="0"/>
            </a:endParaRPr>
          </a:p>
        </p:txBody>
      </p:sp>
    </p:spTree>
    <p:extLst>
      <p:ext uri="{BB962C8B-B14F-4D97-AF65-F5344CB8AC3E}">
        <p14:creationId xmlns:p14="http://schemas.microsoft.com/office/powerpoint/2010/main" val="1580220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fade">
                                      <p:cBhvr>
                                        <p:cTn id="10" dur="500"/>
                                        <p:tgtEl>
                                          <p:spTgt spid="2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4"/>
                                        </p:tgtEl>
                                        <p:attrNameLst>
                                          <p:attrName>style.visibility</p:attrName>
                                        </p:attrNameLst>
                                      </p:cBhvr>
                                      <p:to>
                                        <p:strVal val="visible"/>
                                      </p:to>
                                    </p:set>
                                    <p:animEffect transition="in" filter="fade">
                                      <p:cBhvr>
                                        <p:cTn id="13" dur="500"/>
                                        <p:tgtEl>
                                          <p:spTgt spid="34"/>
                                        </p:tgtEl>
                                      </p:cBhvr>
                                    </p:animEffect>
                                  </p:childTnLst>
                                </p:cTn>
                              </p:par>
                              <p:par>
                                <p:cTn id="14" presetID="10" presetClass="entr" presetSubtype="0" fill="hold" nodeType="withEffect">
                                  <p:stCondLst>
                                    <p:cond delay="0"/>
                                  </p:stCondLst>
                                  <p:childTnLst>
                                    <p:set>
                                      <p:cBhvr>
                                        <p:cTn id="15" dur="1" fill="hold">
                                          <p:stCondLst>
                                            <p:cond delay="0"/>
                                          </p:stCondLst>
                                        </p:cTn>
                                        <p:tgtEl>
                                          <p:spTgt spid="37"/>
                                        </p:tgtEl>
                                        <p:attrNameLst>
                                          <p:attrName>style.visibility</p:attrName>
                                        </p:attrNameLst>
                                      </p:cBhvr>
                                      <p:to>
                                        <p:strVal val="visible"/>
                                      </p:to>
                                    </p:set>
                                    <p:animEffect transition="in" filter="fade">
                                      <p:cBhvr>
                                        <p:cTn id="16" dur="500"/>
                                        <p:tgtEl>
                                          <p:spTgt spid="37"/>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5"/>
                                        </p:tgtEl>
                                        <p:attrNameLst>
                                          <p:attrName>style.visibility</p:attrName>
                                        </p:attrNameLst>
                                      </p:cBhvr>
                                      <p:to>
                                        <p:strVal val="visible"/>
                                      </p:to>
                                    </p:set>
                                    <p:animEffect transition="in" filter="fade">
                                      <p:cBhvr>
                                        <p:cTn id="19" dur="500"/>
                                        <p:tgtEl>
                                          <p:spTgt spid="35"/>
                                        </p:tgtEl>
                                      </p:cBhvr>
                                    </p:animEffect>
                                  </p:childTnLst>
                                </p:cTn>
                              </p:par>
                              <p:par>
                                <p:cTn id="20" presetID="10" presetClass="entr" presetSubtype="0" fill="hold" nodeType="withEffect">
                                  <p:stCondLst>
                                    <p:cond delay="0"/>
                                  </p:stCondLst>
                                  <p:childTnLst>
                                    <p:set>
                                      <p:cBhvr>
                                        <p:cTn id="21" dur="1" fill="hold">
                                          <p:stCondLst>
                                            <p:cond delay="0"/>
                                          </p:stCondLst>
                                        </p:cTn>
                                        <p:tgtEl>
                                          <p:spTgt spid="36"/>
                                        </p:tgtEl>
                                        <p:attrNameLst>
                                          <p:attrName>style.visibility</p:attrName>
                                        </p:attrNameLst>
                                      </p:cBhvr>
                                      <p:to>
                                        <p:strVal val="visible"/>
                                      </p:to>
                                    </p:set>
                                    <p:animEffect transition="in" filter="fade">
                                      <p:cBhvr>
                                        <p:cTn id="22" dur="500"/>
                                        <p:tgtEl>
                                          <p:spTgt spid="36"/>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fade">
                                      <p:cBhvr>
                                        <p:cTn id="25" dur="500"/>
                                        <p:tgtEl>
                                          <p:spTgt spid="19"/>
                                        </p:tgtEl>
                                      </p:cBhvr>
                                    </p:animEffect>
                                  </p:childTnLst>
                                </p:cTn>
                              </p:par>
                              <p:par>
                                <p:cTn id="26" presetID="10" presetClass="entr" presetSubtype="0" fill="hold" nodeType="with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fade">
                                      <p:cBhvr>
                                        <p:cTn id="28" dur="500"/>
                                        <p:tgtEl>
                                          <p:spTgt spid="26"/>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31"/>
                                        </p:tgtEl>
                                        <p:attrNameLst>
                                          <p:attrName>style.visibility</p:attrName>
                                        </p:attrNameLst>
                                      </p:cBhvr>
                                      <p:to>
                                        <p:strVal val="visible"/>
                                      </p:to>
                                    </p:set>
                                    <p:animEffect transition="in" filter="fade">
                                      <p:cBhvr>
                                        <p:cTn id="31" dur="500"/>
                                        <p:tgtEl>
                                          <p:spTgt spid="31"/>
                                        </p:tgtEl>
                                      </p:cBhvr>
                                    </p:animEffect>
                                  </p:childTnLst>
                                </p:cTn>
                              </p:par>
                              <p:par>
                                <p:cTn id="32" presetID="10" presetClass="entr" presetSubtype="0" fill="hold" nodeType="withEffect">
                                  <p:stCondLst>
                                    <p:cond delay="0"/>
                                  </p:stCondLst>
                                  <p:childTnLst>
                                    <p:set>
                                      <p:cBhvr>
                                        <p:cTn id="33" dur="1" fill="hold">
                                          <p:stCondLst>
                                            <p:cond delay="0"/>
                                          </p:stCondLst>
                                        </p:cTn>
                                        <p:tgtEl>
                                          <p:spTgt spid="32"/>
                                        </p:tgtEl>
                                        <p:attrNameLst>
                                          <p:attrName>style.visibility</p:attrName>
                                        </p:attrNameLst>
                                      </p:cBhvr>
                                      <p:to>
                                        <p:strVal val="visible"/>
                                      </p:to>
                                    </p:set>
                                    <p:animEffect transition="in" filter="fade">
                                      <p:cBhvr>
                                        <p:cTn id="34" dur="500"/>
                                        <p:tgtEl>
                                          <p:spTgt spid="32"/>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fade">
                                      <p:cBhvr>
                                        <p:cTn id="37" dur="500"/>
                                        <p:tgtEl>
                                          <p:spTgt spid="21"/>
                                        </p:tgtEl>
                                      </p:cBhvr>
                                    </p:animEffect>
                                  </p:childTnLst>
                                </p:cTn>
                              </p:par>
                              <p:par>
                                <p:cTn id="38" presetID="10" presetClass="entr" presetSubtype="0" fill="hold" nodeType="withEffect">
                                  <p:stCondLst>
                                    <p:cond delay="0"/>
                                  </p:stCondLst>
                                  <p:childTnLst>
                                    <p:set>
                                      <p:cBhvr>
                                        <p:cTn id="39" dur="1" fill="hold">
                                          <p:stCondLst>
                                            <p:cond delay="0"/>
                                          </p:stCondLst>
                                        </p:cTn>
                                        <p:tgtEl>
                                          <p:spTgt spid="28"/>
                                        </p:tgtEl>
                                        <p:attrNameLst>
                                          <p:attrName>style.visibility</p:attrName>
                                        </p:attrNameLst>
                                      </p:cBhvr>
                                      <p:to>
                                        <p:strVal val="visible"/>
                                      </p:to>
                                    </p:set>
                                    <p:animEffect transition="in" filter="fade">
                                      <p:cBhvr>
                                        <p:cTn id="40" dur="500"/>
                                        <p:tgtEl>
                                          <p:spTgt spid="28"/>
                                        </p:tgtEl>
                                      </p:cBhvr>
                                    </p:animEffect>
                                  </p:childTnLst>
                                </p:cTn>
                              </p:par>
                              <p:par>
                                <p:cTn id="41" presetID="10" presetClass="entr" presetSubtype="0" fill="hold" nodeType="withEffect">
                                  <p:stCondLst>
                                    <p:cond delay="0"/>
                                  </p:stCondLst>
                                  <p:childTnLst>
                                    <p:set>
                                      <p:cBhvr>
                                        <p:cTn id="42" dur="1" fill="hold">
                                          <p:stCondLst>
                                            <p:cond delay="0"/>
                                          </p:stCondLst>
                                        </p:cTn>
                                        <p:tgtEl>
                                          <p:spTgt spid="2050"/>
                                        </p:tgtEl>
                                        <p:attrNameLst>
                                          <p:attrName>style.visibility</p:attrName>
                                        </p:attrNameLst>
                                      </p:cBhvr>
                                      <p:to>
                                        <p:strVal val="visible"/>
                                      </p:to>
                                    </p:set>
                                    <p:animEffect transition="in" filter="fade">
                                      <p:cBhvr>
                                        <p:cTn id="43"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9" grpId="0" animBg="1"/>
      <p:bldP spid="21" grpId="0" animBg="1"/>
      <p:bldP spid="31" grpId="0" animBg="1"/>
      <p:bldP spid="34" grpId="0" animBg="1"/>
      <p:bldP spid="3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8529DE91-F9A3-4AAE-9D59-914616AB64F5}"/>
              </a:ext>
            </a:extLst>
          </p:cNvPr>
          <p:cNvCxnSpPr/>
          <p:nvPr/>
        </p:nvCxnSpPr>
        <p:spPr>
          <a:xfrm>
            <a:off x="8508014" y="76241"/>
            <a:ext cx="27258" cy="6730473"/>
          </a:xfrm>
          <a:prstGeom prst="line">
            <a:avLst/>
          </a:prstGeom>
          <a:ln w="57150">
            <a:solidFill>
              <a:srgbClr val="008000"/>
            </a:solidFill>
            <a:prstDash val="sysDash"/>
          </a:ln>
        </p:spPr>
        <p:style>
          <a:lnRef idx="1">
            <a:schemeClr val="accent1"/>
          </a:lnRef>
          <a:fillRef idx="0">
            <a:schemeClr val="accent1"/>
          </a:fillRef>
          <a:effectRef idx="0">
            <a:schemeClr val="accent1"/>
          </a:effectRef>
          <a:fontRef idx="minor">
            <a:schemeClr val="tx1"/>
          </a:fontRef>
        </p:style>
      </p:cxnSp>
      <p:sp>
        <p:nvSpPr>
          <p:cNvPr id="13" name="Rectangle: Rounded Corners 7">
            <a:extLst>
              <a:ext uri="{FF2B5EF4-FFF2-40B4-BE49-F238E27FC236}">
                <a16:creationId xmlns:a16="http://schemas.microsoft.com/office/drawing/2014/main" id="{67EE3694-8414-4DFD-926A-EB30DD533E39}"/>
              </a:ext>
            </a:extLst>
          </p:cNvPr>
          <p:cNvSpPr/>
          <p:nvPr/>
        </p:nvSpPr>
        <p:spPr>
          <a:xfrm>
            <a:off x="13131" y="1050163"/>
            <a:ext cx="8335234" cy="5793167"/>
          </a:xfrm>
          <a:prstGeom prst="roundRect">
            <a:avLst/>
          </a:prstGeom>
          <a:solidFill>
            <a:schemeClr val="accent4">
              <a:lumMod val="20000"/>
              <a:lumOff val="80000"/>
            </a:schemeClr>
          </a:solidFill>
          <a:ln w="3175">
            <a:solidFill>
              <a:schemeClr val="tx1"/>
            </a:solidFill>
            <a:prstDash val="sysDash"/>
            <a:extLst>
              <a:ext uri="{C807C97D-BFC1-408E-A445-0C87EB9F89A2}">
                <ask:lineSketchStyleProps xmlns:ask="http://schemas.microsoft.com/office/drawing/2018/sketchyshapes" xmln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2800" b="1" dirty="0">
              <a:solidFill>
                <a:schemeClr val="tx1"/>
              </a:solidFill>
              <a:latin typeface="#9Slide03 SFU Futura_12" panose="020B0604020202020204" charset="0"/>
              <a:cs typeface="Arial" panose="020B0604020202020204" pitchFamily="34" charset="0"/>
            </a:endParaRPr>
          </a:p>
        </p:txBody>
      </p:sp>
      <p:sp>
        <p:nvSpPr>
          <p:cNvPr id="5" name="Rectangle 4"/>
          <p:cNvSpPr/>
          <p:nvPr/>
        </p:nvSpPr>
        <p:spPr>
          <a:xfrm>
            <a:off x="2955225" y="165596"/>
            <a:ext cx="2901756" cy="707886"/>
          </a:xfrm>
          <a:prstGeom prst="rect">
            <a:avLst/>
          </a:prstGeom>
        </p:spPr>
        <p:txBody>
          <a:bodyPr wrap="none">
            <a:spAutoFit/>
          </a:bodyPr>
          <a:lstStyle/>
          <a:p>
            <a:pPr algn="ctr"/>
            <a:r>
              <a:rPr lang="en-US" sz="4000" b="1" dirty="0">
                <a:solidFill>
                  <a:srgbClr val="0033CC"/>
                </a:solidFill>
                <a:latin typeface="#9Slide03 SFU Futura_12" panose="020B0604020202020204" charset="0"/>
                <a:cs typeface="Arial" panose="020B0604020202020204" pitchFamily="34" charset="0"/>
              </a:rPr>
              <a:t>THÔNG TIN</a:t>
            </a:r>
          </a:p>
        </p:txBody>
      </p:sp>
      <p:pic>
        <p:nvPicPr>
          <p:cNvPr id="22" name="Picture 2" descr="Copyediting | AnnaProofing">
            <a:extLst>
              <a:ext uri="{FF2B5EF4-FFF2-40B4-BE49-F238E27FC236}">
                <a16:creationId xmlns:a16="http://schemas.microsoft.com/office/drawing/2014/main" id="{8C2C0F88-ED36-4737-A139-308D36F1F7D6}"/>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2173826" y="33604"/>
            <a:ext cx="954672" cy="1016559"/>
          </a:xfrm>
          <a:prstGeom prst="rect">
            <a:avLst/>
          </a:prstGeom>
          <a:noFill/>
          <a:extLst>
            <a:ext uri="{909E8E84-426E-40DD-AFC4-6F175D3DCCD1}">
              <a14:hiddenFill xmlns:a14="http://schemas.microsoft.com/office/drawing/2010/main">
                <a:solidFill>
                  <a:srgbClr val="FFFFFF"/>
                </a:solidFill>
              </a14:hiddenFill>
            </a:ext>
          </a:extLst>
        </p:spPr>
      </p:pic>
      <p:sp>
        <p:nvSpPr>
          <p:cNvPr id="23" name="Rectangle 22"/>
          <p:cNvSpPr/>
          <p:nvPr/>
        </p:nvSpPr>
        <p:spPr>
          <a:xfrm>
            <a:off x="9091426" y="187941"/>
            <a:ext cx="2350323" cy="707886"/>
          </a:xfrm>
          <a:prstGeom prst="rect">
            <a:avLst/>
          </a:prstGeom>
        </p:spPr>
        <p:txBody>
          <a:bodyPr wrap="none">
            <a:spAutoFit/>
          </a:bodyPr>
          <a:lstStyle/>
          <a:p>
            <a:pPr algn="ctr"/>
            <a:r>
              <a:rPr lang="en-US" sz="4000" b="1" dirty="0">
                <a:solidFill>
                  <a:srgbClr val="0033CC"/>
                </a:solidFill>
                <a:latin typeface="#9Slide03 SFU Futura_12" panose="020B0604020202020204" charset="0"/>
                <a:cs typeface="Arial" panose="020B0604020202020204" pitchFamily="34" charset="0"/>
              </a:rPr>
              <a:t>TỪ KHÓA</a:t>
            </a:r>
          </a:p>
        </p:txBody>
      </p:sp>
      <p:sp>
        <p:nvSpPr>
          <p:cNvPr id="24" name="Oval 23"/>
          <p:cNvSpPr/>
          <p:nvPr/>
        </p:nvSpPr>
        <p:spPr>
          <a:xfrm>
            <a:off x="8660294" y="895827"/>
            <a:ext cx="513842" cy="486678"/>
          </a:xfrm>
          <a:prstGeom prst="ellipse">
            <a:avLst/>
          </a:prstGeom>
          <a:solidFill>
            <a:srgbClr val="B2ED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002060"/>
                </a:solidFill>
                <a:latin typeface="#9Slide03 SFU Futura_12" panose="020B0604020202020204" charset="0"/>
              </a:rPr>
              <a:t>1</a:t>
            </a:r>
          </a:p>
        </p:txBody>
      </p:sp>
      <p:sp>
        <p:nvSpPr>
          <p:cNvPr id="38" name="Oval 37"/>
          <p:cNvSpPr/>
          <p:nvPr/>
        </p:nvSpPr>
        <p:spPr>
          <a:xfrm>
            <a:off x="8660294" y="1464996"/>
            <a:ext cx="499314" cy="486678"/>
          </a:xfrm>
          <a:prstGeom prst="ellipse">
            <a:avLst/>
          </a:prstGeom>
          <a:solidFill>
            <a:srgbClr val="B2ED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002060"/>
                </a:solidFill>
                <a:latin typeface="#9Slide03 SFU Futura_12" panose="020B0604020202020204" charset="0"/>
              </a:rPr>
              <a:t>2</a:t>
            </a:r>
          </a:p>
        </p:txBody>
      </p:sp>
      <p:sp>
        <p:nvSpPr>
          <p:cNvPr id="39" name="Oval 38"/>
          <p:cNvSpPr/>
          <p:nvPr/>
        </p:nvSpPr>
        <p:spPr>
          <a:xfrm>
            <a:off x="8668942" y="2043175"/>
            <a:ext cx="513842" cy="486678"/>
          </a:xfrm>
          <a:prstGeom prst="ellipse">
            <a:avLst/>
          </a:prstGeom>
          <a:solidFill>
            <a:srgbClr val="B2ED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002060"/>
                </a:solidFill>
                <a:latin typeface="#9Slide03 SFU Futura_12" panose="020B0604020202020204" charset="0"/>
              </a:rPr>
              <a:t>3</a:t>
            </a:r>
          </a:p>
        </p:txBody>
      </p:sp>
      <p:sp>
        <p:nvSpPr>
          <p:cNvPr id="40" name="Oval 39"/>
          <p:cNvSpPr/>
          <p:nvPr/>
        </p:nvSpPr>
        <p:spPr>
          <a:xfrm>
            <a:off x="8717187" y="2621354"/>
            <a:ext cx="513842" cy="486678"/>
          </a:xfrm>
          <a:prstGeom prst="ellipse">
            <a:avLst/>
          </a:prstGeom>
          <a:solidFill>
            <a:srgbClr val="B2ED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002060"/>
                </a:solidFill>
                <a:latin typeface="#9Slide03 SFU Futura_12" panose="020B0604020202020204" charset="0"/>
              </a:rPr>
              <a:t>4</a:t>
            </a:r>
          </a:p>
        </p:txBody>
      </p:sp>
      <p:sp>
        <p:nvSpPr>
          <p:cNvPr id="41" name="Oval 40"/>
          <p:cNvSpPr/>
          <p:nvPr/>
        </p:nvSpPr>
        <p:spPr>
          <a:xfrm>
            <a:off x="8717187" y="3198139"/>
            <a:ext cx="513842" cy="486678"/>
          </a:xfrm>
          <a:prstGeom prst="ellipse">
            <a:avLst/>
          </a:prstGeom>
          <a:solidFill>
            <a:srgbClr val="B2ED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002060"/>
                </a:solidFill>
                <a:latin typeface="#9Slide03 SFU Futura_12" panose="020B0604020202020204" charset="0"/>
              </a:rPr>
              <a:t>5</a:t>
            </a:r>
          </a:p>
        </p:txBody>
      </p:sp>
      <p:sp>
        <p:nvSpPr>
          <p:cNvPr id="42" name="Oval 41"/>
          <p:cNvSpPr/>
          <p:nvPr/>
        </p:nvSpPr>
        <p:spPr>
          <a:xfrm>
            <a:off x="8731989" y="3783596"/>
            <a:ext cx="513842" cy="486678"/>
          </a:xfrm>
          <a:prstGeom prst="ellipse">
            <a:avLst/>
          </a:prstGeom>
          <a:solidFill>
            <a:srgbClr val="B2ED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002060"/>
                </a:solidFill>
                <a:latin typeface="#9Slide03 SFU Futura_12" panose="020B0604020202020204" charset="0"/>
              </a:rPr>
              <a:t>6</a:t>
            </a:r>
          </a:p>
        </p:txBody>
      </p:sp>
      <p:sp>
        <p:nvSpPr>
          <p:cNvPr id="43" name="Oval 42"/>
          <p:cNvSpPr/>
          <p:nvPr/>
        </p:nvSpPr>
        <p:spPr>
          <a:xfrm>
            <a:off x="8731989" y="4383097"/>
            <a:ext cx="513842" cy="486678"/>
          </a:xfrm>
          <a:prstGeom prst="ellipse">
            <a:avLst/>
          </a:prstGeom>
          <a:solidFill>
            <a:srgbClr val="B2ED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002060"/>
                </a:solidFill>
                <a:latin typeface="#9Slide03 SFU Futura_12" panose="020B0604020202020204" charset="0"/>
              </a:rPr>
              <a:t>7</a:t>
            </a:r>
          </a:p>
        </p:txBody>
      </p:sp>
      <p:sp>
        <p:nvSpPr>
          <p:cNvPr id="44" name="Oval 43"/>
          <p:cNvSpPr/>
          <p:nvPr/>
        </p:nvSpPr>
        <p:spPr>
          <a:xfrm>
            <a:off x="8761003" y="4982541"/>
            <a:ext cx="513842" cy="486678"/>
          </a:xfrm>
          <a:prstGeom prst="ellipse">
            <a:avLst/>
          </a:prstGeom>
          <a:solidFill>
            <a:srgbClr val="B2ED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002060"/>
                </a:solidFill>
                <a:latin typeface="#9Slide03 SFU Futura_12" panose="020B0604020202020204" charset="0"/>
              </a:rPr>
              <a:t>8</a:t>
            </a:r>
          </a:p>
        </p:txBody>
      </p:sp>
      <p:sp>
        <p:nvSpPr>
          <p:cNvPr id="45" name="Oval 44"/>
          <p:cNvSpPr/>
          <p:nvPr/>
        </p:nvSpPr>
        <p:spPr>
          <a:xfrm>
            <a:off x="8761003" y="5567528"/>
            <a:ext cx="513842" cy="486678"/>
          </a:xfrm>
          <a:prstGeom prst="ellipse">
            <a:avLst/>
          </a:prstGeom>
          <a:solidFill>
            <a:srgbClr val="B2ED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002060"/>
                </a:solidFill>
                <a:latin typeface="#9Slide03 SFU Futura_12" panose="020B0604020202020204" charset="0"/>
              </a:rPr>
              <a:t>9</a:t>
            </a:r>
          </a:p>
        </p:txBody>
      </p:sp>
      <p:sp>
        <p:nvSpPr>
          <p:cNvPr id="46" name="Oval 45"/>
          <p:cNvSpPr/>
          <p:nvPr/>
        </p:nvSpPr>
        <p:spPr>
          <a:xfrm>
            <a:off x="8590950" y="6165197"/>
            <a:ext cx="859396" cy="468576"/>
          </a:xfrm>
          <a:prstGeom prst="ellipse">
            <a:avLst/>
          </a:prstGeom>
          <a:solidFill>
            <a:srgbClr val="B2ED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002060"/>
                </a:solidFill>
                <a:latin typeface="#9Slide03 SFU Futura_12" panose="020B0604020202020204" charset="0"/>
              </a:rPr>
              <a:t>10</a:t>
            </a:r>
          </a:p>
        </p:txBody>
      </p:sp>
      <p:pic>
        <p:nvPicPr>
          <p:cNvPr id="2050" name="Picture 2" descr="Free Keys Glyph Icon - Available in SVG, PNG, EPS, AI &amp;amp; Icon fonts"/>
          <p:cNvPicPr>
            <a:picLocks noChangeAspect="1" noChangeArrowheads="1"/>
          </p:cNvPicPr>
          <p:nvPr/>
        </p:nvPicPr>
        <p:blipFill rotWithShape="1">
          <a:blip r:embed="rId4">
            <a:extLst>
              <a:ext uri="{28A0092B-C50C-407E-A947-70E740481C1C}">
                <a14:useLocalDpi xmlns:a14="http://schemas.microsoft.com/office/drawing/2010/main" val="0"/>
              </a:ext>
            </a:extLst>
          </a:blip>
          <a:srcRect l="10615" r="10283"/>
          <a:stretch/>
        </p:blipFill>
        <p:spPr bwMode="auto">
          <a:xfrm>
            <a:off x="11359290" y="-7302"/>
            <a:ext cx="832710" cy="946835"/>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9427549" y="6079949"/>
            <a:ext cx="2772690" cy="523220"/>
          </a:xfrm>
          <a:prstGeom prst="rect">
            <a:avLst/>
          </a:prstGeom>
        </p:spPr>
        <p:txBody>
          <a:bodyPr wrap="square">
            <a:spAutoFit/>
          </a:bodyPr>
          <a:lstStyle/>
          <a:p>
            <a:r>
              <a:rPr lang="en-US" sz="2800" b="1" dirty="0" err="1" smtClean="0">
                <a:solidFill>
                  <a:srgbClr val="FF0000"/>
                </a:solidFill>
                <a:latin typeface="#9Slide03 SFU Futura_12" panose="020B0604020202020204" charset="0"/>
                <a:cs typeface="Arial" panose="020B0604020202020204" pitchFamily="34" charset="0"/>
              </a:rPr>
              <a:t>thị</a:t>
            </a:r>
            <a:r>
              <a:rPr lang="en-US" sz="2800" b="1" dirty="0" smtClean="0">
                <a:solidFill>
                  <a:srgbClr val="FF0000"/>
                </a:solidFill>
                <a:latin typeface="#9Slide03 SFU Futura_12" panose="020B0604020202020204" charset="0"/>
                <a:cs typeface="Arial" panose="020B0604020202020204" pitchFamily="34" charset="0"/>
              </a:rPr>
              <a:t> </a:t>
            </a:r>
            <a:r>
              <a:rPr lang="en-US" sz="2800" b="1" dirty="0" err="1" smtClean="0">
                <a:solidFill>
                  <a:srgbClr val="FF0000"/>
                </a:solidFill>
                <a:latin typeface="#9Slide03 SFU Futura_12" panose="020B0604020202020204" charset="0"/>
                <a:cs typeface="Arial" panose="020B0604020202020204" pitchFamily="34" charset="0"/>
              </a:rPr>
              <a:t>trường</a:t>
            </a:r>
            <a:r>
              <a:rPr lang="en-US" sz="2800" b="1" dirty="0" smtClean="0">
                <a:solidFill>
                  <a:srgbClr val="FF0000"/>
                </a:solidFill>
                <a:latin typeface="#9Slide03 SFU Futura_12" panose="020B0604020202020204" charset="0"/>
                <a:cs typeface="Arial" panose="020B0604020202020204" pitchFamily="34" charset="0"/>
              </a:rPr>
              <a:t> </a:t>
            </a:r>
            <a:r>
              <a:rPr lang="en-US" sz="2800" b="1" dirty="0" err="1" smtClean="0">
                <a:solidFill>
                  <a:srgbClr val="FF0000"/>
                </a:solidFill>
                <a:latin typeface="#9Slide03 SFU Futura_12" panose="020B0604020202020204" charset="0"/>
                <a:cs typeface="Arial" panose="020B0604020202020204" pitchFamily="34" charset="0"/>
              </a:rPr>
              <a:t>chung</a:t>
            </a:r>
            <a:endParaRPr lang="en-US" sz="2800" dirty="0">
              <a:solidFill>
                <a:srgbClr val="FF0000"/>
              </a:solidFill>
            </a:endParaRPr>
          </a:p>
        </p:txBody>
      </p:sp>
      <p:sp>
        <p:nvSpPr>
          <p:cNvPr id="4" name="Rectangle 3"/>
          <p:cNvSpPr/>
          <p:nvPr/>
        </p:nvSpPr>
        <p:spPr>
          <a:xfrm>
            <a:off x="9329306" y="2623889"/>
            <a:ext cx="601447" cy="523220"/>
          </a:xfrm>
          <a:prstGeom prst="rect">
            <a:avLst/>
          </a:prstGeom>
        </p:spPr>
        <p:txBody>
          <a:bodyPr wrap="none">
            <a:spAutoFit/>
          </a:bodyPr>
          <a:lstStyle/>
          <a:p>
            <a:r>
              <a:rPr lang="en-US" sz="2800" b="1" dirty="0" smtClean="0">
                <a:solidFill>
                  <a:srgbClr val="FF0000"/>
                </a:solidFill>
                <a:latin typeface="#9Slide03 SFU Futura_12" panose="020B0604020202020204" charset="0"/>
                <a:cs typeface="Arial" panose="020B0604020202020204" pitchFamily="34" charset="0"/>
              </a:rPr>
              <a:t>80</a:t>
            </a:r>
            <a:endParaRPr lang="en-US" sz="2800" dirty="0">
              <a:solidFill>
                <a:srgbClr val="FF0000"/>
              </a:solidFill>
            </a:endParaRPr>
          </a:p>
        </p:txBody>
      </p:sp>
      <p:sp>
        <p:nvSpPr>
          <p:cNvPr id="6" name="Rectangle 5"/>
          <p:cNvSpPr/>
          <p:nvPr/>
        </p:nvSpPr>
        <p:spPr>
          <a:xfrm>
            <a:off x="9214692" y="874777"/>
            <a:ext cx="468398" cy="523220"/>
          </a:xfrm>
          <a:prstGeom prst="rect">
            <a:avLst/>
          </a:prstGeom>
        </p:spPr>
        <p:txBody>
          <a:bodyPr wrap="none">
            <a:spAutoFit/>
          </a:bodyPr>
          <a:lstStyle/>
          <a:p>
            <a:r>
              <a:rPr lang="en-US" sz="2800" b="1" dirty="0" err="1" smtClean="0">
                <a:solidFill>
                  <a:srgbClr val="0033CC"/>
                </a:solidFill>
                <a:latin typeface="#9Slide03 SFU Futura_12" panose="020B0604020202020204" charset="0"/>
                <a:cs typeface="Arial" panose="020B0604020202020204" pitchFamily="34" charset="0"/>
              </a:rPr>
              <a:t>Bỉ</a:t>
            </a:r>
            <a:endParaRPr lang="en-US" sz="2800" dirty="0">
              <a:solidFill>
                <a:srgbClr val="0033CC"/>
              </a:solidFill>
            </a:endParaRPr>
          </a:p>
        </p:txBody>
      </p:sp>
      <p:sp>
        <p:nvSpPr>
          <p:cNvPr id="7" name="Rectangle 6"/>
          <p:cNvSpPr/>
          <p:nvPr/>
        </p:nvSpPr>
        <p:spPr>
          <a:xfrm>
            <a:off x="9237634" y="1532780"/>
            <a:ext cx="2040943" cy="523220"/>
          </a:xfrm>
          <a:prstGeom prst="rect">
            <a:avLst/>
          </a:prstGeom>
        </p:spPr>
        <p:txBody>
          <a:bodyPr wrap="none">
            <a:spAutoFit/>
          </a:bodyPr>
          <a:lstStyle/>
          <a:p>
            <a:r>
              <a:rPr lang="en-US" sz="2800" b="1" dirty="0" smtClean="0">
                <a:solidFill>
                  <a:srgbClr val="FF0000"/>
                </a:solidFill>
                <a:latin typeface="#9Slide03 SFU Futura_12" panose="020B0604020202020204" charset="0"/>
                <a:cs typeface="Arial" panose="020B0604020202020204" pitchFamily="34" charset="0"/>
              </a:rPr>
              <a:t>1/11/1993</a:t>
            </a:r>
            <a:endParaRPr lang="en-US" sz="2800" dirty="0">
              <a:solidFill>
                <a:srgbClr val="FF0000"/>
              </a:solidFill>
            </a:endParaRPr>
          </a:p>
        </p:txBody>
      </p:sp>
      <p:sp>
        <p:nvSpPr>
          <p:cNvPr id="8" name="Rectangle 7"/>
          <p:cNvSpPr/>
          <p:nvPr/>
        </p:nvSpPr>
        <p:spPr>
          <a:xfrm>
            <a:off x="9376702" y="3212827"/>
            <a:ext cx="601447" cy="523220"/>
          </a:xfrm>
          <a:prstGeom prst="rect">
            <a:avLst/>
          </a:prstGeom>
        </p:spPr>
        <p:txBody>
          <a:bodyPr wrap="none">
            <a:spAutoFit/>
          </a:bodyPr>
          <a:lstStyle/>
          <a:p>
            <a:r>
              <a:rPr lang="en-US" sz="2800" b="1" dirty="0" smtClean="0">
                <a:solidFill>
                  <a:srgbClr val="0033CC"/>
                </a:solidFill>
                <a:latin typeface="#9Slide03 SFU Futura_12" panose="020B0604020202020204" charset="0"/>
                <a:cs typeface="Arial" panose="020B0604020202020204" pitchFamily="34" charset="0"/>
              </a:rPr>
              <a:t>27</a:t>
            </a:r>
            <a:endParaRPr lang="en-US" sz="2800" dirty="0">
              <a:solidFill>
                <a:srgbClr val="0033CC"/>
              </a:solidFill>
            </a:endParaRPr>
          </a:p>
        </p:txBody>
      </p:sp>
      <p:sp>
        <p:nvSpPr>
          <p:cNvPr id="9" name="Rectangle 8"/>
          <p:cNvSpPr/>
          <p:nvPr/>
        </p:nvSpPr>
        <p:spPr>
          <a:xfrm>
            <a:off x="9245831" y="2089806"/>
            <a:ext cx="813043" cy="523220"/>
          </a:xfrm>
          <a:prstGeom prst="rect">
            <a:avLst/>
          </a:prstGeom>
        </p:spPr>
        <p:txBody>
          <a:bodyPr wrap="none">
            <a:spAutoFit/>
          </a:bodyPr>
          <a:lstStyle/>
          <a:p>
            <a:r>
              <a:rPr lang="en-US" sz="2800" b="1" dirty="0" err="1" smtClean="0">
                <a:solidFill>
                  <a:srgbClr val="0033CC"/>
                </a:solidFill>
                <a:latin typeface="#9Slide03 SFU Futura_12" panose="020B0604020202020204" charset="0"/>
                <a:cs typeface="Arial" panose="020B0604020202020204" pitchFamily="34" charset="0"/>
              </a:rPr>
              <a:t>Anh</a:t>
            </a:r>
            <a:endParaRPr lang="en-US" sz="2800" dirty="0">
              <a:solidFill>
                <a:srgbClr val="0033CC"/>
              </a:solidFill>
            </a:endParaRPr>
          </a:p>
        </p:txBody>
      </p:sp>
      <p:sp>
        <p:nvSpPr>
          <p:cNvPr id="10" name="Rectangle 9"/>
          <p:cNvSpPr/>
          <p:nvPr/>
        </p:nvSpPr>
        <p:spPr>
          <a:xfrm>
            <a:off x="9324019" y="3828667"/>
            <a:ext cx="2193229" cy="523220"/>
          </a:xfrm>
          <a:prstGeom prst="rect">
            <a:avLst/>
          </a:prstGeom>
        </p:spPr>
        <p:txBody>
          <a:bodyPr wrap="none">
            <a:spAutoFit/>
          </a:bodyPr>
          <a:lstStyle/>
          <a:p>
            <a:r>
              <a:rPr lang="en-US" sz="2800" b="1" dirty="0" err="1" smtClean="0">
                <a:solidFill>
                  <a:srgbClr val="FF0000"/>
                </a:solidFill>
                <a:latin typeface="#9Slide03 SFU Futura_12" panose="020B0604020202020204" charset="0"/>
                <a:cs typeface="Arial" panose="020B0604020202020204" pitchFamily="34" charset="0"/>
              </a:rPr>
              <a:t>tiền</a:t>
            </a:r>
            <a:r>
              <a:rPr lang="en-US" sz="2800" b="1" dirty="0" smtClean="0">
                <a:solidFill>
                  <a:srgbClr val="FF0000"/>
                </a:solidFill>
                <a:latin typeface="#9Slide03 SFU Futura_12" panose="020B0604020202020204" charset="0"/>
                <a:cs typeface="Arial" panose="020B0604020202020204" pitchFamily="34" charset="0"/>
              </a:rPr>
              <a:t> </a:t>
            </a:r>
            <a:r>
              <a:rPr lang="en-US" sz="2800" b="1" dirty="0" err="1" smtClean="0">
                <a:solidFill>
                  <a:srgbClr val="FF0000"/>
                </a:solidFill>
                <a:latin typeface="#9Slide03 SFU Futura_12" panose="020B0604020202020204" charset="0"/>
                <a:cs typeface="Arial" panose="020B0604020202020204" pitchFamily="34" charset="0"/>
              </a:rPr>
              <a:t>tệ</a:t>
            </a:r>
            <a:r>
              <a:rPr lang="en-US" sz="2800" b="1" dirty="0" smtClean="0">
                <a:solidFill>
                  <a:srgbClr val="FF0000"/>
                </a:solidFill>
                <a:latin typeface="#9Slide03 SFU Futura_12" panose="020B0604020202020204" charset="0"/>
                <a:cs typeface="Arial" panose="020B0604020202020204" pitchFamily="34" charset="0"/>
              </a:rPr>
              <a:t> </a:t>
            </a:r>
            <a:r>
              <a:rPr lang="en-US" sz="2800" b="1" dirty="0" err="1" smtClean="0">
                <a:solidFill>
                  <a:srgbClr val="FF0000"/>
                </a:solidFill>
                <a:latin typeface="#9Slide03 SFU Futura_12" panose="020B0604020202020204" charset="0"/>
                <a:cs typeface="Arial" panose="020B0604020202020204" pitchFamily="34" charset="0"/>
              </a:rPr>
              <a:t>chung</a:t>
            </a:r>
            <a:endParaRPr lang="en-US" sz="2800" dirty="0">
              <a:solidFill>
                <a:srgbClr val="FF0000"/>
              </a:solidFill>
            </a:endParaRPr>
          </a:p>
        </p:txBody>
      </p:sp>
      <p:sp>
        <p:nvSpPr>
          <p:cNvPr id="11" name="Rectangle 10"/>
          <p:cNvSpPr/>
          <p:nvPr/>
        </p:nvSpPr>
        <p:spPr>
          <a:xfrm>
            <a:off x="9276741" y="4374159"/>
            <a:ext cx="1412566" cy="523220"/>
          </a:xfrm>
          <a:prstGeom prst="rect">
            <a:avLst/>
          </a:prstGeom>
        </p:spPr>
        <p:txBody>
          <a:bodyPr wrap="none">
            <a:spAutoFit/>
          </a:bodyPr>
          <a:lstStyle/>
          <a:p>
            <a:r>
              <a:rPr lang="en-US" sz="2800" b="1" dirty="0" err="1" smtClean="0">
                <a:solidFill>
                  <a:srgbClr val="0033CC"/>
                </a:solidFill>
                <a:latin typeface="#9Slide03 SFU Futura_12" panose="020B0604020202020204" charset="0"/>
                <a:cs typeface="Arial" panose="020B0604020202020204" pitchFamily="34" charset="0"/>
              </a:rPr>
              <a:t>lớn</a:t>
            </a:r>
            <a:r>
              <a:rPr lang="en-US" sz="2800" b="1" dirty="0" smtClean="0">
                <a:solidFill>
                  <a:srgbClr val="0033CC"/>
                </a:solidFill>
                <a:latin typeface="#9Slide03 SFU Futura_12" panose="020B0604020202020204" charset="0"/>
                <a:cs typeface="Arial" panose="020B0604020202020204" pitchFamily="34" charset="0"/>
              </a:rPr>
              <a:t> </a:t>
            </a:r>
            <a:r>
              <a:rPr lang="en-US" sz="2800" b="1" dirty="0" err="1" smtClean="0">
                <a:solidFill>
                  <a:srgbClr val="0033CC"/>
                </a:solidFill>
                <a:latin typeface="#9Slide03 SFU Futura_12" panose="020B0604020202020204" charset="0"/>
                <a:cs typeface="Arial" panose="020B0604020202020204" pitchFamily="34" charset="0"/>
              </a:rPr>
              <a:t>nhất</a:t>
            </a:r>
            <a:endParaRPr lang="en-US" sz="2800" dirty="0">
              <a:solidFill>
                <a:srgbClr val="0033CC"/>
              </a:solidFill>
            </a:endParaRPr>
          </a:p>
        </p:txBody>
      </p:sp>
      <p:sp>
        <p:nvSpPr>
          <p:cNvPr id="14" name="Rectangle 13"/>
          <p:cNvSpPr/>
          <p:nvPr/>
        </p:nvSpPr>
        <p:spPr>
          <a:xfrm>
            <a:off x="9359743" y="5028816"/>
            <a:ext cx="393056" cy="523220"/>
          </a:xfrm>
          <a:prstGeom prst="rect">
            <a:avLst/>
          </a:prstGeom>
        </p:spPr>
        <p:txBody>
          <a:bodyPr wrap="none">
            <a:spAutoFit/>
          </a:bodyPr>
          <a:lstStyle/>
          <a:p>
            <a:r>
              <a:rPr lang="en-US" sz="2800" b="1" dirty="0" smtClean="0">
                <a:solidFill>
                  <a:srgbClr val="FF0000"/>
                </a:solidFill>
                <a:latin typeface="#9Slide03 SFU Futura_12" panose="020B0604020202020204" charset="0"/>
                <a:cs typeface="Arial" panose="020B0604020202020204" pitchFamily="34" charset="0"/>
              </a:rPr>
              <a:t>3</a:t>
            </a:r>
            <a:endParaRPr lang="en-US" sz="2800" dirty="0">
              <a:solidFill>
                <a:srgbClr val="FF0000"/>
              </a:solidFill>
            </a:endParaRPr>
          </a:p>
        </p:txBody>
      </p:sp>
      <p:sp>
        <p:nvSpPr>
          <p:cNvPr id="15" name="Rectangle 14"/>
          <p:cNvSpPr/>
          <p:nvPr/>
        </p:nvSpPr>
        <p:spPr>
          <a:xfrm>
            <a:off x="9491208" y="5593312"/>
            <a:ext cx="1018227" cy="523220"/>
          </a:xfrm>
          <a:prstGeom prst="rect">
            <a:avLst/>
          </a:prstGeom>
        </p:spPr>
        <p:txBody>
          <a:bodyPr wrap="none">
            <a:spAutoFit/>
          </a:bodyPr>
          <a:lstStyle/>
          <a:p>
            <a:r>
              <a:rPr lang="en-US" sz="2800" b="1" dirty="0" smtClean="0">
                <a:solidFill>
                  <a:srgbClr val="0033CC"/>
                </a:solidFill>
                <a:latin typeface="#9Slide03 SFU Futura_12" panose="020B0604020202020204" charset="0"/>
                <a:cs typeface="Arial" panose="020B0604020202020204" pitchFamily="34" charset="0"/>
              </a:rPr>
              <a:t>2020</a:t>
            </a:r>
            <a:endParaRPr lang="en-US" sz="2800" dirty="0">
              <a:solidFill>
                <a:srgbClr val="0033CC"/>
              </a:solidFill>
            </a:endParaRPr>
          </a:p>
        </p:txBody>
      </p:sp>
      <p:pic>
        <p:nvPicPr>
          <p:cNvPr id="74" name="Picture 2" descr="marketing, Find, Explore, research, network, keyword, optimization, seo,  internet, keyword research icon"/>
          <p:cNvPicPr>
            <a:picLocks noChangeAspect="1" noChangeArrowheads="1"/>
          </p:cNvPicPr>
          <p:nvPr/>
        </p:nvPicPr>
        <p:blipFill rotWithShape="1">
          <a:blip r:embed="rId5">
            <a:extLst>
              <a:ext uri="{28A0092B-C50C-407E-A947-70E740481C1C}">
                <a14:useLocalDpi xmlns:a14="http://schemas.microsoft.com/office/drawing/2010/main" val="0"/>
              </a:ext>
            </a:extLst>
          </a:blip>
          <a:srcRect l="12519" r="10789"/>
          <a:stretch/>
        </p:blipFill>
        <p:spPr bwMode="auto">
          <a:xfrm>
            <a:off x="7873651" y="-50935"/>
            <a:ext cx="1140836" cy="1487532"/>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p:cNvSpPr/>
          <p:nvPr/>
        </p:nvSpPr>
        <p:spPr>
          <a:xfrm>
            <a:off x="313418" y="1174403"/>
            <a:ext cx="7831393" cy="5632311"/>
          </a:xfrm>
          <a:prstGeom prst="rect">
            <a:avLst/>
          </a:prstGeom>
        </p:spPr>
        <p:txBody>
          <a:bodyPr wrap="square">
            <a:spAutoFit/>
          </a:bodyPr>
          <a:lstStyle/>
          <a:p>
            <a:pPr algn="just"/>
            <a:r>
              <a:rPr lang="vi-VN" sz="3000" b="1" dirty="0">
                <a:latin typeface="#9Slide03 SFU Futura_12" panose="020B0604020202020204" charset="0"/>
                <a:cs typeface="Arial" panose="020B0604020202020204" pitchFamily="34" charset="0"/>
              </a:rPr>
              <a:t>EU bao gồm (1)…… quốc gia. EU được thành lập chính thức vào ngày (2</a:t>
            </a:r>
            <a:r>
              <a:rPr lang="vi-VN" sz="3000" b="1" dirty="0" smtClean="0">
                <a:latin typeface="#9Slide03 SFU Futura_12" panose="020B0604020202020204" charset="0"/>
                <a:cs typeface="Arial" panose="020B0604020202020204" pitchFamily="34" charset="0"/>
              </a:rPr>
              <a:t>)……</a:t>
            </a:r>
            <a:r>
              <a:rPr lang="en-US" sz="3000" b="1" dirty="0" smtClean="0">
                <a:latin typeface="#9Slide03 SFU Futura_12" panose="020B0604020202020204" charset="0"/>
                <a:cs typeface="Arial" panose="020B0604020202020204" pitchFamily="34" charset="0"/>
              </a:rPr>
              <a:t>…….</a:t>
            </a:r>
            <a:r>
              <a:rPr lang="vi-VN" sz="3000" b="1" dirty="0" smtClean="0">
                <a:latin typeface="#9Slide03 SFU Futura_12" panose="020B0604020202020204" charset="0"/>
                <a:cs typeface="Arial" panose="020B0604020202020204" pitchFamily="34" charset="0"/>
              </a:rPr>
              <a:t>. </a:t>
            </a:r>
            <a:r>
              <a:rPr lang="vi-VN" sz="3000" b="1" dirty="0">
                <a:latin typeface="#9Slide03 SFU Futura_12" panose="020B0604020202020204" charset="0"/>
                <a:cs typeface="Arial" panose="020B0604020202020204" pitchFamily="34" charset="0"/>
              </a:rPr>
              <a:t>Trụ sở của EU được đặt ở (3) …... EU đã thiết lập một (4</a:t>
            </a:r>
            <a:r>
              <a:rPr lang="vi-VN" sz="3000" b="1" dirty="0" smtClean="0">
                <a:latin typeface="#9Slide03 SFU Futura_12" panose="020B0604020202020204" charset="0"/>
                <a:cs typeface="Arial" panose="020B0604020202020204" pitchFamily="34" charset="0"/>
              </a:rPr>
              <a:t>)……</a:t>
            </a:r>
            <a:r>
              <a:rPr lang="en-US" sz="3000" b="1" dirty="0" smtClean="0">
                <a:latin typeface="#9Slide03 SFU Futura_12" panose="020B0604020202020204" charset="0"/>
                <a:cs typeface="Arial" panose="020B0604020202020204" pitchFamily="34" charset="0"/>
              </a:rPr>
              <a:t>…………...</a:t>
            </a:r>
            <a:r>
              <a:rPr lang="vi-VN" sz="3000" b="1" dirty="0" smtClean="0">
                <a:latin typeface="#9Slide03 SFU Futura_12" panose="020B0604020202020204" charset="0"/>
                <a:cs typeface="Arial" panose="020B0604020202020204" pitchFamily="34" charset="0"/>
              </a:rPr>
              <a:t>…. </a:t>
            </a:r>
            <a:r>
              <a:rPr lang="vi-VN" sz="3000" b="1" dirty="0">
                <a:latin typeface="#9Slide03 SFU Futura_12" panose="020B0604020202020204" charset="0"/>
                <a:cs typeface="Arial" panose="020B0604020202020204" pitchFamily="34" charset="0"/>
              </a:rPr>
              <a:t>và có hệ thống (5) </a:t>
            </a:r>
            <a:r>
              <a:rPr lang="vi-VN" sz="3000" b="1" dirty="0" smtClean="0">
                <a:latin typeface="#9Slide03 SFU Futura_12" panose="020B0604020202020204" charset="0"/>
                <a:cs typeface="Arial" panose="020B0604020202020204" pitchFamily="34" charset="0"/>
              </a:rPr>
              <a:t>…………</a:t>
            </a:r>
            <a:r>
              <a:rPr lang="en-US" sz="3000" b="1" dirty="0" smtClean="0">
                <a:latin typeface="#9Slide03 SFU Futura_12" panose="020B0604020202020204" charset="0"/>
                <a:cs typeface="Arial" panose="020B0604020202020204" pitchFamily="34" charset="0"/>
              </a:rPr>
              <a:t>……</a:t>
            </a:r>
            <a:r>
              <a:rPr lang="vi-VN" sz="3000" b="1" dirty="0" smtClean="0">
                <a:latin typeface="#9Slide03 SFU Futura_12" panose="020B0604020202020204" charset="0"/>
                <a:cs typeface="Arial" panose="020B0604020202020204" pitchFamily="34" charset="0"/>
              </a:rPr>
              <a:t>. </a:t>
            </a:r>
            <a:r>
              <a:rPr lang="vi-VN" sz="3000" b="1" dirty="0">
                <a:latin typeface="#9Slide03 SFU Futura_12" panose="020B0604020202020204" charset="0"/>
                <a:cs typeface="Arial" panose="020B0604020202020204" pitchFamily="34" charset="0"/>
              </a:rPr>
              <a:t>(đồng Ơ-rô). EU có (6)…… nước công nghiệp hàng đầu </a:t>
            </a:r>
            <a:r>
              <a:rPr lang="en-US" sz="3000" b="1" dirty="0" smtClean="0">
                <a:latin typeface="#9Slide03 SFU Futura_12" panose="020B0604020202020204" charset="0"/>
                <a:cs typeface="Arial" panose="020B0604020202020204" pitchFamily="34" charset="0"/>
              </a:rPr>
              <a:t>TG </a:t>
            </a:r>
            <a:r>
              <a:rPr lang="vi-VN" sz="3000" i="1" dirty="0" smtClean="0">
                <a:latin typeface="#9Slide03 SFU Futura_12" panose="020B0604020202020204" charset="0"/>
                <a:cs typeface="Arial" panose="020B0604020202020204" pitchFamily="34" charset="0"/>
              </a:rPr>
              <a:t>(G7</a:t>
            </a:r>
            <a:r>
              <a:rPr lang="en-US" sz="3000" i="1" dirty="0" smtClean="0">
                <a:latin typeface="#9Slide03 SFU Futura_12" panose="020B0604020202020204" charset="0"/>
                <a:cs typeface="Arial" panose="020B0604020202020204" pitchFamily="34" charset="0"/>
              </a:rPr>
              <a:t> - </a:t>
            </a:r>
            <a:r>
              <a:rPr lang="en-US" sz="3000" i="1" dirty="0" err="1" smtClean="0">
                <a:latin typeface="#9Slide03 SFU Futura_12" panose="020B0604020202020204" charset="0"/>
                <a:cs typeface="Arial" panose="020B0604020202020204" pitchFamily="34" charset="0"/>
              </a:rPr>
              <a:t>Đức</a:t>
            </a:r>
            <a:r>
              <a:rPr lang="en-US" sz="3000" i="1" dirty="0" smtClean="0">
                <a:latin typeface="#9Slide03 SFU Futura_12" panose="020B0604020202020204" charset="0"/>
                <a:cs typeface="Arial" panose="020B0604020202020204" pitchFamily="34" charset="0"/>
              </a:rPr>
              <a:t>, </a:t>
            </a:r>
            <a:r>
              <a:rPr lang="en-US" sz="3000" i="1" dirty="0" err="1" smtClean="0">
                <a:latin typeface="#9Slide03 SFU Futura_12" panose="020B0604020202020204" charset="0"/>
                <a:cs typeface="Arial" panose="020B0604020202020204" pitchFamily="34" charset="0"/>
              </a:rPr>
              <a:t>Pháp</a:t>
            </a:r>
            <a:r>
              <a:rPr lang="en-US" sz="3000" i="1" dirty="0" smtClean="0">
                <a:latin typeface="#9Slide03 SFU Futura_12" panose="020B0604020202020204" charset="0"/>
                <a:cs typeface="Arial" panose="020B0604020202020204" pitchFamily="34" charset="0"/>
              </a:rPr>
              <a:t>, Ý, </a:t>
            </a:r>
            <a:r>
              <a:rPr lang="en-US" sz="3000" i="1" dirty="0" err="1" smtClean="0">
                <a:latin typeface="#9Slide03 SFU Futura_12" panose="020B0604020202020204" charset="0"/>
                <a:cs typeface="Arial" panose="020B0604020202020204" pitchFamily="34" charset="0"/>
              </a:rPr>
              <a:t>Anh</a:t>
            </a:r>
            <a:r>
              <a:rPr lang="en-US" sz="3000" i="1" dirty="0" smtClean="0">
                <a:latin typeface="#9Slide03 SFU Futura_12" panose="020B0604020202020204" charset="0"/>
                <a:cs typeface="Arial" panose="020B0604020202020204" pitchFamily="34" charset="0"/>
              </a:rPr>
              <a:t>, </a:t>
            </a:r>
            <a:r>
              <a:rPr lang="en-US" sz="3000" i="1" dirty="0" err="1" smtClean="0">
                <a:latin typeface="#9Slide03 SFU Futura_12" panose="020B0604020202020204" charset="0"/>
                <a:cs typeface="Arial" panose="020B0604020202020204" pitchFamily="34" charset="0"/>
              </a:rPr>
              <a:t>Mỹ</a:t>
            </a:r>
            <a:r>
              <a:rPr lang="en-US" sz="3000" i="1" dirty="0" smtClean="0">
                <a:latin typeface="#9Slide03 SFU Futura_12" panose="020B0604020202020204" charset="0"/>
                <a:cs typeface="Arial" panose="020B0604020202020204" pitchFamily="34" charset="0"/>
              </a:rPr>
              <a:t>, </a:t>
            </a:r>
            <a:r>
              <a:rPr lang="en-US" sz="3000" i="1" dirty="0" err="1" smtClean="0">
                <a:latin typeface="#9Slide03 SFU Futura_12" panose="020B0604020202020204" charset="0"/>
                <a:cs typeface="Arial" panose="020B0604020202020204" pitchFamily="34" charset="0"/>
              </a:rPr>
              <a:t>Nhật</a:t>
            </a:r>
            <a:r>
              <a:rPr lang="en-US" sz="3000" i="1" dirty="0" smtClean="0">
                <a:latin typeface="#9Slide03 SFU Futura_12" panose="020B0604020202020204" charset="0"/>
                <a:cs typeface="Arial" panose="020B0604020202020204" pitchFamily="34" charset="0"/>
              </a:rPr>
              <a:t>, Canada</a:t>
            </a:r>
            <a:r>
              <a:rPr lang="vi-VN" sz="3000" i="1" dirty="0" smtClean="0">
                <a:latin typeface="#9Slide03 SFU Futura_12" panose="020B0604020202020204" charset="0"/>
                <a:cs typeface="Arial" panose="020B0604020202020204" pitchFamily="34" charset="0"/>
              </a:rPr>
              <a:t>). </a:t>
            </a:r>
            <a:r>
              <a:rPr lang="vi-VN" sz="3000" b="1" dirty="0">
                <a:latin typeface="#9Slide03 SFU Futura_12" panose="020B0604020202020204" charset="0"/>
                <a:cs typeface="Arial" panose="020B0604020202020204" pitchFamily="34" charset="0"/>
              </a:rPr>
              <a:t>EU là nhà trao đổi hàng hóa và dịch vụ (7</a:t>
            </a:r>
            <a:r>
              <a:rPr lang="vi-VN" sz="3000" b="1" dirty="0" smtClean="0">
                <a:latin typeface="#9Slide03 SFU Futura_12" panose="020B0604020202020204" charset="0"/>
                <a:cs typeface="Arial" panose="020B0604020202020204" pitchFamily="34" charset="0"/>
              </a:rPr>
              <a:t>)……</a:t>
            </a:r>
            <a:r>
              <a:rPr lang="en-US" sz="3000" b="1" dirty="0" smtClean="0">
                <a:latin typeface="#9Slide03 SFU Futura_12" panose="020B0604020202020204" charset="0"/>
                <a:cs typeface="Arial" panose="020B0604020202020204" pitchFamily="34" charset="0"/>
              </a:rPr>
              <a:t>…..</a:t>
            </a:r>
            <a:r>
              <a:rPr lang="vi-VN" sz="3000" b="1" dirty="0" smtClean="0">
                <a:latin typeface="#9Slide03 SFU Futura_12" panose="020B0604020202020204" charset="0"/>
                <a:cs typeface="Arial" panose="020B0604020202020204" pitchFamily="34" charset="0"/>
              </a:rPr>
              <a:t>.. </a:t>
            </a:r>
            <a:r>
              <a:rPr lang="vi-VN" sz="3000" b="1" dirty="0">
                <a:latin typeface="#9Slide03 SFU Futura_12" panose="020B0604020202020204" charset="0"/>
                <a:cs typeface="Arial" panose="020B0604020202020204" pitchFamily="34" charset="0"/>
              </a:rPr>
              <a:t>trên </a:t>
            </a:r>
            <a:r>
              <a:rPr lang="en-US" sz="3000" b="1" dirty="0" smtClean="0">
                <a:latin typeface="#9Slide03 SFU Futura_12" panose="020B0604020202020204" charset="0"/>
                <a:cs typeface="Arial" panose="020B0604020202020204" pitchFamily="34" charset="0"/>
              </a:rPr>
              <a:t>TG</a:t>
            </a:r>
            <a:r>
              <a:rPr lang="vi-VN" sz="3000" b="1" dirty="0" smtClean="0">
                <a:latin typeface="#9Slide03 SFU Futura_12" panose="020B0604020202020204" charset="0"/>
                <a:cs typeface="Arial" panose="020B0604020202020204" pitchFamily="34" charset="0"/>
              </a:rPr>
              <a:t>. </a:t>
            </a:r>
            <a:r>
              <a:rPr lang="vi-VN" sz="3000" b="1" dirty="0">
                <a:latin typeface="#9Slide03 SFU Futura_12" panose="020B0604020202020204" charset="0"/>
                <a:cs typeface="Arial" panose="020B0604020202020204" pitchFamily="34" charset="0"/>
              </a:rPr>
              <a:t>EU là đối tác thương mại hàng đầu của (8) </a:t>
            </a:r>
            <a:r>
              <a:rPr lang="vi-VN" sz="3000" b="1" dirty="0" smtClean="0">
                <a:latin typeface="#9Slide03 SFU Futura_12" panose="020B0604020202020204" charset="0"/>
                <a:cs typeface="Arial" panose="020B0604020202020204" pitchFamily="34" charset="0"/>
              </a:rPr>
              <a:t>……</a:t>
            </a:r>
            <a:r>
              <a:rPr lang="en-US" sz="3000" b="1" dirty="0" smtClean="0">
                <a:latin typeface="#9Slide03 SFU Futura_12" panose="020B0604020202020204" charset="0"/>
                <a:cs typeface="Arial" panose="020B0604020202020204" pitchFamily="34" charset="0"/>
              </a:rPr>
              <a:t>.</a:t>
            </a:r>
            <a:r>
              <a:rPr lang="vi-VN" sz="3000" b="1" dirty="0" smtClean="0">
                <a:latin typeface="#9Slide03 SFU Futura_12" panose="020B0604020202020204" charset="0"/>
                <a:cs typeface="Arial" panose="020B0604020202020204" pitchFamily="34" charset="0"/>
              </a:rPr>
              <a:t>. </a:t>
            </a:r>
            <a:r>
              <a:rPr lang="vi-VN" sz="3000" b="1" dirty="0">
                <a:latin typeface="#9Slide03 SFU Futura_12" panose="020B0604020202020204" charset="0"/>
                <a:cs typeface="Arial" panose="020B0604020202020204" pitchFamily="34" charset="0"/>
              </a:rPr>
              <a:t>quốc gia. EU là trung tâm tài chính lớn trên TG. (10</a:t>
            </a:r>
            <a:r>
              <a:rPr lang="vi-VN" sz="3000" b="1" dirty="0" smtClean="0">
                <a:latin typeface="#9Slide03 SFU Futura_12" panose="020B0604020202020204" charset="0"/>
                <a:cs typeface="Arial" panose="020B0604020202020204" pitchFamily="34" charset="0"/>
              </a:rPr>
              <a:t>)……</a:t>
            </a:r>
            <a:r>
              <a:rPr lang="en-US" sz="3000" b="1" dirty="0" smtClean="0">
                <a:latin typeface="#9Slide03 SFU Futura_12" panose="020B0604020202020204" charset="0"/>
                <a:cs typeface="Arial" panose="020B0604020202020204" pitchFamily="34" charset="0"/>
              </a:rPr>
              <a:t>……</a:t>
            </a:r>
            <a:r>
              <a:rPr lang="vi-VN" sz="3000" b="1" dirty="0" smtClean="0">
                <a:latin typeface="#9Slide03 SFU Futura_12" panose="020B0604020202020204" charset="0"/>
                <a:cs typeface="Arial" panose="020B0604020202020204" pitchFamily="34" charset="0"/>
              </a:rPr>
              <a:t> </a:t>
            </a:r>
            <a:r>
              <a:rPr lang="vi-VN" sz="3000" b="1" dirty="0">
                <a:latin typeface="#9Slide03 SFU Futura_12" panose="020B0604020202020204" charset="0"/>
                <a:cs typeface="Arial" panose="020B0604020202020204" pitchFamily="34" charset="0"/>
              </a:rPr>
              <a:t>đã rút khỏi liên minh châu Âu vào năm (10</a:t>
            </a:r>
            <a:r>
              <a:rPr lang="vi-VN" sz="3000" b="1" dirty="0" smtClean="0">
                <a:latin typeface="#9Slide03 SFU Futura_12" panose="020B0604020202020204" charset="0"/>
                <a:cs typeface="Arial" panose="020B0604020202020204" pitchFamily="34" charset="0"/>
              </a:rPr>
              <a:t>)…</a:t>
            </a:r>
            <a:r>
              <a:rPr lang="en-US" sz="3000" b="1" dirty="0" smtClean="0">
                <a:latin typeface="#9Slide03 SFU Futura_12" panose="020B0604020202020204" charset="0"/>
                <a:cs typeface="Arial" panose="020B0604020202020204" pitchFamily="34" charset="0"/>
              </a:rPr>
              <a:t>…….</a:t>
            </a:r>
            <a:r>
              <a:rPr lang="vi-VN" sz="3000" b="1" dirty="0" smtClean="0">
                <a:latin typeface="#9Slide03 SFU Futura_12" panose="020B0604020202020204" charset="0"/>
                <a:cs typeface="Arial" panose="020B0604020202020204" pitchFamily="34" charset="0"/>
              </a:rPr>
              <a:t>…..</a:t>
            </a:r>
            <a:endParaRPr lang="en-US" sz="3000" b="1" dirty="0">
              <a:latin typeface="#9Slide03 SFU Futura_12" panose="020B0604020202020204" charset="0"/>
              <a:cs typeface="Arial" panose="020B0604020202020204" pitchFamily="34" charset="0"/>
            </a:endParaRPr>
          </a:p>
        </p:txBody>
      </p:sp>
      <p:sp>
        <p:nvSpPr>
          <p:cNvPr id="47" name="Rectangle 46"/>
          <p:cNvSpPr/>
          <p:nvPr/>
        </p:nvSpPr>
        <p:spPr>
          <a:xfrm>
            <a:off x="3191364" y="1120895"/>
            <a:ext cx="601447" cy="523220"/>
          </a:xfrm>
          <a:prstGeom prst="rect">
            <a:avLst/>
          </a:prstGeom>
        </p:spPr>
        <p:txBody>
          <a:bodyPr wrap="none">
            <a:spAutoFit/>
          </a:bodyPr>
          <a:lstStyle/>
          <a:p>
            <a:r>
              <a:rPr lang="en-US" sz="2800" b="1" dirty="0" smtClean="0">
                <a:solidFill>
                  <a:srgbClr val="0033CC"/>
                </a:solidFill>
                <a:latin typeface="#9Slide03 SFU Futura_12" panose="020B0604020202020204" charset="0"/>
                <a:cs typeface="Arial" panose="020B0604020202020204" pitchFamily="34" charset="0"/>
              </a:rPr>
              <a:t>27</a:t>
            </a:r>
            <a:endParaRPr lang="en-US" sz="2800" dirty="0">
              <a:solidFill>
                <a:srgbClr val="0033CC"/>
              </a:solidFill>
            </a:endParaRPr>
          </a:p>
        </p:txBody>
      </p:sp>
      <p:sp>
        <p:nvSpPr>
          <p:cNvPr id="48" name="Rectangle 47"/>
          <p:cNvSpPr/>
          <p:nvPr/>
        </p:nvSpPr>
        <p:spPr>
          <a:xfrm>
            <a:off x="4948339" y="1559521"/>
            <a:ext cx="2040943" cy="523220"/>
          </a:xfrm>
          <a:prstGeom prst="rect">
            <a:avLst/>
          </a:prstGeom>
        </p:spPr>
        <p:txBody>
          <a:bodyPr wrap="none">
            <a:spAutoFit/>
          </a:bodyPr>
          <a:lstStyle/>
          <a:p>
            <a:r>
              <a:rPr lang="en-US" sz="2800" b="1" dirty="0" smtClean="0">
                <a:solidFill>
                  <a:srgbClr val="0033CC"/>
                </a:solidFill>
                <a:latin typeface="#9Slide03 SFU Futura_12" panose="020B0604020202020204" charset="0"/>
                <a:cs typeface="Arial" panose="020B0604020202020204" pitchFamily="34" charset="0"/>
              </a:rPr>
              <a:t>1/11/1993</a:t>
            </a:r>
            <a:endParaRPr lang="en-US" sz="2800" dirty="0">
              <a:solidFill>
                <a:srgbClr val="0033CC"/>
              </a:solidFill>
            </a:endParaRPr>
          </a:p>
        </p:txBody>
      </p:sp>
      <p:sp>
        <p:nvSpPr>
          <p:cNvPr id="49" name="Rectangle 48"/>
          <p:cNvSpPr/>
          <p:nvPr/>
        </p:nvSpPr>
        <p:spPr>
          <a:xfrm>
            <a:off x="4276819" y="2063358"/>
            <a:ext cx="468398" cy="523220"/>
          </a:xfrm>
          <a:prstGeom prst="rect">
            <a:avLst/>
          </a:prstGeom>
        </p:spPr>
        <p:txBody>
          <a:bodyPr wrap="none">
            <a:spAutoFit/>
          </a:bodyPr>
          <a:lstStyle/>
          <a:p>
            <a:r>
              <a:rPr lang="en-US" sz="2800" b="1" dirty="0" err="1" smtClean="0">
                <a:solidFill>
                  <a:srgbClr val="0033CC"/>
                </a:solidFill>
                <a:latin typeface="#9Slide03 SFU Futura_12" panose="020B0604020202020204" charset="0"/>
                <a:cs typeface="Arial" panose="020B0604020202020204" pitchFamily="34" charset="0"/>
              </a:rPr>
              <a:t>Bỉ</a:t>
            </a:r>
            <a:endParaRPr lang="en-US" sz="2800" dirty="0">
              <a:solidFill>
                <a:srgbClr val="0033CC"/>
              </a:solidFill>
            </a:endParaRPr>
          </a:p>
        </p:txBody>
      </p:sp>
      <p:sp>
        <p:nvSpPr>
          <p:cNvPr id="50" name="Rectangle 49"/>
          <p:cNvSpPr/>
          <p:nvPr/>
        </p:nvSpPr>
        <p:spPr>
          <a:xfrm>
            <a:off x="1045638" y="2469954"/>
            <a:ext cx="2772690" cy="523220"/>
          </a:xfrm>
          <a:prstGeom prst="rect">
            <a:avLst/>
          </a:prstGeom>
        </p:spPr>
        <p:txBody>
          <a:bodyPr wrap="square">
            <a:spAutoFit/>
          </a:bodyPr>
          <a:lstStyle/>
          <a:p>
            <a:r>
              <a:rPr lang="en-US" sz="2800" b="1" dirty="0" err="1" smtClean="0">
                <a:solidFill>
                  <a:srgbClr val="0033CC"/>
                </a:solidFill>
                <a:latin typeface="#9Slide03 SFU Futura_12" panose="020B0604020202020204" charset="0"/>
                <a:cs typeface="Arial" panose="020B0604020202020204" pitchFamily="34" charset="0"/>
              </a:rPr>
              <a:t>thị</a:t>
            </a:r>
            <a:r>
              <a:rPr lang="en-US" sz="2800" b="1" dirty="0" smtClean="0">
                <a:solidFill>
                  <a:srgbClr val="0033CC"/>
                </a:solidFill>
                <a:latin typeface="#9Slide03 SFU Futura_12" panose="020B0604020202020204" charset="0"/>
                <a:cs typeface="Arial" panose="020B0604020202020204" pitchFamily="34" charset="0"/>
              </a:rPr>
              <a:t> </a:t>
            </a:r>
            <a:r>
              <a:rPr lang="en-US" sz="2800" b="1" dirty="0" err="1" smtClean="0">
                <a:solidFill>
                  <a:srgbClr val="0033CC"/>
                </a:solidFill>
                <a:latin typeface="#9Slide03 SFU Futura_12" panose="020B0604020202020204" charset="0"/>
                <a:cs typeface="Arial" panose="020B0604020202020204" pitchFamily="34" charset="0"/>
              </a:rPr>
              <a:t>trường</a:t>
            </a:r>
            <a:r>
              <a:rPr lang="en-US" sz="2800" b="1" dirty="0" smtClean="0">
                <a:solidFill>
                  <a:srgbClr val="0033CC"/>
                </a:solidFill>
                <a:latin typeface="#9Slide03 SFU Futura_12" panose="020B0604020202020204" charset="0"/>
                <a:cs typeface="Arial" panose="020B0604020202020204" pitchFamily="34" charset="0"/>
              </a:rPr>
              <a:t> </a:t>
            </a:r>
            <a:r>
              <a:rPr lang="en-US" sz="2800" b="1" dirty="0" err="1" smtClean="0">
                <a:solidFill>
                  <a:srgbClr val="0033CC"/>
                </a:solidFill>
                <a:latin typeface="#9Slide03 SFU Futura_12" panose="020B0604020202020204" charset="0"/>
                <a:cs typeface="Arial" panose="020B0604020202020204" pitchFamily="34" charset="0"/>
              </a:rPr>
              <a:t>chung</a:t>
            </a:r>
            <a:endParaRPr lang="en-US" sz="2800" dirty="0">
              <a:solidFill>
                <a:srgbClr val="0033CC"/>
              </a:solidFill>
            </a:endParaRPr>
          </a:p>
        </p:txBody>
      </p:sp>
      <p:sp>
        <p:nvSpPr>
          <p:cNvPr id="51" name="Rectangle 50"/>
          <p:cNvSpPr/>
          <p:nvPr/>
        </p:nvSpPr>
        <p:spPr>
          <a:xfrm>
            <a:off x="626843" y="2952855"/>
            <a:ext cx="2193229" cy="523220"/>
          </a:xfrm>
          <a:prstGeom prst="rect">
            <a:avLst/>
          </a:prstGeom>
        </p:spPr>
        <p:txBody>
          <a:bodyPr wrap="none">
            <a:spAutoFit/>
          </a:bodyPr>
          <a:lstStyle/>
          <a:p>
            <a:r>
              <a:rPr lang="en-US" sz="2800" b="1" dirty="0" err="1" smtClean="0">
                <a:solidFill>
                  <a:srgbClr val="0033CC"/>
                </a:solidFill>
                <a:latin typeface="#9Slide03 SFU Futura_12" panose="020B0604020202020204" charset="0"/>
                <a:cs typeface="Arial" panose="020B0604020202020204" pitchFamily="34" charset="0"/>
              </a:rPr>
              <a:t>tiền</a:t>
            </a:r>
            <a:r>
              <a:rPr lang="en-US" sz="2800" b="1" dirty="0" smtClean="0">
                <a:solidFill>
                  <a:srgbClr val="0033CC"/>
                </a:solidFill>
                <a:latin typeface="#9Slide03 SFU Futura_12" panose="020B0604020202020204" charset="0"/>
                <a:cs typeface="Arial" panose="020B0604020202020204" pitchFamily="34" charset="0"/>
              </a:rPr>
              <a:t> </a:t>
            </a:r>
            <a:r>
              <a:rPr lang="en-US" sz="2800" b="1" dirty="0" err="1" smtClean="0">
                <a:solidFill>
                  <a:srgbClr val="0033CC"/>
                </a:solidFill>
                <a:latin typeface="#9Slide03 SFU Futura_12" panose="020B0604020202020204" charset="0"/>
                <a:cs typeface="Arial" panose="020B0604020202020204" pitchFamily="34" charset="0"/>
              </a:rPr>
              <a:t>tệ</a:t>
            </a:r>
            <a:r>
              <a:rPr lang="en-US" sz="2800" b="1" dirty="0" smtClean="0">
                <a:solidFill>
                  <a:srgbClr val="0033CC"/>
                </a:solidFill>
                <a:latin typeface="#9Slide03 SFU Futura_12" panose="020B0604020202020204" charset="0"/>
                <a:cs typeface="Arial" panose="020B0604020202020204" pitchFamily="34" charset="0"/>
              </a:rPr>
              <a:t> </a:t>
            </a:r>
            <a:r>
              <a:rPr lang="en-US" sz="2800" b="1" dirty="0" err="1" smtClean="0">
                <a:solidFill>
                  <a:srgbClr val="0033CC"/>
                </a:solidFill>
                <a:latin typeface="#9Slide03 SFU Futura_12" panose="020B0604020202020204" charset="0"/>
                <a:cs typeface="Arial" panose="020B0604020202020204" pitchFamily="34" charset="0"/>
              </a:rPr>
              <a:t>chung</a:t>
            </a:r>
            <a:endParaRPr lang="en-US" sz="2800" dirty="0">
              <a:solidFill>
                <a:srgbClr val="0033CC"/>
              </a:solidFill>
            </a:endParaRPr>
          </a:p>
        </p:txBody>
      </p:sp>
      <p:sp>
        <p:nvSpPr>
          <p:cNvPr id="52" name="Rectangle 51"/>
          <p:cNvSpPr/>
          <p:nvPr/>
        </p:nvSpPr>
        <p:spPr>
          <a:xfrm>
            <a:off x="7441304" y="2936529"/>
            <a:ext cx="325241" cy="523220"/>
          </a:xfrm>
          <a:prstGeom prst="rect">
            <a:avLst/>
          </a:prstGeom>
        </p:spPr>
        <p:txBody>
          <a:bodyPr wrap="square">
            <a:spAutoFit/>
          </a:bodyPr>
          <a:lstStyle/>
          <a:p>
            <a:r>
              <a:rPr lang="en-US" sz="2800" b="1" dirty="0" smtClean="0">
                <a:solidFill>
                  <a:srgbClr val="0033CC"/>
                </a:solidFill>
                <a:latin typeface="#9Slide03 SFU Futura_12" panose="020B0604020202020204" charset="0"/>
                <a:cs typeface="Arial" panose="020B0604020202020204" pitchFamily="34" charset="0"/>
              </a:rPr>
              <a:t>3</a:t>
            </a:r>
            <a:endParaRPr lang="en-US" sz="2800" dirty="0">
              <a:solidFill>
                <a:srgbClr val="0033CC"/>
              </a:solidFill>
            </a:endParaRPr>
          </a:p>
        </p:txBody>
      </p:sp>
      <p:sp>
        <p:nvSpPr>
          <p:cNvPr id="53" name="Rectangle 52"/>
          <p:cNvSpPr/>
          <p:nvPr/>
        </p:nvSpPr>
        <p:spPr>
          <a:xfrm>
            <a:off x="5962333" y="4350288"/>
            <a:ext cx="1412566" cy="523220"/>
          </a:xfrm>
          <a:prstGeom prst="rect">
            <a:avLst/>
          </a:prstGeom>
        </p:spPr>
        <p:txBody>
          <a:bodyPr wrap="none">
            <a:spAutoFit/>
          </a:bodyPr>
          <a:lstStyle/>
          <a:p>
            <a:r>
              <a:rPr lang="en-US" sz="2800" b="1" dirty="0" err="1" smtClean="0">
                <a:solidFill>
                  <a:srgbClr val="0033CC"/>
                </a:solidFill>
                <a:latin typeface="#9Slide03 SFU Futura_12" panose="020B0604020202020204" charset="0"/>
                <a:cs typeface="Arial" panose="020B0604020202020204" pitchFamily="34" charset="0"/>
              </a:rPr>
              <a:t>lớn</a:t>
            </a:r>
            <a:r>
              <a:rPr lang="en-US" sz="2800" b="1" dirty="0" smtClean="0">
                <a:solidFill>
                  <a:srgbClr val="0033CC"/>
                </a:solidFill>
                <a:latin typeface="#9Slide03 SFU Futura_12" panose="020B0604020202020204" charset="0"/>
                <a:cs typeface="Arial" panose="020B0604020202020204" pitchFamily="34" charset="0"/>
              </a:rPr>
              <a:t> </a:t>
            </a:r>
            <a:r>
              <a:rPr lang="en-US" sz="2800" b="1" dirty="0" err="1" smtClean="0">
                <a:solidFill>
                  <a:srgbClr val="0033CC"/>
                </a:solidFill>
                <a:latin typeface="#9Slide03 SFU Futura_12" panose="020B0604020202020204" charset="0"/>
                <a:cs typeface="Arial" panose="020B0604020202020204" pitchFamily="34" charset="0"/>
              </a:rPr>
              <a:t>nhất</a:t>
            </a:r>
            <a:endParaRPr lang="en-US" sz="2800" dirty="0">
              <a:solidFill>
                <a:srgbClr val="0033CC"/>
              </a:solidFill>
            </a:endParaRPr>
          </a:p>
        </p:txBody>
      </p:sp>
      <p:sp>
        <p:nvSpPr>
          <p:cNvPr id="54" name="Rectangle 53"/>
          <p:cNvSpPr/>
          <p:nvPr/>
        </p:nvSpPr>
        <p:spPr>
          <a:xfrm>
            <a:off x="626843" y="5305918"/>
            <a:ext cx="601447" cy="523220"/>
          </a:xfrm>
          <a:prstGeom prst="rect">
            <a:avLst/>
          </a:prstGeom>
        </p:spPr>
        <p:txBody>
          <a:bodyPr wrap="none">
            <a:spAutoFit/>
          </a:bodyPr>
          <a:lstStyle/>
          <a:p>
            <a:r>
              <a:rPr lang="en-US" sz="2800" b="1" dirty="0" smtClean="0">
                <a:solidFill>
                  <a:srgbClr val="0033CC"/>
                </a:solidFill>
                <a:latin typeface="#9Slide03 SFU Futura_12" panose="020B0604020202020204" charset="0"/>
                <a:cs typeface="Arial" panose="020B0604020202020204" pitchFamily="34" charset="0"/>
              </a:rPr>
              <a:t>80</a:t>
            </a:r>
            <a:endParaRPr lang="en-US" sz="2800" dirty="0">
              <a:solidFill>
                <a:srgbClr val="0033CC"/>
              </a:solidFill>
            </a:endParaRPr>
          </a:p>
        </p:txBody>
      </p:sp>
      <p:sp>
        <p:nvSpPr>
          <p:cNvPr id="55" name="Rectangle 54"/>
          <p:cNvSpPr/>
          <p:nvPr/>
        </p:nvSpPr>
        <p:spPr>
          <a:xfrm>
            <a:off x="2955225" y="5741698"/>
            <a:ext cx="813043" cy="523220"/>
          </a:xfrm>
          <a:prstGeom prst="rect">
            <a:avLst/>
          </a:prstGeom>
        </p:spPr>
        <p:txBody>
          <a:bodyPr wrap="none">
            <a:spAutoFit/>
          </a:bodyPr>
          <a:lstStyle/>
          <a:p>
            <a:r>
              <a:rPr lang="en-US" sz="2800" b="1" dirty="0" err="1" smtClean="0">
                <a:solidFill>
                  <a:srgbClr val="0033CC"/>
                </a:solidFill>
                <a:latin typeface="#9Slide03 SFU Futura_12" panose="020B0604020202020204" charset="0"/>
                <a:cs typeface="Arial" panose="020B0604020202020204" pitchFamily="34" charset="0"/>
              </a:rPr>
              <a:t>Anh</a:t>
            </a:r>
            <a:endParaRPr lang="en-US" sz="2800" dirty="0">
              <a:solidFill>
                <a:srgbClr val="0033CC"/>
              </a:solidFill>
            </a:endParaRPr>
          </a:p>
        </p:txBody>
      </p:sp>
      <p:sp>
        <p:nvSpPr>
          <p:cNvPr id="56" name="Rectangle 55"/>
          <p:cNvSpPr/>
          <p:nvPr/>
        </p:nvSpPr>
        <p:spPr>
          <a:xfrm>
            <a:off x="4439225" y="6205922"/>
            <a:ext cx="1018227" cy="523220"/>
          </a:xfrm>
          <a:prstGeom prst="rect">
            <a:avLst/>
          </a:prstGeom>
        </p:spPr>
        <p:txBody>
          <a:bodyPr wrap="none">
            <a:spAutoFit/>
          </a:bodyPr>
          <a:lstStyle/>
          <a:p>
            <a:r>
              <a:rPr lang="en-US" sz="2800" b="1" dirty="0" smtClean="0">
                <a:solidFill>
                  <a:srgbClr val="0033CC"/>
                </a:solidFill>
                <a:latin typeface="#9Slide03 SFU Futura_12" panose="020B0604020202020204" charset="0"/>
                <a:cs typeface="Arial" panose="020B0604020202020204" pitchFamily="34" charset="0"/>
              </a:rPr>
              <a:t>2020</a:t>
            </a:r>
            <a:endParaRPr lang="en-US" sz="2800" dirty="0">
              <a:solidFill>
                <a:srgbClr val="0033CC"/>
              </a:solidFill>
            </a:endParaRPr>
          </a:p>
        </p:txBody>
      </p:sp>
    </p:spTree>
    <p:extLst>
      <p:ext uri="{BB962C8B-B14F-4D97-AF65-F5344CB8AC3E}">
        <p14:creationId xmlns:p14="http://schemas.microsoft.com/office/powerpoint/2010/main" val="2634056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fade">
                                      <p:cBhvr>
                                        <p:cTn id="16" dur="500"/>
                                        <p:tgtEl>
                                          <p:spTgt spid="17"/>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fade">
                                      <p:cBhvr>
                                        <p:cTn id="21" dur="500"/>
                                        <p:tgtEl>
                                          <p:spTgt spid="23"/>
                                        </p:tgtEl>
                                      </p:cBhvr>
                                    </p:animEffect>
                                  </p:childTnLst>
                                </p:cTn>
                              </p:par>
                              <p:par>
                                <p:cTn id="22" presetID="10" presetClass="entr" presetSubtype="0" fill="hold" nodeType="withEffect">
                                  <p:stCondLst>
                                    <p:cond delay="0"/>
                                  </p:stCondLst>
                                  <p:childTnLst>
                                    <p:set>
                                      <p:cBhvr>
                                        <p:cTn id="23" dur="1" fill="hold">
                                          <p:stCondLst>
                                            <p:cond delay="0"/>
                                          </p:stCondLst>
                                        </p:cTn>
                                        <p:tgtEl>
                                          <p:spTgt spid="2050"/>
                                        </p:tgtEl>
                                        <p:attrNameLst>
                                          <p:attrName>style.visibility</p:attrName>
                                        </p:attrNameLst>
                                      </p:cBhvr>
                                      <p:to>
                                        <p:strVal val="visible"/>
                                      </p:to>
                                    </p:set>
                                    <p:animEffect transition="in" filter="fade">
                                      <p:cBhvr>
                                        <p:cTn id="24" dur="500"/>
                                        <p:tgtEl>
                                          <p:spTgt spid="2050"/>
                                        </p:tgtEl>
                                      </p:cBhvr>
                                    </p:animEffect>
                                  </p:childTnLst>
                                </p:cTn>
                              </p:par>
                              <p:par>
                                <p:cTn id="25" presetID="10" presetClass="entr" presetSubtype="0" fill="hold" nodeType="withEffect">
                                  <p:stCondLst>
                                    <p:cond delay="0"/>
                                  </p:stCondLst>
                                  <p:childTnLst>
                                    <p:set>
                                      <p:cBhvr>
                                        <p:cTn id="26" dur="1" fill="hold">
                                          <p:stCondLst>
                                            <p:cond delay="0"/>
                                          </p:stCondLst>
                                        </p:cTn>
                                        <p:tgtEl>
                                          <p:spTgt spid="74"/>
                                        </p:tgtEl>
                                        <p:attrNameLst>
                                          <p:attrName>style.visibility</p:attrName>
                                        </p:attrNameLst>
                                      </p:cBhvr>
                                      <p:to>
                                        <p:strVal val="visible"/>
                                      </p:to>
                                    </p:set>
                                    <p:animEffect transition="in" filter="fade">
                                      <p:cBhvr>
                                        <p:cTn id="27" dur="500"/>
                                        <p:tgtEl>
                                          <p:spTgt spid="74"/>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fade">
                                      <p:cBhvr>
                                        <p:cTn id="30" dur="500"/>
                                        <p:tgtEl>
                                          <p:spTgt spid="6"/>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4"/>
                                        </p:tgtEl>
                                        <p:attrNameLst>
                                          <p:attrName>style.visibility</p:attrName>
                                        </p:attrNameLst>
                                      </p:cBhvr>
                                      <p:to>
                                        <p:strVal val="visible"/>
                                      </p:to>
                                    </p:set>
                                    <p:animEffect transition="in" filter="fade">
                                      <p:cBhvr>
                                        <p:cTn id="33" dur="500"/>
                                        <p:tgtEl>
                                          <p:spTgt spid="24"/>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38"/>
                                        </p:tgtEl>
                                        <p:attrNameLst>
                                          <p:attrName>style.visibility</p:attrName>
                                        </p:attrNameLst>
                                      </p:cBhvr>
                                      <p:to>
                                        <p:strVal val="visible"/>
                                      </p:to>
                                    </p:set>
                                    <p:animEffect transition="in" filter="fade">
                                      <p:cBhvr>
                                        <p:cTn id="36" dur="500"/>
                                        <p:tgtEl>
                                          <p:spTgt spid="38"/>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fade">
                                      <p:cBhvr>
                                        <p:cTn id="39" dur="500"/>
                                        <p:tgtEl>
                                          <p:spTgt spid="7"/>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39"/>
                                        </p:tgtEl>
                                        <p:attrNameLst>
                                          <p:attrName>style.visibility</p:attrName>
                                        </p:attrNameLst>
                                      </p:cBhvr>
                                      <p:to>
                                        <p:strVal val="visible"/>
                                      </p:to>
                                    </p:set>
                                    <p:animEffect transition="in" filter="fade">
                                      <p:cBhvr>
                                        <p:cTn id="42" dur="500"/>
                                        <p:tgtEl>
                                          <p:spTgt spid="39"/>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9"/>
                                        </p:tgtEl>
                                        <p:attrNameLst>
                                          <p:attrName>style.visibility</p:attrName>
                                        </p:attrNameLst>
                                      </p:cBhvr>
                                      <p:to>
                                        <p:strVal val="visible"/>
                                      </p:to>
                                    </p:set>
                                    <p:animEffect transition="in" filter="fade">
                                      <p:cBhvr>
                                        <p:cTn id="45" dur="500"/>
                                        <p:tgtEl>
                                          <p:spTgt spid="9"/>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40"/>
                                        </p:tgtEl>
                                        <p:attrNameLst>
                                          <p:attrName>style.visibility</p:attrName>
                                        </p:attrNameLst>
                                      </p:cBhvr>
                                      <p:to>
                                        <p:strVal val="visible"/>
                                      </p:to>
                                    </p:set>
                                    <p:animEffect transition="in" filter="fade">
                                      <p:cBhvr>
                                        <p:cTn id="48" dur="500"/>
                                        <p:tgtEl>
                                          <p:spTgt spid="40"/>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4"/>
                                        </p:tgtEl>
                                        <p:attrNameLst>
                                          <p:attrName>style.visibility</p:attrName>
                                        </p:attrNameLst>
                                      </p:cBhvr>
                                      <p:to>
                                        <p:strVal val="visible"/>
                                      </p:to>
                                    </p:set>
                                    <p:animEffect transition="in" filter="fade">
                                      <p:cBhvr>
                                        <p:cTn id="51" dur="500"/>
                                        <p:tgtEl>
                                          <p:spTgt spid="4"/>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41"/>
                                        </p:tgtEl>
                                        <p:attrNameLst>
                                          <p:attrName>style.visibility</p:attrName>
                                        </p:attrNameLst>
                                      </p:cBhvr>
                                      <p:to>
                                        <p:strVal val="visible"/>
                                      </p:to>
                                    </p:set>
                                    <p:animEffect transition="in" filter="fade">
                                      <p:cBhvr>
                                        <p:cTn id="54" dur="500"/>
                                        <p:tgtEl>
                                          <p:spTgt spid="41"/>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8"/>
                                        </p:tgtEl>
                                        <p:attrNameLst>
                                          <p:attrName>style.visibility</p:attrName>
                                        </p:attrNameLst>
                                      </p:cBhvr>
                                      <p:to>
                                        <p:strVal val="visible"/>
                                      </p:to>
                                    </p:set>
                                    <p:animEffect transition="in" filter="fade">
                                      <p:cBhvr>
                                        <p:cTn id="57" dur="500"/>
                                        <p:tgtEl>
                                          <p:spTgt spid="8"/>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42"/>
                                        </p:tgtEl>
                                        <p:attrNameLst>
                                          <p:attrName>style.visibility</p:attrName>
                                        </p:attrNameLst>
                                      </p:cBhvr>
                                      <p:to>
                                        <p:strVal val="visible"/>
                                      </p:to>
                                    </p:set>
                                    <p:animEffect transition="in" filter="fade">
                                      <p:cBhvr>
                                        <p:cTn id="60" dur="500"/>
                                        <p:tgtEl>
                                          <p:spTgt spid="42"/>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10"/>
                                        </p:tgtEl>
                                        <p:attrNameLst>
                                          <p:attrName>style.visibility</p:attrName>
                                        </p:attrNameLst>
                                      </p:cBhvr>
                                      <p:to>
                                        <p:strVal val="visible"/>
                                      </p:to>
                                    </p:set>
                                    <p:animEffect transition="in" filter="fade">
                                      <p:cBhvr>
                                        <p:cTn id="63" dur="500"/>
                                        <p:tgtEl>
                                          <p:spTgt spid="10"/>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11"/>
                                        </p:tgtEl>
                                        <p:attrNameLst>
                                          <p:attrName>style.visibility</p:attrName>
                                        </p:attrNameLst>
                                      </p:cBhvr>
                                      <p:to>
                                        <p:strVal val="visible"/>
                                      </p:to>
                                    </p:set>
                                    <p:animEffect transition="in" filter="fade">
                                      <p:cBhvr>
                                        <p:cTn id="66" dur="500"/>
                                        <p:tgtEl>
                                          <p:spTgt spid="11"/>
                                        </p:tgtEl>
                                      </p:cBhvr>
                                    </p:animEffect>
                                  </p:childTnLst>
                                </p:cTn>
                              </p:par>
                              <p:par>
                                <p:cTn id="67" presetID="10" presetClass="entr" presetSubtype="0" fill="hold" grpId="0" nodeType="withEffect">
                                  <p:stCondLst>
                                    <p:cond delay="0"/>
                                  </p:stCondLst>
                                  <p:childTnLst>
                                    <p:set>
                                      <p:cBhvr>
                                        <p:cTn id="68" dur="1" fill="hold">
                                          <p:stCondLst>
                                            <p:cond delay="0"/>
                                          </p:stCondLst>
                                        </p:cTn>
                                        <p:tgtEl>
                                          <p:spTgt spid="43"/>
                                        </p:tgtEl>
                                        <p:attrNameLst>
                                          <p:attrName>style.visibility</p:attrName>
                                        </p:attrNameLst>
                                      </p:cBhvr>
                                      <p:to>
                                        <p:strVal val="visible"/>
                                      </p:to>
                                    </p:set>
                                    <p:animEffect transition="in" filter="fade">
                                      <p:cBhvr>
                                        <p:cTn id="69" dur="500"/>
                                        <p:tgtEl>
                                          <p:spTgt spid="43"/>
                                        </p:tgtEl>
                                      </p:cBhvr>
                                    </p:animEffect>
                                  </p:childTnLst>
                                </p:cTn>
                              </p:par>
                              <p:par>
                                <p:cTn id="70" presetID="10" presetClass="entr" presetSubtype="0" fill="hold" grpId="0" nodeType="withEffect">
                                  <p:stCondLst>
                                    <p:cond delay="0"/>
                                  </p:stCondLst>
                                  <p:childTnLst>
                                    <p:set>
                                      <p:cBhvr>
                                        <p:cTn id="71" dur="1" fill="hold">
                                          <p:stCondLst>
                                            <p:cond delay="0"/>
                                          </p:stCondLst>
                                        </p:cTn>
                                        <p:tgtEl>
                                          <p:spTgt spid="44"/>
                                        </p:tgtEl>
                                        <p:attrNameLst>
                                          <p:attrName>style.visibility</p:attrName>
                                        </p:attrNameLst>
                                      </p:cBhvr>
                                      <p:to>
                                        <p:strVal val="visible"/>
                                      </p:to>
                                    </p:set>
                                    <p:animEffect transition="in" filter="fade">
                                      <p:cBhvr>
                                        <p:cTn id="72" dur="500"/>
                                        <p:tgtEl>
                                          <p:spTgt spid="44"/>
                                        </p:tgtEl>
                                      </p:cBhvr>
                                    </p:animEffect>
                                  </p:childTnLst>
                                </p:cTn>
                              </p:par>
                              <p:par>
                                <p:cTn id="73" presetID="10" presetClass="entr" presetSubtype="0" fill="hold" grpId="0" nodeType="withEffect">
                                  <p:stCondLst>
                                    <p:cond delay="0"/>
                                  </p:stCondLst>
                                  <p:childTnLst>
                                    <p:set>
                                      <p:cBhvr>
                                        <p:cTn id="74" dur="1" fill="hold">
                                          <p:stCondLst>
                                            <p:cond delay="0"/>
                                          </p:stCondLst>
                                        </p:cTn>
                                        <p:tgtEl>
                                          <p:spTgt spid="14"/>
                                        </p:tgtEl>
                                        <p:attrNameLst>
                                          <p:attrName>style.visibility</p:attrName>
                                        </p:attrNameLst>
                                      </p:cBhvr>
                                      <p:to>
                                        <p:strVal val="visible"/>
                                      </p:to>
                                    </p:set>
                                    <p:animEffect transition="in" filter="fade">
                                      <p:cBhvr>
                                        <p:cTn id="75" dur="500"/>
                                        <p:tgtEl>
                                          <p:spTgt spid="14"/>
                                        </p:tgtEl>
                                      </p:cBhvr>
                                    </p:animEffect>
                                  </p:childTnLst>
                                </p:cTn>
                              </p:par>
                              <p:par>
                                <p:cTn id="76" presetID="10" presetClass="entr" presetSubtype="0" fill="hold" grpId="0" nodeType="withEffect">
                                  <p:stCondLst>
                                    <p:cond delay="0"/>
                                  </p:stCondLst>
                                  <p:childTnLst>
                                    <p:set>
                                      <p:cBhvr>
                                        <p:cTn id="77" dur="1" fill="hold">
                                          <p:stCondLst>
                                            <p:cond delay="0"/>
                                          </p:stCondLst>
                                        </p:cTn>
                                        <p:tgtEl>
                                          <p:spTgt spid="45"/>
                                        </p:tgtEl>
                                        <p:attrNameLst>
                                          <p:attrName>style.visibility</p:attrName>
                                        </p:attrNameLst>
                                      </p:cBhvr>
                                      <p:to>
                                        <p:strVal val="visible"/>
                                      </p:to>
                                    </p:set>
                                    <p:animEffect transition="in" filter="fade">
                                      <p:cBhvr>
                                        <p:cTn id="78" dur="500"/>
                                        <p:tgtEl>
                                          <p:spTgt spid="45"/>
                                        </p:tgtEl>
                                      </p:cBhvr>
                                    </p:animEffect>
                                  </p:childTnLst>
                                </p:cTn>
                              </p:par>
                              <p:par>
                                <p:cTn id="79" presetID="10" presetClass="entr" presetSubtype="0" fill="hold" grpId="0" nodeType="withEffect">
                                  <p:stCondLst>
                                    <p:cond delay="0"/>
                                  </p:stCondLst>
                                  <p:childTnLst>
                                    <p:set>
                                      <p:cBhvr>
                                        <p:cTn id="80" dur="1" fill="hold">
                                          <p:stCondLst>
                                            <p:cond delay="0"/>
                                          </p:stCondLst>
                                        </p:cTn>
                                        <p:tgtEl>
                                          <p:spTgt spid="15"/>
                                        </p:tgtEl>
                                        <p:attrNameLst>
                                          <p:attrName>style.visibility</p:attrName>
                                        </p:attrNameLst>
                                      </p:cBhvr>
                                      <p:to>
                                        <p:strVal val="visible"/>
                                      </p:to>
                                    </p:set>
                                    <p:animEffect transition="in" filter="fade">
                                      <p:cBhvr>
                                        <p:cTn id="81" dur="500"/>
                                        <p:tgtEl>
                                          <p:spTgt spid="15"/>
                                        </p:tgtEl>
                                      </p:cBhvr>
                                    </p:animEffect>
                                  </p:childTnLst>
                                </p:cTn>
                              </p:par>
                              <p:par>
                                <p:cTn id="82" presetID="10" presetClass="entr" presetSubtype="0" fill="hold" grpId="0" nodeType="withEffect">
                                  <p:stCondLst>
                                    <p:cond delay="0"/>
                                  </p:stCondLst>
                                  <p:childTnLst>
                                    <p:set>
                                      <p:cBhvr>
                                        <p:cTn id="83" dur="1" fill="hold">
                                          <p:stCondLst>
                                            <p:cond delay="0"/>
                                          </p:stCondLst>
                                        </p:cTn>
                                        <p:tgtEl>
                                          <p:spTgt spid="46"/>
                                        </p:tgtEl>
                                        <p:attrNameLst>
                                          <p:attrName>style.visibility</p:attrName>
                                        </p:attrNameLst>
                                      </p:cBhvr>
                                      <p:to>
                                        <p:strVal val="visible"/>
                                      </p:to>
                                    </p:set>
                                    <p:animEffect transition="in" filter="fade">
                                      <p:cBhvr>
                                        <p:cTn id="84" dur="500"/>
                                        <p:tgtEl>
                                          <p:spTgt spid="46"/>
                                        </p:tgtEl>
                                      </p:cBhvr>
                                    </p:animEffect>
                                  </p:childTnLst>
                                </p:cTn>
                              </p:par>
                              <p:par>
                                <p:cTn id="85" presetID="10" presetClass="entr" presetSubtype="0" fill="hold" grpId="0" nodeType="withEffect">
                                  <p:stCondLst>
                                    <p:cond delay="0"/>
                                  </p:stCondLst>
                                  <p:childTnLst>
                                    <p:set>
                                      <p:cBhvr>
                                        <p:cTn id="86" dur="1" fill="hold">
                                          <p:stCondLst>
                                            <p:cond delay="0"/>
                                          </p:stCondLst>
                                        </p:cTn>
                                        <p:tgtEl>
                                          <p:spTgt spid="3"/>
                                        </p:tgtEl>
                                        <p:attrNameLst>
                                          <p:attrName>style.visibility</p:attrName>
                                        </p:attrNameLst>
                                      </p:cBhvr>
                                      <p:to>
                                        <p:strVal val="visible"/>
                                      </p:to>
                                    </p:set>
                                    <p:animEffect transition="in" filter="fade">
                                      <p:cBhvr>
                                        <p:cTn id="87" dur="500"/>
                                        <p:tgtEl>
                                          <p:spTgt spid="3"/>
                                        </p:tgtEl>
                                      </p:cBhvr>
                                    </p:animEffect>
                                  </p:childTnLst>
                                </p:cTn>
                              </p:par>
                            </p:childTnLst>
                          </p:cTn>
                        </p:par>
                      </p:childTnLst>
                    </p:cTn>
                  </p:par>
                  <p:par>
                    <p:cTn id="88" fill="hold">
                      <p:stCondLst>
                        <p:cond delay="indefinite"/>
                      </p:stCondLst>
                      <p:childTnLst>
                        <p:par>
                          <p:cTn id="89" fill="hold">
                            <p:stCondLst>
                              <p:cond delay="0"/>
                            </p:stCondLst>
                            <p:childTnLst>
                              <p:par>
                                <p:cTn id="90" presetID="10" presetClass="entr" presetSubtype="0" fill="hold" grpId="0" nodeType="clickEffect">
                                  <p:stCondLst>
                                    <p:cond delay="0"/>
                                  </p:stCondLst>
                                  <p:childTnLst>
                                    <p:set>
                                      <p:cBhvr>
                                        <p:cTn id="91" dur="1" fill="hold">
                                          <p:stCondLst>
                                            <p:cond delay="0"/>
                                          </p:stCondLst>
                                        </p:cTn>
                                        <p:tgtEl>
                                          <p:spTgt spid="47"/>
                                        </p:tgtEl>
                                        <p:attrNameLst>
                                          <p:attrName>style.visibility</p:attrName>
                                        </p:attrNameLst>
                                      </p:cBhvr>
                                      <p:to>
                                        <p:strVal val="visible"/>
                                      </p:to>
                                    </p:set>
                                    <p:animEffect transition="in" filter="fade">
                                      <p:cBhvr>
                                        <p:cTn id="92" dur="500"/>
                                        <p:tgtEl>
                                          <p:spTgt spid="47"/>
                                        </p:tgtEl>
                                      </p:cBhvr>
                                    </p:animEffect>
                                  </p:childTnLst>
                                </p:cTn>
                              </p:par>
                            </p:childTnLst>
                          </p:cTn>
                        </p:par>
                      </p:childTnLst>
                    </p:cTn>
                  </p:par>
                  <p:par>
                    <p:cTn id="93" fill="hold">
                      <p:stCondLst>
                        <p:cond delay="indefinite"/>
                      </p:stCondLst>
                      <p:childTnLst>
                        <p:par>
                          <p:cTn id="94" fill="hold">
                            <p:stCondLst>
                              <p:cond delay="0"/>
                            </p:stCondLst>
                            <p:childTnLst>
                              <p:par>
                                <p:cTn id="95" presetID="10" presetClass="entr" presetSubtype="0" fill="hold" grpId="0" nodeType="clickEffect">
                                  <p:stCondLst>
                                    <p:cond delay="0"/>
                                  </p:stCondLst>
                                  <p:childTnLst>
                                    <p:set>
                                      <p:cBhvr>
                                        <p:cTn id="96" dur="1" fill="hold">
                                          <p:stCondLst>
                                            <p:cond delay="0"/>
                                          </p:stCondLst>
                                        </p:cTn>
                                        <p:tgtEl>
                                          <p:spTgt spid="48"/>
                                        </p:tgtEl>
                                        <p:attrNameLst>
                                          <p:attrName>style.visibility</p:attrName>
                                        </p:attrNameLst>
                                      </p:cBhvr>
                                      <p:to>
                                        <p:strVal val="visible"/>
                                      </p:to>
                                    </p:set>
                                    <p:animEffect transition="in" filter="fade">
                                      <p:cBhvr>
                                        <p:cTn id="97" dur="500"/>
                                        <p:tgtEl>
                                          <p:spTgt spid="48"/>
                                        </p:tgtEl>
                                      </p:cBhvr>
                                    </p:animEffect>
                                  </p:childTnLst>
                                </p:cTn>
                              </p:par>
                            </p:childTnLst>
                          </p:cTn>
                        </p:par>
                      </p:childTnLst>
                    </p:cTn>
                  </p:par>
                  <p:par>
                    <p:cTn id="98" fill="hold">
                      <p:stCondLst>
                        <p:cond delay="indefinite"/>
                      </p:stCondLst>
                      <p:childTnLst>
                        <p:par>
                          <p:cTn id="99" fill="hold">
                            <p:stCondLst>
                              <p:cond delay="0"/>
                            </p:stCondLst>
                            <p:childTnLst>
                              <p:par>
                                <p:cTn id="100" presetID="10" presetClass="entr" presetSubtype="0" fill="hold" grpId="0" nodeType="clickEffect">
                                  <p:stCondLst>
                                    <p:cond delay="0"/>
                                  </p:stCondLst>
                                  <p:childTnLst>
                                    <p:set>
                                      <p:cBhvr>
                                        <p:cTn id="101" dur="1" fill="hold">
                                          <p:stCondLst>
                                            <p:cond delay="0"/>
                                          </p:stCondLst>
                                        </p:cTn>
                                        <p:tgtEl>
                                          <p:spTgt spid="49"/>
                                        </p:tgtEl>
                                        <p:attrNameLst>
                                          <p:attrName>style.visibility</p:attrName>
                                        </p:attrNameLst>
                                      </p:cBhvr>
                                      <p:to>
                                        <p:strVal val="visible"/>
                                      </p:to>
                                    </p:set>
                                    <p:animEffect transition="in" filter="fade">
                                      <p:cBhvr>
                                        <p:cTn id="102" dur="500"/>
                                        <p:tgtEl>
                                          <p:spTgt spid="49"/>
                                        </p:tgtEl>
                                      </p:cBhvr>
                                    </p:animEffect>
                                  </p:childTnLst>
                                </p:cTn>
                              </p:par>
                            </p:childTnLst>
                          </p:cTn>
                        </p:par>
                      </p:childTnLst>
                    </p:cTn>
                  </p:par>
                  <p:par>
                    <p:cTn id="103" fill="hold">
                      <p:stCondLst>
                        <p:cond delay="indefinite"/>
                      </p:stCondLst>
                      <p:childTnLst>
                        <p:par>
                          <p:cTn id="104" fill="hold">
                            <p:stCondLst>
                              <p:cond delay="0"/>
                            </p:stCondLst>
                            <p:childTnLst>
                              <p:par>
                                <p:cTn id="105" presetID="10" presetClass="entr" presetSubtype="0" fill="hold" grpId="0" nodeType="clickEffect">
                                  <p:stCondLst>
                                    <p:cond delay="0"/>
                                  </p:stCondLst>
                                  <p:childTnLst>
                                    <p:set>
                                      <p:cBhvr>
                                        <p:cTn id="106" dur="1" fill="hold">
                                          <p:stCondLst>
                                            <p:cond delay="0"/>
                                          </p:stCondLst>
                                        </p:cTn>
                                        <p:tgtEl>
                                          <p:spTgt spid="50"/>
                                        </p:tgtEl>
                                        <p:attrNameLst>
                                          <p:attrName>style.visibility</p:attrName>
                                        </p:attrNameLst>
                                      </p:cBhvr>
                                      <p:to>
                                        <p:strVal val="visible"/>
                                      </p:to>
                                    </p:set>
                                    <p:animEffect transition="in" filter="fade">
                                      <p:cBhvr>
                                        <p:cTn id="107" dur="500"/>
                                        <p:tgtEl>
                                          <p:spTgt spid="50"/>
                                        </p:tgtEl>
                                      </p:cBhvr>
                                    </p:animEffect>
                                  </p:childTnLst>
                                </p:cTn>
                              </p:par>
                            </p:childTnLst>
                          </p:cTn>
                        </p:par>
                      </p:childTnLst>
                    </p:cTn>
                  </p:par>
                  <p:par>
                    <p:cTn id="108" fill="hold">
                      <p:stCondLst>
                        <p:cond delay="indefinite"/>
                      </p:stCondLst>
                      <p:childTnLst>
                        <p:par>
                          <p:cTn id="109" fill="hold">
                            <p:stCondLst>
                              <p:cond delay="0"/>
                            </p:stCondLst>
                            <p:childTnLst>
                              <p:par>
                                <p:cTn id="110" presetID="10" presetClass="entr" presetSubtype="0" fill="hold" grpId="0" nodeType="clickEffect">
                                  <p:stCondLst>
                                    <p:cond delay="0"/>
                                  </p:stCondLst>
                                  <p:childTnLst>
                                    <p:set>
                                      <p:cBhvr>
                                        <p:cTn id="111" dur="1" fill="hold">
                                          <p:stCondLst>
                                            <p:cond delay="0"/>
                                          </p:stCondLst>
                                        </p:cTn>
                                        <p:tgtEl>
                                          <p:spTgt spid="51"/>
                                        </p:tgtEl>
                                        <p:attrNameLst>
                                          <p:attrName>style.visibility</p:attrName>
                                        </p:attrNameLst>
                                      </p:cBhvr>
                                      <p:to>
                                        <p:strVal val="visible"/>
                                      </p:to>
                                    </p:set>
                                    <p:animEffect transition="in" filter="fade">
                                      <p:cBhvr>
                                        <p:cTn id="112" dur="500"/>
                                        <p:tgtEl>
                                          <p:spTgt spid="51"/>
                                        </p:tgtEl>
                                      </p:cBhvr>
                                    </p:animEffect>
                                  </p:childTnLst>
                                </p:cTn>
                              </p:par>
                            </p:childTnLst>
                          </p:cTn>
                        </p:par>
                      </p:childTnLst>
                    </p:cTn>
                  </p:par>
                  <p:par>
                    <p:cTn id="113" fill="hold">
                      <p:stCondLst>
                        <p:cond delay="indefinite"/>
                      </p:stCondLst>
                      <p:childTnLst>
                        <p:par>
                          <p:cTn id="114" fill="hold">
                            <p:stCondLst>
                              <p:cond delay="0"/>
                            </p:stCondLst>
                            <p:childTnLst>
                              <p:par>
                                <p:cTn id="115" presetID="10" presetClass="entr" presetSubtype="0" fill="hold" grpId="0" nodeType="clickEffect">
                                  <p:stCondLst>
                                    <p:cond delay="0"/>
                                  </p:stCondLst>
                                  <p:childTnLst>
                                    <p:set>
                                      <p:cBhvr>
                                        <p:cTn id="116" dur="1" fill="hold">
                                          <p:stCondLst>
                                            <p:cond delay="0"/>
                                          </p:stCondLst>
                                        </p:cTn>
                                        <p:tgtEl>
                                          <p:spTgt spid="52"/>
                                        </p:tgtEl>
                                        <p:attrNameLst>
                                          <p:attrName>style.visibility</p:attrName>
                                        </p:attrNameLst>
                                      </p:cBhvr>
                                      <p:to>
                                        <p:strVal val="visible"/>
                                      </p:to>
                                    </p:set>
                                    <p:animEffect transition="in" filter="fade">
                                      <p:cBhvr>
                                        <p:cTn id="117" dur="500"/>
                                        <p:tgtEl>
                                          <p:spTgt spid="52"/>
                                        </p:tgtEl>
                                      </p:cBhvr>
                                    </p:animEffect>
                                  </p:childTnLst>
                                </p:cTn>
                              </p:par>
                            </p:childTnLst>
                          </p:cTn>
                        </p:par>
                      </p:childTnLst>
                    </p:cTn>
                  </p:par>
                  <p:par>
                    <p:cTn id="118" fill="hold">
                      <p:stCondLst>
                        <p:cond delay="indefinite"/>
                      </p:stCondLst>
                      <p:childTnLst>
                        <p:par>
                          <p:cTn id="119" fill="hold">
                            <p:stCondLst>
                              <p:cond delay="0"/>
                            </p:stCondLst>
                            <p:childTnLst>
                              <p:par>
                                <p:cTn id="120" presetID="10" presetClass="entr" presetSubtype="0" fill="hold" grpId="0" nodeType="clickEffect">
                                  <p:stCondLst>
                                    <p:cond delay="0"/>
                                  </p:stCondLst>
                                  <p:childTnLst>
                                    <p:set>
                                      <p:cBhvr>
                                        <p:cTn id="121" dur="1" fill="hold">
                                          <p:stCondLst>
                                            <p:cond delay="0"/>
                                          </p:stCondLst>
                                        </p:cTn>
                                        <p:tgtEl>
                                          <p:spTgt spid="53"/>
                                        </p:tgtEl>
                                        <p:attrNameLst>
                                          <p:attrName>style.visibility</p:attrName>
                                        </p:attrNameLst>
                                      </p:cBhvr>
                                      <p:to>
                                        <p:strVal val="visible"/>
                                      </p:to>
                                    </p:set>
                                    <p:animEffect transition="in" filter="fade">
                                      <p:cBhvr>
                                        <p:cTn id="122" dur="500"/>
                                        <p:tgtEl>
                                          <p:spTgt spid="53"/>
                                        </p:tgtEl>
                                      </p:cBhvr>
                                    </p:animEffect>
                                  </p:childTnLst>
                                </p:cTn>
                              </p:par>
                            </p:childTnLst>
                          </p:cTn>
                        </p:par>
                      </p:childTnLst>
                    </p:cTn>
                  </p:par>
                  <p:par>
                    <p:cTn id="123" fill="hold">
                      <p:stCondLst>
                        <p:cond delay="indefinite"/>
                      </p:stCondLst>
                      <p:childTnLst>
                        <p:par>
                          <p:cTn id="124" fill="hold">
                            <p:stCondLst>
                              <p:cond delay="0"/>
                            </p:stCondLst>
                            <p:childTnLst>
                              <p:par>
                                <p:cTn id="125" presetID="10" presetClass="entr" presetSubtype="0" fill="hold" grpId="0" nodeType="clickEffect">
                                  <p:stCondLst>
                                    <p:cond delay="0"/>
                                  </p:stCondLst>
                                  <p:childTnLst>
                                    <p:set>
                                      <p:cBhvr>
                                        <p:cTn id="126" dur="1" fill="hold">
                                          <p:stCondLst>
                                            <p:cond delay="0"/>
                                          </p:stCondLst>
                                        </p:cTn>
                                        <p:tgtEl>
                                          <p:spTgt spid="54"/>
                                        </p:tgtEl>
                                        <p:attrNameLst>
                                          <p:attrName>style.visibility</p:attrName>
                                        </p:attrNameLst>
                                      </p:cBhvr>
                                      <p:to>
                                        <p:strVal val="visible"/>
                                      </p:to>
                                    </p:set>
                                    <p:animEffect transition="in" filter="fade">
                                      <p:cBhvr>
                                        <p:cTn id="127" dur="500"/>
                                        <p:tgtEl>
                                          <p:spTgt spid="54"/>
                                        </p:tgtEl>
                                      </p:cBhvr>
                                    </p:animEffect>
                                  </p:childTnLst>
                                </p:cTn>
                              </p:par>
                            </p:childTnLst>
                          </p:cTn>
                        </p:par>
                      </p:childTnLst>
                    </p:cTn>
                  </p:par>
                  <p:par>
                    <p:cTn id="128" fill="hold">
                      <p:stCondLst>
                        <p:cond delay="indefinite"/>
                      </p:stCondLst>
                      <p:childTnLst>
                        <p:par>
                          <p:cTn id="129" fill="hold">
                            <p:stCondLst>
                              <p:cond delay="0"/>
                            </p:stCondLst>
                            <p:childTnLst>
                              <p:par>
                                <p:cTn id="130" presetID="10" presetClass="entr" presetSubtype="0" fill="hold" grpId="0" nodeType="clickEffect">
                                  <p:stCondLst>
                                    <p:cond delay="0"/>
                                  </p:stCondLst>
                                  <p:childTnLst>
                                    <p:set>
                                      <p:cBhvr>
                                        <p:cTn id="131" dur="1" fill="hold">
                                          <p:stCondLst>
                                            <p:cond delay="0"/>
                                          </p:stCondLst>
                                        </p:cTn>
                                        <p:tgtEl>
                                          <p:spTgt spid="55"/>
                                        </p:tgtEl>
                                        <p:attrNameLst>
                                          <p:attrName>style.visibility</p:attrName>
                                        </p:attrNameLst>
                                      </p:cBhvr>
                                      <p:to>
                                        <p:strVal val="visible"/>
                                      </p:to>
                                    </p:set>
                                    <p:animEffect transition="in" filter="fade">
                                      <p:cBhvr>
                                        <p:cTn id="132" dur="500"/>
                                        <p:tgtEl>
                                          <p:spTgt spid="55"/>
                                        </p:tgtEl>
                                      </p:cBhvr>
                                    </p:animEffect>
                                  </p:childTnLst>
                                </p:cTn>
                              </p:par>
                            </p:childTnLst>
                          </p:cTn>
                        </p:par>
                      </p:childTnLst>
                    </p:cTn>
                  </p:par>
                  <p:par>
                    <p:cTn id="133" fill="hold">
                      <p:stCondLst>
                        <p:cond delay="indefinite"/>
                      </p:stCondLst>
                      <p:childTnLst>
                        <p:par>
                          <p:cTn id="134" fill="hold">
                            <p:stCondLst>
                              <p:cond delay="0"/>
                            </p:stCondLst>
                            <p:childTnLst>
                              <p:par>
                                <p:cTn id="135" presetID="10" presetClass="entr" presetSubtype="0" fill="hold" grpId="0" nodeType="clickEffect">
                                  <p:stCondLst>
                                    <p:cond delay="0"/>
                                  </p:stCondLst>
                                  <p:childTnLst>
                                    <p:set>
                                      <p:cBhvr>
                                        <p:cTn id="136" dur="1" fill="hold">
                                          <p:stCondLst>
                                            <p:cond delay="0"/>
                                          </p:stCondLst>
                                        </p:cTn>
                                        <p:tgtEl>
                                          <p:spTgt spid="56"/>
                                        </p:tgtEl>
                                        <p:attrNameLst>
                                          <p:attrName>style.visibility</p:attrName>
                                        </p:attrNameLst>
                                      </p:cBhvr>
                                      <p:to>
                                        <p:strVal val="visible"/>
                                      </p:to>
                                    </p:set>
                                    <p:animEffect transition="in" filter="fade">
                                      <p:cBhvr>
                                        <p:cTn id="137" dur="5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5" grpId="0"/>
      <p:bldP spid="23" grpId="0"/>
      <p:bldP spid="24" grpId="0" animBg="1"/>
      <p:bldP spid="38" grpId="0" animBg="1"/>
      <p:bldP spid="39" grpId="0" animBg="1"/>
      <p:bldP spid="40" grpId="0" animBg="1"/>
      <p:bldP spid="41" grpId="0" animBg="1"/>
      <p:bldP spid="42" grpId="0" animBg="1"/>
      <p:bldP spid="43" grpId="0" animBg="1"/>
      <p:bldP spid="44" grpId="0" animBg="1"/>
      <p:bldP spid="45" grpId="0" animBg="1"/>
      <p:bldP spid="46" grpId="0" animBg="1"/>
      <p:bldP spid="3" grpId="0"/>
      <p:bldP spid="4" grpId="0"/>
      <p:bldP spid="6" grpId="0"/>
      <p:bldP spid="7" grpId="0"/>
      <p:bldP spid="8" grpId="0"/>
      <p:bldP spid="9" grpId="0"/>
      <p:bldP spid="10" grpId="0"/>
      <p:bldP spid="11" grpId="0"/>
      <p:bldP spid="14" grpId="0"/>
      <p:bldP spid="15" grpId="0"/>
      <p:bldP spid="17" grpId="0"/>
      <p:bldP spid="47" grpId="0"/>
      <p:bldP spid="48" grpId="0"/>
      <p:bldP spid="49" grpId="0"/>
      <p:bldP spid="50" grpId="0"/>
      <p:bldP spid="51" grpId="0"/>
      <p:bldP spid="52" grpId="0"/>
      <p:bldP spid="53" grpId="0"/>
      <p:bldP spid="54" grpId="0"/>
      <p:bldP spid="55" grpId="0"/>
      <p:bldP spid="5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Straight Connector 8"/>
          <p:cNvCxnSpPr/>
          <p:nvPr/>
        </p:nvCxnSpPr>
        <p:spPr>
          <a:xfrm flipV="1">
            <a:off x="-22151" y="2715022"/>
            <a:ext cx="12192000" cy="30878"/>
          </a:xfrm>
          <a:prstGeom prst="line">
            <a:avLst/>
          </a:prstGeom>
          <a:ln w="12700">
            <a:solidFill>
              <a:srgbClr val="2E4B89"/>
            </a:solidFill>
          </a:ln>
        </p:spPr>
        <p:style>
          <a:lnRef idx="1">
            <a:schemeClr val="accent1"/>
          </a:lnRef>
          <a:fillRef idx="0">
            <a:schemeClr val="accent1"/>
          </a:fillRef>
          <a:effectRef idx="0">
            <a:schemeClr val="accent1"/>
          </a:effectRef>
          <a:fontRef idx="minor">
            <a:schemeClr val="tx1"/>
          </a:fontRef>
        </p:style>
      </p:cxnSp>
      <p:sp>
        <p:nvSpPr>
          <p:cNvPr id="11" name="Rectangle: Rounded Corners 7">
            <a:extLst>
              <a:ext uri="{FF2B5EF4-FFF2-40B4-BE49-F238E27FC236}">
                <a16:creationId xmlns:a16="http://schemas.microsoft.com/office/drawing/2014/main" id="{D6CE6303-3C40-4361-9869-64BB994762E1}"/>
              </a:ext>
            </a:extLst>
          </p:cNvPr>
          <p:cNvSpPr/>
          <p:nvPr/>
        </p:nvSpPr>
        <p:spPr>
          <a:xfrm>
            <a:off x="6680498" y="247550"/>
            <a:ext cx="5489351" cy="2191803"/>
          </a:xfrm>
          <a:prstGeom prst="roundRect">
            <a:avLst/>
          </a:prstGeom>
          <a:noFill/>
          <a:ln w="3175">
            <a:noFill/>
            <a:prstDash val="sysDash"/>
            <a:extLst>
              <a:ext uri="{C807C97D-BFC1-408E-A445-0C87EB9F89A2}">
                <ask:lineSketchStyleProps xmlns:ask="http://schemas.microsoft.com/office/drawing/2018/sketchyshapes" xmln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smtClean="0">
                <a:solidFill>
                  <a:srgbClr val="1DB920"/>
                </a:solidFill>
                <a:latin typeface="#9Slide03 SFU Futura_12" panose="020B0604020202020204" charset="0"/>
                <a:cs typeface="Arial" panose="020B0604020202020204" pitchFamily="34" charset="0"/>
              </a:rPr>
              <a:t>TỚ LÀ CHUYÊN GIA</a:t>
            </a:r>
            <a:endParaRPr lang="en-US" sz="6600" b="1" dirty="0">
              <a:solidFill>
                <a:srgbClr val="1DB920"/>
              </a:solidFill>
              <a:latin typeface="#9Slide03 SFU Futura_12" panose="020B0604020202020204" charset="0"/>
              <a:cs typeface="Arial" panose="020B0604020202020204" pitchFamily="34" charset="0"/>
            </a:endParaRPr>
          </a:p>
        </p:txBody>
      </p:sp>
      <p:sp>
        <p:nvSpPr>
          <p:cNvPr id="19" name="Rectangle: Rounded Corners 7">
            <a:extLst>
              <a:ext uri="{FF2B5EF4-FFF2-40B4-BE49-F238E27FC236}">
                <a16:creationId xmlns:a16="http://schemas.microsoft.com/office/drawing/2014/main" id="{D5397E9F-57CE-4CBC-BF7D-C7F3ACC44961}"/>
              </a:ext>
            </a:extLst>
          </p:cNvPr>
          <p:cNvSpPr/>
          <p:nvPr/>
        </p:nvSpPr>
        <p:spPr>
          <a:xfrm>
            <a:off x="8972278" y="4485812"/>
            <a:ext cx="2902603" cy="2174239"/>
          </a:xfrm>
          <a:prstGeom prst="roundRect">
            <a:avLst/>
          </a:prstGeom>
          <a:solidFill>
            <a:schemeClr val="bg1"/>
          </a:solidFill>
          <a:ln w="28575">
            <a:solidFill>
              <a:schemeClr val="tx1"/>
            </a:solidFill>
            <a:prstDash val="sys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solidFill>
                  <a:schemeClr val="tx1"/>
                </a:solidFill>
                <a:latin typeface="#9Slide03 SFU Futura_12" panose="00000400000000000000" pitchFamily="2" charset="0"/>
                <a:cs typeface="Arial" panose="020B0604020202020204" pitchFamily="34" charset="0"/>
              </a:rPr>
              <a:t>HS </a:t>
            </a:r>
            <a:r>
              <a:rPr lang="en-US" sz="3200" b="1" dirty="0" err="1" smtClean="0">
                <a:solidFill>
                  <a:schemeClr val="tx1"/>
                </a:solidFill>
                <a:latin typeface="#9Slide03 SFU Futura_12" panose="00000400000000000000" pitchFamily="2" charset="0"/>
                <a:cs typeface="Arial" panose="020B0604020202020204" pitchFamily="34" charset="0"/>
              </a:rPr>
              <a:t>trả</a:t>
            </a:r>
            <a:r>
              <a:rPr lang="en-US" sz="3200" b="1" dirty="0" smtClean="0">
                <a:solidFill>
                  <a:schemeClr val="tx1"/>
                </a:solidFill>
                <a:latin typeface="#9Slide03 SFU Futura_12" panose="00000400000000000000" pitchFamily="2" charset="0"/>
                <a:cs typeface="Arial" panose="020B0604020202020204" pitchFamily="34" charset="0"/>
              </a:rPr>
              <a:t> </a:t>
            </a:r>
            <a:r>
              <a:rPr lang="en-US" sz="3200" b="1" dirty="0" err="1" smtClean="0">
                <a:solidFill>
                  <a:schemeClr val="tx1"/>
                </a:solidFill>
                <a:latin typeface="#9Slide03 SFU Futura_12" panose="00000400000000000000" pitchFamily="2" charset="0"/>
                <a:cs typeface="Arial" panose="020B0604020202020204" pitchFamily="34" charset="0"/>
              </a:rPr>
              <a:t>lời</a:t>
            </a:r>
            <a:r>
              <a:rPr lang="en-US" sz="3200" b="1" dirty="0" smtClean="0">
                <a:solidFill>
                  <a:schemeClr val="tx1"/>
                </a:solidFill>
                <a:latin typeface="#9Slide03 SFU Futura_12" panose="00000400000000000000" pitchFamily="2" charset="0"/>
                <a:cs typeface="Arial" panose="020B0604020202020204" pitchFamily="34" charset="0"/>
              </a:rPr>
              <a:t> </a:t>
            </a:r>
            <a:r>
              <a:rPr lang="en-US" sz="3200" b="1" dirty="0" err="1" smtClean="0">
                <a:solidFill>
                  <a:schemeClr val="tx1"/>
                </a:solidFill>
                <a:latin typeface="#9Slide03 SFU Futura_12" panose="00000400000000000000" pitchFamily="2" charset="0"/>
                <a:cs typeface="Arial" panose="020B0604020202020204" pitchFamily="34" charset="0"/>
              </a:rPr>
              <a:t>đúng</a:t>
            </a:r>
            <a:r>
              <a:rPr lang="en-US" sz="3200" b="1" dirty="0" smtClean="0">
                <a:solidFill>
                  <a:schemeClr val="tx1"/>
                </a:solidFill>
                <a:latin typeface="#9Slide03 SFU Futura_12" panose="00000400000000000000" pitchFamily="2" charset="0"/>
                <a:cs typeface="Arial" panose="020B0604020202020204" pitchFamily="34" charset="0"/>
              </a:rPr>
              <a:t> </a:t>
            </a:r>
            <a:r>
              <a:rPr lang="en-US" sz="3200" b="1" dirty="0" err="1" smtClean="0">
                <a:solidFill>
                  <a:schemeClr val="tx1"/>
                </a:solidFill>
                <a:latin typeface="#9Slide03 SFU Futura_12" panose="00000400000000000000" pitchFamily="2" charset="0"/>
                <a:cs typeface="Arial" panose="020B0604020202020204" pitchFamily="34" charset="0"/>
              </a:rPr>
              <a:t>được</a:t>
            </a:r>
            <a:r>
              <a:rPr lang="en-US" sz="3200" b="1" dirty="0" smtClean="0">
                <a:solidFill>
                  <a:schemeClr val="tx1"/>
                </a:solidFill>
                <a:latin typeface="#9Slide03 SFU Futura_12" panose="00000400000000000000" pitchFamily="2" charset="0"/>
                <a:cs typeface="Arial" panose="020B0604020202020204" pitchFamily="34" charset="0"/>
              </a:rPr>
              <a:t> </a:t>
            </a:r>
            <a:r>
              <a:rPr lang="en-US" sz="3200" b="1" dirty="0" err="1" smtClean="0">
                <a:solidFill>
                  <a:schemeClr val="tx1"/>
                </a:solidFill>
                <a:latin typeface="#9Slide03 SFU Futura_12" panose="00000400000000000000" pitchFamily="2" charset="0"/>
                <a:cs typeface="Arial" panose="020B0604020202020204" pitchFamily="34" charset="0"/>
              </a:rPr>
              <a:t>điểm</a:t>
            </a:r>
            <a:r>
              <a:rPr lang="en-US" sz="3200" b="1" dirty="0" smtClean="0">
                <a:solidFill>
                  <a:schemeClr val="tx1"/>
                </a:solidFill>
                <a:latin typeface="#9Slide03 SFU Futura_12" panose="00000400000000000000" pitchFamily="2" charset="0"/>
                <a:cs typeface="Arial" panose="020B0604020202020204" pitchFamily="34" charset="0"/>
              </a:rPr>
              <a:t> </a:t>
            </a:r>
            <a:r>
              <a:rPr lang="en-US" sz="3200" b="1" dirty="0" err="1" smtClean="0">
                <a:solidFill>
                  <a:schemeClr val="tx1"/>
                </a:solidFill>
                <a:latin typeface="#9Slide03 SFU Futura_12" panose="00000400000000000000" pitchFamily="2" charset="0"/>
                <a:cs typeface="Arial" panose="020B0604020202020204" pitchFamily="34" charset="0"/>
              </a:rPr>
              <a:t>cộng</a:t>
            </a:r>
            <a:endParaRPr lang="en-US" sz="3200" b="1" dirty="0">
              <a:solidFill>
                <a:schemeClr val="tx1"/>
              </a:solidFill>
              <a:latin typeface="#9Slide03 SFU Futura_12" panose="00000400000000000000" pitchFamily="2" charset="0"/>
              <a:cs typeface="Arial" panose="020B0604020202020204" pitchFamily="34" charset="0"/>
            </a:endParaRPr>
          </a:p>
        </p:txBody>
      </p:sp>
      <p:sp>
        <p:nvSpPr>
          <p:cNvPr id="34" name="Rectangle: Rounded Corners 7">
            <a:extLst>
              <a:ext uri="{FF2B5EF4-FFF2-40B4-BE49-F238E27FC236}">
                <a16:creationId xmlns:a16="http://schemas.microsoft.com/office/drawing/2014/main" id="{D5397E9F-57CE-4CBC-BF7D-C7F3ACC44961}"/>
              </a:ext>
            </a:extLst>
          </p:cNvPr>
          <p:cNvSpPr/>
          <p:nvPr/>
        </p:nvSpPr>
        <p:spPr>
          <a:xfrm>
            <a:off x="190444" y="3798362"/>
            <a:ext cx="3079647" cy="2174238"/>
          </a:xfrm>
          <a:prstGeom prst="roundRect">
            <a:avLst/>
          </a:prstGeom>
          <a:solidFill>
            <a:schemeClr val="bg1"/>
          </a:solidFill>
          <a:ln w="28575">
            <a:solidFill>
              <a:schemeClr val="tx1"/>
            </a:solidFill>
            <a:prstDash val="sys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solidFill>
                  <a:schemeClr val="tx1"/>
                </a:solidFill>
                <a:latin typeface="#9Slide03 SFU Futura_12" panose="00000400000000000000" pitchFamily="2" charset="0"/>
                <a:cs typeface="Arial" panose="020B0604020202020204" pitchFamily="34" charset="0"/>
              </a:rPr>
              <a:t>GV </a:t>
            </a:r>
            <a:r>
              <a:rPr lang="en-US" sz="3200" b="1" dirty="0" err="1" smtClean="0">
                <a:solidFill>
                  <a:schemeClr val="tx1"/>
                </a:solidFill>
                <a:latin typeface="#9Slide03 SFU Futura_12" panose="00000400000000000000" pitchFamily="2" charset="0"/>
                <a:cs typeface="Arial" panose="020B0604020202020204" pitchFamily="34" charset="0"/>
              </a:rPr>
              <a:t>chiếu</a:t>
            </a:r>
            <a:r>
              <a:rPr lang="en-US" sz="3200" b="1" dirty="0" smtClean="0">
                <a:solidFill>
                  <a:schemeClr val="tx1"/>
                </a:solidFill>
                <a:latin typeface="#9Slide03 SFU Futura_12" panose="00000400000000000000" pitchFamily="2" charset="0"/>
                <a:cs typeface="Arial" panose="020B0604020202020204" pitchFamily="34" charset="0"/>
              </a:rPr>
              <a:t> </a:t>
            </a:r>
            <a:r>
              <a:rPr lang="en-US" sz="3200" b="1" dirty="0" err="1" smtClean="0">
                <a:solidFill>
                  <a:schemeClr val="tx1"/>
                </a:solidFill>
                <a:latin typeface="#9Slide03 SFU Futura_12" panose="00000400000000000000" pitchFamily="2" charset="0"/>
                <a:cs typeface="Arial" panose="020B0604020202020204" pitchFamily="34" charset="0"/>
              </a:rPr>
              <a:t>bản</a:t>
            </a:r>
            <a:r>
              <a:rPr lang="en-US" sz="3200" b="1" dirty="0" smtClean="0">
                <a:solidFill>
                  <a:schemeClr val="tx1"/>
                </a:solidFill>
                <a:latin typeface="#9Slide03 SFU Futura_12" panose="00000400000000000000" pitchFamily="2" charset="0"/>
                <a:cs typeface="Arial" panose="020B0604020202020204" pitchFamily="34" charset="0"/>
              </a:rPr>
              <a:t> </a:t>
            </a:r>
            <a:r>
              <a:rPr lang="en-US" sz="3200" b="1" dirty="0" err="1" smtClean="0">
                <a:solidFill>
                  <a:schemeClr val="tx1"/>
                </a:solidFill>
                <a:latin typeface="#9Slide03 SFU Futura_12" panose="00000400000000000000" pitchFamily="2" charset="0"/>
                <a:cs typeface="Arial" panose="020B0604020202020204" pitchFamily="34" charset="0"/>
              </a:rPr>
              <a:t>đồ</a:t>
            </a:r>
            <a:r>
              <a:rPr lang="en-US" sz="3200" b="1" dirty="0">
                <a:solidFill>
                  <a:schemeClr val="tx1"/>
                </a:solidFill>
                <a:latin typeface="#9Slide03 SFU Futura_12" panose="00000400000000000000" pitchFamily="2" charset="0"/>
                <a:cs typeface="Arial" panose="020B0604020202020204" pitchFamily="34" charset="0"/>
              </a:rPr>
              <a:t> </a:t>
            </a:r>
            <a:r>
              <a:rPr lang="en-US" sz="3200" b="1" dirty="0" err="1" smtClean="0">
                <a:solidFill>
                  <a:schemeClr val="tx1"/>
                </a:solidFill>
                <a:latin typeface="#9Slide03 SFU Futura_12" panose="00000400000000000000" pitchFamily="2" charset="0"/>
                <a:cs typeface="Arial" panose="020B0604020202020204" pitchFamily="34" charset="0"/>
              </a:rPr>
              <a:t>câm</a:t>
            </a:r>
            <a:r>
              <a:rPr lang="en-US" sz="3200" b="1" dirty="0" smtClean="0">
                <a:solidFill>
                  <a:schemeClr val="tx1"/>
                </a:solidFill>
                <a:latin typeface="#9Slide03 SFU Futura_12" panose="00000400000000000000" pitchFamily="2" charset="0"/>
                <a:cs typeface="Arial" panose="020B0604020202020204" pitchFamily="34" charset="0"/>
              </a:rPr>
              <a:t> </a:t>
            </a:r>
            <a:r>
              <a:rPr lang="en-US" sz="3200" b="1" dirty="0" err="1" smtClean="0">
                <a:solidFill>
                  <a:schemeClr val="tx1"/>
                </a:solidFill>
                <a:latin typeface="#9Slide03 SFU Futura_12" panose="00000400000000000000" pitchFamily="2" charset="0"/>
                <a:cs typeface="Arial" panose="020B0604020202020204" pitchFamily="34" charset="0"/>
              </a:rPr>
              <a:t>các</a:t>
            </a:r>
            <a:r>
              <a:rPr lang="en-US" sz="3200" b="1" dirty="0" smtClean="0">
                <a:solidFill>
                  <a:schemeClr val="tx1"/>
                </a:solidFill>
                <a:latin typeface="#9Slide03 SFU Futura_12" panose="00000400000000000000" pitchFamily="2" charset="0"/>
                <a:cs typeface="Arial" panose="020B0604020202020204" pitchFamily="34" charset="0"/>
              </a:rPr>
              <a:t> </a:t>
            </a:r>
            <a:r>
              <a:rPr lang="en-US" sz="3200" b="1" dirty="0" err="1" smtClean="0">
                <a:solidFill>
                  <a:schemeClr val="tx1"/>
                </a:solidFill>
                <a:latin typeface="#9Slide03 SFU Futura_12" panose="00000400000000000000" pitchFamily="2" charset="0"/>
                <a:cs typeface="Arial" panose="020B0604020202020204" pitchFamily="34" charset="0"/>
              </a:rPr>
              <a:t>nước</a:t>
            </a:r>
            <a:r>
              <a:rPr lang="en-US" sz="3200" b="1" dirty="0" smtClean="0">
                <a:solidFill>
                  <a:schemeClr val="tx1"/>
                </a:solidFill>
                <a:latin typeface="#9Slide03 SFU Futura_12" panose="00000400000000000000" pitchFamily="2" charset="0"/>
                <a:cs typeface="Arial" panose="020B0604020202020204" pitchFamily="34" charset="0"/>
              </a:rPr>
              <a:t> </a:t>
            </a:r>
            <a:r>
              <a:rPr lang="en-US" sz="3200" b="1" dirty="0" err="1" smtClean="0">
                <a:solidFill>
                  <a:schemeClr val="tx1"/>
                </a:solidFill>
                <a:latin typeface="#9Slide03 SFU Futura_12" panose="00000400000000000000" pitchFamily="2" charset="0"/>
                <a:cs typeface="Arial" panose="020B0604020202020204" pitchFamily="34" charset="0"/>
              </a:rPr>
              <a:t>châu</a:t>
            </a:r>
            <a:r>
              <a:rPr lang="en-US" sz="3200" b="1" dirty="0" smtClean="0">
                <a:solidFill>
                  <a:schemeClr val="tx1"/>
                </a:solidFill>
                <a:latin typeface="#9Slide03 SFU Futura_12" panose="00000400000000000000" pitchFamily="2" charset="0"/>
                <a:cs typeface="Arial" panose="020B0604020202020204" pitchFamily="34" charset="0"/>
              </a:rPr>
              <a:t> </a:t>
            </a:r>
            <a:r>
              <a:rPr lang="en-US" sz="3200" b="1" dirty="0" err="1" smtClean="0">
                <a:solidFill>
                  <a:schemeClr val="tx1"/>
                </a:solidFill>
                <a:latin typeface="#9Slide03 SFU Futura_12" panose="00000400000000000000" pitchFamily="2" charset="0"/>
                <a:cs typeface="Arial" panose="020B0604020202020204" pitchFamily="34" charset="0"/>
              </a:rPr>
              <a:t>Âu</a:t>
            </a:r>
            <a:endParaRPr lang="en-US" sz="3200" b="1" dirty="0">
              <a:solidFill>
                <a:schemeClr val="tx1"/>
              </a:solidFill>
              <a:latin typeface="#9Slide03 SFU Futura_12" panose="00000400000000000000" pitchFamily="2" charset="0"/>
              <a:cs typeface="Arial" panose="020B0604020202020204" pitchFamily="34" charset="0"/>
            </a:endParaRPr>
          </a:p>
        </p:txBody>
      </p:sp>
      <p:sp>
        <p:nvSpPr>
          <p:cNvPr id="35" name="Rectangle: Rounded Corners 7">
            <a:extLst>
              <a:ext uri="{FF2B5EF4-FFF2-40B4-BE49-F238E27FC236}">
                <a16:creationId xmlns:a16="http://schemas.microsoft.com/office/drawing/2014/main" id="{D5397E9F-57CE-4CBC-BF7D-C7F3ACC44961}"/>
              </a:ext>
            </a:extLst>
          </p:cNvPr>
          <p:cNvSpPr/>
          <p:nvPr/>
        </p:nvSpPr>
        <p:spPr>
          <a:xfrm>
            <a:off x="6369924" y="2930918"/>
            <a:ext cx="3142786" cy="2186645"/>
          </a:xfrm>
          <a:prstGeom prst="roundRect">
            <a:avLst/>
          </a:prstGeom>
          <a:solidFill>
            <a:schemeClr val="bg1"/>
          </a:solidFill>
          <a:ln w="28575">
            <a:solidFill>
              <a:schemeClr val="tx1"/>
            </a:solidFill>
            <a:prstDash val="sys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smtClean="0">
                <a:solidFill>
                  <a:schemeClr val="tx1"/>
                </a:solidFill>
                <a:latin typeface="#9Slide03 SFU Futura_12" panose="00000400000000000000" pitchFamily="2" charset="0"/>
                <a:cs typeface="Arial" panose="020B0604020202020204" pitchFamily="34" charset="0"/>
              </a:rPr>
              <a:t>Gọi</a:t>
            </a:r>
            <a:r>
              <a:rPr lang="en-US" sz="3200" b="1" dirty="0" smtClean="0">
                <a:solidFill>
                  <a:schemeClr val="tx1"/>
                </a:solidFill>
                <a:latin typeface="#9Slide03 SFU Futura_12" panose="00000400000000000000" pitchFamily="2" charset="0"/>
                <a:cs typeface="Arial" panose="020B0604020202020204" pitchFamily="34" charset="0"/>
              </a:rPr>
              <a:t> </a:t>
            </a:r>
            <a:r>
              <a:rPr lang="en-US" sz="3200" b="1" dirty="0" err="1" smtClean="0">
                <a:solidFill>
                  <a:schemeClr val="tx1"/>
                </a:solidFill>
                <a:latin typeface="#9Slide03 SFU Futura_12" panose="00000400000000000000" pitchFamily="2" charset="0"/>
                <a:cs typeface="Arial" panose="020B0604020202020204" pitchFamily="34" charset="0"/>
              </a:rPr>
              <a:t>bất</a:t>
            </a:r>
            <a:r>
              <a:rPr lang="en-US" sz="3200" b="1" dirty="0" smtClean="0">
                <a:solidFill>
                  <a:schemeClr val="tx1"/>
                </a:solidFill>
                <a:latin typeface="#9Slide03 SFU Futura_12" panose="00000400000000000000" pitchFamily="2" charset="0"/>
                <a:cs typeface="Arial" panose="020B0604020202020204" pitchFamily="34" charset="0"/>
              </a:rPr>
              <a:t> </a:t>
            </a:r>
            <a:r>
              <a:rPr lang="en-US" sz="3200" b="1" dirty="0" err="1" smtClean="0">
                <a:solidFill>
                  <a:schemeClr val="tx1"/>
                </a:solidFill>
                <a:latin typeface="#9Slide03 SFU Futura_12" panose="00000400000000000000" pitchFamily="2" charset="0"/>
                <a:cs typeface="Arial" panose="020B0604020202020204" pitchFamily="34" charset="0"/>
              </a:rPr>
              <a:t>kì</a:t>
            </a:r>
            <a:r>
              <a:rPr lang="en-US" sz="3200" b="1" dirty="0" smtClean="0">
                <a:solidFill>
                  <a:schemeClr val="tx1"/>
                </a:solidFill>
                <a:latin typeface="#9Slide03 SFU Futura_12" panose="00000400000000000000" pitchFamily="2" charset="0"/>
                <a:cs typeface="Arial" panose="020B0604020202020204" pitchFamily="34" charset="0"/>
              </a:rPr>
              <a:t> HS </a:t>
            </a:r>
            <a:r>
              <a:rPr lang="en-US" sz="3200" b="1" dirty="0" err="1" smtClean="0">
                <a:solidFill>
                  <a:schemeClr val="tx1"/>
                </a:solidFill>
                <a:latin typeface="#9Slide03 SFU Futura_12" panose="00000400000000000000" pitchFamily="2" charset="0"/>
                <a:cs typeface="Arial" panose="020B0604020202020204" pitchFamily="34" charset="0"/>
              </a:rPr>
              <a:t>nào</a:t>
            </a:r>
            <a:r>
              <a:rPr lang="en-US" sz="3200" b="1" dirty="0" smtClean="0">
                <a:solidFill>
                  <a:schemeClr val="tx1"/>
                </a:solidFill>
                <a:latin typeface="#9Slide03 SFU Futura_12" panose="00000400000000000000" pitchFamily="2" charset="0"/>
                <a:cs typeface="Arial" panose="020B0604020202020204" pitchFamily="34" charset="0"/>
              </a:rPr>
              <a:t> </a:t>
            </a:r>
            <a:r>
              <a:rPr lang="en-US" sz="3200" b="1" dirty="0" err="1" smtClean="0">
                <a:solidFill>
                  <a:schemeClr val="tx1"/>
                </a:solidFill>
                <a:latin typeface="#9Slide03 SFU Futura_12" panose="00000400000000000000" pitchFamily="2" charset="0"/>
                <a:cs typeface="Arial" panose="020B0604020202020204" pitchFamily="34" charset="0"/>
              </a:rPr>
              <a:t>lên</a:t>
            </a:r>
            <a:r>
              <a:rPr lang="en-US" sz="3200" b="1" dirty="0" smtClean="0">
                <a:solidFill>
                  <a:schemeClr val="tx1"/>
                </a:solidFill>
                <a:latin typeface="#9Slide03 SFU Futura_12" panose="00000400000000000000" pitchFamily="2" charset="0"/>
                <a:cs typeface="Arial" panose="020B0604020202020204" pitchFamily="34" charset="0"/>
              </a:rPr>
              <a:t> </a:t>
            </a:r>
            <a:r>
              <a:rPr lang="en-US" sz="3200" b="1" dirty="0" err="1" smtClean="0">
                <a:solidFill>
                  <a:schemeClr val="tx1"/>
                </a:solidFill>
                <a:latin typeface="#9Slide03 SFU Futura_12" panose="00000400000000000000" pitchFamily="2" charset="0"/>
                <a:cs typeface="Arial" panose="020B0604020202020204" pitchFamily="34" charset="0"/>
              </a:rPr>
              <a:t>bảng</a:t>
            </a:r>
            <a:r>
              <a:rPr lang="en-US" sz="3200" b="1" dirty="0" smtClean="0">
                <a:solidFill>
                  <a:schemeClr val="tx1"/>
                </a:solidFill>
                <a:latin typeface="#9Slide03 SFU Futura_12" panose="00000400000000000000" pitchFamily="2" charset="0"/>
                <a:cs typeface="Arial" panose="020B0604020202020204" pitchFamily="34" charset="0"/>
              </a:rPr>
              <a:t> </a:t>
            </a:r>
            <a:r>
              <a:rPr lang="en-US" sz="3200" b="1" dirty="0" err="1" smtClean="0">
                <a:solidFill>
                  <a:schemeClr val="tx1"/>
                </a:solidFill>
                <a:latin typeface="#9Slide03 SFU Futura_12" panose="00000400000000000000" pitchFamily="2" charset="0"/>
                <a:cs typeface="Arial" panose="020B0604020202020204" pitchFamily="34" charset="0"/>
              </a:rPr>
              <a:t>chỉ</a:t>
            </a:r>
            <a:r>
              <a:rPr lang="en-US" sz="3200" b="1" dirty="0" smtClean="0">
                <a:solidFill>
                  <a:schemeClr val="tx1"/>
                </a:solidFill>
                <a:latin typeface="#9Slide03 SFU Futura_12" panose="00000400000000000000" pitchFamily="2" charset="0"/>
                <a:cs typeface="Arial" panose="020B0604020202020204" pitchFamily="34" charset="0"/>
              </a:rPr>
              <a:t> </a:t>
            </a:r>
            <a:r>
              <a:rPr lang="en-US" sz="3200" b="1" dirty="0" err="1" smtClean="0">
                <a:solidFill>
                  <a:schemeClr val="tx1"/>
                </a:solidFill>
                <a:latin typeface="#9Slide03 SFU Futura_12" panose="00000400000000000000" pitchFamily="2" charset="0"/>
                <a:cs typeface="Arial" panose="020B0604020202020204" pitchFamily="34" charset="0"/>
              </a:rPr>
              <a:t>vị</a:t>
            </a:r>
            <a:r>
              <a:rPr lang="en-US" sz="3200" b="1" dirty="0" smtClean="0">
                <a:solidFill>
                  <a:schemeClr val="tx1"/>
                </a:solidFill>
                <a:latin typeface="#9Slide03 SFU Futura_12" panose="00000400000000000000" pitchFamily="2" charset="0"/>
                <a:cs typeface="Arial" panose="020B0604020202020204" pitchFamily="34" charset="0"/>
              </a:rPr>
              <a:t> </a:t>
            </a:r>
            <a:r>
              <a:rPr lang="en-US" sz="3200" b="1" dirty="0" err="1" smtClean="0">
                <a:solidFill>
                  <a:schemeClr val="tx1"/>
                </a:solidFill>
                <a:latin typeface="#9Slide03 SFU Futura_12" panose="00000400000000000000" pitchFamily="2" charset="0"/>
                <a:cs typeface="Arial" panose="020B0604020202020204" pitchFamily="34" charset="0"/>
              </a:rPr>
              <a:t>trí</a:t>
            </a:r>
            <a:r>
              <a:rPr lang="en-US" sz="3200" b="1" dirty="0" smtClean="0">
                <a:solidFill>
                  <a:schemeClr val="tx1"/>
                </a:solidFill>
                <a:latin typeface="#9Slide03 SFU Futura_12" panose="00000400000000000000" pitchFamily="2" charset="0"/>
                <a:cs typeface="Arial" panose="020B0604020202020204" pitchFamily="34" charset="0"/>
              </a:rPr>
              <a:t> 1 </a:t>
            </a:r>
            <a:r>
              <a:rPr lang="en-US" sz="3200" b="1" dirty="0" err="1" smtClean="0">
                <a:solidFill>
                  <a:schemeClr val="tx1"/>
                </a:solidFill>
                <a:latin typeface="#9Slide03 SFU Futura_12" panose="00000400000000000000" pitchFamily="2" charset="0"/>
                <a:cs typeface="Arial" panose="020B0604020202020204" pitchFamily="34" charset="0"/>
              </a:rPr>
              <a:t>quốc</a:t>
            </a:r>
            <a:r>
              <a:rPr lang="en-US" sz="3200" b="1" dirty="0" smtClean="0">
                <a:solidFill>
                  <a:schemeClr val="tx1"/>
                </a:solidFill>
                <a:latin typeface="#9Slide03 SFU Futura_12" panose="00000400000000000000" pitchFamily="2" charset="0"/>
                <a:cs typeface="Arial" panose="020B0604020202020204" pitchFamily="34" charset="0"/>
              </a:rPr>
              <a:t> </a:t>
            </a:r>
            <a:r>
              <a:rPr lang="en-US" sz="3200" b="1" dirty="0" err="1" smtClean="0">
                <a:solidFill>
                  <a:schemeClr val="tx1"/>
                </a:solidFill>
                <a:latin typeface="#9Slide03 SFU Futura_12" panose="00000400000000000000" pitchFamily="2" charset="0"/>
                <a:cs typeface="Arial" panose="020B0604020202020204" pitchFamily="34" charset="0"/>
              </a:rPr>
              <a:t>gia</a:t>
            </a:r>
            <a:r>
              <a:rPr lang="en-US" sz="3200" b="1" dirty="0" smtClean="0">
                <a:solidFill>
                  <a:schemeClr val="tx1"/>
                </a:solidFill>
                <a:latin typeface="#9Slide03 SFU Futura_12" panose="00000400000000000000" pitchFamily="2" charset="0"/>
                <a:cs typeface="Arial" panose="020B0604020202020204" pitchFamily="34" charset="0"/>
              </a:rPr>
              <a:t> </a:t>
            </a:r>
            <a:r>
              <a:rPr lang="en-US" sz="3200" b="1" dirty="0" err="1" smtClean="0">
                <a:solidFill>
                  <a:schemeClr val="tx1"/>
                </a:solidFill>
                <a:latin typeface="#9Slide03 SFU Futura_12" panose="00000400000000000000" pitchFamily="2" charset="0"/>
                <a:cs typeface="Arial" panose="020B0604020202020204" pitchFamily="34" charset="0"/>
              </a:rPr>
              <a:t>thuộc</a:t>
            </a:r>
            <a:r>
              <a:rPr lang="en-US" sz="3200" b="1" dirty="0" smtClean="0">
                <a:solidFill>
                  <a:schemeClr val="tx1"/>
                </a:solidFill>
                <a:latin typeface="#9Slide03 SFU Futura_12" panose="00000400000000000000" pitchFamily="2" charset="0"/>
                <a:cs typeface="Arial" panose="020B0604020202020204" pitchFamily="34" charset="0"/>
              </a:rPr>
              <a:t> EU. </a:t>
            </a:r>
            <a:endParaRPr lang="en-US" sz="3200" b="1" dirty="0">
              <a:solidFill>
                <a:schemeClr val="tx1"/>
              </a:solidFill>
              <a:latin typeface="#9Slide03 SFU Futura_12" panose="00000400000000000000" pitchFamily="2" charset="0"/>
              <a:cs typeface="Arial" panose="020B0604020202020204" pitchFamily="34" charset="0"/>
            </a:endParaRPr>
          </a:p>
        </p:txBody>
      </p:sp>
      <p:pic>
        <p:nvPicPr>
          <p:cNvPr id="7170" name="Picture 2" descr="File:Folding Map Flat Icon Vector.svg - Wikimedia Commons"/>
          <p:cNvPicPr>
            <a:picLocks noChangeAspect="1" noChangeArrowheads="1"/>
          </p:cNvPicPr>
          <p:nvPr/>
        </p:nvPicPr>
        <p:blipFill rotWithShape="1">
          <a:blip r:embed="rId3" cstate="hqprint">
            <a:extLst>
              <a:ext uri="{28A0092B-C50C-407E-A947-70E740481C1C}">
                <a14:useLocalDpi xmlns:a14="http://schemas.microsoft.com/office/drawing/2010/main" val="0"/>
              </a:ext>
            </a:extLst>
          </a:blip>
          <a:srcRect l="13393" t="20944" r="13330" b="20768"/>
          <a:stretch/>
        </p:blipFill>
        <p:spPr bwMode="auto">
          <a:xfrm>
            <a:off x="1297822" y="1248018"/>
            <a:ext cx="2361717" cy="187863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4">
            <a:extLst>
              <a:ext uri="{BEBA8EAE-BF5A-486C-A8C5-ECC9F3942E4B}">
                <a14:imgProps xmlns:a14="http://schemas.microsoft.com/office/drawing/2010/main">
                  <a14:imgLayer r:embed="rId5">
                    <a14:imgEffect>
                      <a14:backgroundRemoval t="2615" b="96154" l="2444" r="94778">
                        <a14:foregroundMark x1="16000" y1="13923" x2="16000" y2="13923"/>
                        <a14:foregroundMark x1="14222" y1="15462" x2="9889" y2="25462"/>
                        <a14:foregroundMark x1="18222" y1="6923" x2="18222" y2="6923"/>
                        <a14:foregroundMark x1="4556" y1="10000" x2="4556" y2="10000"/>
                        <a14:foregroundMark x1="67444" y1="24308" x2="67444" y2="24000"/>
                        <a14:foregroundMark x1="64000" y1="23385" x2="64444" y2="26077"/>
                        <a14:foregroundMark x1="61333" y1="48615" x2="75444" y2="58692"/>
                        <a14:foregroundMark x1="81556" y1="61385" x2="81556" y2="61385"/>
                        <a14:foregroundMark x1="81556" y1="61385" x2="81556" y2="61385"/>
                        <a14:foregroundMark x1="91667" y1="40077" x2="94778" y2="45000"/>
                        <a14:foregroundMark x1="76333" y1="94308" x2="76333" y2="94308"/>
                        <a14:foregroundMark x1="76333" y1="94000" x2="76333" y2="94000"/>
                        <a14:foregroundMark x1="42444" y1="96154" x2="42444" y2="96154"/>
                        <a14:foregroundMark x1="66111" y1="32154" x2="75444" y2="32154"/>
                        <a14:foregroundMark x1="66111" y1="2692" x2="66111" y2="2692"/>
                        <a14:foregroundMark x1="43333" y1="17308" x2="43333" y2="16385"/>
                        <a14:foregroundMark x1="43333" y1="16385" x2="43333" y2="16385"/>
                        <a14:foregroundMark x1="45000" y1="23077" x2="40222" y2="34308"/>
                        <a14:foregroundMark x1="39333" y1="34308" x2="34556" y2="37692"/>
                        <a14:foregroundMark x1="2444" y1="19385" x2="2889" y2="28231"/>
                        <a14:foregroundMark x1="6778" y1="8462" x2="6778" y2="8462"/>
                        <a14:foregroundMark x1="38000" y1="10846" x2="38000" y2="10846"/>
                        <a14:foregroundMark x1="38000" y1="10000" x2="38000" y2="10000"/>
                        <a14:foregroundMark x1="17778" y1="5385" x2="17778" y2="5385"/>
                        <a14:foregroundMark x1="20000" y1="6000" x2="20000" y2="6000"/>
                      </a14:backgroundRemoval>
                    </a14:imgEffect>
                  </a14:imgLayer>
                </a14:imgProps>
              </a:ext>
            </a:extLst>
          </a:blip>
          <a:stretch>
            <a:fillRect/>
          </a:stretch>
        </p:blipFill>
        <p:spPr>
          <a:xfrm>
            <a:off x="5245759" y="247550"/>
            <a:ext cx="1539981" cy="2224417"/>
          </a:xfrm>
          <a:prstGeom prst="rect">
            <a:avLst/>
          </a:prstGeom>
        </p:spPr>
      </p:pic>
      <p:pic>
        <p:nvPicPr>
          <p:cNvPr id="24" name="Picture 2" descr="Vẽ Tay Ppt Cảnh Một Người đàn ông Cầm Kính Lúp Hình ảnh | Định dạng hình  ảnh PSD 401528940| vn.lovepik.com">
            <a:extLst>
              <a:ext uri="{FF2B5EF4-FFF2-40B4-BE49-F238E27FC236}">
                <a16:creationId xmlns:a16="http://schemas.microsoft.com/office/drawing/2014/main" id="{D5F95879-C14A-4603-BF4B-CA35F87F56FF}"/>
              </a:ext>
            </a:extLst>
          </p:cNvPr>
          <p:cNvPicPr>
            <a:picLocks noChangeAspect="1" noChangeArrowheads="1"/>
          </p:cNvPicPr>
          <p:nvPr/>
        </p:nvPicPr>
        <p:blipFill>
          <a:blip r:embed="rId6" cstate="hqprint">
            <a:extLst>
              <a:ext uri="{BEBA8EAE-BF5A-486C-A8C5-ECC9F3942E4B}">
                <a14:imgProps xmlns:a14="http://schemas.microsoft.com/office/drawing/2010/main">
                  <a14:imgLayer r:embed="rId7">
                    <a14:imgEffect>
                      <a14:backgroundRemoval t="5233" b="96279" l="10000" r="92791">
                        <a14:foregroundMark x1="33372" y1="24535" x2="33372" y2="24535"/>
                        <a14:foregroundMark x1="64884" y1="26279" x2="64884" y2="26279"/>
                        <a14:foregroundMark x1="83023" y1="22558" x2="83023" y2="22558"/>
                        <a14:foregroundMark x1="83953" y1="28953" x2="76977" y2="35233"/>
                        <a14:foregroundMark x1="76977" y1="35233" x2="76512" y2="34767"/>
                        <a14:foregroundMark x1="63488" y1="5000" x2="72989" y2="6129"/>
                        <a14:foregroundMark x1="81964" y1="9302" x2="85465" y2="10814"/>
                        <a14:foregroundMark x1="80887" y1="8837" x2="81964" y2="9302"/>
                        <a14:foregroundMark x1="79940" y1="8428" x2="80887" y2="8837"/>
                        <a14:foregroundMark x1="89289" y1="17337" x2="91395" y2="20930"/>
                        <a14:foregroundMark x1="85465" y1="10814" x2="89265" y2="17297"/>
                        <a14:foregroundMark x1="91395" y1="20930" x2="92791" y2="29884"/>
                        <a14:foregroundMark x1="92791" y1="29884" x2="91977" y2="33605"/>
                        <a14:foregroundMark x1="92558" y1="63372" x2="91163" y2="73140"/>
                        <a14:foregroundMark x1="91163" y1="73140" x2="72209" y2="84186"/>
                        <a14:foregroundMark x1="72209" y1="84186" x2="53140" y2="72558"/>
                        <a14:foregroundMark x1="53140" y1="72558" x2="50000" y2="59302"/>
                        <a14:foregroundMark x1="63032" y1="48721" x2="63605" y2="48256"/>
                        <a14:foregroundMark x1="60884" y1="50465" x2="63032" y2="48721"/>
                        <a14:foregroundMark x1="50000" y1="59302" x2="60884" y2="50465"/>
                        <a14:foregroundMark x1="75261" y1="52209" x2="76977" y2="52791"/>
                        <a14:foregroundMark x1="63605" y1="48256" x2="75261" y2="52209"/>
                        <a14:foregroundMark x1="76977" y1="52791" x2="88372" y2="62674"/>
                        <a14:foregroundMark x1="88372" y1="62674" x2="89651" y2="64884"/>
                        <a14:foregroundMark x1="87326" y1="49651" x2="78605" y2="54419"/>
                        <a14:foregroundMark x1="78605" y1="54419" x2="80116" y2="49302"/>
                        <a14:foregroundMark x1="92558" y1="64186" x2="76395" y2="72674"/>
                        <a14:foregroundMark x1="76395" y1="72674" x2="47791" y2="76279"/>
                        <a14:foregroundMark x1="47791" y1="76279" x2="83837" y2="66512"/>
                        <a14:foregroundMark x1="88605" y1="68837" x2="67558" y2="81744"/>
                        <a14:foregroundMark x1="67558" y1="81744" x2="56860" y2="80814"/>
                        <a14:foregroundMark x1="56860" y1="80814" x2="75814" y2="85233"/>
                        <a14:foregroundMark x1="75814" y1="85233" x2="76860" y2="83488"/>
                        <a14:foregroundMark x1="89419" y1="61279" x2="47209" y2="73605"/>
                        <a14:foregroundMark x1="47209" y1="73605" x2="58605" y2="86163"/>
                        <a14:foregroundMark x1="58605" y1="86163" x2="66860" y2="90698"/>
                        <a14:foregroundMark x1="66860" y1="90698" x2="75465" y2="84884"/>
                        <a14:foregroundMark x1="75930" y1="87558" x2="65116" y2="81977"/>
                        <a14:foregroundMark x1="65116" y1="81977" x2="65116" y2="81977"/>
                        <a14:foregroundMark x1="77257" y1="6293" x2="71860" y2="4302"/>
                        <a14:foregroundMark x1="83837" y1="8721" x2="79061" y2="6959"/>
                        <a14:foregroundMark x1="71860" y1="4302" x2="62442" y2="5233"/>
                        <a14:foregroundMark x1="62442" y1="5233" x2="60233" y2="7674"/>
                        <a14:foregroundMark x1="34186" y1="27791" x2="33372" y2="28372"/>
                        <a14:foregroundMark x1="33140" y1="21279" x2="35349" y2="29302"/>
                        <a14:foregroundMark x1="35349" y1="29302" x2="32791" y2="24186"/>
                        <a14:foregroundMark x1="33372" y1="22442" x2="32442" y2="23023"/>
                        <a14:foregroundMark x1="48256" y1="42326" x2="49419" y2="43721"/>
                        <a14:foregroundMark x1="24302" y1="91395" x2="23721" y2="94651"/>
                        <a14:foregroundMark x1="22558" y1="92791" x2="22558" y2="92791"/>
                        <a14:foregroundMark x1="24884" y1="96279" x2="24884" y2="96279"/>
                        <a14:backgroundMark x1="56977" y1="15233" x2="64884" y2="12791"/>
                        <a14:backgroundMark x1="64884" y1="12791" x2="77442" y2="14186"/>
                        <a14:backgroundMark x1="77442" y1="14186" x2="77674" y2="14535"/>
                        <a14:backgroundMark x1="83953" y1="16977" x2="78837" y2="12326"/>
                        <a14:backgroundMark x1="78837" y1="12326" x2="78605" y2="12326"/>
                        <a14:backgroundMark x1="72209" y1="6977" x2="81512" y2="11860"/>
                        <a14:backgroundMark x1="81512" y1="11860" x2="87674" y2="18488"/>
                        <a14:backgroundMark x1="87674" y1="18488" x2="87674" y2="19186"/>
                        <a14:backgroundMark x1="87907" y1="30581" x2="81163" y2="39767"/>
                        <a14:backgroundMark x1="57907" y1="38023" x2="53721" y2="26628"/>
                        <a14:backgroundMark x1="79767" y1="8140" x2="73953" y2="7558"/>
                        <a14:backgroundMark x1="70698" y1="6163" x2="70698" y2="6163"/>
                        <a14:backgroundMark x1="80581" y1="8837" x2="80581" y2="8837"/>
                        <a14:backgroundMark x1="82093" y1="9302" x2="82093" y2="9302"/>
                        <a14:backgroundMark x1="80698" y1="9070" x2="80581" y2="8488"/>
                        <a14:backgroundMark x1="72209" y1="6047" x2="72209" y2="6047"/>
                        <a14:backgroundMark x1="61163" y1="48721" x2="61163" y2="48721"/>
                        <a14:backgroundMark x1="61047" y1="46977" x2="61047" y2="46977"/>
                        <a14:backgroundMark x1="60581" y1="50465" x2="60581" y2="50465"/>
                        <a14:backgroundMark x1="74302" y1="52209" x2="74302" y2="52209"/>
                      </a14:backgroundRemoval>
                    </a14:imgEffect>
                  </a14:imgLayer>
                </a14:imgProps>
              </a:ext>
              <a:ext uri="{28A0092B-C50C-407E-A947-70E740481C1C}">
                <a14:useLocalDpi xmlns:a14="http://schemas.microsoft.com/office/drawing/2010/main" val="0"/>
              </a:ext>
            </a:extLst>
          </a:blip>
          <a:srcRect/>
          <a:stretch>
            <a:fillRect/>
          </a:stretch>
        </p:blipFill>
        <p:spPr bwMode="auto">
          <a:xfrm>
            <a:off x="2510899" y="2832820"/>
            <a:ext cx="3880710" cy="3704390"/>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a:extLst>
              <a:ext uri="{FF2B5EF4-FFF2-40B4-BE49-F238E27FC236}">
                <a16:creationId xmlns:a16="http://schemas.microsoft.com/office/drawing/2014/main" id="{81F2071E-DF8C-495C-8676-8F839E06F04F}"/>
              </a:ext>
            </a:extLst>
          </p:cNvPr>
          <p:cNvSpPr/>
          <p:nvPr/>
        </p:nvSpPr>
        <p:spPr>
          <a:xfrm>
            <a:off x="0" y="73391"/>
            <a:ext cx="5094278" cy="1200329"/>
          </a:xfrm>
          <a:prstGeom prst="rect">
            <a:avLst/>
          </a:prstGeom>
          <a:noFill/>
        </p:spPr>
        <p:txBody>
          <a:bodyPr wrap="square" lIns="91440" tIns="45720" rIns="91440" bIns="45720">
            <a:spAutoFit/>
          </a:bodyPr>
          <a:lstStyle/>
          <a:p>
            <a:pPr algn="ctr"/>
            <a:r>
              <a:rPr lang="en-US" sz="7200" b="1" cap="none" spc="0" dirty="0" smtClean="0">
                <a:ln w="9525">
                  <a:solidFill>
                    <a:schemeClr val="bg1"/>
                  </a:solidFill>
                  <a:prstDash val="solid"/>
                </a:ln>
                <a:solidFill>
                  <a:srgbClr val="C00000"/>
                </a:solidFill>
                <a:effectLst>
                  <a:outerShdw blurRad="12700" dist="38100" dir="2700000" algn="tl" rotWithShape="0">
                    <a:schemeClr val="bg1">
                      <a:lumMod val="50000"/>
                    </a:schemeClr>
                  </a:outerShdw>
                </a:effectLst>
                <a:latin typeface="#9Slide07 IcielKoni" pitchFamily="2" charset="0"/>
              </a:rPr>
              <a:t>VẬN DỤNG</a:t>
            </a:r>
            <a:endParaRPr lang="en-US" sz="6600" b="1" cap="none" spc="0" dirty="0">
              <a:ln w="9525">
                <a:solidFill>
                  <a:schemeClr val="bg1"/>
                </a:solidFill>
                <a:prstDash val="solid"/>
              </a:ln>
              <a:solidFill>
                <a:srgbClr val="C00000"/>
              </a:solidFill>
              <a:effectLst>
                <a:outerShdw blurRad="12700" dist="38100" dir="2700000" algn="tl" rotWithShape="0">
                  <a:schemeClr val="bg1">
                    <a:lumMod val="50000"/>
                  </a:schemeClr>
                </a:outerShdw>
              </a:effectLst>
              <a:latin typeface="#9Slide07 IcielKoni" pitchFamily="2" charset="0"/>
            </a:endParaRPr>
          </a:p>
        </p:txBody>
      </p:sp>
    </p:spTree>
    <p:extLst>
      <p:ext uri="{BB962C8B-B14F-4D97-AF65-F5344CB8AC3E}">
        <p14:creationId xmlns:p14="http://schemas.microsoft.com/office/powerpoint/2010/main" val="2003928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fade">
                                      <p:cBhvr>
                                        <p:cTn id="10" dur="500"/>
                                        <p:tgtEl>
                                          <p:spTgt spid="2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5"/>
                                        </p:tgtEl>
                                        <p:attrNameLst>
                                          <p:attrName>style.visibility</p:attrName>
                                        </p:attrNameLst>
                                      </p:cBhvr>
                                      <p:to>
                                        <p:strVal val="visible"/>
                                      </p:to>
                                    </p:set>
                                    <p:animEffect transition="in" filter="fade">
                                      <p:cBhvr>
                                        <p:cTn id="13" dur="500"/>
                                        <p:tgtEl>
                                          <p:spTgt spid="3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fade">
                                      <p:cBhvr>
                                        <p:cTn id="1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34" grpId="0" animBg="1"/>
      <p:bldP spid="3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1F2071E-DF8C-495C-8676-8F839E06F04F}"/>
              </a:ext>
            </a:extLst>
          </p:cNvPr>
          <p:cNvSpPr/>
          <p:nvPr/>
        </p:nvSpPr>
        <p:spPr>
          <a:xfrm>
            <a:off x="1203193" y="100057"/>
            <a:ext cx="9857240" cy="1015663"/>
          </a:xfrm>
          <a:prstGeom prst="rect">
            <a:avLst/>
          </a:prstGeom>
          <a:noFill/>
        </p:spPr>
        <p:txBody>
          <a:bodyPr wrap="square" lIns="91440" tIns="45720" rIns="91440" bIns="45720">
            <a:spAutoFit/>
          </a:bodyPr>
          <a:lstStyle/>
          <a:p>
            <a:pPr algn="ctr"/>
            <a:r>
              <a:rPr lang="en-US" sz="6000" b="1" cap="none" spc="0" dirty="0">
                <a:ln w="9525">
                  <a:solidFill>
                    <a:schemeClr val="bg1"/>
                  </a:solidFill>
                  <a:prstDash val="solid"/>
                </a:ln>
                <a:solidFill>
                  <a:srgbClr val="7030A0"/>
                </a:solidFill>
                <a:effectLst>
                  <a:outerShdw blurRad="12700" dist="38100" dir="2700000" algn="tl" rotWithShape="0">
                    <a:schemeClr val="bg1">
                      <a:lumMod val="50000"/>
                    </a:schemeClr>
                  </a:outerShdw>
                </a:effectLst>
                <a:latin typeface="#9Slide07 IcielKoni" pitchFamily="2" charset="0"/>
              </a:rPr>
              <a:t>    </a:t>
            </a:r>
            <a:r>
              <a:rPr lang="en-US" sz="6000" b="1" dirty="0" smtClean="0">
                <a:ln w="9525">
                  <a:solidFill>
                    <a:schemeClr val="bg1"/>
                  </a:solidFill>
                  <a:prstDash val="solid"/>
                </a:ln>
                <a:solidFill>
                  <a:srgbClr val="C00000"/>
                </a:solidFill>
                <a:effectLst>
                  <a:outerShdw blurRad="12700" dist="38100" dir="2700000" algn="tl" rotWithShape="0">
                    <a:schemeClr val="bg1">
                      <a:lumMod val="50000"/>
                    </a:schemeClr>
                  </a:outerShdw>
                </a:effectLst>
                <a:latin typeface="#9Slide07 IcielKoni" pitchFamily="2" charset="0"/>
              </a:rPr>
              <a:t>THỬ TÀI HIỂU BIẾT?</a:t>
            </a:r>
            <a:endParaRPr lang="en-US" sz="5400" b="1" cap="none" spc="0" dirty="0">
              <a:ln w="9525">
                <a:solidFill>
                  <a:schemeClr val="bg1"/>
                </a:solidFill>
                <a:prstDash val="solid"/>
              </a:ln>
              <a:solidFill>
                <a:srgbClr val="C00000"/>
              </a:solidFill>
              <a:effectLst>
                <a:outerShdw blurRad="12700" dist="38100" dir="2700000" algn="tl" rotWithShape="0">
                  <a:schemeClr val="bg1">
                    <a:lumMod val="50000"/>
                  </a:schemeClr>
                </a:outerShdw>
              </a:effectLst>
              <a:latin typeface="#9Slide07 IcielKoni" pitchFamily="2" charset="0"/>
            </a:endParaRPr>
          </a:p>
        </p:txBody>
      </p:sp>
      <p:sp>
        <p:nvSpPr>
          <p:cNvPr id="4" name="Rectangle 3"/>
          <p:cNvSpPr/>
          <p:nvPr/>
        </p:nvSpPr>
        <p:spPr>
          <a:xfrm>
            <a:off x="6541313" y="1546120"/>
            <a:ext cx="5030865" cy="4524315"/>
          </a:xfrm>
          <a:prstGeom prst="rect">
            <a:avLst/>
          </a:prstGeom>
        </p:spPr>
        <p:txBody>
          <a:bodyPr wrap="square">
            <a:spAutoFit/>
          </a:bodyPr>
          <a:lstStyle/>
          <a:p>
            <a:pPr algn="just"/>
            <a:r>
              <a:rPr lang="vi-VN" sz="2400" dirty="0" smtClean="0">
                <a:solidFill>
                  <a:srgbClr val="0033CC"/>
                </a:solidFill>
                <a:latin typeface="#9Slide03 SFU Futura_12" panose="020B0604020202020204" charset="0"/>
              </a:rPr>
              <a:t>“</a:t>
            </a:r>
            <a:r>
              <a:rPr lang="vi-VN" sz="2400" dirty="0">
                <a:solidFill>
                  <a:srgbClr val="0033CC"/>
                </a:solidFill>
                <a:latin typeface="#9Slide03 SFU Futura_12" panose="020B0604020202020204" charset="0"/>
              </a:rPr>
              <a:t>12 ngôi sao vàng” tượng trưng cho sự toàn bích, thống nhất, bình đẳng giữa các nước tham gia, cùng nhau tương hỗ cùng phát </a:t>
            </a:r>
            <a:r>
              <a:rPr lang="vi-VN" sz="2400" dirty="0" smtClean="0">
                <a:solidFill>
                  <a:srgbClr val="0033CC"/>
                </a:solidFill>
                <a:latin typeface="#9Slide03 SFU Futura_12" panose="020B0604020202020204" charset="0"/>
              </a:rPr>
              <a:t>triển</a:t>
            </a:r>
            <a:r>
              <a:rPr lang="en-US" sz="2400" dirty="0" smtClean="0">
                <a:solidFill>
                  <a:srgbClr val="0033CC"/>
                </a:solidFill>
                <a:latin typeface="#9Slide03 SFU Futura_12" panose="020B0604020202020204" charset="0"/>
              </a:rPr>
              <a:t>. </a:t>
            </a:r>
          </a:p>
          <a:p>
            <a:pPr algn="just"/>
            <a:r>
              <a:rPr lang="vi-VN" sz="2400" dirty="0">
                <a:solidFill>
                  <a:srgbClr val="0033CC"/>
                </a:solidFill>
                <a:latin typeface="#9Slide03 SFU Futura_12" panose="020B0604020202020204" charset="0"/>
              </a:rPr>
              <a:t>Được kết nối tạo thành một vòng trên nền xanh biểu tượng cho sự hợp thành giữa các nước thành một thể thống nhất, tất cả các công dân, các khu vực các nước trong khối sẽ được thực hiện đầy đủ nghĩa vụ, quyền của họ ở bất cứ nước nào trong khối mà không có sự phân biệt giữa </a:t>
            </a:r>
            <a:r>
              <a:rPr lang="vi-VN" sz="2400" dirty="0" smtClean="0">
                <a:solidFill>
                  <a:srgbClr val="0033CC"/>
                </a:solidFill>
                <a:latin typeface="#9Slide03 SFU Futura_12" panose="020B0604020202020204" charset="0"/>
              </a:rPr>
              <a:t>nước</a:t>
            </a:r>
            <a:r>
              <a:rPr lang="en-US" sz="2400" dirty="0" smtClean="0">
                <a:solidFill>
                  <a:srgbClr val="0033CC"/>
                </a:solidFill>
                <a:latin typeface="#9Slide03 SFU Futura_12" panose="020B0604020202020204" charset="0"/>
              </a:rPr>
              <a:t>.</a:t>
            </a:r>
            <a:endParaRPr lang="en-US" sz="2400" dirty="0">
              <a:solidFill>
                <a:srgbClr val="0033CC"/>
              </a:solidFill>
              <a:latin typeface="#9Slide03 SFU Futura_12" panose="020B0604020202020204" charset="0"/>
            </a:endParaRPr>
          </a:p>
        </p:txBody>
      </p:sp>
      <p:cxnSp>
        <p:nvCxnSpPr>
          <p:cNvPr id="6" name="Straight Connector 5"/>
          <p:cNvCxnSpPr/>
          <p:nvPr/>
        </p:nvCxnSpPr>
        <p:spPr>
          <a:xfrm>
            <a:off x="11933941" y="3071813"/>
            <a:ext cx="7467" cy="3662436"/>
          </a:xfrm>
          <a:prstGeom prst="line">
            <a:avLst/>
          </a:prstGeom>
          <a:ln w="28575">
            <a:solidFill>
              <a:srgbClr val="0033CC"/>
            </a:solidFill>
            <a:prstDash val="sysDash"/>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11793673" y="3914775"/>
            <a:ext cx="8118" cy="2819474"/>
          </a:xfrm>
          <a:prstGeom prst="line">
            <a:avLst/>
          </a:prstGeom>
          <a:ln w="28575">
            <a:solidFill>
              <a:srgbClr val="0033CC"/>
            </a:solidFill>
            <a:prstDash val="sysDash"/>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11633816" y="4322582"/>
            <a:ext cx="7792" cy="1926046"/>
          </a:xfrm>
          <a:prstGeom prst="line">
            <a:avLst/>
          </a:prstGeom>
          <a:ln w="28575">
            <a:solidFill>
              <a:srgbClr val="0033CC"/>
            </a:solidFill>
            <a:prstDash val="sysDash"/>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H="1">
            <a:off x="9529763" y="6248628"/>
            <a:ext cx="2111845" cy="0"/>
          </a:xfrm>
          <a:prstGeom prst="line">
            <a:avLst/>
          </a:prstGeom>
          <a:ln w="28575">
            <a:solidFill>
              <a:srgbClr val="0033CC"/>
            </a:solidFill>
            <a:prstDash val="sysDash"/>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H="1">
            <a:off x="8972550" y="6387168"/>
            <a:ext cx="3219450" cy="9598"/>
          </a:xfrm>
          <a:prstGeom prst="line">
            <a:avLst/>
          </a:prstGeom>
          <a:ln w="28575">
            <a:solidFill>
              <a:srgbClr val="0033CC"/>
            </a:solidFill>
            <a:prstDash val="sysDash"/>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flipH="1">
            <a:off x="8058150" y="6555697"/>
            <a:ext cx="4168644" cy="5011"/>
          </a:xfrm>
          <a:prstGeom prst="line">
            <a:avLst/>
          </a:prstGeom>
          <a:ln w="28575">
            <a:solidFill>
              <a:srgbClr val="0033CC"/>
            </a:solidFill>
            <a:prstDash val="sysDash"/>
          </a:ln>
        </p:spPr>
        <p:style>
          <a:lnRef idx="1">
            <a:schemeClr val="accent1"/>
          </a:lnRef>
          <a:fillRef idx="0">
            <a:schemeClr val="accent1"/>
          </a:fillRef>
          <a:effectRef idx="0">
            <a:schemeClr val="accent1"/>
          </a:effectRef>
          <a:fontRef idx="minor">
            <a:schemeClr val="tx1"/>
          </a:fontRef>
        </p:style>
      </p:cxnSp>
      <p:pic>
        <p:nvPicPr>
          <p:cNvPr id="12" name="Picture 2" descr="EU - Những Điều Bạn Cần Biế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2994" y="1274408"/>
            <a:ext cx="6088137" cy="404975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Rectangle 15"/>
          <p:cNvSpPr/>
          <p:nvPr/>
        </p:nvSpPr>
        <p:spPr>
          <a:xfrm>
            <a:off x="191861" y="5285605"/>
            <a:ext cx="6341805" cy="1569660"/>
          </a:xfrm>
          <a:prstGeom prst="rect">
            <a:avLst/>
          </a:prstGeom>
        </p:spPr>
        <p:txBody>
          <a:bodyPr wrap="square">
            <a:spAutoFit/>
          </a:bodyPr>
          <a:lstStyle/>
          <a:p>
            <a:pPr algn="ctr">
              <a:lnSpc>
                <a:spcPct val="120000"/>
              </a:lnSpc>
            </a:pPr>
            <a:r>
              <a:rPr lang="en-US" sz="4000" b="1" dirty="0" err="1" smtClean="0">
                <a:solidFill>
                  <a:srgbClr val="C00000"/>
                </a:solidFill>
                <a:latin typeface="#9Slide03 SFU Futura_12" panose="020B0604020202020204" charset="0"/>
                <a:ea typeface="Tahoma" panose="020B0604030504040204" pitchFamily="34" charset="0"/>
                <a:cs typeface="Times New Roman" panose="02020603050405020304" pitchFamily="18" charset="0"/>
              </a:rPr>
              <a:t>Lá</a:t>
            </a:r>
            <a:r>
              <a:rPr lang="en-US" sz="4000" b="1" dirty="0" smtClean="0">
                <a:solidFill>
                  <a:srgbClr val="C00000"/>
                </a:solidFill>
                <a:latin typeface="#9Slide03 SFU Futura_12" panose="020B0604020202020204" charset="0"/>
                <a:ea typeface="Tahoma" panose="020B0604030504040204" pitchFamily="34" charset="0"/>
                <a:cs typeface="Times New Roman" panose="02020603050405020304" pitchFamily="18" charset="0"/>
              </a:rPr>
              <a:t> </a:t>
            </a:r>
            <a:r>
              <a:rPr lang="en-US" sz="4000" b="1" dirty="0" err="1" smtClean="0">
                <a:solidFill>
                  <a:srgbClr val="C00000"/>
                </a:solidFill>
                <a:latin typeface="#9Slide03 SFU Futura_12" panose="020B0604020202020204" charset="0"/>
                <a:ea typeface="Tahoma" panose="020B0604030504040204" pitchFamily="34" charset="0"/>
                <a:cs typeface="Times New Roman" panose="02020603050405020304" pitchFamily="18" charset="0"/>
              </a:rPr>
              <a:t>cờ</a:t>
            </a:r>
            <a:r>
              <a:rPr lang="en-US" sz="4000" b="1" dirty="0" smtClean="0">
                <a:solidFill>
                  <a:srgbClr val="C00000"/>
                </a:solidFill>
                <a:latin typeface="#9Slide03 SFU Futura_12" panose="020B0604020202020204" charset="0"/>
                <a:ea typeface="Tahoma" panose="020B0604030504040204" pitchFamily="34" charset="0"/>
                <a:cs typeface="Times New Roman" panose="02020603050405020304" pitchFamily="18" charset="0"/>
              </a:rPr>
              <a:t> </a:t>
            </a:r>
            <a:r>
              <a:rPr lang="en-US" sz="4000" b="1" dirty="0" err="1" smtClean="0">
                <a:solidFill>
                  <a:srgbClr val="C00000"/>
                </a:solidFill>
                <a:latin typeface="#9Slide03 SFU Futura_12" panose="020B0604020202020204" charset="0"/>
                <a:ea typeface="Tahoma" panose="020B0604030504040204" pitchFamily="34" charset="0"/>
                <a:cs typeface="Times New Roman" panose="02020603050405020304" pitchFamily="18" charset="0"/>
              </a:rPr>
              <a:t>chung</a:t>
            </a:r>
            <a:r>
              <a:rPr lang="en-US" sz="4000" b="1" dirty="0" smtClean="0">
                <a:solidFill>
                  <a:srgbClr val="C00000"/>
                </a:solidFill>
                <a:latin typeface="#9Slide03 SFU Futura_12" panose="020B0604020202020204" charset="0"/>
                <a:ea typeface="Tahoma" panose="020B0604030504040204" pitchFamily="34" charset="0"/>
                <a:cs typeface="Times New Roman" panose="02020603050405020304" pitchFamily="18" charset="0"/>
              </a:rPr>
              <a:t> </a:t>
            </a:r>
            <a:r>
              <a:rPr lang="en-US" sz="4000" b="1" dirty="0" err="1" smtClean="0">
                <a:solidFill>
                  <a:srgbClr val="C00000"/>
                </a:solidFill>
                <a:latin typeface="#9Slide03 SFU Futura_12" panose="020B0604020202020204" charset="0"/>
                <a:ea typeface="Tahoma" panose="020B0604030504040204" pitchFamily="34" charset="0"/>
                <a:cs typeface="Times New Roman" panose="02020603050405020304" pitchFamily="18" charset="0"/>
              </a:rPr>
              <a:t>của</a:t>
            </a:r>
            <a:endParaRPr lang="en-US" sz="4000" b="1" dirty="0" smtClean="0">
              <a:solidFill>
                <a:srgbClr val="C00000"/>
              </a:solidFill>
              <a:latin typeface="#9Slide03 SFU Futura_12" panose="020B0604020202020204" charset="0"/>
              <a:ea typeface="Tahoma" panose="020B0604030504040204" pitchFamily="34" charset="0"/>
              <a:cs typeface="Times New Roman" panose="02020603050405020304" pitchFamily="18" charset="0"/>
            </a:endParaRPr>
          </a:p>
          <a:p>
            <a:pPr algn="ctr">
              <a:lnSpc>
                <a:spcPct val="120000"/>
              </a:lnSpc>
            </a:pPr>
            <a:r>
              <a:rPr lang="pt-BR" sz="4000" b="1" dirty="0">
                <a:solidFill>
                  <a:srgbClr val="C00000"/>
                </a:solidFill>
                <a:latin typeface="#9Slide03 SFU Futura_12" panose="020B0604020202020204" charset="0"/>
                <a:ea typeface="Tahoma" panose="020B0604030504040204" pitchFamily="34" charset="0"/>
                <a:cs typeface="Times New Roman" panose="02020603050405020304" pitchFamily="18" charset="0"/>
              </a:rPr>
              <a:t>Liên minh châu Âu (EU) </a:t>
            </a:r>
            <a:endParaRPr lang="en-US" sz="4000" b="1" dirty="0">
              <a:solidFill>
                <a:srgbClr val="C00000"/>
              </a:solidFill>
              <a:effectLst/>
              <a:latin typeface="#9Slide03 SFU Futura_12" panose="020B0604020202020204" charset="0"/>
              <a:ea typeface="Tahoma" panose="020B0604030504040204" pitchFamily="34" charset="0"/>
              <a:cs typeface="Times New Roman" panose="02020603050405020304" pitchFamily="18" charset="0"/>
            </a:endParaRPr>
          </a:p>
        </p:txBody>
      </p:sp>
      <p:grpSp>
        <p:nvGrpSpPr>
          <p:cNvPr id="17" name="Group 16"/>
          <p:cNvGrpSpPr/>
          <p:nvPr/>
        </p:nvGrpSpPr>
        <p:grpSpPr>
          <a:xfrm>
            <a:off x="1203193" y="19864"/>
            <a:ext cx="1585143" cy="1018628"/>
            <a:chOff x="6857346" y="857587"/>
            <a:chExt cx="4331139" cy="2454312"/>
          </a:xfrm>
        </p:grpSpPr>
        <p:pic>
          <p:nvPicPr>
            <p:cNvPr id="18" name="Picture 17"/>
            <p:cNvPicPr>
              <a:picLocks noChangeAspect="1"/>
            </p:cNvPicPr>
            <p:nvPr/>
          </p:nvPicPr>
          <p:blipFill>
            <a:blip r:embed="rId4"/>
            <a:stretch>
              <a:fillRect/>
            </a:stretch>
          </p:blipFill>
          <p:spPr>
            <a:xfrm>
              <a:off x="6857346" y="857587"/>
              <a:ext cx="4331139" cy="2454312"/>
            </a:xfrm>
            <a:prstGeom prst="rect">
              <a:avLst/>
            </a:prstGeom>
          </p:spPr>
        </p:pic>
        <p:pic>
          <p:nvPicPr>
            <p:cNvPr id="19" name="Picture 2" descr="Galeria - ícones de natureza grátis">
              <a:extLst>
                <a:ext uri="{FF2B5EF4-FFF2-40B4-BE49-F238E27FC236}">
                  <a16:creationId xmlns:a16="http://schemas.microsoft.com/office/drawing/2014/main" id="{D788C6DA-1120-4008-9FA8-DA4CC712E4FF}"/>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rot="20368131">
              <a:off x="8471485" y="1462352"/>
              <a:ext cx="2349607" cy="1773396"/>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950445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80">
                                          <p:stCondLst>
                                            <p:cond delay="0"/>
                                          </p:stCondLst>
                                        </p:cTn>
                                        <p:tgtEl>
                                          <p:spTgt spid="12"/>
                                        </p:tgtEl>
                                      </p:cBhvr>
                                    </p:animEffect>
                                    <p:anim calcmode="lin" valueType="num">
                                      <p:cBhvr>
                                        <p:cTn id="8"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13" dur="26">
                                          <p:stCondLst>
                                            <p:cond delay="650"/>
                                          </p:stCondLst>
                                        </p:cTn>
                                        <p:tgtEl>
                                          <p:spTgt spid="12"/>
                                        </p:tgtEl>
                                      </p:cBhvr>
                                      <p:to x="100000" y="60000"/>
                                    </p:animScale>
                                    <p:animScale>
                                      <p:cBhvr>
                                        <p:cTn id="14" dur="166" decel="50000">
                                          <p:stCondLst>
                                            <p:cond delay="676"/>
                                          </p:stCondLst>
                                        </p:cTn>
                                        <p:tgtEl>
                                          <p:spTgt spid="12"/>
                                        </p:tgtEl>
                                      </p:cBhvr>
                                      <p:to x="100000" y="100000"/>
                                    </p:animScale>
                                    <p:animScale>
                                      <p:cBhvr>
                                        <p:cTn id="15" dur="26">
                                          <p:stCondLst>
                                            <p:cond delay="1312"/>
                                          </p:stCondLst>
                                        </p:cTn>
                                        <p:tgtEl>
                                          <p:spTgt spid="12"/>
                                        </p:tgtEl>
                                      </p:cBhvr>
                                      <p:to x="100000" y="80000"/>
                                    </p:animScale>
                                    <p:animScale>
                                      <p:cBhvr>
                                        <p:cTn id="16" dur="166" decel="50000">
                                          <p:stCondLst>
                                            <p:cond delay="1338"/>
                                          </p:stCondLst>
                                        </p:cTn>
                                        <p:tgtEl>
                                          <p:spTgt spid="12"/>
                                        </p:tgtEl>
                                      </p:cBhvr>
                                      <p:to x="100000" y="100000"/>
                                    </p:animScale>
                                    <p:animScale>
                                      <p:cBhvr>
                                        <p:cTn id="17" dur="26">
                                          <p:stCondLst>
                                            <p:cond delay="1642"/>
                                          </p:stCondLst>
                                        </p:cTn>
                                        <p:tgtEl>
                                          <p:spTgt spid="12"/>
                                        </p:tgtEl>
                                      </p:cBhvr>
                                      <p:to x="100000" y="90000"/>
                                    </p:animScale>
                                    <p:animScale>
                                      <p:cBhvr>
                                        <p:cTn id="18" dur="166" decel="50000">
                                          <p:stCondLst>
                                            <p:cond delay="1668"/>
                                          </p:stCondLst>
                                        </p:cTn>
                                        <p:tgtEl>
                                          <p:spTgt spid="12"/>
                                        </p:tgtEl>
                                      </p:cBhvr>
                                      <p:to x="100000" y="100000"/>
                                    </p:animScale>
                                    <p:animScale>
                                      <p:cBhvr>
                                        <p:cTn id="19" dur="26">
                                          <p:stCondLst>
                                            <p:cond delay="1808"/>
                                          </p:stCondLst>
                                        </p:cTn>
                                        <p:tgtEl>
                                          <p:spTgt spid="12"/>
                                        </p:tgtEl>
                                      </p:cBhvr>
                                      <p:to x="100000" y="95000"/>
                                    </p:animScale>
                                    <p:animScale>
                                      <p:cBhvr>
                                        <p:cTn id="20" dur="166" decel="50000">
                                          <p:stCondLst>
                                            <p:cond delay="1834"/>
                                          </p:stCondLst>
                                        </p:cTn>
                                        <p:tgtEl>
                                          <p:spTgt spid="12"/>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randombar(horizontal)">
                                      <p:cBhvr>
                                        <p:cTn id="25" dur="500"/>
                                        <p:tgtEl>
                                          <p:spTgt spid="16"/>
                                        </p:tgtEl>
                                      </p:cBhvr>
                                    </p:animEffect>
                                  </p:childTnLst>
                                </p:cTn>
                              </p:par>
                            </p:childTnLst>
                          </p:cTn>
                        </p:par>
                      </p:childTnLst>
                    </p:cTn>
                  </p:par>
                  <p:par>
                    <p:cTn id="26" fill="hold">
                      <p:stCondLst>
                        <p:cond delay="indefinite"/>
                      </p:stCondLst>
                      <p:childTnLst>
                        <p:par>
                          <p:cTn id="27" fill="hold">
                            <p:stCondLst>
                              <p:cond delay="0"/>
                            </p:stCondLst>
                            <p:childTnLst>
                              <p:par>
                                <p:cTn id="28" presetID="31" presetClass="entr" presetSubtype="0" fill="hold" grpId="0" nodeType="clickEffect">
                                  <p:stCondLst>
                                    <p:cond delay="0"/>
                                  </p:stCondLst>
                                  <p:childTnLst>
                                    <p:set>
                                      <p:cBhvr>
                                        <p:cTn id="29" dur="1" fill="hold">
                                          <p:stCondLst>
                                            <p:cond delay="0"/>
                                          </p:stCondLst>
                                        </p:cTn>
                                        <p:tgtEl>
                                          <p:spTgt spid="4"/>
                                        </p:tgtEl>
                                        <p:attrNameLst>
                                          <p:attrName>style.visibility</p:attrName>
                                        </p:attrNameLst>
                                      </p:cBhvr>
                                      <p:to>
                                        <p:strVal val="visible"/>
                                      </p:to>
                                    </p:set>
                                    <p:anim calcmode="lin" valueType="num">
                                      <p:cBhvr>
                                        <p:cTn id="30" dur="1000" fill="hold"/>
                                        <p:tgtEl>
                                          <p:spTgt spid="4"/>
                                        </p:tgtEl>
                                        <p:attrNameLst>
                                          <p:attrName>ppt_w</p:attrName>
                                        </p:attrNameLst>
                                      </p:cBhvr>
                                      <p:tavLst>
                                        <p:tav tm="0">
                                          <p:val>
                                            <p:fltVal val="0"/>
                                          </p:val>
                                        </p:tav>
                                        <p:tav tm="100000">
                                          <p:val>
                                            <p:strVal val="#ppt_w"/>
                                          </p:val>
                                        </p:tav>
                                      </p:tavLst>
                                    </p:anim>
                                    <p:anim calcmode="lin" valueType="num">
                                      <p:cBhvr>
                                        <p:cTn id="31" dur="1000" fill="hold"/>
                                        <p:tgtEl>
                                          <p:spTgt spid="4"/>
                                        </p:tgtEl>
                                        <p:attrNameLst>
                                          <p:attrName>ppt_h</p:attrName>
                                        </p:attrNameLst>
                                      </p:cBhvr>
                                      <p:tavLst>
                                        <p:tav tm="0">
                                          <p:val>
                                            <p:fltVal val="0"/>
                                          </p:val>
                                        </p:tav>
                                        <p:tav tm="100000">
                                          <p:val>
                                            <p:strVal val="#ppt_h"/>
                                          </p:val>
                                        </p:tav>
                                      </p:tavLst>
                                    </p:anim>
                                    <p:anim calcmode="lin" valueType="num">
                                      <p:cBhvr>
                                        <p:cTn id="32" dur="1000" fill="hold"/>
                                        <p:tgtEl>
                                          <p:spTgt spid="4"/>
                                        </p:tgtEl>
                                        <p:attrNameLst>
                                          <p:attrName>style.rotation</p:attrName>
                                        </p:attrNameLst>
                                      </p:cBhvr>
                                      <p:tavLst>
                                        <p:tav tm="0">
                                          <p:val>
                                            <p:fltVal val="90"/>
                                          </p:val>
                                        </p:tav>
                                        <p:tav tm="100000">
                                          <p:val>
                                            <p:fltVal val="0"/>
                                          </p:val>
                                        </p:tav>
                                      </p:tavLst>
                                    </p:anim>
                                    <p:animEffect transition="in" filter="fade">
                                      <p:cBhvr>
                                        <p:cTn id="33" dur="1000"/>
                                        <p:tgtEl>
                                          <p:spTgt spid="4"/>
                                        </p:tgtEl>
                                      </p:cBhvr>
                                    </p:animEffect>
                                  </p:childTnLst>
                                </p:cTn>
                              </p:par>
                              <p:par>
                                <p:cTn id="34" presetID="31" presetClass="entr" presetSubtype="0" fill="hold" nodeType="withEffect">
                                  <p:stCondLst>
                                    <p:cond delay="0"/>
                                  </p:stCondLst>
                                  <p:childTnLst>
                                    <p:set>
                                      <p:cBhvr>
                                        <p:cTn id="35" dur="1" fill="hold">
                                          <p:stCondLst>
                                            <p:cond delay="0"/>
                                          </p:stCondLst>
                                        </p:cTn>
                                        <p:tgtEl>
                                          <p:spTgt spid="14"/>
                                        </p:tgtEl>
                                        <p:attrNameLst>
                                          <p:attrName>style.visibility</p:attrName>
                                        </p:attrNameLst>
                                      </p:cBhvr>
                                      <p:to>
                                        <p:strVal val="visible"/>
                                      </p:to>
                                    </p:set>
                                    <p:anim calcmode="lin" valueType="num">
                                      <p:cBhvr>
                                        <p:cTn id="36" dur="1000" fill="hold"/>
                                        <p:tgtEl>
                                          <p:spTgt spid="14"/>
                                        </p:tgtEl>
                                        <p:attrNameLst>
                                          <p:attrName>ppt_w</p:attrName>
                                        </p:attrNameLst>
                                      </p:cBhvr>
                                      <p:tavLst>
                                        <p:tav tm="0">
                                          <p:val>
                                            <p:fltVal val="0"/>
                                          </p:val>
                                        </p:tav>
                                        <p:tav tm="100000">
                                          <p:val>
                                            <p:strVal val="#ppt_w"/>
                                          </p:val>
                                        </p:tav>
                                      </p:tavLst>
                                    </p:anim>
                                    <p:anim calcmode="lin" valueType="num">
                                      <p:cBhvr>
                                        <p:cTn id="37" dur="1000" fill="hold"/>
                                        <p:tgtEl>
                                          <p:spTgt spid="14"/>
                                        </p:tgtEl>
                                        <p:attrNameLst>
                                          <p:attrName>ppt_h</p:attrName>
                                        </p:attrNameLst>
                                      </p:cBhvr>
                                      <p:tavLst>
                                        <p:tav tm="0">
                                          <p:val>
                                            <p:fltVal val="0"/>
                                          </p:val>
                                        </p:tav>
                                        <p:tav tm="100000">
                                          <p:val>
                                            <p:strVal val="#ppt_h"/>
                                          </p:val>
                                        </p:tav>
                                      </p:tavLst>
                                    </p:anim>
                                    <p:anim calcmode="lin" valueType="num">
                                      <p:cBhvr>
                                        <p:cTn id="38" dur="1000" fill="hold"/>
                                        <p:tgtEl>
                                          <p:spTgt spid="14"/>
                                        </p:tgtEl>
                                        <p:attrNameLst>
                                          <p:attrName>style.rotation</p:attrName>
                                        </p:attrNameLst>
                                      </p:cBhvr>
                                      <p:tavLst>
                                        <p:tav tm="0">
                                          <p:val>
                                            <p:fltVal val="90"/>
                                          </p:val>
                                        </p:tav>
                                        <p:tav tm="100000">
                                          <p:val>
                                            <p:fltVal val="0"/>
                                          </p:val>
                                        </p:tav>
                                      </p:tavLst>
                                    </p:anim>
                                    <p:animEffect transition="in" filter="fade">
                                      <p:cBhvr>
                                        <p:cTn id="39" dur="1000"/>
                                        <p:tgtEl>
                                          <p:spTgt spid="14"/>
                                        </p:tgtEl>
                                      </p:cBhvr>
                                    </p:animEffect>
                                  </p:childTnLst>
                                </p:cTn>
                              </p:par>
                              <p:par>
                                <p:cTn id="40" presetID="31" presetClass="entr" presetSubtype="0" fill="hold" nodeType="withEffect">
                                  <p:stCondLst>
                                    <p:cond delay="0"/>
                                  </p:stCondLst>
                                  <p:childTnLst>
                                    <p:set>
                                      <p:cBhvr>
                                        <p:cTn id="41" dur="1" fill="hold">
                                          <p:stCondLst>
                                            <p:cond delay="0"/>
                                          </p:stCondLst>
                                        </p:cTn>
                                        <p:tgtEl>
                                          <p:spTgt spid="13"/>
                                        </p:tgtEl>
                                        <p:attrNameLst>
                                          <p:attrName>style.visibility</p:attrName>
                                        </p:attrNameLst>
                                      </p:cBhvr>
                                      <p:to>
                                        <p:strVal val="visible"/>
                                      </p:to>
                                    </p:set>
                                    <p:anim calcmode="lin" valueType="num">
                                      <p:cBhvr>
                                        <p:cTn id="42" dur="1000" fill="hold"/>
                                        <p:tgtEl>
                                          <p:spTgt spid="13"/>
                                        </p:tgtEl>
                                        <p:attrNameLst>
                                          <p:attrName>ppt_w</p:attrName>
                                        </p:attrNameLst>
                                      </p:cBhvr>
                                      <p:tavLst>
                                        <p:tav tm="0">
                                          <p:val>
                                            <p:fltVal val="0"/>
                                          </p:val>
                                        </p:tav>
                                        <p:tav tm="100000">
                                          <p:val>
                                            <p:strVal val="#ppt_w"/>
                                          </p:val>
                                        </p:tav>
                                      </p:tavLst>
                                    </p:anim>
                                    <p:anim calcmode="lin" valueType="num">
                                      <p:cBhvr>
                                        <p:cTn id="43" dur="1000" fill="hold"/>
                                        <p:tgtEl>
                                          <p:spTgt spid="13"/>
                                        </p:tgtEl>
                                        <p:attrNameLst>
                                          <p:attrName>ppt_h</p:attrName>
                                        </p:attrNameLst>
                                      </p:cBhvr>
                                      <p:tavLst>
                                        <p:tav tm="0">
                                          <p:val>
                                            <p:fltVal val="0"/>
                                          </p:val>
                                        </p:tav>
                                        <p:tav tm="100000">
                                          <p:val>
                                            <p:strVal val="#ppt_h"/>
                                          </p:val>
                                        </p:tav>
                                      </p:tavLst>
                                    </p:anim>
                                    <p:anim calcmode="lin" valueType="num">
                                      <p:cBhvr>
                                        <p:cTn id="44" dur="1000" fill="hold"/>
                                        <p:tgtEl>
                                          <p:spTgt spid="13"/>
                                        </p:tgtEl>
                                        <p:attrNameLst>
                                          <p:attrName>style.rotation</p:attrName>
                                        </p:attrNameLst>
                                      </p:cBhvr>
                                      <p:tavLst>
                                        <p:tav tm="0">
                                          <p:val>
                                            <p:fltVal val="90"/>
                                          </p:val>
                                        </p:tav>
                                        <p:tav tm="100000">
                                          <p:val>
                                            <p:fltVal val="0"/>
                                          </p:val>
                                        </p:tav>
                                      </p:tavLst>
                                    </p:anim>
                                    <p:animEffect transition="in" filter="fade">
                                      <p:cBhvr>
                                        <p:cTn id="45" dur="1000"/>
                                        <p:tgtEl>
                                          <p:spTgt spid="13"/>
                                        </p:tgtEl>
                                      </p:cBhvr>
                                    </p:animEffect>
                                  </p:childTnLst>
                                </p:cTn>
                              </p:par>
                              <p:par>
                                <p:cTn id="46" presetID="31" presetClass="entr" presetSubtype="0" fill="hold" nodeType="withEffect">
                                  <p:stCondLst>
                                    <p:cond delay="0"/>
                                  </p:stCondLst>
                                  <p:childTnLst>
                                    <p:set>
                                      <p:cBhvr>
                                        <p:cTn id="47" dur="1" fill="hold">
                                          <p:stCondLst>
                                            <p:cond delay="0"/>
                                          </p:stCondLst>
                                        </p:cTn>
                                        <p:tgtEl>
                                          <p:spTgt spid="6"/>
                                        </p:tgtEl>
                                        <p:attrNameLst>
                                          <p:attrName>style.visibility</p:attrName>
                                        </p:attrNameLst>
                                      </p:cBhvr>
                                      <p:to>
                                        <p:strVal val="visible"/>
                                      </p:to>
                                    </p:set>
                                    <p:anim calcmode="lin" valueType="num">
                                      <p:cBhvr>
                                        <p:cTn id="48" dur="1000" fill="hold"/>
                                        <p:tgtEl>
                                          <p:spTgt spid="6"/>
                                        </p:tgtEl>
                                        <p:attrNameLst>
                                          <p:attrName>ppt_w</p:attrName>
                                        </p:attrNameLst>
                                      </p:cBhvr>
                                      <p:tavLst>
                                        <p:tav tm="0">
                                          <p:val>
                                            <p:fltVal val="0"/>
                                          </p:val>
                                        </p:tav>
                                        <p:tav tm="100000">
                                          <p:val>
                                            <p:strVal val="#ppt_w"/>
                                          </p:val>
                                        </p:tav>
                                      </p:tavLst>
                                    </p:anim>
                                    <p:anim calcmode="lin" valueType="num">
                                      <p:cBhvr>
                                        <p:cTn id="49" dur="1000" fill="hold"/>
                                        <p:tgtEl>
                                          <p:spTgt spid="6"/>
                                        </p:tgtEl>
                                        <p:attrNameLst>
                                          <p:attrName>ppt_h</p:attrName>
                                        </p:attrNameLst>
                                      </p:cBhvr>
                                      <p:tavLst>
                                        <p:tav tm="0">
                                          <p:val>
                                            <p:fltVal val="0"/>
                                          </p:val>
                                        </p:tav>
                                        <p:tav tm="100000">
                                          <p:val>
                                            <p:strVal val="#ppt_h"/>
                                          </p:val>
                                        </p:tav>
                                      </p:tavLst>
                                    </p:anim>
                                    <p:anim calcmode="lin" valueType="num">
                                      <p:cBhvr>
                                        <p:cTn id="50" dur="1000" fill="hold"/>
                                        <p:tgtEl>
                                          <p:spTgt spid="6"/>
                                        </p:tgtEl>
                                        <p:attrNameLst>
                                          <p:attrName>style.rotation</p:attrName>
                                        </p:attrNameLst>
                                      </p:cBhvr>
                                      <p:tavLst>
                                        <p:tav tm="0">
                                          <p:val>
                                            <p:fltVal val="90"/>
                                          </p:val>
                                        </p:tav>
                                        <p:tav tm="100000">
                                          <p:val>
                                            <p:fltVal val="0"/>
                                          </p:val>
                                        </p:tav>
                                      </p:tavLst>
                                    </p:anim>
                                    <p:animEffect transition="in" filter="fade">
                                      <p:cBhvr>
                                        <p:cTn id="51" dur="1000"/>
                                        <p:tgtEl>
                                          <p:spTgt spid="6"/>
                                        </p:tgtEl>
                                      </p:cBhvr>
                                    </p:animEffect>
                                  </p:childTnLst>
                                </p:cTn>
                              </p:par>
                              <p:par>
                                <p:cTn id="52" presetID="31" presetClass="entr" presetSubtype="0" fill="hold" nodeType="withEffect">
                                  <p:stCondLst>
                                    <p:cond delay="0"/>
                                  </p:stCondLst>
                                  <p:childTnLst>
                                    <p:set>
                                      <p:cBhvr>
                                        <p:cTn id="53" dur="1" fill="hold">
                                          <p:stCondLst>
                                            <p:cond delay="0"/>
                                          </p:stCondLst>
                                        </p:cTn>
                                        <p:tgtEl>
                                          <p:spTgt spid="15"/>
                                        </p:tgtEl>
                                        <p:attrNameLst>
                                          <p:attrName>style.visibility</p:attrName>
                                        </p:attrNameLst>
                                      </p:cBhvr>
                                      <p:to>
                                        <p:strVal val="visible"/>
                                      </p:to>
                                    </p:set>
                                    <p:anim calcmode="lin" valueType="num">
                                      <p:cBhvr>
                                        <p:cTn id="54" dur="1000" fill="hold"/>
                                        <p:tgtEl>
                                          <p:spTgt spid="15"/>
                                        </p:tgtEl>
                                        <p:attrNameLst>
                                          <p:attrName>ppt_w</p:attrName>
                                        </p:attrNameLst>
                                      </p:cBhvr>
                                      <p:tavLst>
                                        <p:tav tm="0">
                                          <p:val>
                                            <p:fltVal val="0"/>
                                          </p:val>
                                        </p:tav>
                                        <p:tav tm="100000">
                                          <p:val>
                                            <p:strVal val="#ppt_w"/>
                                          </p:val>
                                        </p:tav>
                                      </p:tavLst>
                                    </p:anim>
                                    <p:anim calcmode="lin" valueType="num">
                                      <p:cBhvr>
                                        <p:cTn id="55" dur="1000" fill="hold"/>
                                        <p:tgtEl>
                                          <p:spTgt spid="15"/>
                                        </p:tgtEl>
                                        <p:attrNameLst>
                                          <p:attrName>ppt_h</p:attrName>
                                        </p:attrNameLst>
                                      </p:cBhvr>
                                      <p:tavLst>
                                        <p:tav tm="0">
                                          <p:val>
                                            <p:fltVal val="0"/>
                                          </p:val>
                                        </p:tav>
                                        <p:tav tm="100000">
                                          <p:val>
                                            <p:strVal val="#ppt_h"/>
                                          </p:val>
                                        </p:tav>
                                      </p:tavLst>
                                    </p:anim>
                                    <p:anim calcmode="lin" valueType="num">
                                      <p:cBhvr>
                                        <p:cTn id="56" dur="1000" fill="hold"/>
                                        <p:tgtEl>
                                          <p:spTgt spid="15"/>
                                        </p:tgtEl>
                                        <p:attrNameLst>
                                          <p:attrName>style.rotation</p:attrName>
                                        </p:attrNameLst>
                                      </p:cBhvr>
                                      <p:tavLst>
                                        <p:tav tm="0">
                                          <p:val>
                                            <p:fltVal val="90"/>
                                          </p:val>
                                        </p:tav>
                                        <p:tav tm="100000">
                                          <p:val>
                                            <p:fltVal val="0"/>
                                          </p:val>
                                        </p:tav>
                                      </p:tavLst>
                                    </p:anim>
                                    <p:animEffect transition="in" filter="fade">
                                      <p:cBhvr>
                                        <p:cTn id="57" dur="1000"/>
                                        <p:tgtEl>
                                          <p:spTgt spid="15"/>
                                        </p:tgtEl>
                                      </p:cBhvr>
                                    </p:animEffect>
                                  </p:childTnLst>
                                </p:cTn>
                              </p:par>
                              <p:par>
                                <p:cTn id="58" presetID="31" presetClass="entr" presetSubtype="0" fill="hold" nodeType="withEffect">
                                  <p:stCondLst>
                                    <p:cond delay="0"/>
                                  </p:stCondLst>
                                  <p:childTnLst>
                                    <p:set>
                                      <p:cBhvr>
                                        <p:cTn id="59" dur="1" fill="hold">
                                          <p:stCondLst>
                                            <p:cond delay="0"/>
                                          </p:stCondLst>
                                        </p:cTn>
                                        <p:tgtEl>
                                          <p:spTgt spid="31"/>
                                        </p:tgtEl>
                                        <p:attrNameLst>
                                          <p:attrName>style.visibility</p:attrName>
                                        </p:attrNameLst>
                                      </p:cBhvr>
                                      <p:to>
                                        <p:strVal val="visible"/>
                                      </p:to>
                                    </p:set>
                                    <p:anim calcmode="lin" valueType="num">
                                      <p:cBhvr>
                                        <p:cTn id="60" dur="1000" fill="hold"/>
                                        <p:tgtEl>
                                          <p:spTgt spid="31"/>
                                        </p:tgtEl>
                                        <p:attrNameLst>
                                          <p:attrName>ppt_w</p:attrName>
                                        </p:attrNameLst>
                                      </p:cBhvr>
                                      <p:tavLst>
                                        <p:tav tm="0">
                                          <p:val>
                                            <p:fltVal val="0"/>
                                          </p:val>
                                        </p:tav>
                                        <p:tav tm="100000">
                                          <p:val>
                                            <p:strVal val="#ppt_w"/>
                                          </p:val>
                                        </p:tav>
                                      </p:tavLst>
                                    </p:anim>
                                    <p:anim calcmode="lin" valueType="num">
                                      <p:cBhvr>
                                        <p:cTn id="61" dur="1000" fill="hold"/>
                                        <p:tgtEl>
                                          <p:spTgt spid="31"/>
                                        </p:tgtEl>
                                        <p:attrNameLst>
                                          <p:attrName>ppt_h</p:attrName>
                                        </p:attrNameLst>
                                      </p:cBhvr>
                                      <p:tavLst>
                                        <p:tav tm="0">
                                          <p:val>
                                            <p:fltVal val="0"/>
                                          </p:val>
                                        </p:tav>
                                        <p:tav tm="100000">
                                          <p:val>
                                            <p:strVal val="#ppt_h"/>
                                          </p:val>
                                        </p:tav>
                                      </p:tavLst>
                                    </p:anim>
                                    <p:anim calcmode="lin" valueType="num">
                                      <p:cBhvr>
                                        <p:cTn id="62" dur="1000" fill="hold"/>
                                        <p:tgtEl>
                                          <p:spTgt spid="31"/>
                                        </p:tgtEl>
                                        <p:attrNameLst>
                                          <p:attrName>style.rotation</p:attrName>
                                        </p:attrNameLst>
                                      </p:cBhvr>
                                      <p:tavLst>
                                        <p:tav tm="0">
                                          <p:val>
                                            <p:fltVal val="90"/>
                                          </p:val>
                                        </p:tav>
                                        <p:tav tm="100000">
                                          <p:val>
                                            <p:fltVal val="0"/>
                                          </p:val>
                                        </p:tav>
                                      </p:tavLst>
                                    </p:anim>
                                    <p:animEffect transition="in" filter="fade">
                                      <p:cBhvr>
                                        <p:cTn id="63" dur="1000"/>
                                        <p:tgtEl>
                                          <p:spTgt spid="31"/>
                                        </p:tgtEl>
                                      </p:cBhvr>
                                    </p:animEffect>
                                  </p:childTnLst>
                                </p:cTn>
                              </p:par>
                              <p:par>
                                <p:cTn id="64" presetID="31" presetClass="entr" presetSubtype="0" fill="hold" nodeType="withEffect">
                                  <p:stCondLst>
                                    <p:cond delay="0"/>
                                  </p:stCondLst>
                                  <p:childTnLst>
                                    <p:set>
                                      <p:cBhvr>
                                        <p:cTn id="65" dur="1" fill="hold">
                                          <p:stCondLst>
                                            <p:cond delay="0"/>
                                          </p:stCondLst>
                                        </p:cTn>
                                        <p:tgtEl>
                                          <p:spTgt spid="32"/>
                                        </p:tgtEl>
                                        <p:attrNameLst>
                                          <p:attrName>style.visibility</p:attrName>
                                        </p:attrNameLst>
                                      </p:cBhvr>
                                      <p:to>
                                        <p:strVal val="visible"/>
                                      </p:to>
                                    </p:set>
                                    <p:anim calcmode="lin" valueType="num">
                                      <p:cBhvr>
                                        <p:cTn id="66" dur="1000" fill="hold"/>
                                        <p:tgtEl>
                                          <p:spTgt spid="32"/>
                                        </p:tgtEl>
                                        <p:attrNameLst>
                                          <p:attrName>ppt_w</p:attrName>
                                        </p:attrNameLst>
                                      </p:cBhvr>
                                      <p:tavLst>
                                        <p:tav tm="0">
                                          <p:val>
                                            <p:fltVal val="0"/>
                                          </p:val>
                                        </p:tav>
                                        <p:tav tm="100000">
                                          <p:val>
                                            <p:strVal val="#ppt_w"/>
                                          </p:val>
                                        </p:tav>
                                      </p:tavLst>
                                    </p:anim>
                                    <p:anim calcmode="lin" valueType="num">
                                      <p:cBhvr>
                                        <p:cTn id="67" dur="1000" fill="hold"/>
                                        <p:tgtEl>
                                          <p:spTgt spid="32"/>
                                        </p:tgtEl>
                                        <p:attrNameLst>
                                          <p:attrName>ppt_h</p:attrName>
                                        </p:attrNameLst>
                                      </p:cBhvr>
                                      <p:tavLst>
                                        <p:tav tm="0">
                                          <p:val>
                                            <p:fltVal val="0"/>
                                          </p:val>
                                        </p:tav>
                                        <p:tav tm="100000">
                                          <p:val>
                                            <p:strVal val="#ppt_h"/>
                                          </p:val>
                                        </p:tav>
                                      </p:tavLst>
                                    </p:anim>
                                    <p:anim calcmode="lin" valueType="num">
                                      <p:cBhvr>
                                        <p:cTn id="68" dur="1000" fill="hold"/>
                                        <p:tgtEl>
                                          <p:spTgt spid="32"/>
                                        </p:tgtEl>
                                        <p:attrNameLst>
                                          <p:attrName>style.rotation</p:attrName>
                                        </p:attrNameLst>
                                      </p:cBhvr>
                                      <p:tavLst>
                                        <p:tav tm="0">
                                          <p:val>
                                            <p:fltVal val="90"/>
                                          </p:val>
                                        </p:tav>
                                        <p:tav tm="100000">
                                          <p:val>
                                            <p:fltVal val="0"/>
                                          </p:val>
                                        </p:tav>
                                      </p:tavLst>
                                    </p:anim>
                                    <p:animEffect transition="in" filter="fade">
                                      <p:cBhvr>
                                        <p:cTn id="69" dur="10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1" name="Table 20"/>
          <p:cNvGraphicFramePr>
            <a:graphicFrameLocks noGrp="1"/>
          </p:cNvGraphicFramePr>
          <p:nvPr>
            <p:extLst>
              <p:ext uri="{D42A27DB-BD31-4B8C-83A1-F6EECF244321}">
                <p14:modId xmlns:p14="http://schemas.microsoft.com/office/powerpoint/2010/main" val="4224525196"/>
              </p:ext>
            </p:extLst>
          </p:nvPr>
        </p:nvGraphicFramePr>
        <p:xfrm>
          <a:off x="6670970" y="6374415"/>
          <a:ext cx="4830468" cy="420624"/>
        </p:xfrm>
        <a:graphic>
          <a:graphicData uri="http://schemas.openxmlformats.org/drawingml/2006/table">
            <a:tbl>
              <a:tblPr>
                <a:tableStyleId>{5C22544A-7EE6-4342-B048-85BDC9FD1C3A}</a:tableStyleId>
              </a:tblPr>
              <a:tblGrid>
                <a:gridCol w="4830468">
                  <a:extLst>
                    <a:ext uri="{9D8B030D-6E8A-4147-A177-3AD203B41FA5}">
                      <a16:colId xmlns:a16="http://schemas.microsoft.com/office/drawing/2014/main" val="4061028528"/>
                    </a:ext>
                  </a:extLst>
                </a:gridCol>
              </a:tblGrid>
              <a:tr h="0">
                <a:tc>
                  <a:txBody>
                    <a:bodyPr/>
                    <a:lstStyle/>
                    <a:p>
                      <a:pPr marL="0" marR="0" indent="0" algn="ctr">
                        <a:lnSpc>
                          <a:spcPct val="115000"/>
                        </a:lnSpc>
                        <a:spcBef>
                          <a:spcPts val="0"/>
                        </a:spcBef>
                        <a:spcAft>
                          <a:spcPts val="0"/>
                        </a:spcAft>
                        <a:buFontTx/>
                        <a:buNone/>
                      </a:pPr>
                      <a:r>
                        <a:rPr lang="en-US" sz="2400" b="1" dirty="0" err="1" smtClean="0">
                          <a:effectLst/>
                          <a:latin typeface="#9Slide03 SFU Futura_12" panose="020B0604020202020204" charset="0"/>
                          <a:ea typeface="+mn-ea"/>
                        </a:rPr>
                        <a:t>Lược</a:t>
                      </a:r>
                      <a:r>
                        <a:rPr lang="en-US" sz="2400" b="1" baseline="0" dirty="0" smtClean="0">
                          <a:effectLst/>
                          <a:latin typeface="#9Slide03 SFU Futura_12" panose="020B0604020202020204" charset="0"/>
                          <a:ea typeface="+mn-ea"/>
                        </a:rPr>
                        <a:t> </a:t>
                      </a:r>
                      <a:r>
                        <a:rPr lang="en-US" sz="2400" b="1" baseline="0" dirty="0" err="1" smtClean="0">
                          <a:effectLst/>
                          <a:latin typeface="#9Slide03 SFU Futura_12" panose="020B0604020202020204" charset="0"/>
                          <a:ea typeface="+mn-ea"/>
                        </a:rPr>
                        <a:t>đồ</a:t>
                      </a:r>
                      <a:r>
                        <a:rPr lang="en-US" sz="2400" b="1" baseline="0" dirty="0" smtClean="0">
                          <a:effectLst/>
                          <a:latin typeface="#9Slide03 SFU Futura_12" panose="020B0604020202020204" charset="0"/>
                          <a:ea typeface="+mn-ea"/>
                        </a:rPr>
                        <a:t> </a:t>
                      </a:r>
                      <a:r>
                        <a:rPr lang="en-US" sz="2400" b="1" baseline="0" dirty="0" err="1" smtClean="0">
                          <a:effectLst/>
                          <a:latin typeface="#9Slide03 SFU Futura_12" panose="020B0604020202020204" charset="0"/>
                          <a:ea typeface="+mn-ea"/>
                        </a:rPr>
                        <a:t>các</a:t>
                      </a:r>
                      <a:r>
                        <a:rPr lang="en-US" sz="2400" b="1" baseline="0" dirty="0" smtClean="0">
                          <a:effectLst/>
                          <a:latin typeface="#9Slide03 SFU Futura_12" panose="020B0604020202020204" charset="0"/>
                          <a:ea typeface="+mn-ea"/>
                        </a:rPr>
                        <a:t> </a:t>
                      </a:r>
                      <a:r>
                        <a:rPr lang="en-US" sz="2400" b="1" baseline="0" dirty="0" err="1" smtClean="0">
                          <a:effectLst/>
                          <a:latin typeface="#9Slide03 SFU Futura_12" panose="020B0604020202020204" charset="0"/>
                          <a:ea typeface="+mn-ea"/>
                        </a:rPr>
                        <a:t>khu</a:t>
                      </a:r>
                      <a:r>
                        <a:rPr lang="en-US" sz="2400" b="1" baseline="0" dirty="0" smtClean="0">
                          <a:effectLst/>
                          <a:latin typeface="#9Slide03 SFU Futura_12" panose="020B0604020202020204" charset="0"/>
                          <a:ea typeface="+mn-ea"/>
                        </a:rPr>
                        <a:t> </a:t>
                      </a:r>
                      <a:r>
                        <a:rPr lang="en-US" sz="2400" b="1" baseline="0" dirty="0" err="1" smtClean="0">
                          <a:effectLst/>
                          <a:latin typeface="#9Slide03 SFU Futura_12" panose="020B0604020202020204" charset="0"/>
                          <a:ea typeface="+mn-ea"/>
                        </a:rPr>
                        <a:t>vực</a:t>
                      </a:r>
                      <a:r>
                        <a:rPr lang="en-US" sz="2400" b="1" baseline="0" dirty="0" smtClean="0">
                          <a:effectLst/>
                          <a:latin typeface="#9Slide03 SFU Futura_12" panose="020B0604020202020204" charset="0"/>
                          <a:ea typeface="+mn-ea"/>
                        </a:rPr>
                        <a:t> </a:t>
                      </a:r>
                      <a:r>
                        <a:rPr lang="en-US" sz="2400" b="1" baseline="0" dirty="0" err="1" smtClean="0">
                          <a:effectLst/>
                          <a:latin typeface="#9Slide03 SFU Futura_12" panose="020B0604020202020204" charset="0"/>
                          <a:ea typeface="+mn-ea"/>
                        </a:rPr>
                        <a:t>châu</a:t>
                      </a:r>
                      <a:r>
                        <a:rPr lang="en-US" sz="2400" b="1" baseline="0" dirty="0" smtClean="0">
                          <a:effectLst/>
                          <a:latin typeface="#9Slide03 SFU Futura_12" panose="020B0604020202020204" charset="0"/>
                          <a:ea typeface="+mn-ea"/>
                        </a:rPr>
                        <a:t> </a:t>
                      </a:r>
                      <a:r>
                        <a:rPr lang="en-US" sz="2400" b="1" baseline="0" dirty="0" err="1" smtClean="0">
                          <a:effectLst/>
                          <a:latin typeface="#9Slide03 SFU Futura_12" panose="020B0604020202020204" charset="0"/>
                          <a:ea typeface="+mn-ea"/>
                        </a:rPr>
                        <a:t>Âu</a:t>
                      </a:r>
                      <a:endParaRPr lang="en-US" sz="2000" b="1" dirty="0">
                        <a:effectLst/>
                        <a:latin typeface="#9Slide03 SFU Futura_12" panose="020B0604020202020204" charset="0"/>
                        <a:ea typeface="Tahoma" panose="020B0604030504040204" pitchFamily="34" charset="0"/>
                      </a:endParaRPr>
                    </a:p>
                  </a:txBody>
                  <a:tcPr marL="68580" marR="68580" marT="0" marB="0">
                    <a:noFill/>
                  </a:tcPr>
                </a:tc>
                <a:extLst>
                  <a:ext uri="{0D108BD9-81ED-4DB2-BD59-A6C34878D82A}">
                    <a16:rowId xmlns:a16="http://schemas.microsoft.com/office/drawing/2014/main" val="3757010726"/>
                  </a:ext>
                </a:extLst>
              </a:tr>
            </a:tbl>
          </a:graphicData>
        </a:graphic>
      </p:graphicFrame>
      <p:sp>
        <p:nvSpPr>
          <p:cNvPr id="18" name="Rectangle: Rounded Corners 7">
            <a:extLst>
              <a:ext uri="{FF2B5EF4-FFF2-40B4-BE49-F238E27FC236}">
                <a16:creationId xmlns:a16="http://schemas.microsoft.com/office/drawing/2014/main" id="{B432C21E-9A7F-4050-AED6-59BB3D9AD486}"/>
              </a:ext>
            </a:extLst>
          </p:cNvPr>
          <p:cNvSpPr/>
          <p:nvPr/>
        </p:nvSpPr>
        <p:spPr>
          <a:xfrm>
            <a:off x="157163" y="159355"/>
            <a:ext cx="4737212" cy="1169383"/>
          </a:xfrm>
          <a:prstGeom prst="roundRect">
            <a:avLst/>
          </a:prstGeom>
          <a:solidFill>
            <a:schemeClr val="bg1">
              <a:lumMod val="95000"/>
            </a:schemeClr>
          </a:solidFill>
          <a:ln w="3175">
            <a:solidFill>
              <a:schemeClr val="tx1"/>
            </a:solidFill>
            <a:prstDash val="sys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2800" b="1" dirty="0">
              <a:solidFill>
                <a:schemeClr val="tx1"/>
              </a:solidFill>
              <a:latin typeface="#9Slide03 SFU Futura_12" panose="00000400000000000000" pitchFamily="2" charset="0"/>
              <a:cs typeface="Arial" panose="020B0604020202020204" pitchFamily="34" charset="0"/>
            </a:endParaRPr>
          </a:p>
        </p:txBody>
      </p:sp>
      <p:pic>
        <p:nvPicPr>
          <p:cNvPr id="11266" name="Picture 2" descr="问题图标PNG图片素材免费下载_图片编号ypaenvvp-PNGBAG素材网"/>
          <p:cNvPicPr>
            <a:picLocks noChangeAspect="1" noChangeArrowheads="1"/>
          </p:cNvPicPr>
          <p:nvPr/>
        </p:nvPicPr>
        <p:blipFill>
          <a:blip r:embed="rId3" cstate="hqprint">
            <a:extLst>
              <a:ext uri="{BEBA8EAE-BF5A-486C-A8C5-ECC9F3942E4B}">
                <a14:imgProps xmlns:a14="http://schemas.microsoft.com/office/drawing/2010/main">
                  <a14:imgLayer r:embed="rId4">
                    <a14:imgEffect>
                      <a14:backgroundRemoval t="2344" b="99219" l="10000" r="90000">
                        <a14:foregroundMark x1="18800" y1="63672" x2="18800" y2="63672"/>
                        <a14:foregroundMark x1="56667" y1="2344" x2="56667" y2="2344"/>
                        <a14:foregroundMark x1="56667" y1="2344" x2="56667" y2="2344"/>
                        <a14:foregroundMark x1="46667" y1="99219" x2="46667" y2="99219"/>
                        <a14:foregroundMark x1="46667" y1="99219" x2="46667" y2="99219"/>
                        <a14:foregroundMark x1="54267" y1="26953" x2="54267" y2="26953"/>
                        <a14:foregroundMark x1="54400" y1="26563" x2="54400" y2="26563"/>
                        <a14:foregroundMark x1="46000" y1="26563" x2="37867" y2="39453"/>
                        <a14:foregroundMark x1="56000" y1="28125" x2="58267" y2="54688"/>
                        <a14:foregroundMark x1="60267" y1="37500" x2="61067" y2="46289"/>
                        <a14:foregroundMark x1="56667" y1="53516" x2="48667" y2="67188"/>
                      </a14:backgroundRemoval>
                    </a14:imgEffect>
                  </a14:imgLayer>
                </a14:imgProps>
              </a:ext>
              <a:ext uri="{28A0092B-C50C-407E-A947-70E740481C1C}">
                <a14:useLocalDpi xmlns:a14="http://schemas.microsoft.com/office/drawing/2010/main" val="0"/>
              </a:ext>
            </a:extLst>
          </a:blip>
          <a:srcRect/>
          <a:stretch>
            <a:fillRect/>
          </a:stretch>
        </p:blipFill>
        <p:spPr bwMode="auto">
          <a:xfrm>
            <a:off x="4060369" y="159355"/>
            <a:ext cx="1712963" cy="1169383"/>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202744" y="297770"/>
            <a:ext cx="4090833" cy="892552"/>
          </a:xfrm>
          <a:prstGeom prst="rect">
            <a:avLst/>
          </a:prstGeom>
        </p:spPr>
        <p:txBody>
          <a:bodyPr wrap="square">
            <a:spAutoFit/>
          </a:bodyPr>
          <a:lstStyle/>
          <a:p>
            <a:pPr algn="just"/>
            <a:r>
              <a:rPr lang="en-US" sz="2600" b="1" dirty="0" err="1" smtClean="0">
                <a:latin typeface="#9Slide03 SFU Futura_12" panose="00000400000000000000" pitchFamily="2" charset="0"/>
                <a:cs typeface="Arial" panose="020B0604020202020204" pitchFamily="34" charset="0"/>
              </a:rPr>
              <a:t>Dựa</a:t>
            </a:r>
            <a:r>
              <a:rPr lang="en-US" sz="2600" b="1" dirty="0" smtClean="0">
                <a:latin typeface="#9Slide03 SFU Futura_12" panose="00000400000000000000" pitchFamily="2" charset="0"/>
                <a:cs typeface="Arial" panose="020B0604020202020204" pitchFamily="34" charset="0"/>
              </a:rPr>
              <a:t> </a:t>
            </a:r>
            <a:r>
              <a:rPr lang="en-US" sz="2600" b="1" dirty="0" err="1" smtClean="0">
                <a:latin typeface="#9Slide03 SFU Futura_12" panose="00000400000000000000" pitchFamily="2" charset="0"/>
                <a:cs typeface="Arial" panose="020B0604020202020204" pitchFamily="34" charset="0"/>
              </a:rPr>
              <a:t>vào</a:t>
            </a:r>
            <a:r>
              <a:rPr lang="en-US" sz="2600" b="1" dirty="0" smtClean="0">
                <a:latin typeface="#9Slide03 SFU Futura_12" panose="00000400000000000000" pitchFamily="2" charset="0"/>
                <a:cs typeface="Arial" panose="020B0604020202020204" pitchFamily="34" charset="0"/>
              </a:rPr>
              <a:t> </a:t>
            </a:r>
            <a:r>
              <a:rPr lang="en-US" sz="2600" b="1" dirty="0" err="1" smtClean="0">
                <a:latin typeface="#9Slide03 SFU Futura_12" panose="00000400000000000000" pitchFamily="2" charset="0"/>
                <a:cs typeface="Arial" panose="020B0604020202020204" pitchFamily="34" charset="0"/>
              </a:rPr>
              <a:t>màu</a:t>
            </a:r>
            <a:r>
              <a:rPr lang="en-US" sz="2600" b="1" dirty="0" smtClean="0">
                <a:latin typeface="#9Slide03 SFU Futura_12" panose="00000400000000000000" pitchFamily="2" charset="0"/>
                <a:cs typeface="Arial" panose="020B0604020202020204" pitchFamily="34" charset="0"/>
              </a:rPr>
              <a:t> </a:t>
            </a:r>
            <a:r>
              <a:rPr lang="en-US" sz="2600" b="1" dirty="0" err="1" smtClean="0">
                <a:latin typeface="#9Slide03 SFU Futura_12" panose="00000400000000000000" pitchFamily="2" charset="0"/>
                <a:cs typeface="Arial" panose="020B0604020202020204" pitchFamily="34" charset="0"/>
              </a:rPr>
              <a:t>sắc</a:t>
            </a:r>
            <a:r>
              <a:rPr lang="en-US" sz="2600" b="1" dirty="0" smtClean="0">
                <a:latin typeface="#9Slide03 SFU Futura_12" panose="00000400000000000000" pitchFamily="2" charset="0"/>
                <a:cs typeface="Arial" panose="020B0604020202020204" pitchFamily="34" charset="0"/>
              </a:rPr>
              <a:t>, </a:t>
            </a:r>
            <a:r>
              <a:rPr lang="en-US" sz="2600" b="1" dirty="0" err="1" smtClean="0">
                <a:latin typeface="#9Slide03 SFU Futura_12" panose="00000400000000000000" pitchFamily="2" charset="0"/>
                <a:cs typeface="Arial" panose="020B0604020202020204" pitchFamily="34" charset="0"/>
              </a:rPr>
              <a:t>xác</a:t>
            </a:r>
            <a:r>
              <a:rPr lang="en-US" sz="2600" b="1" dirty="0" smtClean="0">
                <a:latin typeface="#9Slide03 SFU Futura_12" panose="00000400000000000000" pitchFamily="2" charset="0"/>
                <a:cs typeface="Arial" panose="020B0604020202020204" pitchFamily="34" charset="0"/>
              </a:rPr>
              <a:t> </a:t>
            </a:r>
            <a:r>
              <a:rPr lang="en-US" sz="2600" b="1" dirty="0" err="1" smtClean="0">
                <a:latin typeface="#9Slide03 SFU Futura_12" panose="00000400000000000000" pitchFamily="2" charset="0"/>
                <a:cs typeface="Arial" panose="020B0604020202020204" pitchFamily="34" charset="0"/>
              </a:rPr>
              <a:t>định</a:t>
            </a:r>
            <a:r>
              <a:rPr lang="en-US" sz="2600" b="1" dirty="0" smtClean="0">
                <a:latin typeface="#9Slide03 SFU Futura_12" panose="00000400000000000000" pitchFamily="2" charset="0"/>
                <a:cs typeface="Arial" panose="020B0604020202020204" pitchFamily="34" charset="0"/>
              </a:rPr>
              <a:t> </a:t>
            </a:r>
            <a:r>
              <a:rPr lang="en-US" sz="2600" b="1" dirty="0" err="1" smtClean="0">
                <a:latin typeface="#9Slide03 SFU Futura_12" panose="00000400000000000000" pitchFamily="2" charset="0"/>
                <a:cs typeface="Arial" panose="020B0604020202020204" pitchFamily="34" charset="0"/>
              </a:rPr>
              <a:t>vị</a:t>
            </a:r>
            <a:r>
              <a:rPr lang="en-US" sz="2600" b="1" dirty="0" smtClean="0">
                <a:latin typeface="#9Slide03 SFU Futura_12" panose="00000400000000000000" pitchFamily="2" charset="0"/>
                <a:cs typeface="Arial" panose="020B0604020202020204" pitchFamily="34" charset="0"/>
              </a:rPr>
              <a:t> </a:t>
            </a:r>
            <a:r>
              <a:rPr lang="en-US" sz="2600" b="1" dirty="0" err="1" smtClean="0">
                <a:latin typeface="#9Slide03 SFU Futura_12" panose="00000400000000000000" pitchFamily="2" charset="0"/>
                <a:cs typeface="Arial" panose="020B0604020202020204" pitchFamily="34" charset="0"/>
              </a:rPr>
              <a:t>trí</a:t>
            </a:r>
            <a:r>
              <a:rPr lang="en-US" sz="2600" b="1" dirty="0" smtClean="0">
                <a:latin typeface="#9Slide03 SFU Futura_12" panose="00000400000000000000" pitchFamily="2" charset="0"/>
                <a:cs typeface="Arial" panose="020B0604020202020204" pitchFamily="34" charset="0"/>
              </a:rPr>
              <a:t> </a:t>
            </a:r>
            <a:r>
              <a:rPr lang="en-US" sz="2600" b="1" dirty="0" err="1" smtClean="0">
                <a:latin typeface="#9Slide03 SFU Futura_12" panose="00000400000000000000" pitchFamily="2" charset="0"/>
                <a:cs typeface="Arial" panose="020B0604020202020204" pitchFamily="34" charset="0"/>
              </a:rPr>
              <a:t>các</a:t>
            </a:r>
            <a:r>
              <a:rPr lang="en-US" sz="2600" b="1" dirty="0" smtClean="0">
                <a:latin typeface="#9Slide03 SFU Futura_12" panose="00000400000000000000" pitchFamily="2" charset="0"/>
                <a:cs typeface="Arial" panose="020B0604020202020204" pitchFamily="34" charset="0"/>
              </a:rPr>
              <a:t> </a:t>
            </a:r>
            <a:r>
              <a:rPr lang="en-US" sz="2600" b="1" dirty="0" err="1" smtClean="0">
                <a:latin typeface="#9Slide03 SFU Futura_12" panose="00000400000000000000" pitchFamily="2" charset="0"/>
                <a:cs typeface="Arial" panose="020B0604020202020204" pitchFamily="34" charset="0"/>
              </a:rPr>
              <a:t>khu</a:t>
            </a:r>
            <a:r>
              <a:rPr lang="en-US" sz="2600" b="1" dirty="0" smtClean="0">
                <a:latin typeface="#9Slide03 SFU Futura_12" panose="00000400000000000000" pitchFamily="2" charset="0"/>
                <a:cs typeface="Arial" panose="020B0604020202020204" pitchFamily="34" charset="0"/>
              </a:rPr>
              <a:t> </a:t>
            </a:r>
            <a:r>
              <a:rPr lang="en-US" sz="2600" b="1" dirty="0" err="1" smtClean="0">
                <a:latin typeface="#9Slide03 SFU Futura_12" panose="00000400000000000000" pitchFamily="2" charset="0"/>
                <a:cs typeface="Arial" panose="020B0604020202020204" pitchFamily="34" charset="0"/>
              </a:rPr>
              <a:t>vực</a:t>
            </a:r>
            <a:r>
              <a:rPr lang="en-US" sz="2600" b="1" dirty="0" smtClean="0">
                <a:latin typeface="#9Slide03 SFU Futura_12" panose="00000400000000000000" pitchFamily="2" charset="0"/>
                <a:cs typeface="Arial" panose="020B0604020202020204" pitchFamily="34" charset="0"/>
              </a:rPr>
              <a:t> </a:t>
            </a:r>
            <a:r>
              <a:rPr lang="en-US" sz="2600" b="1" dirty="0" err="1" smtClean="0">
                <a:latin typeface="#9Slide03 SFU Futura_12" panose="00000400000000000000" pitchFamily="2" charset="0"/>
                <a:cs typeface="Arial" panose="020B0604020202020204" pitchFamily="34" charset="0"/>
              </a:rPr>
              <a:t>châu</a:t>
            </a:r>
            <a:r>
              <a:rPr lang="en-US" sz="2600" b="1" dirty="0" smtClean="0">
                <a:latin typeface="#9Slide03 SFU Futura_12" panose="00000400000000000000" pitchFamily="2" charset="0"/>
                <a:cs typeface="Arial" panose="020B0604020202020204" pitchFamily="34" charset="0"/>
              </a:rPr>
              <a:t> </a:t>
            </a:r>
            <a:r>
              <a:rPr lang="en-US" sz="2600" b="1" dirty="0" err="1" smtClean="0">
                <a:latin typeface="#9Slide03 SFU Futura_12" panose="00000400000000000000" pitchFamily="2" charset="0"/>
                <a:cs typeface="Arial" panose="020B0604020202020204" pitchFamily="34" charset="0"/>
              </a:rPr>
              <a:t>Âu</a:t>
            </a:r>
            <a:endParaRPr lang="en-US" sz="2600" b="1" dirty="0">
              <a:latin typeface="#9Slide03 SFU Futura_12" panose="00000400000000000000" pitchFamily="2" charset="0"/>
              <a:cs typeface="Arial" panose="020B0604020202020204" pitchFamily="34" charset="0"/>
            </a:endParaRPr>
          </a:p>
        </p:txBody>
      </p:sp>
      <p:sp>
        <p:nvSpPr>
          <p:cNvPr id="24" name="Rectangle: Rounded Corners 7">
            <a:extLst>
              <a:ext uri="{FF2B5EF4-FFF2-40B4-BE49-F238E27FC236}">
                <a16:creationId xmlns:a16="http://schemas.microsoft.com/office/drawing/2014/main" id="{B432C21E-9A7F-4050-AED6-59BB3D9AD486}"/>
              </a:ext>
            </a:extLst>
          </p:cNvPr>
          <p:cNvSpPr/>
          <p:nvPr/>
        </p:nvSpPr>
        <p:spPr>
          <a:xfrm>
            <a:off x="134687" y="2612042"/>
            <a:ext cx="4737212" cy="1169383"/>
          </a:xfrm>
          <a:prstGeom prst="roundRect">
            <a:avLst/>
          </a:prstGeom>
          <a:solidFill>
            <a:schemeClr val="bg1">
              <a:lumMod val="95000"/>
            </a:schemeClr>
          </a:solidFill>
          <a:ln w="3175">
            <a:solidFill>
              <a:schemeClr val="tx1"/>
            </a:solidFill>
            <a:prstDash val="sys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2800" b="1" dirty="0">
              <a:solidFill>
                <a:schemeClr val="tx1"/>
              </a:solidFill>
              <a:latin typeface="#9Slide03 SFU Futura_12" panose="00000400000000000000" pitchFamily="2" charset="0"/>
              <a:cs typeface="Arial" panose="020B0604020202020204" pitchFamily="34" charset="0"/>
            </a:endParaRPr>
          </a:p>
        </p:txBody>
      </p:sp>
      <p:pic>
        <p:nvPicPr>
          <p:cNvPr id="25" name="Picture 2" descr="问题图标PNG图片素材免费下载_图片编号ypaenvvp-PNGBAG素材网"/>
          <p:cNvPicPr>
            <a:picLocks noChangeAspect="1" noChangeArrowheads="1"/>
          </p:cNvPicPr>
          <p:nvPr/>
        </p:nvPicPr>
        <p:blipFill>
          <a:blip r:embed="rId3" cstate="hqprint">
            <a:extLst>
              <a:ext uri="{BEBA8EAE-BF5A-486C-A8C5-ECC9F3942E4B}">
                <a14:imgProps xmlns:a14="http://schemas.microsoft.com/office/drawing/2010/main">
                  <a14:imgLayer r:embed="rId4">
                    <a14:imgEffect>
                      <a14:backgroundRemoval t="2344" b="99219" l="10000" r="90000">
                        <a14:foregroundMark x1="18800" y1="63672" x2="18800" y2="63672"/>
                        <a14:foregroundMark x1="56667" y1="2344" x2="56667" y2="2344"/>
                        <a14:foregroundMark x1="56667" y1="2344" x2="56667" y2="2344"/>
                        <a14:foregroundMark x1="46667" y1="99219" x2="46667" y2="99219"/>
                        <a14:foregroundMark x1="46667" y1="99219" x2="46667" y2="99219"/>
                        <a14:foregroundMark x1="54267" y1="26953" x2="54267" y2="26953"/>
                        <a14:foregroundMark x1="54400" y1="26563" x2="54400" y2="26563"/>
                        <a14:foregroundMark x1="46000" y1="26563" x2="37867" y2="39453"/>
                        <a14:foregroundMark x1="56000" y1="28125" x2="58267" y2="54688"/>
                        <a14:foregroundMark x1="60267" y1="37500" x2="61067" y2="46289"/>
                        <a14:foregroundMark x1="56667" y1="53516" x2="48667" y2="67188"/>
                      </a14:backgroundRemoval>
                    </a14:imgEffect>
                  </a14:imgLayer>
                </a14:imgProps>
              </a:ext>
              <a:ext uri="{28A0092B-C50C-407E-A947-70E740481C1C}">
                <a14:useLocalDpi xmlns:a14="http://schemas.microsoft.com/office/drawing/2010/main" val="0"/>
              </a:ext>
            </a:extLst>
          </a:blip>
          <a:srcRect/>
          <a:stretch>
            <a:fillRect/>
          </a:stretch>
        </p:blipFill>
        <p:spPr bwMode="auto">
          <a:xfrm>
            <a:off x="4037893" y="2612042"/>
            <a:ext cx="1712963" cy="1169383"/>
          </a:xfrm>
          <a:prstGeom prst="rect">
            <a:avLst/>
          </a:prstGeom>
          <a:noFill/>
          <a:extLst>
            <a:ext uri="{909E8E84-426E-40DD-AFC4-6F175D3DCCD1}">
              <a14:hiddenFill xmlns:a14="http://schemas.microsoft.com/office/drawing/2010/main">
                <a:solidFill>
                  <a:srgbClr val="FFFFFF"/>
                </a:solidFill>
              </a14:hiddenFill>
            </a:ext>
          </a:extLst>
        </p:spPr>
      </p:pic>
      <p:sp>
        <p:nvSpPr>
          <p:cNvPr id="26" name="Rectangle 25"/>
          <p:cNvSpPr/>
          <p:nvPr/>
        </p:nvSpPr>
        <p:spPr>
          <a:xfrm>
            <a:off x="134687" y="2761890"/>
            <a:ext cx="4219549" cy="892552"/>
          </a:xfrm>
          <a:prstGeom prst="rect">
            <a:avLst/>
          </a:prstGeom>
        </p:spPr>
        <p:txBody>
          <a:bodyPr wrap="square">
            <a:spAutoFit/>
          </a:bodyPr>
          <a:lstStyle/>
          <a:p>
            <a:pPr algn="just"/>
            <a:r>
              <a:rPr lang="en-US" sz="2600" b="1" dirty="0" err="1" smtClean="0">
                <a:latin typeface="#9Slide03 SFU Futura_12" panose="00000400000000000000" pitchFamily="2" charset="0"/>
                <a:cs typeface="Arial" panose="020B0604020202020204" pitchFamily="34" charset="0"/>
              </a:rPr>
              <a:t>Xác</a:t>
            </a:r>
            <a:r>
              <a:rPr lang="en-US" sz="2600" b="1" dirty="0" smtClean="0">
                <a:latin typeface="#9Slide03 SFU Futura_12" panose="00000400000000000000" pitchFamily="2" charset="0"/>
                <a:cs typeface="Arial" panose="020B0604020202020204" pitchFamily="34" charset="0"/>
              </a:rPr>
              <a:t> </a:t>
            </a:r>
            <a:r>
              <a:rPr lang="en-US" sz="2600" b="1" dirty="0" err="1" smtClean="0">
                <a:latin typeface="#9Slide03 SFU Futura_12" panose="00000400000000000000" pitchFamily="2" charset="0"/>
                <a:cs typeface="Arial" panose="020B0604020202020204" pitchFamily="34" charset="0"/>
              </a:rPr>
              <a:t>định</a:t>
            </a:r>
            <a:r>
              <a:rPr lang="en-US" sz="2600" b="1" dirty="0" smtClean="0">
                <a:latin typeface="#9Slide03 SFU Futura_12" panose="00000400000000000000" pitchFamily="2" charset="0"/>
                <a:cs typeface="Arial" panose="020B0604020202020204" pitchFamily="34" charset="0"/>
              </a:rPr>
              <a:t> </a:t>
            </a:r>
            <a:r>
              <a:rPr lang="en-US" sz="2600" b="1" dirty="0" err="1" smtClean="0">
                <a:latin typeface="#9Slide03 SFU Futura_12" panose="00000400000000000000" pitchFamily="2" charset="0"/>
                <a:cs typeface="Arial" panose="020B0604020202020204" pitchFamily="34" charset="0"/>
              </a:rPr>
              <a:t>vị</a:t>
            </a:r>
            <a:r>
              <a:rPr lang="en-US" sz="2600" b="1" dirty="0" smtClean="0">
                <a:latin typeface="#9Slide03 SFU Futura_12" panose="00000400000000000000" pitchFamily="2" charset="0"/>
                <a:cs typeface="Arial" panose="020B0604020202020204" pitchFamily="34" charset="0"/>
              </a:rPr>
              <a:t> </a:t>
            </a:r>
            <a:r>
              <a:rPr lang="en-US" sz="2600" b="1" dirty="0" err="1" smtClean="0">
                <a:latin typeface="#9Slide03 SFU Futura_12" panose="00000400000000000000" pitchFamily="2" charset="0"/>
                <a:cs typeface="Arial" panose="020B0604020202020204" pitchFamily="34" charset="0"/>
              </a:rPr>
              <a:t>trí</a:t>
            </a:r>
            <a:r>
              <a:rPr lang="en-US" sz="2600" b="1" dirty="0" smtClean="0">
                <a:latin typeface="#9Slide03 SFU Futura_12" panose="00000400000000000000" pitchFamily="2" charset="0"/>
                <a:cs typeface="Arial" panose="020B0604020202020204" pitchFamily="34" charset="0"/>
              </a:rPr>
              <a:t> </a:t>
            </a:r>
            <a:r>
              <a:rPr lang="en-US" sz="2600" b="1" dirty="0" err="1" smtClean="0">
                <a:latin typeface="#9Slide03 SFU Futura_12" panose="00000400000000000000" pitchFamily="2" charset="0"/>
                <a:cs typeface="Arial" panose="020B0604020202020204" pitchFamily="34" charset="0"/>
              </a:rPr>
              <a:t>của</a:t>
            </a:r>
            <a:r>
              <a:rPr lang="en-US" sz="2600" b="1" dirty="0" smtClean="0">
                <a:latin typeface="#9Slide03 SFU Futura_12" panose="00000400000000000000" pitchFamily="2" charset="0"/>
                <a:cs typeface="Arial" panose="020B0604020202020204" pitchFamily="34" charset="0"/>
              </a:rPr>
              <a:t> </a:t>
            </a:r>
            <a:r>
              <a:rPr lang="en-US" sz="2600" b="1" dirty="0" err="1" smtClean="0">
                <a:latin typeface="#9Slide03 SFU Futura_12" panose="00000400000000000000" pitchFamily="2" charset="0"/>
                <a:cs typeface="Arial" panose="020B0604020202020204" pitchFamily="34" charset="0"/>
              </a:rPr>
              <a:t>Thụy</a:t>
            </a:r>
            <a:r>
              <a:rPr lang="en-US" sz="2600" b="1" dirty="0" smtClean="0">
                <a:latin typeface="#9Slide03 SFU Futura_12" panose="00000400000000000000" pitchFamily="2" charset="0"/>
                <a:cs typeface="Arial" panose="020B0604020202020204" pitchFamily="34" charset="0"/>
              </a:rPr>
              <a:t> </a:t>
            </a:r>
            <a:r>
              <a:rPr lang="en-US" sz="2600" b="1" dirty="0" err="1" smtClean="0">
                <a:latin typeface="#9Slide03 SFU Futura_12" panose="00000400000000000000" pitchFamily="2" charset="0"/>
                <a:cs typeface="Arial" panose="020B0604020202020204" pitchFamily="34" charset="0"/>
              </a:rPr>
              <a:t>Điển</a:t>
            </a:r>
            <a:r>
              <a:rPr lang="en-US" sz="2600" b="1" dirty="0" smtClean="0">
                <a:latin typeface="#9Slide03 SFU Futura_12" panose="00000400000000000000" pitchFamily="2" charset="0"/>
                <a:cs typeface="Arial" panose="020B0604020202020204" pitchFamily="34" charset="0"/>
              </a:rPr>
              <a:t> </a:t>
            </a:r>
            <a:r>
              <a:rPr lang="en-US" sz="2600" b="1" dirty="0" err="1" smtClean="0">
                <a:latin typeface="#9Slide03 SFU Futura_12" panose="00000400000000000000" pitchFamily="2" charset="0"/>
                <a:cs typeface="Arial" panose="020B0604020202020204" pitchFamily="34" charset="0"/>
              </a:rPr>
              <a:t>và</a:t>
            </a:r>
            <a:r>
              <a:rPr lang="en-US" sz="2600" b="1" dirty="0" smtClean="0">
                <a:latin typeface="#9Slide03 SFU Futura_12" panose="00000400000000000000" pitchFamily="2" charset="0"/>
                <a:cs typeface="Arial" panose="020B0604020202020204" pitchFamily="34" charset="0"/>
              </a:rPr>
              <a:t> </a:t>
            </a:r>
            <a:r>
              <a:rPr lang="en-US" sz="2600" b="1" dirty="0" err="1" smtClean="0">
                <a:latin typeface="#9Slide03 SFU Futura_12" panose="00000400000000000000" pitchFamily="2" charset="0"/>
                <a:cs typeface="Arial" panose="020B0604020202020204" pitchFamily="34" charset="0"/>
              </a:rPr>
              <a:t>Phần</a:t>
            </a:r>
            <a:r>
              <a:rPr lang="en-US" sz="2600" b="1" dirty="0" smtClean="0">
                <a:latin typeface="#9Slide03 SFU Futura_12" panose="00000400000000000000" pitchFamily="2" charset="0"/>
                <a:cs typeface="Arial" panose="020B0604020202020204" pitchFamily="34" charset="0"/>
              </a:rPr>
              <a:t> Lan </a:t>
            </a:r>
            <a:r>
              <a:rPr lang="en-US" sz="2600" b="1" dirty="0" err="1" smtClean="0">
                <a:latin typeface="#9Slide03 SFU Futura_12" panose="00000400000000000000" pitchFamily="2" charset="0"/>
                <a:cs typeface="Arial" panose="020B0604020202020204" pitchFamily="34" charset="0"/>
              </a:rPr>
              <a:t>trên</a:t>
            </a:r>
            <a:r>
              <a:rPr lang="en-US" sz="2600" b="1" dirty="0" smtClean="0">
                <a:latin typeface="#9Slide03 SFU Futura_12" panose="00000400000000000000" pitchFamily="2" charset="0"/>
                <a:cs typeface="Arial" panose="020B0604020202020204" pitchFamily="34" charset="0"/>
              </a:rPr>
              <a:t> </a:t>
            </a:r>
            <a:r>
              <a:rPr lang="en-US" sz="2600" b="1" dirty="0" err="1" smtClean="0">
                <a:latin typeface="#9Slide03 SFU Futura_12" panose="00000400000000000000" pitchFamily="2" charset="0"/>
                <a:cs typeface="Arial" panose="020B0604020202020204" pitchFamily="34" charset="0"/>
              </a:rPr>
              <a:t>lược</a:t>
            </a:r>
            <a:r>
              <a:rPr lang="en-US" sz="2600" b="1" dirty="0" smtClean="0">
                <a:latin typeface="#9Slide03 SFU Futura_12" panose="00000400000000000000" pitchFamily="2" charset="0"/>
                <a:cs typeface="Arial" panose="020B0604020202020204" pitchFamily="34" charset="0"/>
              </a:rPr>
              <a:t> </a:t>
            </a:r>
            <a:r>
              <a:rPr lang="en-US" sz="2600" b="1" dirty="0" err="1" smtClean="0">
                <a:latin typeface="#9Slide03 SFU Futura_12" panose="00000400000000000000" pitchFamily="2" charset="0"/>
                <a:cs typeface="Arial" panose="020B0604020202020204" pitchFamily="34" charset="0"/>
              </a:rPr>
              <a:t>đồ</a:t>
            </a:r>
            <a:endParaRPr lang="en-US" sz="2600" b="1" dirty="0">
              <a:latin typeface="#9Slide03 SFU Futura_12" panose="00000400000000000000" pitchFamily="2" charset="0"/>
              <a:cs typeface="Arial" panose="020B0604020202020204" pitchFamily="34" charset="0"/>
            </a:endParaRPr>
          </a:p>
        </p:txBody>
      </p:sp>
      <p:sp>
        <p:nvSpPr>
          <p:cNvPr id="32" name="Rectangle: Rounded Corners 7">
            <a:extLst>
              <a:ext uri="{FF2B5EF4-FFF2-40B4-BE49-F238E27FC236}">
                <a16:creationId xmlns:a16="http://schemas.microsoft.com/office/drawing/2014/main" id="{B432C21E-9A7F-4050-AED6-59BB3D9AD486}"/>
              </a:ext>
            </a:extLst>
          </p:cNvPr>
          <p:cNvSpPr/>
          <p:nvPr/>
        </p:nvSpPr>
        <p:spPr>
          <a:xfrm>
            <a:off x="106825" y="4000136"/>
            <a:ext cx="4737212" cy="1169383"/>
          </a:xfrm>
          <a:prstGeom prst="roundRect">
            <a:avLst/>
          </a:prstGeom>
          <a:solidFill>
            <a:schemeClr val="bg1">
              <a:lumMod val="95000"/>
            </a:schemeClr>
          </a:solidFill>
          <a:ln w="3175">
            <a:solidFill>
              <a:schemeClr val="tx1"/>
            </a:solidFill>
            <a:prstDash val="sys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2800" b="1" dirty="0">
              <a:solidFill>
                <a:schemeClr val="tx1"/>
              </a:solidFill>
              <a:latin typeface="#9Slide03 SFU Futura_12" panose="00000400000000000000" pitchFamily="2" charset="0"/>
              <a:cs typeface="Arial" panose="020B0604020202020204" pitchFamily="34" charset="0"/>
            </a:endParaRPr>
          </a:p>
        </p:txBody>
      </p:sp>
      <p:pic>
        <p:nvPicPr>
          <p:cNvPr id="34" name="Picture 2" descr="问题图标PNG图片素材免费下载_图片编号ypaenvvp-PNGBAG素材网"/>
          <p:cNvPicPr>
            <a:picLocks noChangeAspect="1" noChangeArrowheads="1"/>
          </p:cNvPicPr>
          <p:nvPr/>
        </p:nvPicPr>
        <p:blipFill>
          <a:blip r:embed="rId3" cstate="hqprint">
            <a:extLst>
              <a:ext uri="{BEBA8EAE-BF5A-486C-A8C5-ECC9F3942E4B}">
                <a14:imgProps xmlns:a14="http://schemas.microsoft.com/office/drawing/2010/main">
                  <a14:imgLayer r:embed="rId4">
                    <a14:imgEffect>
                      <a14:backgroundRemoval t="2344" b="99219" l="10000" r="90000">
                        <a14:foregroundMark x1="18800" y1="63672" x2="18800" y2="63672"/>
                        <a14:foregroundMark x1="56667" y1="2344" x2="56667" y2="2344"/>
                        <a14:foregroundMark x1="56667" y1="2344" x2="56667" y2="2344"/>
                        <a14:foregroundMark x1="46667" y1="99219" x2="46667" y2="99219"/>
                        <a14:foregroundMark x1="46667" y1="99219" x2="46667" y2="99219"/>
                        <a14:foregroundMark x1="54267" y1="26953" x2="54267" y2="26953"/>
                        <a14:foregroundMark x1="54400" y1="26563" x2="54400" y2="26563"/>
                        <a14:foregroundMark x1="46000" y1="26563" x2="37867" y2="39453"/>
                        <a14:foregroundMark x1="56000" y1="28125" x2="58267" y2="54688"/>
                        <a14:foregroundMark x1="60267" y1="37500" x2="61067" y2="46289"/>
                        <a14:foregroundMark x1="56667" y1="53516" x2="48667" y2="67188"/>
                      </a14:backgroundRemoval>
                    </a14:imgEffect>
                  </a14:imgLayer>
                </a14:imgProps>
              </a:ext>
              <a:ext uri="{28A0092B-C50C-407E-A947-70E740481C1C}">
                <a14:useLocalDpi xmlns:a14="http://schemas.microsoft.com/office/drawing/2010/main" val="0"/>
              </a:ext>
            </a:extLst>
          </a:blip>
          <a:srcRect/>
          <a:stretch>
            <a:fillRect/>
          </a:stretch>
        </p:blipFill>
        <p:spPr bwMode="auto">
          <a:xfrm>
            <a:off x="4010031" y="4000136"/>
            <a:ext cx="1712963" cy="1169383"/>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5"/>
          <a:stretch>
            <a:fillRect/>
          </a:stretch>
        </p:blipFill>
        <p:spPr>
          <a:xfrm>
            <a:off x="5672656" y="0"/>
            <a:ext cx="6519343" cy="6138023"/>
          </a:xfrm>
          <a:prstGeom prst="rect">
            <a:avLst/>
          </a:prstGeom>
        </p:spPr>
      </p:pic>
      <p:sp>
        <p:nvSpPr>
          <p:cNvPr id="14" name="Rectangle 13"/>
          <p:cNvSpPr/>
          <p:nvPr/>
        </p:nvSpPr>
        <p:spPr>
          <a:xfrm>
            <a:off x="202743" y="4077784"/>
            <a:ext cx="4090833" cy="892552"/>
          </a:xfrm>
          <a:prstGeom prst="rect">
            <a:avLst/>
          </a:prstGeom>
        </p:spPr>
        <p:txBody>
          <a:bodyPr wrap="square">
            <a:spAutoFit/>
          </a:bodyPr>
          <a:lstStyle/>
          <a:p>
            <a:pPr algn="just"/>
            <a:r>
              <a:rPr lang="en-US" sz="2600" b="1" dirty="0" err="1" smtClean="0">
                <a:latin typeface="#9Slide03 SFU Futura_12" panose="00000400000000000000" pitchFamily="2" charset="0"/>
                <a:cs typeface="Arial" panose="020B0604020202020204" pitchFamily="34" charset="0"/>
              </a:rPr>
              <a:t>Xác</a:t>
            </a:r>
            <a:r>
              <a:rPr lang="en-US" sz="2600" b="1" dirty="0" smtClean="0">
                <a:latin typeface="#9Slide03 SFU Futura_12" panose="00000400000000000000" pitchFamily="2" charset="0"/>
                <a:cs typeface="Arial" panose="020B0604020202020204" pitchFamily="34" charset="0"/>
              </a:rPr>
              <a:t> </a:t>
            </a:r>
            <a:r>
              <a:rPr lang="en-US" sz="2600" b="1" dirty="0" err="1">
                <a:latin typeface="#9Slide03 SFU Futura_12" panose="00000400000000000000" pitchFamily="2" charset="0"/>
                <a:cs typeface="Arial" panose="020B0604020202020204" pitchFamily="34" charset="0"/>
              </a:rPr>
              <a:t>định</a:t>
            </a:r>
            <a:r>
              <a:rPr lang="en-US" sz="2600" b="1" dirty="0">
                <a:latin typeface="#9Slide03 SFU Futura_12" panose="00000400000000000000" pitchFamily="2" charset="0"/>
                <a:cs typeface="Arial" panose="020B0604020202020204" pitchFamily="34" charset="0"/>
              </a:rPr>
              <a:t> </a:t>
            </a:r>
            <a:r>
              <a:rPr lang="en-US" sz="2600" b="1" dirty="0" err="1">
                <a:latin typeface="#9Slide03 SFU Futura_12" panose="00000400000000000000" pitchFamily="2" charset="0"/>
                <a:cs typeface="Arial" panose="020B0604020202020204" pitchFamily="34" charset="0"/>
              </a:rPr>
              <a:t>vị</a:t>
            </a:r>
            <a:r>
              <a:rPr lang="en-US" sz="2600" b="1" dirty="0">
                <a:latin typeface="#9Slide03 SFU Futura_12" panose="00000400000000000000" pitchFamily="2" charset="0"/>
                <a:cs typeface="Arial" panose="020B0604020202020204" pitchFamily="34" charset="0"/>
              </a:rPr>
              <a:t> </a:t>
            </a:r>
            <a:r>
              <a:rPr lang="en-US" sz="2600" b="1" dirty="0" err="1">
                <a:latin typeface="#9Slide03 SFU Futura_12" panose="00000400000000000000" pitchFamily="2" charset="0"/>
                <a:cs typeface="Arial" panose="020B0604020202020204" pitchFamily="34" charset="0"/>
              </a:rPr>
              <a:t>trí</a:t>
            </a:r>
            <a:r>
              <a:rPr lang="en-US" sz="2600" b="1" dirty="0">
                <a:latin typeface="#9Slide03 SFU Futura_12" panose="00000400000000000000" pitchFamily="2" charset="0"/>
                <a:cs typeface="Arial" panose="020B0604020202020204" pitchFamily="34" charset="0"/>
              </a:rPr>
              <a:t> </a:t>
            </a:r>
            <a:r>
              <a:rPr lang="en-US" sz="2600" b="1" dirty="0" err="1">
                <a:latin typeface="#9Slide03 SFU Futura_12" panose="00000400000000000000" pitchFamily="2" charset="0"/>
                <a:cs typeface="Arial" panose="020B0604020202020204" pitchFamily="34" charset="0"/>
              </a:rPr>
              <a:t>của</a:t>
            </a:r>
            <a:r>
              <a:rPr lang="en-US" sz="2600" b="1" dirty="0">
                <a:latin typeface="#9Slide03 SFU Futura_12" panose="00000400000000000000" pitchFamily="2" charset="0"/>
                <a:cs typeface="Arial" panose="020B0604020202020204" pitchFamily="34" charset="0"/>
              </a:rPr>
              <a:t> </a:t>
            </a:r>
            <a:r>
              <a:rPr lang="en-US" sz="2600" b="1" dirty="0" smtClean="0">
                <a:latin typeface="#9Slide03 SFU Futura_12" panose="00000400000000000000" pitchFamily="2" charset="0"/>
                <a:cs typeface="Arial" panose="020B0604020202020204" pitchFamily="34" charset="0"/>
              </a:rPr>
              <a:t>3 </a:t>
            </a:r>
            <a:r>
              <a:rPr lang="en-US" sz="2600" b="1" dirty="0" err="1" smtClean="0">
                <a:latin typeface="#9Slide03 SFU Futura_12" panose="00000400000000000000" pitchFamily="2" charset="0"/>
                <a:cs typeface="Arial" panose="020B0604020202020204" pitchFamily="34" charset="0"/>
              </a:rPr>
              <a:t>nước</a:t>
            </a:r>
            <a:r>
              <a:rPr lang="en-US" sz="2600" b="1" dirty="0" smtClean="0">
                <a:latin typeface="#9Slide03 SFU Futura_12" panose="00000400000000000000" pitchFamily="2" charset="0"/>
                <a:cs typeface="Arial" panose="020B0604020202020204" pitchFamily="34" charset="0"/>
              </a:rPr>
              <a:t> EU </a:t>
            </a:r>
            <a:r>
              <a:rPr lang="en-US" sz="2600" b="1" dirty="0" err="1" smtClean="0">
                <a:latin typeface="#9Slide03 SFU Futura_12" panose="00000400000000000000" pitchFamily="2" charset="0"/>
                <a:cs typeface="Arial" panose="020B0604020202020204" pitchFamily="34" charset="0"/>
              </a:rPr>
              <a:t>thuộc</a:t>
            </a:r>
            <a:r>
              <a:rPr lang="en-US" sz="2600" b="1" dirty="0" smtClean="0">
                <a:latin typeface="#9Slide03 SFU Futura_12" panose="00000400000000000000" pitchFamily="2" charset="0"/>
                <a:cs typeface="Arial" panose="020B0604020202020204" pitchFamily="34" charset="0"/>
              </a:rPr>
              <a:t> G7 </a:t>
            </a:r>
            <a:r>
              <a:rPr lang="en-US" sz="2600" b="1" dirty="0" err="1" smtClean="0">
                <a:latin typeface="#9Slide03 SFU Futura_12" panose="00000400000000000000" pitchFamily="2" charset="0"/>
                <a:cs typeface="Arial" panose="020B0604020202020204" pitchFamily="34" charset="0"/>
              </a:rPr>
              <a:t>trên</a:t>
            </a:r>
            <a:r>
              <a:rPr lang="en-US" sz="2600" b="1" dirty="0" smtClean="0">
                <a:latin typeface="#9Slide03 SFU Futura_12" panose="00000400000000000000" pitchFamily="2" charset="0"/>
                <a:cs typeface="Arial" panose="020B0604020202020204" pitchFamily="34" charset="0"/>
              </a:rPr>
              <a:t> </a:t>
            </a:r>
            <a:r>
              <a:rPr lang="en-US" sz="2600" b="1" dirty="0" err="1" smtClean="0">
                <a:latin typeface="#9Slide03 SFU Futura_12" panose="00000400000000000000" pitchFamily="2" charset="0"/>
                <a:cs typeface="Arial" panose="020B0604020202020204" pitchFamily="34" charset="0"/>
              </a:rPr>
              <a:t>lược</a:t>
            </a:r>
            <a:r>
              <a:rPr lang="en-US" sz="2600" b="1" dirty="0" smtClean="0">
                <a:latin typeface="#9Slide03 SFU Futura_12" panose="00000400000000000000" pitchFamily="2" charset="0"/>
                <a:cs typeface="Arial" panose="020B0604020202020204" pitchFamily="34" charset="0"/>
              </a:rPr>
              <a:t> </a:t>
            </a:r>
            <a:r>
              <a:rPr lang="en-US" sz="2600" b="1" dirty="0" err="1" smtClean="0">
                <a:latin typeface="#9Slide03 SFU Futura_12" panose="00000400000000000000" pitchFamily="2" charset="0"/>
                <a:cs typeface="Arial" panose="020B0604020202020204" pitchFamily="34" charset="0"/>
              </a:rPr>
              <a:t>đồ</a:t>
            </a:r>
            <a:endParaRPr lang="en-US" sz="2600" b="1" dirty="0">
              <a:latin typeface="#9Slide03 SFU Futura_12" panose="00000400000000000000" pitchFamily="2" charset="0"/>
              <a:cs typeface="Arial" panose="020B0604020202020204" pitchFamily="34" charset="0"/>
            </a:endParaRPr>
          </a:p>
        </p:txBody>
      </p:sp>
      <p:pic>
        <p:nvPicPr>
          <p:cNvPr id="4" name="Picture 3"/>
          <p:cNvPicPr>
            <a:picLocks noChangeAspect="1"/>
          </p:cNvPicPr>
          <p:nvPr/>
        </p:nvPicPr>
        <p:blipFill rotWithShape="1">
          <a:blip r:embed="rId6"/>
          <a:srcRect t="6410" b="48060"/>
          <a:stretch/>
        </p:blipFill>
        <p:spPr>
          <a:xfrm>
            <a:off x="202742" y="1445382"/>
            <a:ext cx="2600325" cy="1006123"/>
          </a:xfrm>
          <a:prstGeom prst="rect">
            <a:avLst/>
          </a:prstGeom>
        </p:spPr>
      </p:pic>
      <p:pic>
        <p:nvPicPr>
          <p:cNvPr id="5" name="Picture 4"/>
          <p:cNvPicPr>
            <a:picLocks noChangeAspect="1"/>
          </p:cNvPicPr>
          <p:nvPr/>
        </p:nvPicPr>
        <p:blipFill rotWithShape="1">
          <a:blip r:embed="rId6"/>
          <a:srcRect t="53671" r="25806"/>
          <a:stretch/>
        </p:blipFill>
        <p:spPr>
          <a:xfrm>
            <a:off x="3073258" y="1464923"/>
            <a:ext cx="1929269" cy="1023784"/>
          </a:xfrm>
          <a:prstGeom prst="rect">
            <a:avLst/>
          </a:prstGeom>
        </p:spPr>
      </p:pic>
      <p:sp>
        <p:nvSpPr>
          <p:cNvPr id="19" name="Rectangle 18"/>
          <p:cNvSpPr/>
          <p:nvPr/>
        </p:nvSpPr>
        <p:spPr>
          <a:xfrm>
            <a:off x="7036163" y="3938581"/>
            <a:ext cx="913217" cy="461665"/>
          </a:xfrm>
          <a:prstGeom prst="rect">
            <a:avLst/>
          </a:prstGeom>
        </p:spPr>
        <p:txBody>
          <a:bodyPr wrap="square">
            <a:spAutoFit/>
          </a:bodyPr>
          <a:lstStyle/>
          <a:p>
            <a:pPr algn="just"/>
            <a:r>
              <a:rPr lang="en-US" sz="2400" b="1" dirty="0" err="1" smtClean="0">
                <a:solidFill>
                  <a:srgbClr val="FF0000"/>
                </a:solidFill>
                <a:latin typeface="#9Slide03 SFU Futura_12" panose="00000400000000000000" pitchFamily="2" charset="0"/>
                <a:cs typeface="Arial" panose="020B0604020202020204" pitchFamily="34" charset="0"/>
              </a:rPr>
              <a:t>Pháp</a:t>
            </a:r>
            <a:endParaRPr lang="en-US" sz="2400" b="1" dirty="0">
              <a:solidFill>
                <a:srgbClr val="FF0000"/>
              </a:solidFill>
              <a:latin typeface="#9Slide03 SFU Futura_12" panose="00000400000000000000" pitchFamily="2" charset="0"/>
              <a:cs typeface="Arial" panose="020B0604020202020204" pitchFamily="34" charset="0"/>
            </a:endParaRPr>
          </a:p>
        </p:txBody>
      </p:sp>
      <p:sp>
        <p:nvSpPr>
          <p:cNvPr id="6" name="Rectangle 5"/>
          <p:cNvSpPr/>
          <p:nvPr/>
        </p:nvSpPr>
        <p:spPr>
          <a:xfrm>
            <a:off x="6428337" y="4283476"/>
            <a:ext cx="787381" cy="1015663"/>
          </a:xfrm>
          <a:prstGeom prst="rect">
            <a:avLst/>
          </a:prstGeom>
        </p:spPr>
        <p:txBody>
          <a:bodyPr wrap="square">
            <a:spAutoFit/>
          </a:bodyPr>
          <a:lstStyle/>
          <a:p>
            <a:r>
              <a:rPr lang="en-US" sz="2000" b="1" dirty="0" err="1" smtClean="0">
                <a:latin typeface="#9Slide03 SFU Futura_12" panose="00000400000000000000" pitchFamily="2" charset="0"/>
                <a:cs typeface="Arial" panose="020B0604020202020204" pitchFamily="34" charset="0"/>
              </a:rPr>
              <a:t>Tây</a:t>
            </a:r>
            <a:r>
              <a:rPr lang="en-US" sz="2000" b="1" dirty="0" smtClean="0">
                <a:latin typeface="#9Slide03 SFU Futura_12" panose="00000400000000000000" pitchFamily="2" charset="0"/>
                <a:cs typeface="Arial" panose="020B0604020202020204" pitchFamily="34" charset="0"/>
              </a:rPr>
              <a:t> Ban </a:t>
            </a:r>
            <a:r>
              <a:rPr lang="en-US" sz="2000" b="1" dirty="0" err="1" smtClean="0">
                <a:latin typeface="#9Slide03 SFU Futura_12" panose="00000400000000000000" pitchFamily="2" charset="0"/>
                <a:cs typeface="Arial" panose="020B0604020202020204" pitchFamily="34" charset="0"/>
              </a:rPr>
              <a:t>Nha</a:t>
            </a:r>
            <a:endParaRPr lang="en-US" sz="2000" dirty="0"/>
          </a:p>
        </p:txBody>
      </p:sp>
      <p:sp>
        <p:nvSpPr>
          <p:cNvPr id="8" name="Rectangle 7"/>
          <p:cNvSpPr/>
          <p:nvPr/>
        </p:nvSpPr>
        <p:spPr>
          <a:xfrm>
            <a:off x="7823544" y="3616119"/>
            <a:ext cx="683200" cy="461665"/>
          </a:xfrm>
          <a:prstGeom prst="rect">
            <a:avLst/>
          </a:prstGeom>
        </p:spPr>
        <p:txBody>
          <a:bodyPr wrap="none">
            <a:spAutoFit/>
          </a:bodyPr>
          <a:lstStyle/>
          <a:p>
            <a:r>
              <a:rPr lang="en-US" sz="2400" b="1" dirty="0" err="1">
                <a:solidFill>
                  <a:srgbClr val="FF0000"/>
                </a:solidFill>
                <a:latin typeface="#9Slide03 SFU Futura_12" panose="00000400000000000000" pitchFamily="2" charset="0"/>
                <a:cs typeface="Arial" panose="020B0604020202020204" pitchFamily="34" charset="0"/>
              </a:rPr>
              <a:t>Đức</a:t>
            </a:r>
            <a:endParaRPr lang="en-US" sz="2400" dirty="0">
              <a:solidFill>
                <a:srgbClr val="FF0000"/>
              </a:solidFill>
            </a:endParaRPr>
          </a:p>
        </p:txBody>
      </p:sp>
      <p:sp>
        <p:nvSpPr>
          <p:cNvPr id="20" name="Rectangle: Rounded Corners 7">
            <a:extLst>
              <a:ext uri="{FF2B5EF4-FFF2-40B4-BE49-F238E27FC236}">
                <a16:creationId xmlns:a16="http://schemas.microsoft.com/office/drawing/2014/main" id="{B432C21E-9A7F-4050-AED6-59BB3D9AD486}"/>
              </a:ext>
            </a:extLst>
          </p:cNvPr>
          <p:cNvSpPr/>
          <p:nvPr/>
        </p:nvSpPr>
        <p:spPr>
          <a:xfrm>
            <a:off x="74026" y="5452892"/>
            <a:ext cx="4737212" cy="1169383"/>
          </a:xfrm>
          <a:prstGeom prst="roundRect">
            <a:avLst/>
          </a:prstGeom>
          <a:solidFill>
            <a:schemeClr val="bg1">
              <a:lumMod val="95000"/>
            </a:schemeClr>
          </a:solidFill>
          <a:ln w="3175">
            <a:solidFill>
              <a:schemeClr val="tx1"/>
            </a:solidFill>
            <a:prstDash val="sys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2800" b="1" dirty="0">
              <a:solidFill>
                <a:schemeClr val="tx1"/>
              </a:solidFill>
              <a:latin typeface="#9Slide03 SFU Futura_12" panose="00000400000000000000" pitchFamily="2" charset="0"/>
              <a:cs typeface="Arial" panose="020B0604020202020204" pitchFamily="34" charset="0"/>
            </a:endParaRPr>
          </a:p>
        </p:txBody>
      </p:sp>
      <p:pic>
        <p:nvPicPr>
          <p:cNvPr id="22" name="Picture 2" descr="问题图标PNG图片素材免费下载_图片编号ypaenvvp-PNGBAG素材网"/>
          <p:cNvPicPr>
            <a:picLocks noChangeAspect="1" noChangeArrowheads="1"/>
          </p:cNvPicPr>
          <p:nvPr/>
        </p:nvPicPr>
        <p:blipFill>
          <a:blip r:embed="rId3" cstate="hqprint">
            <a:extLst>
              <a:ext uri="{BEBA8EAE-BF5A-486C-A8C5-ECC9F3942E4B}">
                <a14:imgProps xmlns:a14="http://schemas.microsoft.com/office/drawing/2010/main">
                  <a14:imgLayer r:embed="rId4">
                    <a14:imgEffect>
                      <a14:backgroundRemoval t="2344" b="99219" l="10000" r="90000">
                        <a14:foregroundMark x1="18800" y1="63672" x2="18800" y2="63672"/>
                        <a14:foregroundMark x1="56667" y1="2344" x2="56667" y2="2344"/>
                        <a14:foregroundMark x1="56667" y1="2344" x2="56667" y2="2344"/>
                        <a14:foregroundMark x1="46667" y1="99219" x2="46667" y2="99219"/>
                        <a14:foregroundMark x1="46667" y1="99219" x2="46667" y2="99219"/>
                        <a14:foregroundMark x1="54267" y1="26953" x2="54267" y2="26953"/>
                        <a14:foregroundMark x1="54400" y1="26563" x2="54400" y2="26563"/>
                        <a14:foregroundMark x1="46000" y1="26563" x2="37867" y2="39453"/>
                        <a14:foregroundMark x1="56000" y1="28125" x2="58267" y2="54688"/>
                        <a14:foregroundMark x1="60267" y1="37500" x2="61067" y2="46289"/>
                        <a14:foregroundMark x1="56667" y1="53516" x2="48667" y2="67188"/>
                      </a14:backgroundRemoval>
                    </a14:imgEffect>
                  </a14:imgLayer>
                </a14:imgProps>
              </a:ext>
              <a:ext uri="{28A0092B-C50C-407E-A947-70E740481C1C}">
                <a14:useLocalDpi xmlns:a14="http://schemas.microsoft.com/office/drawing/2010/main" val="0"/>
              </a:ext>
            </a:extLst>
          </a:blip>
          <a:srcRect/>
          <a:stretch>
            <a:fillRect/>
          </a:stretch>
        </p:blipFill>
        <p:spPr bwMode="auto">
          <a:xfrm>
            <a:off x="3977232" y="5452892"/>
            <a:ext cx="1712963" cy="1169383"/>
          </a:xfrm>
          <a:prstGeom prst="rect">
            <a:avLst/>
          </a:prstGeom>
          <a:noFill/>
          <a:extLst>
            <a:ext uri="{909E8E84-426E-40DD-AFC4-6F175D3DCCD1}">
              <a14:hiddenFill xmlns:a14="http://schemas.microsoft.com/office/drawing/2010/main">
                <a:solidFill>
                  <a:srgbClr val="FFFFFF"/>
                </a:solidFill>
              </a14:hiddenFill>
            </a:ext>
          </a:extLst>
        </p:spPr>
      </p:pic>
      <p:sp>
        <p:nvSpPr>
          <p:cNvPr id="23" name="Rectangle 22"/>
          <p:cNvSpPr/>
          <p:nvPr/>
        </p:nvSpPr>
        <p:spPr>
          <a:xfrm>
            <a:off x="142081" y="5591307"/>
            <a:ext cx="4090833" cy="892552"/>
          </a:xfrm>
          <a:prstGeom prst="rect">
            <a:avLst/>
          </a:prstGeom>
        </p:spPr>
        <p:txBody>
          <a:bodyPr wrap="square">
            <a:spAutoFit/>
          </a:bodyPr>
          <a:lstStyle/>
          <a:p>
            <a:pPr algn="just"/>
            <a:r>
              <a:rPr lang="en-US" sz="2600" b="1" dirty="0" err="1" smtClean="0">
                <a:latin typeface="#9Slide03 SFU Futura_12" panose="00000400000000000000" pitchFamily="2" charset="0"/>
                <a:cs typeface="Arial" panose="020B0604020202020204" pitchFamily="34" charset="0"/>
              </a:rPr>
              <a:t>Xác</a:t>
            </a:r>
            <a:r>
              <a:rPr lang="en-US" sz="2600" b="1" dirty="0" smtClean="0">
                <a:latin typeface="#9Slide03 SFU Futura_12" panose="00000400000000000000" pitchFamily="2" charset="0"/>
                <a:cs typeface="Arial" panose="020B0604020202020204" pitchFamily="34" charset="0"/>
              </a:rPr>
              <a:t> </a:t>
            </a:r>
            <a:r>
              <a:rPr lang="en-US" sz="2600" b="1" dirty="0" err="1">
                <a:latin typeface="#9Slide03 SFU Futura_12" panose="00000400000000000000" pitchFamily="2" charset="0"/>
                <a:cs typeface="Arial" panose="020B0604020202020204" pitchFamily="34" charset="0"/>
              </a:rPr>
              <a:t>định</a:t>
            </a:r>
            <a:r>
              <a:rPr lang="en-US" sz="2600" b="1" dirty="0">
                <a:latin typeface="#9Slide03 SFU Futura_12" panose="00000400000000000000" pitchFamily="2" charset="0"/>
                <a:cs typeface="Arial" panose="020B0604020202020204" pitchFamily="34" charset="0"/>
              </a:rPr>
              <a:t> </a:t>
            </a:r>
            <a:r>
              <a:rPr lang="en-US" sz="2600" b="1" dirty="0" err="1">
                <a:latin typeface="#9Slide03 SFU Futura_12" panose="00000400000000000000" pitchFamily="2" charset="0"/>
                <a:cs typeface="Arial" panose="020B0604020202020204" pitchFamily="34" charset="0"/>
              </a:rPr>
              <a:t>vị</a:t>
            </a:r>
            <a:r>
              <a:rPr lang="en-US" sz="2600" b="1" dirty="0">
                <a:latin typeface="#9Slide03 SFU Futura_12" panose="00000400000000000000" pitchFamily="2" charset="0"/>
                <a:cs typeface="Arial" panose="020B0604020202020204" pitchFamily="34" charset="0"/>
              </a:rPr>
              <a:t> </a:t>
            </a:r>
            <a:r>
              <a:rPr lang="en-US" sz="2600" b="1" dirty="0" err="1">
                <a:latin typeface="#9Slide03 SFU Futura_12" panose="00000400000000000000" pitchFamily="2" charset="0"/>
                <a:cs typeface="Arial" panose="020B0604020202020204" pitchFamily="34" charset="0"/>
              </a:rPr>
              <a:t>trí</a:t>
            </a:r>
            <a:r>
              <a:rPr lang="en-US" sz="2600" b="1" dirty="0">
                <a:latin typeface="#9Slide03 SFU Futura_12" panose="00000400000000000000" pitchFamily="2" charset="0"/>
                <a:cs typeface="Arial" panose="020B0604020202020204" pitchFamily="34" charset="0"/>
              </a:rPr>
              <a:t> </a:t>
            </a:r>
            <a:r>
              <a:rPr lang="en-US" sz="2600" b="1" dirty="0" err="1">
                <a:latin typeface="#9Slide03 SFU Futura_12" panose="00000400000000000000" pitchFamily="2" charset="0"/>
                <a:cs typeface="Arial" panose="020B0604020202020204" pitchFamily="34" charset="0"/>
              </a:rPr>
              <a:t>của</a:t>
            </a:r>
            <a:r>
              <a:rPr lang="en-US" sz="2600" b="1" dirty="0">
                <a:latin typeface="#9Slide03 SFU Futura_12" panose="00000400000000000000" pitchFamily="2" charset="0"/>
                <a:cs typeface="Arial" panose="020B0604020202020204" pitchFamily="34" charset="0"/>
              </a:rPr>
              <a:t> </a:t>
            </a:r>
            <a:r>
              <a:rPr lang="en-US" sz="2600" b="1" dirty="0" err="1" smtClean="0">
                <a:latin typeface="#9Slide03 SFU Futura_12" panose="00000400000000000000" pitchFamily="2" charset="0"/>
                <a:cs typeface="Arial" panose="020B0604020202020204" pitchFamily="34" charset="0"/>
              </a:rPr>
              <a:t>Tây</a:t>
            </a:r>
            <a:r>
              <a:rPr lang="en-US" sz="2600" b="1" dirty="0" smtClean="0">
                <a:latin typeface="#9Slide03 SFU Futura_12" panose="00000400000000000000" pitchFamily="2" charset="0"/>
                <a:cs typeface="Arial" panose="020B0604020202020204" pitchFamily="34" charset="0"/>
              </a:rPr>
              <a:t> Ban </a:t>
            </a:r>
            <a:r>
              <a:rPr lang="en-US" sz="2600" b="1" dirty="0" err="1" smtClean="0">
                <a:latin typeface="#9Slide03 SFU Futura_12" panose="00000400000000000000" pitchFamily="2" charset="0"/>
                <a:cs typeface="Arial" panose="020B0604020202020204" pitchFamily="34" charset="0"/>
              </a:rPr>
              <a:t>Nha</a:t>
            </a:r>
            <a:r>
              <a:rPr lang="en-US" sz="2600" b="1" dirty="0" smtClean="0">
                <a:latin typeface="#9Slide03 SFU Futura_12" panose="00000400000000000000" pitchFamily="2" charset="0"/>
                <a:cs typeface="Arial" panose="020B0604020202020204" pitchFamily="34" charset="0"/>
              </a:rPr>
              <a:t> </a:t>
            </a:r>
            <a:r>
              <a:rPr lang="en-US" sz="2600" b="1" dirty="0" err="1" smtClean="0">
                <a:latin typeface="#9Slide03 SFU Futura_12" panose="00000400000000000000" pitchFamily="2" charset="0"/>
                <a:cs typeface="Arial" panose="020B0604020202020204" pitchFamily="34" charset="0"/>
              </a:rPr>
              <a:t>và</a:t>
            </a:r>
            <a:r>
              <a:rPr lang="en-US" sz="2600" b="1" dirty="0" smtClean="0">
                <a:latin typeface="#9Slide03 SFU Futura_12" panose="00000400000000000000" pitchFamily="2" charset="0"/>
                <a:cs typeface="Arial" panose="020B0604020202020204" pitchFamily="34" charset="0"/>
              </a:rPr>
              <a:t> Hi </a:t>
            </a:r>
            <a:r>
              <a:rPr lang="en-US" sz="2600" b="1" dirty="0" err="1" smtClean="0">
                <a:latin typeface="#9Slide03 SFU Futura_12" panose="00000400000000000000" pitchFamily="2" charset="0"/>
                <a:cs typeface="Arial" panose="020B0604020202020204" pitchFamily="34" charset="0"/>
              </a:rPr>
              <a:t>Lạp</a:t>
            </a:r>
            <a:r>
              <a:rPr lang="en-US" sz="2600" b="1" dirty="0" smtClean="0">
                <a:latin typeface="#9Slide03 SFU Futura_12" panose="00000400000000000000" pitchFamily="2" charset="0"/>
                <a:cs typeface="Arial" panose="020B0604020202020204" pitchFamily="34" charset="0"/>
              </a:rPr>
              <a:t> </a:t>
            </a:r>
            <a:r>
              <a:rPr lang="en-US" sz="2600" b="1" dirty="0" err="1" smtClean="0">
                <a:latin typeface="#9Slide03 SFU Futura_12" panose="00000400000000000000" pitchFamily="2" charset="0"/>
                <a:cs typeface="Arial" panose="020B0604020202020204" pitchFamily="34" charset="0"/>
              </a:rPr>
              <a:t>trên</a:t>
            </a:r>
            <a:r>
              <a:rPr lang="en-US" sz="2600" b="1" dirty="0" smtClean="0">
                <a:latin typeface="#9Slide03 SFU Futura_12" panose="00000400000000000000" pitchFamily="2" charset="0"/>
                <a:cs typeface="Arial" panose="020B0604020202020204" pitchFamily="34" charset="0"/>
              </a:rPr>
              <a:t> </a:t>
            </a:r>
            <a:r>
              <a:rPr lang="en-US" sz="2600" b="1" dirty="0" err="1" smtClean="0">
                <a:latin typeface="#9Slide03 SFU Futura_12" panose="00000400000000000000" pitchFamily="2" charset="0"/>
                <a:cs typeface="Arial" panose="020B0604020202020204" pitchFamily="34" charset="0"/>
              </a:rPr>
              <a:t>lược</a:t>
            </a:r>
            <a:r>
              <a:rPr lang="en-US" sz="2600" b="1" dirty="0" smtClean="0">
                <a:latin typeface="#9Slide03 SFU Futura_12" panose="00000400000000000000" pitchFamily="2" charset="0"/>
                <a:cs typeface="Arial" panose="020B0604020202020204" pitchFamily="34" charset="0"/>
              </a:rPr>
              <a:t> </a:t>
            </a:r>
            <a:r>
              <a:rPr lang="en-US" sz="2600" b="1" dirty="0" err="1" smtClean="0">
                <a:latin typeface="#9Slide03 SFU Futura_12" panose="00000400000000000000" pitchFamily="2" charset="0"/>
                <a:cs typeface="Arial" panose="020B0604020202020204" pitchFamily="34" charset="0"/>
              </a:rPr>
              <a:t>đồ</a:t>
            </a:r>
            <a:endParaRPr lang="en-US" sz="2600" b="1" dirty="0">
              <a:latin typeface="#9Slide03 SFU Futura_12" panose="00000400000000000000" pitchFamily="2" charset="0"/>
              <a:cs typeface="Arial" panose="020B0604020202020204" pitchFamily="34" charset="0"/>
            </a:endParaRPr>
          </a:p>
        </p:txBody>
      </p:sp>
      <p:sp>
        <p:nvSpPr>
          <p:cNvPr id="27" name="Rectangle 26"/>
          <p:cNvSpPr/>
          <p:nvPr/>
        </p:nvSpPr>
        <p:spPr>
          <a:xfrm>
            <a:off x="7968124" y="4748982"/>
            <a:ext cx="408959" cy="461665"/>
          </a:xfrm>
          <a:prstGeom prst="rect">
            <a:avLst/>
          </a:prstGeom>
        </p:spPr>
        <p:txBody>
          <a:bodyPr wrap="square">
            <a:spAutoFit/>
          </a:bodyPr>
          <a:lstStyle/>
          <a:p>
            <a:r>
              <a:rPr lang="en-US" sz="2400" b="1" dirty="0">
                <a:solidFill>
                  <a:srgbClr val="FF0000"/>
                </a:solidFill>
                <a:latin typeface="#9Slide03 SFU Futura_12" panose="00000400000000000000" pitchFamily="2" charset="0"/>
                <a:cs typeface="Arial" panose="020B0604020202020204" pitchFamily="34" charset="0"/>
              </a:rPr>
              <a:t>Ý</a:t>
            </a:r>
            <a:endParaRPr lang="en-US" sz="2400" dirty="0">
              <a:solidFill>
                <a:srgbClr val="FF0000"/>
              </a:solidFill>
            </a:endParaRPr>
          </a:p>
        </p:txBody>
      </p:sp>
      <p:sp>
        <p:nvSpPr>
          <p:cNvPr id="28" name="Rectangle 27"/>
          <p:cNvSpPr/>
          <p:nvPr/>
        </p:nvSpPr>
        <p:spPr>
          <a:xfrm rot="18112018">
            <a:off x="8209909" y="2288755"/>
            <a:ext cx="1391647" cy="400110"/>
          </a:xfrm>
          <a:prstGeom prst="rect">
            <a:avLst/>
          </a:prstGeom>
        </p:spPr>
        <p:txBody>
          <a:bodyPr wrap="square">
            <a:spAutoFit/>
          </a:bodyPr>
          <a:lstStyle/>
          <a:p>
            <a:r>
              <a:rPr lang="en-US" sz="2000" b="1" dirty="0" err="1" smtClean="0">
                <a:solidFill>
                  <a:srgbClr val="FFFF00"/>
                </a:solidFill>
                <a:latin typeface="#9Slide03 SFU Futura_12" panose="00000400000000000000" pitchFamily="2" charset="0"/>
                <a:cs typeface="Arial" panose="020B0604020202020204" pitchFamily="34" charset="0"/>
              </a:rPr>
              <a:t>Thụy</a:t>
            </a:r>
            <a:r>
              <a:rPr lang="en-US" sz="2000" b="1" dirty="0" smtClean="0">
                <a:solidFill>
                  <a:srgbClr val="FFFF00"/>
                </a:solidFill>
                <a:latin typeface="#9Slide03 SFU Futura_12" panose="00000400000000000000" pitchFamily="2" charset="0"/>
                <a:cs typeface="Arial" panose="020B0604020202020204" pitchFamily="34" charset="0"/>
              </a:rPr>
              <a:t> </a:t>
            </a:r>
            <a:r>
              <a:rPr lang="en-US" sz="2000" b="1" dirty="0" err="1" smtClean="0">
                <a:solidFill>
                  <a:srgbClr val="FFFF00"/>
                </a:solidFill>
                <a:latin typeface="#9Slide03 SFU Futura_12" panose="00000400000000000000" pitchFamily="2" charset="0"/>
                <a:cs typeface="Arial" panose="020B0604020202020204" pitchFamily="34" charset="0"/>
              </a:rPr>
              <a:t>Điển</a:t>
            </a:r>
            <a:endParaRPr lang="en-US" sz="2000" b="1" dirty="0">
              <a:solidFill>
                <a:srgbClr val="FFFF00"/>
              </a:solidFill>
            </a:endParaRPr>
          </a:p>
        </p:txBody>
      </p:sp>
      <p:sp>
        <p:nvSpPr>
          <p:cNvPr id="29" name="Rectangle 28"/>
          <p:cNvSpPr/>
          <p:nvPr/>
        </p:nvSpPr>
        <p:spPr>
          <a:xfrm>
            <a:off x="9086204" y="2241695"/>
            <a:ext cx="906892" cy="707886"/>
          </a:xfrm>
          <a:prstGeom prst="rect">
            <a:avLst/>
          </a:prstGeom>
        </p:spPr>
        <p:txBody>
          <a:bodyPr wrap="square">
            <a:spAutoFit/>
          </a:bodyPr>
          <a:lstStyle/>
          <a:p>
            <a:r>
              <a:rPr lang="en-US" sz="2000" b="1" dirty="0" err="1" smtClean="0">
                <a:solidFill>
                  <a:srgbClr val="FFFF00"/>
                </a:solidFill>
                <a:latin typeface="#9Slide03 SFU Futura_12" panose="00000400000000000000" pitchFamily="2" charset="0"/>
                <a:cs typeface="Arial" panose="020B0604020202020204" pitchFamily="34" charset="0"/>
              </a:rPr>
              <a:t>Phần</a:t>
            </a:r>
            <a:r>
              <a:rPr lang="en-US" sz="2000" b="1" dirty="0" smtClean="0">
                <a:solidFill>
                  <a:srgbClr val="FFFF00"/>
                </a:solidFill>
                <a:latin typeface="#9Slide03 SFU Futura_12" panose="00000400000000000000" pitchFamily="2" charset="0"/>
                <a:cs typeface="Arial" panose="020B0604020202020204" pitchFamily="34" charset="0"/>
              </a:rPr>
              <a:t> Lan</a:t>
            </a:r>
            <a:endParaRPr lang="en-US" sz="2000" dirty="0">
              <a:solidFill>
                <a:srgbClr val="FFFF00"/>
              </a:solidFill>
            </a:endParaRPr>
          </a:p>
        </p:txBody>
      </p:sp>
      <p:sp>
        <p:nvSpPr>
          <p:cNvPr id="30" name="Rectangle 29"/>
          <p:cNvSpPr/>
          <p:nvPr/>
        </p:nvSpPr>
        <p:spPr>
          <a:xfrm>
            <a:off x="8843580" y="5354997"/>
            <a:ext cx="1149516" cy="400110"/>
          </a:xfrm>
          <a:prstGeom prst="rect">
            <a:avLst/>
          </a:prstGeom>
        </p:spPr>
        <p:txBody>
          <a:bodyPr wrap="square">
            <a:spAutoFit/>
          </a:bodyPr>
          <a:lstStyle/>
          <a:p>
            <a:r>
              <a:rPr lang="en-US" sz="2000" b="1" dirty="0" smtClean="0">
                <a:latin typeface="#9Slide03 SFU Futura_12" panose="00000400000000000000" pitchFamily="2" charset="0"/>
                <a:cs typeface="Arial" panose="020B0604020202020204" pitchFamily="34" charset="0"/>
              </a:rPr>
              <a:t>Hi </a:t>
            </a:r>
            <a:r>
              <a:rPr lang="en-US" sz="2000" b="1" dirty="0" err="1" smtClean="0">
                <a:latin typeface="#9Slide03 SFU Futura_12" panose="00000400000000000000" pitchFamily="2" charset="0"/>
                <a:cs typeface="Arial" panose="020B0604020202020204" pitchFamily="34" charset="0"/>
              </a:rPr>
              <a:t>Lạp</a:t>
            </a:r>
            <a:endParaRPr lang="en-US" sz="2000" dirty="0"/>
          </a:p>
        </p:txBody>
      </p:sp>
    </p:spTree>
    <p:extLst>
      <p:ext uri="{BB962C8B-B14F-4D97-AF65-F5344CB8AC3E}">
        <p14:creationId xmlns:p14="http://schemas.microsoft.com/office/powerpoint/2010/main" val="32136002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5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par>
                                <p:cTn id="16" presetID="10" presetClass="entr" presetSubtype="0" fill="hold" nodeType="withEffect">
                                  <p:stCondLst>
                                    <p:cond delay="0"/>
                                  </p:stCondLst>
                                  <p:childTnLst>
                                    <p:set>
                                      <p:cBhvr>
                                        <p:cTn id="17" dur="1" fill="hold">
                                          <p:stCondLst>
                                            <p:cond delay="0"/>
                                          </p:stCondLst>
                                        </p:cTn>
                                        <p:tgtEl>
                                          <p:spTgt spid="11266"/>
                                        </p:tgtEl>
                                        <p:attrNameLst>
                                          <p:attrName>style.visibility</p:attrName>
                                        </p:attrNameLst>
                                      </p:cBhvr>
                                      <p:to>
                                        <p:strVal val="visible"/>
                                      </p:to>
                                    </p:set>
                                    <p:animEffect transition="in" filter="fade">
                                      <p:cBhvr>
                                        <p:cTn id="18" dur="500"/>
                                        <p:tgtEl>
                                          <p:spTgt spid="11266"/>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500"/>
                                        <p:tgtEl>
                                          <p:spTgt spid="18"/>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fade">
                                      <p:cBhvr>
                                        <p:cTn id="26" dur="500"/>
                                        <p:tgtEl>
                                          <p:spTgt spid="4"/>
                                        </p:tgtEl>
                                      </p:cBhvr>
                                    </p:animEffect>
                                  </p:childTnLst>
                                </p:cTn>
                              </p:par>
                              <p:par>
                                <p:cTn id="27" presetID="10" presetClass="entr" presetSubtype="0" fill="hold" nodeType="with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fade">
                                      <p:cBhvr>
                                        <p:cTn id="29" dur="500"/>
                                        <p:tgtEl>
                                          <p:spTgt spid="5"/>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26"/>
                                        </p:tgtEl>
                                        <p:attrNameLst>
                                          <p:attrName>style.visibility</p:attrName>
                                        </p:attrNameLst>
                                      </p:cBhvr>
                                      <p:to>
                                        <p:strVal val="visible"/>
                                      </p:to>
                                    </p:set>
                                    <p:animEffect transition="in" filter="fade">
                                      <p:cBhvr>
                                        <p:cTn id="34" dur="500"/>
                                        <p:tgtEl>
                                          <p:spTgt spid="26"/>
                                        </p:tgtEl>
                                      </p:cBhvr>
                                    </p:animEffect>
                                  </p:childTnLst>
                                </p:cTn>
                              </p:par>
                              <p:par>
                                <p:cTn id="35" presetID="10" presetClass="entr" presetSubtype="0" fill="hold" nodeType="with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fade">
                                      <p:cBhvr>
                                        <p:cTn id="37" dur="500"/>
                                        <p:tgtEl>
                                          <p:spTgt spid="25"/>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24"/>
                                        </p:tgtEl>
                                        <p:attrNameLst>
                                          <p:attrName>style.visibility</p:attrName>
                                        </p:attrNameLst>
                                      </p:cBhvr>
                                      <p:to>
                                        <p:strVal val="visible"/>
                                      </p:to>
                                    </p:set>
                                    <p:animEffect transition="in" filter="fade">
                                      <p:cBhvr>
                                        <p:cTn id="40" dur="500"/>
                                        <p:tgtEl>
                                          <p:spTgt spid="24"/>
                                        </p:tgtEl>
                                      </p:cBhvr>
                                    </p:animEffect>
                                  </p:childTnLst>
                                </p:cTn>
                              </p:par>
                            </p:childTnLst>
                          </p:cTn>
                        </p:par>
                      </p:childTnLst>
                    </p:cTn>
                  </p:par>
                  <p:par>
                    <p:cTn id="41" fill="hold">
                      <p:stCondLst>
                        <p:cond delay="indefinite"/>
                      </p:stCondLst>
                      <p:childTnLst>
                        <p:par>
                          <p:cTn id="42" fill="hold">
                            <p:stCondLst>
                              <p:cond delay="0"/>
                            </p:stCondLst>
                            <p:childTnLst>
                              <p:par>
                                <p:cTn id="43" presetID="26" presetClass="entr" presetSubtype="0" fill="hold" grpId="0" nodeType="clickEffect">
                                  <p:stCondLst>
                                    <p:cond delay="0"/>
                                  </p:stCondLst>
                                  <p:childTnLst>
                                    <p:set>
                                      <p:cBhvr>
                                        <p:cTn id="44" dur="1" fill="hold">
                                          <p:stCondLst>
                                            <p:cond delay="0"/>
                                          </p:stCondLst>
                                        </p:cTn>
                                        <p:tgtEl>
                                          <p:spTgt spid="28"/>
                                        </p:tgtEl>
                                        <p:attrNameLst>
                                          <p:attrName>style.visibility</p:attrName>
                                        </p:attrNameLst>
                                      </p:cBhvr>
                                      <p:to>
                                        <p:strVal val="visible"/>
                                      </p:to>
                                    </p:set>
                                    <p:animEffect transition="in" filter="wipe(down)">
                                      <p:cBhvr>
                                        <p:cTn id="45" dur="580">
                                          <p:stCondLst>
                                            <p:cond delay="0"/>
                                          </p:stCondLst>
                                        </p:cTn>
                                        <p:tgtEl>
                                          <p:spTgt spid="28"/>
                                        </p:tgtEl>
                                      </p:cBhvr>
                                    </p:animEffect>
                                    <p:anim calcmode="lin" valueType="num">
                                      <p:cBhvr>
                                        <p:cTn id="46" dur="1822" tmFilter="0,0; 0.14,0.36; 0.43,0.73; 0.71,0.91; 1.0,1.0">
                                          <p:stCondLst>
                                            <p:cond delay="0"/>
                                          </p:stCondLst>
                                        </p:cTn>
                                        <p:tgtEl>
                                          <p:spTgt spid="28"/>
                                        </p:tgtEl>
                                        <p:attrNameLst>
                                          <p:attrName>ppt_x</p:attrName>
                                        </p:attrNameLst>
                                      </p:cBhvr>
                                      <p:tavLst>
                                        <p:tav tm="0">
                                          <p:val>
                                            <p:strVal val="#ppt_x-0.25"/>
                                          </p:val>
                                        </p:tav>
                                        <p:tav tm="100000">
                                          <p:val>
                                            <p:strVal val="#ppt_x"/>
                                          </p:val>
                                        </p:tav>
                                      </p:tavLst>
                                    </p:anim>
                                    <p:anim calcmode="lin" valueType="num">
                                      <p:cBhvr>
                                        <p:cTn id="47" dur="664" tmFilter="0.0,0.0; 0.25,0.07; 0.50,0.2; 0.75,0.467; 1.0,1.0">
                                          <p:stCondLst>
                                            <p:cond delay="0"/>
                                          </p:stCondLst>
                                        </p:cTn>
                                        <p:tgtEl>
                                          <p:spTgt spid="28"/>
                                        </p:tgtEl>
                                        <p:attrNameLst>
                                          <p:attrName>ppt_y</p:attrName>
                                        </p:attrNameLst>
                                      </p:cBhvr>
                                      <p:tavLst>
                                        <p:tav tm="0" fmla="#ppt_y-sin(pi*$)/3">
                                          <p:val>
                                            <p:fltVal val="0.5"/>
                                          </p:val>
                                        </p:tav>
                                        <p:tav tm="100000">
                                          <p:val>
                                            <p:fltVal val="1"/>
                                          </p:val>
                                        </p:tav>
                                      </p:tavLst>
                                    </p:anim>
                                    <p:anim calcmode="lin" valueType="num">
                                      <p:cBhvr>
                                        <p:cTn id="48" dur="664" tmFilter="0, 0; 0.125,0.2665; 0.25,0.4; 0.375,0.465; 0.5,0.5;  0.625,0.535; 0.75,0.6; 0.875,0.7335; 1,1">
                                          <p:stCondLst>
                                            <p:cond delay="664"/>
                                          </p:stCondLst>
                                        </p:cTn>
                                        <p:tgtEl>
                                          <p:spTgt spid="28"/>
                                        </p:tgtEl>
                                        <p:attrNameLst>
                                          <p:attrName>ppt_y</p:attrName>
                                        </p:attrNameLst>
                                      </p:cBhvr>
                                      <p:tavLst>
                                        <p:tav tm="0" fmla="#ppt_y-sin(pi*$)/9">
                                          <p:val>
                                            <p:fltVal val="0"/>
                                          </p:val>
                                        </p:tav>
                                        <p:tav tm="100000">
                                          <p:val>
                                            <p:fltVal val="1"/>
                                          </p:val>
                                        </p:tav>
                                      </p:tavLst>
                                    </p:anim>
                                    <p:anim calcmode="lin" valueType="num">
                                      <p:cBhvr>
                                        <p:cTn id="49" dur="332" tmFilter="0, 0; 0.125,0.2665; 0.25,0.4; 0.375,0.465; 0.5,0.5;  0.625,0.535; 0.75,0.6; 0.875,0.7335; 1,1">
                                          <p:stCondLst>
                                            <p:cond delay="1324"/>
                                          </p:stCondLst>
                                        </p:cTn>
                                        <p:tgtEl>
                                          <p:spTgt spid="28"/>
                                        </p:tgtEl>
                                        <p:attrNameLst>
                                          <p:attrName>ppt_y</p:attrName>
                                        </p:attrNameLst>
                                      </p:cBhvr>
                                      <p:tavLst>
                                        <p:tav tm="0" fmla="#ppt_y-sin(pi*$)/27">
                                          <p:val>
                                            <p:fltVal val="0"/>
                                          </p:val>
                                        </p:tav>
                                        <p:tav tm="100000">
                                          <p:val>
                                            <p:fltVal val="1"/>
                                          </p:val>
                                        </p:tav>
                                      </p:tavLst>
                                    </p:anim>
                                    <p:anim calcmode="lin" valueType="num">
                                      <p:cBhvr>
                                        <p:cTn id="50" dur="164" tmFilter="0, 0; 0.125,0.2665; 0.25,0.4; 0.375,0.465; 0.5,0.5;  0.625,0.535; 0.75,0.6; 0.875,0.7335; 1,1">
                                          <p:stCondLst>
                                            <p:cond delay="1656"/>
                                          </p:stCondLst>
                                        </p:cTn>
                                        <p:tgtEl>
                                          <p:spTgt spid="28"/>
                                        </p:tgtEl>
                                        <p:attrNameLst>
                                          <p:attrName>ppt_y</p:attrName>
                                        </p:attrNameLst>
                                      </p:cBhvr>
                                      <p:tavLst>
                                        <p:tav tm="0" fmla="#ppt_y-sin(pi*$)/81">
                                          <p:val>
                                            <p:fltVal val="0"/>
                                          </p:val>
                                        </p:tav>
                                        <p:tav tm="100000">
                                          <p:val>
                                            <p:fltVal val="1"/>
                                          </p:val>
                                        </p:tav>
                                      </p:tavLst>
                                    </p:anim>
                                    <p:animScale>
                                      <p:cBhvr>
                                        <p:cTn id="51" dur="26">
                                          <p:stCondLst>
                                            <p:cond delay="650"/>
                                          </p:stCondLst>
                                        </p:cTn>
                                        <p:tgtEl>
                                          <p:spTgt spid="28"/>
                                        </p:tgtEl>
                                      </p:cBhvr>
                                      <p:to x="100000" y="60000"/>
                                    </p:animScale>
                                    <p:animScale>
                                      <p:cBhvr>
                                        <p:cTn id="52" dur="166" decel="50000">
                                          <p:stCondLst>
                                            <p:cond delay="676"/>
                                          </p:stCondLst>
                                        </p:cTn>
                                        <p:tgtEl>
                                          <p:spTgt spid="28"/>
                                        </p:tgtEl>
                                      </p:cBhvr>
                                      <p:to x="100000" y="100000"/>
                                    </p:animScale>
                                    <p:animScale>
                                      <p:cBhvr>
                                        <p:cTn id="53" dur="26">
                                          <p:stCondLst>
                                            <p:cond delay="1312"/>
                                          </p:stCondLst>
                                        </p:cTn>
                                        <p:tgtEl>
                                          <p:spTgt spid="28"/>
                                        </p:tgtEl>
                                      </p:cBhvr>
                                      <p:to x="100000" y="80000"/>
                                    </p:animScale>
                                    <p:animScale>
                                      <p:cBhvr>
                                        <p:cTn id="54" dur="166" decel="50000">
                                          <p:stCondLst>
                                            <p:cond delay="1338"/>
                                          </p:stCondLst>
                                        </p:cTn>
                                        <p:tgtEl>
                                          <p:spTgt spid="28"/>
                                        </p:tgtEl>
                                      </p:cBhvr>
                                      <p:to x="100000" y="100000"/>
                                    </p:animScale>
                                    <p:animScale>
                                      <p:cBhvr>
                                        <p:cTn id="55" dur="26">
                                          <p:stCondLst>
                                            <p:cond delay="1642"/>
                                          </p:stCondLst>
                                        </p:cTn>
                                        <p:tgtEl>
                                          <p:spTgt spid="28"/>
                                        </p:tgtEl>
                                      </p:cBhvr>
                                      <p:to x="100000" y="90000"/>
                                    </p:animScale>
                                    <p:animScale>
                                      <p:cBhvr>
                                        <p:cTn id="56" dur="166" decel="50000">
                                          <p:stCondLst>
                                            <p:cond delay="1668"/>
                                          </p:stCondLst>
                                        </p:cTn>
                                        <p:tgtEl>
                                          <p:spTgt spid="28"/>
                                        </p:tgtEl>
                                      </p:cBhvr>
                                      <p:to x="100000" y="100000"/>
                                    </p:animScale>
                                    <p:animScale>
                                      <p:cBhvr>
                                        <p:cTn id="57" dur="26">
                                          <p:stCondLst>
                                            <p:cond delay="1808"/>
                                          </p:stCondLst>
                                        </p:cTn>
                                        <p:tgtEl>
                                          <p:spTgt spid="28"/>
                                        </p:tgtEl>
                                      </p:cBhvr>
                                      <p:to x="100000" y="95000"/>
                                    </p:animScale>
                                    <p:animScale>
                                      <p:cBhvr>
                                        <p:cTn id="58" dur="166" decel="50000">
                                          <p:stCondLst>
                                            <p:cond delay="1834"/>
                                          </p:stCondLst>
                                        </p:cTn>
                                        <p:tgtEl>
                                          <p:spTgt spid="28"/>
                                        </p:tgtEl>
                                      </p:cBhvr>
                                      <p:to x="100000" y="100000"/>
                                    </p:animScale>
                                  </p:childTnLst>
                                </p:cTn>
                              </p:par>
                            </p:childTnLst>
                          </p:cTn>
                        </p:par>
                      </p:childTnLst>
                    </p:cTn>
                  </p:par>
                  <p:par>
                    <p:cTn id="59" fill="hold">
                      <p:stCondLst>
                        <p:cond delay="indefinite"/>
                      </p:stCondLst>
                      <p:childTnLst>
                        <p:par>
                          <p:cTn id="60" fill="hold">
                            <p:stCondLst>
                              <p:cond delay="0"/>
                            </p:stCondLst>
                            <p:childTnLst>
                              <p:par>
                                <p:cTn id="61" presetID="53" presetClass="entr" presetSubtype="16" fill="hold" grpId="0" nodeType="clickEffect">
                                  <p:stCondLst>
                                    <p:cond delay="0"/>
                                  </p:stCondLst>
                                  <p:childTnLst>
                                    <p:set>
                                      <p:cBhvr>
                                        <p:cTn id="62" dur="1" fill="hold">
                                          <p:stCondLst>
                                            <p:cond delay="0"/>
                                          </p:stCondLst>
                                        </p:cTn>
                                        <p:tgtEl>
                                          <p:spTgt spid="29"/>
                                        </p:tgtEl>
                                        <p:attrNameLst>
                                          <p:attrName>style.visibility</p:attrName>
                                        </p:attrNameLst>
                                      </p:cBhvr>
                                      <p:to>
                                        <p:strVal val="visible"/>
                                      </p:to>
                                    </p:set>
                                    <p:anim calcmode="lin" valueType="num">
                                      <p:cBhvr>
                                        <p:cTn id="63" dur="500" fill="hold"/>
                                        <p:tgtEl>
                                          <p:spTgt spid="29"/>
                                        </p:tgtEl>
                                        <p:attrNameLst>
                                          <p:attrName>ppt_w</p:attrName>
                                        </p:attrNameLst>
                                      </p:cBhvr>
                                      <p:tavLst>
                                        <p:tav tm="0">
                                          <p:val>
                                            <p:fltVal val="0"/>
                                          </p:val>
                                        </p:tav>
                                        <p:tav tm="100000">
                                          <p:val>
                                            <p:strVal val="#ppt_w"/>
                                          </p:val>
                                        </p:tav>
                                      </p:tavLst>
                                    </p:anim>
                                    <p:anim calcmode="lin" valueType="num">
                                      <p:cBhvr>
                                        <p:cTn id="64" dur="500" fill="hold"/>
                                        <p:tgtEl>
                                          <p:spTgt spid="29"/>
                                        </p:tgtEl>
                                        <p:attrNameLst>
                                          <p:attrName>ppt_h</p:attrName>
                                        </p:attrNameLst>
                                      </p:cBhvr>
                                      <p:tavLst>
                                        <p:tav tm="0">
                                          <p:val>
                                            <p:fltVal val="0"/>
                                          </p:val>
                                        </p:tav>
                                        <p:tav tm="100000">
                                          <p:val>
                                            <p:strVal val="#ppt_h"/>
                                          </p:val>
                                        </p:tav>
                                      </p:tavLst>
                                    </p:anim>
                                    <p:animEffect transition="in" filter="fade">
                                      <p:cBhvr>
                                        <p:cTn id="65" dur="500"/>
                                        <p:tgtEl>
                                          <p:spTgt spid="29"/>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grpId="0" nodeType="clickEffect">
                                  <p:stCondLst>
                                    <p:cond delay="0"/>
                                  </p:stCondLst>
                                  <p:childTnLst>
                                    <p:set>
                                      <p:cBhvr>
                                        <p:cTn id="69" dur="1" fill="hold">
                                          <p:stCondLst>
                                            <p:cond delay="0"/>
                                          </p:stCondLst>
                                        </p:cTn>
                                        <p:tgtEl>
                                          <p:spTgt spid="14"/>
                                        </p:tgtEl>
                                        <p:attrNameLst>
                                          <p:attrName>style.visibility</p:attrName>
                                        </p:attrNameLst>
                                      </p:cBhvr>
                                      <p:to>
                                        <p:strVal val="visible"/>
                                      </p:to>
                                    </p:set>
                                    <p:animEffect transition="in" filter="fade">
                                      <p:cBhvr>
                                        <p:cTn id="70" dur="500"/>
                                        <p:tgtEl>
                                          <p:spTgt spid="14"/>
                                        </p:tgtEl>
                                      </p:cBhvr>
                                    </p:animEffect>
                                  </p:childTnLst>
                                </p:cTn>
                              </p:par>
                              <p:par>
                                <p:cTn id="71" presetID="10" presetClass="entr" presetSubtype="0" fill="hold" nodeType="withEffect">
                                  <p:stCondLst>
                                    <p:cond delay="0"/>
                                  </p:stCondLst>
                                  <p:childTnLst>
                                    <p:set>
                                      <p:cBhvr>
                                        <p:cTn id="72" dur="1" fill="hold">
                                          <p:stCondLst>
                                            <p:cond delay="0"/>
                                          </p:stCondLst>
                                        </p:cTn>
                                        <p:tgtEl>
                                          <p:spTgt spid="34"/>
                                        </p:tgtEl>
                                        <p:attrNameLst>
                                          <p:attrName>style.visibility</p:attrName>
                                        </p:attrNameLst>
                                      </p:cBhvr>
                                      <p:to>
                                        <p:strVal val="visible"/>
                                      </p:to>
                                    </p:set>
                                    <p:animEffect transition="in" filter="fade">
                                      <p:cBhvr>
                                        <p:cTn id="73" dur="500"/>
                                        <p:tgtEl>
                                          <p:spTgt spid="34"/>
                                        </p:tgtEl>
                                      </p:cBhvr>
                                    </p:animEffect>
                                  </p:childTnLst>
                                </p:cTn>
                              </p:par>
                              <p:par>
                                <p:cTn id="74" presetID="10" presetClass="entr" presetSubtype="0" fill="hold" grpId="0" nodeType="withEffect">
                                  <p:stCondLst>
                                    <p:cond delay="0"/>
                                  </p:stCondLst>
                                  <p:childTnLst>
                                    <p:set>
                                      <p:cBhvr>
                                        <p:cTn id="75" dur="1" fill="hold">
                                          <p:stCondLst>
                                            <p:cond delay="0"/>
                                          </p:stCondLst>
                                        </p:cTn>
                                        <p:tgtEl>
                                          <p:spTgt spid="32"/>
                                        </p:tgtEl>
                                        <p:attrNameLst>
                                          <p:attrName>style.visibility</p:attrName>
                                        </p:attrNameLst>
                                      </p:cBhvr>
                                      <p:to>
                                        <p:strVal val="visible"/>
                                      </p:to>
                                    </p:set>
                                    <p:animEffect transition="in" filter="fade">
                                      <p:cBhvr>
                                        <p:cTn id="76" dur="500"/>
                                        <p:tgtEl>
                                          <p:spTgt spid="32"/>
                                        </p:tgtEl>
                                      </p:cBhvr>
                                    </p:animEffect>
                                  </p:childTnLst>
                                </p:cTn>
                              </p:par>
                            </p:childTnLst>
                          </p:cTn>
                        </p:par>
                      </p:childTnLst>
                    </p:cTn>
                  </p:par>
                  <p:par>
                    <p:cTn id="77" fill="hold">
                      <p:stCondLst>
                        <p:cond delay="indefinite"/>
                      </p:stCondLst>
                      <p:childTnLst>
                        <p:par>
                          <p:cTn id="78" fill="hold">
                            <p:stCondLst>
                              <p:cond delay="0"/>
                            </p:stCondLst>
                            <p:childTnLst>
                              <p:par>
                                <p:cTn id="79" presetID="31" presetClass="entr" presetSubtype="0" fill="hold" grpId="0" nodeType="clickEffect">
                                  <p:stCondLst>
                                    <p:cond delay="0"/>
                                  </p:stCondLst>
                                  <p:childTnLst>
                                    <p:set>
                                      <p:cBhvr>
                                        <p:cTn id="80" dur="1" fill="hold">
                                          <p:stCondLst>
                                            <p:cond delay="0"/>
                                          </p:stCondLst>
                                        </p:cTn>
                                        <p:tgtEl>
                                          <p:spTgt spid="19"/>
                                        </p:tgtEl>
                                        <p:attrNameLst>
                                          <p:attrName>style.visibility</p:attrName>
                                        </p:attrNameLst>
                                      </p:cBhvr>
                                      <p:to>
                                        <p:strVal val="visible"/>
                                      </p:to>
                                    </p:set>
                                    <p:anim calcmode="lin" valueType="num">
                                      <p:cBhvr>
                                        <p:cTn id="81" dur="1000" fill="hold"/>
                                        <p:tgtEl>
                                          <p:spTgt spid="19"/>
                                        </p:tgtEl>
                                        <p:attrNameLst>
                                          <p:attrName>ppt_w</p:attrName>
                                        </p:attrNameLst>
                                      </p:cBhvr>
                                      <p:tavLst>
                                        <p:tav tm="0">
                                          <p:val>
                                            <p:fltVal val="0"/>
                                          </p:val>
                                        </p:tav>
                                        <p:tav tm="100000">
                                          <p:val>
                                            <p:strVal val="#ppt_w"/>
                                          </p:val>
                                        </p:tav>
                                      </p:tavLst>
                                    </p:anim>
                                    <p:anim calcmode="lin" valueType="num">
                                      <p:cBhvr>
                                        <p:cTn id="82" dur="1000" fill="hold"/>
                                        <p:tgtEl>
                                          <p:spTgt spid="19"/>
                                        </p:tgtEl>
                                        <p:attrNameLst>
                                          <p:attrName>ppt_h</p:attrName>
                                        </p:attrNameLst>
                                      </p:cBhvr>
                                      <p:tavLst>
                                        <p:tav tm="0">
                                          <p:val>
                                            <p:fltVal val="0"/>
                                          </p:val>
                                        </p:tav>
                                        <p:tav tm="100000">
                                          <p:val>
                                            <p:strVal val="#ppt_h"/>
                                          </p:val>
                                        </p:tav>
                                      </p:tavLst>
                                    </p:anim>
                                    <p:anim calcmode="lin" valueType="num">
                                      <p:cBhvr>
                                        <p:cTn id="83" dur="1000" fill="hold"/>
                                        <p:tgtEl>
                                          <p:spTgt spid="19"/>
                                        </p:tgtEl>
                                        <p:attrNameLst>
                                          <p:attrName>style.rotation</p:attrName>
                                        </p:attrNameLst>
                                      </p:cBhvr>
                                      <p:tavLst>
                                        <p:tav tm="0">
                                          <p:val>
                                            <p:fltVal val="90"/>
                                          </p:val>
                                        </p:tav>
                                        <p:tav tm="100000">
                                          <p:val>
                                            <p:fltVal val="0"/>
                                          </p:val>
                                        </p:tav>
                                      </p:tavLst>
                                    </p:anim>
                                    <p:animEffect transition="in" filter="fade">
                                      <p:cBhvr>
                                        <p:cTn id="84" dur="1000"/>
                                        <p:tgtEl>
                                          <p:spTgt spid="19"/>
                                        </p:tgtEl>
                                      </p:cBhvr>
                                    </p:animEffect>
                                  </p:childTnLst>
                                </p:cTn>
                              </p:par>
                            </p:childTnLst>
                          </p:cTn>
                        </p:par>
                      </p:childTnLst>
                    </p:cTn>
                  </p:par>
                  <p:par>
                    <p:cTn id="85" fill="hold">
                      <p:stCondLst>
                        <p:cond delay="indefinite"/>
                      </p:stCondLst>
                      <p:childTnLst>
                        <p:par>
                          <p:cTn id="86" fill="hold">
                            <p:stCondLst>
                              <p:cond delay="0"/>
                            </p:stCondLst>
                            <p:childTnLst>
                              <p:par>
                                <p:cTn id="87" presetID="31" presetClass="entr" presetSubtype="0" fill="hold" grpId="0" nodeType="clickEffect">
                                  <p:stCondLst>
                                    <p:cond delay="0"/>
                                  </p:stCondLst>
                                  <p:childTnLst>
                                    <p:set>
                                      <p:cBhvr>
                                        <p:cTn id="88" dur="1" fill="hold">
                                          <p:stCondLst>
                                            <p:cond delay="0"/>
                                          </p:stCondLst>
                                        </p:cTn>
                                        <p:tgtEl>
                                          <p:spTgt spid="8"/>
                                        </p:tgtEl>
                                        <p:attrNameLst>
                                          <p:attrName>style.visibility</p:attrName>
                                        </p:attrNameLst>
                                      </p:cBhvr>
                                      <p:to>
                                        <p:strVal val="visible"/>
                                      </p:to>
                                    </p:set>
                                    <p:anim calcmode="lin" valueType="num">
                                      <p:cBhvr>
                                        <p:cTn id="89" dur="1000" fill="hold"/>
                                        <p:tgtEl>
                                          <p:spTgt spid="8"/>
                                        </p:tgtEl>
                                        <p:attrNameLst>
                                          <p:attrName>ppt_w</p:attrName>
                                        </p:attrNameLst>
                                      </p:cBhvr>
                                      <p:tavLst>
                                        <p:tav tm="0">
                                          <p:val>
                                            <p:fltVal val="0"/>
                                          </p:val>
                                        </p:tav>
                                        <p:tav tm="100000">
                                          <p:val>
                                            <p:strVal val="#ppt_w"/>
                                          </p:val>
                                        </p:tav>
                                      </p:tavLst>
                                    </p:anim>
                                    <p:anim calcmode="lin" valueType="num">
                                      <p:cBhvr>
                                        <p:cTn id="90" dur="1000" fill="hold"/>
                                        <p:tgtEl>
                                          <p:spTgt spid="8"/>
                                        </p:tgtEl>
                                        <p:attrNameLst>
                                          <p:attrName>ppt_h</p:attrName>
                                        </p:attrNameLst>
                                      </p:cBhvr>
                                      <p:tavLst>
                                        <p:tav tm="0">
                                          <p:val>
                                            <p:fltVal val="0"/>
                                          </p:val>
                                        </p:tav>
                                        <p:tav tm="100000">
                                          <p:val>
                                            <p:strVal val="#ppt_h"/>
                                          </p:val>
                                        </p:tav>
                                      </p:tavLst>
                                    </p:anim>
                                    <p:anim calcmode="lin" valueType="num">
                                      <p:cBhvr>
                                        <p:cTn id="91" dur="1000" fill="hold"/>
                                        <p:tgtEl>
                                          <p:spTgt spid="8"/>
                                        </p:tgtEl>
                                        <p:attrNameLst>
                                          <p:attrName>style.rotation</p:attrName>
                                        </p:attrNameLst>
                                      </p:cBhvr>
                                      <p:tavLst>
                                        <p:tav tm="0">
                                          <p:val>
                                            <p:fltVal val="90"/>
                                          </p:val>
                                        </p:tav>
                                        <p:tav tm="100000">
                                          <p:val>
                                            <p:fltVal val="0"/>
                                          </p:val>
                                        </p:tav>
                                      </p:tavLst>
                                    </p:anim>
                                    <p:animEffect transition="in" filter="fade">
                                      <p:cBhvr>
                                        <p:cTn id="92" dur="1000"/>
                                        <p:tgtEl>
                                          <p:spTgt spid="8"/>
                                        </p:tgtEl>
                                      </p:cBhvr>
                                    </p:animEffect>
                                  </p:childTnLst>
                                </p:cTn>
                              </p:par>
                            </p:childTnLst>
                          </p:cTn>
                        </p:par>
                      </p:childTnLst>
                    </p:cTn>
                  </p:par>
                  <p:par>
                    <p:cTn id="93" fill="hold">
                      <p:stCondLst>
                        <p:cond delay="indefinite"/>
                      </p:stCondLst>
                      <p:childTnLst>
                        <p:par>
                          <p:cTn id="94" fill="hold">
                            <p:stCondLst>
                              <p:cond delay="0"/>
                            </p:stCondLst>
                            <p:childTnLst>
                              <p:par>
                                <p:cTn id="95" presetID="31" presetClass="entr" presetSubtype="0" fill="hold" grpId="0" nodeType="clickEffect">
                                  <p:stCondLst>
                                    <p:cond delay="0"/>
                                  </p:stCondLst>
                                  <p:childTnLst>
                                    <p:set>
                                      <p:cBhvr>
                                        <p:cTn id="96" dur="1" fill="hold">
                                          <p:stCondLst>
                                            <p:cond delay="0"/>
                                          </p:stCondLst>
                                        </p:cTn>
                                        <p:tgtEl>
                                          <p:spTgt spid="27"/>
                                        </p:tgtEl>
                                        <p:attrNameLst>
                                          <p:attrName>style.visibility</p:attrName>
                                        </p:attrNameLst>
                                      </p:cBhvr>
                                      <p:to>
                                        <p:strVal val="visible"/>
                                      </p:to>
                                    </p:set>
                                    <p:anim calcmode="lin" valueType="num">
                                      <p:cBhvr>
                                        <p:cTn id="97" dur="1000" fill="hold"/>
                                        <p:tgtEl>
                                          <p:spTgt spid="27"/>
                                        </p:tgtEl>
                                        <p:attrNameLst>
                                          <p:attrName>ppt_w</p:attrName>
                                        </p:attrNameLst>
                                      </p:cBhvr>
                                      <p:tavLst>
                                        <p:tav tm="0">
                                          <p:val>
                                            <p:fltVal val="0"/>
                                          </p:val>
                                        </p:tav>
                                        <p:tav tm="100000">
                                          <p:val>
                                            <p:strVal val="#ppt_w"/>
                                          </p:val>
                                        </p:tav>
                                      </p:tavLst>
                                    </p:anim>
                                    <p:anim calcmode="lin" valueType="num">
                                      <p:cBhvr>
                                        <p:cTn id="98" dur="1000" fill="hold"/>
                                        <p:tgtEl>
                                          <p:spTgt spid="27"/>
                                        </p:tgtEl>
                                        <p:attrNameLst>
                                          <p:attrName>ppt_h</p:attrName>
                                        </p:attrNameLst>
                                      </p:cBhvr>
                                      <p:tavLst>
                                        <p:tav tm="0">
                                          <p:val>
                                            <p:fltVal val="0"/>
                                          </p:val>
                                        </p:tav>
                                        <p:tav tm="100000">
                                          <p:val>
                                            <p:strVal val="#ppt_h"/>
                                          </p:val>
                                        </p:tav>
                                      </p:tavLst>
                                    </p:anim>
                                    <p:anim calcmode="lin" valueType="num">
                                      <p:cBhvr>
                                        <p:cTn id="99" dur="1000" fill="hold"/>
                                        <p:tgtEl>
                                          <p:spTgt spid="27"/>
                                        </p:tgtEl>
                                        <p:attrNameLst>
                                          <p:attrName>style.rotation</p:attrName>
                                        </p:attrNameLst>
                                      </p:cBhvr>
                                      <p:tavLst>
                                        <p:tav tm="0">
                                          <p:val>
                                            <p:fltVal val="90"/>
                                          </p:val>
                                        </p:tav>
                                        <p:tav tm="100000">
                                          <p:val>
                                            <p:fltVal val="0"/>
                                          </p:val>
                                        </p:tav>
                                      </p:tavLst>
                                    </p:anim>
                                    <p:animEffect transition="in" filter="fade">
                                      <p:cBhvr>
                                        <p:cTn id="100" dur="1000"/>
                                        <p:tgtEl>
                                          <p:spTgt spid="27"/>
                                        </p:tgtEl>
                                      </p:cBhvr>
                                    </p:animEffect>
                                  </p:childTnLst>
                                </p:cTn>
                              </p:par>
                            </p:childTnLst>
                          </p:cTn>
                        </p:par>
                      </p:childTnLst>
                    </p:cTn>
                  </p:par>
                  <p:par>
                    <p:cTn id="101" fill="hold">
                      <p:stCondLst>
                        <p:cond delay="indefinite"/>
                      </p:stCondLst>
                      <p:childTnLst>
                        <p:par>
                          <p:cTn id="102" fill="hold">
                            <p:stCondLst>
                              <p:cond delay="0"/>
                            </p:stCondLst>
                            <p:childTnLst>
                              <p:par>
                                <p:cTn id="103" presetID="10" presetClass="entr" presetSubtype="0" fill="hold" grpId="0" nodeType="clickEffect">
                                  <p:stCondLst>
                                    <p:cond delay="0"/>
                                  </p:stCondLst>
                                  <p:childTnLst>
                                    <p:set>
                                      <p:cBhvr>
                                        <p:cTn id="104" dur="1" fill="hold">
                                          <p:stCondLst>
                                            <p:cond delay="0"/>
                                          </p:stCondLst>
                                        </p:cTn>
                                        <p:tgtEl>
                                          <p:spTgt spid="23"/>
                                        </p:tgtEl>
                                        <p:attrNameLst>
                                          <p:attrName>style.visibility</p:attrName>
                                        </p:attrNameLst>
                                      </p:cBhvr>
                                      <p:to>
                                        <p:strVal val="visible"/>
                                      </p:to>
                                    </p:set>
                                    <p:animEffect transition="in" filter="fade">
                                      <p:cBhvr>
                                        <p:cTn id="105" dur="500"/>
                                        <p:tgtEl>
                                          <p:spTgt spid="23"/>
                                        </p:tgtEl>
                                      </p:cBhvr>
                                    </p:animEffect>
                                  </p:childTnLst>
                                </p:cTn>
                              </p:par>
                              <p:par>
                                <p:cTn id="106" presetID="10" presetClass="entr" presetSubtype="0" fill="hold" nodeType="withEffect">
                                  <p:stCondLst>
                                    <p:cond delay="0"/>
                                  </p:stCondLst>
                                  <p:childTnLst>
                                    <p:set>
                                      <p:cBhvr>
                                        <p:cTn id="107" dur="1" fill="hold">
                                          <p:stCondLst>
                                            <p:cond delay="0"/>
                                          </p:stCondLst>
                                        </p:cTn>
                                        <p:tgtEl>
                                          <p:spTgt spid="22"/>
                                        </p:tgtEl>
                                        <p:attrNameLst>
                                          <p:attrName>style.visibility</p:attrName>
                                        </p:attrNameLst>
                                      </p:cBhvr>
                                      <p:to>
                                        <p:strVal val="visible"/>
                                      </p:to>
                                    </p:set>
                                    <p:animEffect transition="in" filter="fade">
                                      <p:cBhvr>
                                        <p:cTn id="108" dur="500"/>
                                        <p:tgtEl>
                                          <p:spTgt spid="22"/>
                                        </p:tgtEl>
                                      </p:cBhvr>
                                    </p:animEffect>
                                  </p:childTnLst>
                                </p:cTn>
                              </p:par>
                              <p:par>
                                <p:cTn id="109" presetID="10" presetClass="entr" presetSubtype="0" fill="hold" grpId="0" nodeType="withEffect">
                                  <p:stCondLst>
                                    <p:cond delay="0"/>
                                  </p:stCondLst>
                                  <p:childTnLst>
                                    <p:set>
                                      <p:cBhvr>
                                        <p:cTn id="110" dur="1" fill="hold">
                                          <p:stCondLst>
                                            <p:cond delay="0"/>
                                          </p:stCondLst>
                                        </p:cTn>
                                        <p:tgtEl>
                                          <p:spTgt spid="20"/>
                                        </p:tgtEl>
                                        <p:attrNameLst>
                                          <p:attrName>style.visibility</p:attrName>
                                        </p:attrNameLst>
                                      </p:cBhvr>
                                      <p:to>
                                        <p:strVal val="visible"/>
                                      </p:to>
                                    </p:set>
                                    <p:animEffect transition="in" filter="fade">
                                      <p:cBhvr>
                                        <p:cTn id="111" dur="500"/>
                                        <p:tgtEl>
                                          <p:spTgt spid="20"/>
                                        </p:tgtEl>
                                      </p:cBhvr>
                                    </p:animEffect>
                                  </p:childTnLst>
                                </p:cTn>
                              </p:par>
                            </p:childTnLst>
                          </p:cTn>
                        </p:par>
                      </p:childTnLst>
                    </p:cTn>
                  </p:par>
                  <p:par>
                    <p:cTn id="112" fill="hold">
                      <p:stCondLst>
                        <p:cond delay="indefinite"/>
                      </p:stCondLst>
                      <p:childTnLst>
                        <p:par>
                          <p:cTn id="113" fill="hold">
                            <p:stCondLst>
                              <p:cond delay="0"/>
                            </p:stCondLst>
                            <p:childTnLst>
                              <p:par>
                                <p:cTn id="114" presetID="45" presetClass="entr" presetSubtype="0" fill="hold" grpId="0" nodeType="clickEffect">
                                  <p:stCondLst>
                                    <p:cond delay="0"/>
                                  </p:stCondLst>
                                  <p:childTnLst>
                                    <p:set>
                                      <p:cBhvr>
                                        <p:cTn id="115" dur="1" fill="hold">
                                          <p:stCondLst>
                                            <p:cond delay="0"/>
                                          </p:stCondLst>
                                        </p:cTn>
                                        <p:tgtEl>
                                          <p:spTgt spid="6"/>
                                        </p:tgtEl>
                                        <p:attrNameLst>
                                          <p:attrName>style.visibility</p:attrName>
                                        </p:attrNameLst>
                                      </p:cBhvr>
                                      <p:to>
                                        <p:strVal val="visible"/>
                                      </p:to>
                                    </p:set>
                                    <p:animEffect transition="in" filter="fade">
                                      <p:cBhvr>
                                        <p:cTn id="116" dur="2000"/>
                                        <p:tgtEl>
                                          <p:spTgt spid="6"/>
                                        </p:tgtEl>
                                      </p:cBhvr>
                                    </p:animEffect>
                                    <p:anim calcmode="lin" valueType="num">
                                      <p:cBhvr>
                                        <p:cTn id="117" dur="2000" fill="hold"/>
                                        <p:tgtEl>
                                          <p:spTgt spid="6"/>
                                        </p:tgtEl>
                                        <p:attrNameLst>
                                          <p:attrName>ppt_w</p:attrName>
                                        </p:attrNameLst>
                                      </p:cBhvr>
                                      <p:tavLst>
                                        <p:tav tm="0" fmla="#ppt_w*sin(2.5*pi*$)">
                                          <p:val>
                                            <p:fltVal val="0"/>
                                          </p:val>
                                        </p:tav>
                                        <p:tav tm="100000">
                                          <p:val>
                                            <p:fltVal val="1"/>
                                          </p:val>
                                        </p:tav>
                                      </p:tavLst>
                                    </p:anim>
                                    <p:anim calcmode="lin" valueType="num">
                                      <p:cBhvr>
                                        <p:cTn id="118" dur="2000" fill="hold"/>
                                        <p:tgtEl>
                                          <p:spTgt spid="6"/>
                                        </p:tgtEl>
                                        <p:attrNameLst>
                                          <p:attrName>ppt_h</p:attrName>
                                        </p:attrNameLst>
                                      </p:cBhvr>
                                      <p:tavLst>
                                        <p:tav tm="0">
                                          <p:val>
                                            <p:strVal val="#ppt_h"/>
                                          </p:val>
                                        </p:tav>
                                        <p:tav tm="100000">
                                          <p:val>
                                            <p:strVal val="#ppt_h"/>
                                          </p:val>
                                        </p:tav>
                                      </p:tavLst>
                                    </p:anim>
                                  </p:childTnLst>
                                </p:cTn>
                              </p:par>
                            </p:childTnLst>
                          </p:cTn>
                        </p:par>
                      </p:childTnLst>
                    </p:cTn>
                  </p:par>
                  <p:par>
                    <p:cTn id="119" fill="hold">
                      <p:stCondLst>
                        <p:cond delay="indefinite"/>
                      </p:stCondLst>
                      <p:childTnLst>
                        <p:par>
                          <p:cTn id="120" fill="hold">
                            <p:stCondLst>
                              <p:cond delay="0"/>
                            </p:stCondLst>
                            <p:childTnLst>
                              <p:par>
                                <p:cTn id="121" presetID="45" presetClass="entr" presetSubtype="0" fill="hold" grpId="0" nodeType="clickEffect">
                                  <p:stCondLst>
                                    <p:cond delay="0"/>
                                  </p:stCondLst>
                                  <p:childTnLst>
                                    <p:set>
                                      <p:cBhvr>
                                        <p:cTn id="122" dur="1" fill="hold">
                                          <p:stCondLst>
                                            <p:cond delay="0"/>
                                          </p:stCondLst>
                                        </p:cTn>
                                        <p:tgtEl>
                                          <p:spTgt spid="30"/>
                                        </p:tgtEl>
                                        <p:attrNameLst>
                                          <p:attrName>style.visibility</p:attrName>
                                        </p:attrNameLst>
                                      </p:cBhvr>
                                      <p:to>
                                        <p:strVal val="visible"/>
                                      </p:to>
                                    </p:set>
                                    <p:animEffect transition="in" filter="fade">
                                      <p:cBhvr>
                                        <p:cTn id="123" dur="2000"/>
                                        <p:tgtEl>
                                          <p:spTgt spid="30"/>
                                        </p:tgtEl>
                                      </p:cBhvr>
                                    </p:animEffect>
                                    <p:anim calcmode="lin" valueType="num">
                                      <p:cBhvr>
                                        <p:cTn id="124" dur="2000" fill="hold"/>
                                        <p:tgtEl>
                                          <p:spTgt spid="30"/>
                                        </p:tgtEl>
                                        <p:attrNameLst>
                                          <p:attrName>ppt_w</p:attrName>
                                        </p:attrNameLst>
                                      </p:cBhvr>
                                      <p:tavLst>
                                        <p:tav tm="0" fmla="#ppt_w*sin(2.5*pi*$)">
                                          <p:val>
                                            <p:fltVal val="0"/>
                                          </p:val>
                                        </p:tav>
                                        <p:tav tm="100000">
                                          <p:val>
                                            <p:fltVal val="1"/>
                                          </p:val>
                                        </p:tav>
                                      </p:tavLst>
                                    </p:anim>
                                    <p:anim calcmode="lin" valueType="num">
                                      <p:cBhvr>
                                        <p:cTn id="125" dur="2000" fill="hold"/>
                                        <p:tgtEl>
                                          <p:spTgt spid="30"/>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3" grpId="0"/>
      <p:bldP spid="24" grpId="0" animBg="1"/>
      <p:bldP spid="26" grpId="0"/>
      <p:bldP spid="32" grpId="0" animBg="1"/>
      <p:bldP spid="14" grpId="0"/>
      <p:bldP spid="19" grpId="0"/>
      <p:bldP spid="6" grpId="0"/>
      <p:bldP spid="8" grpId="0"/>
      <p:bldP spid="20" grpId="0" animBg="1"/>
      <p:bldP spid="23" grpId="0"/>
      <p:bldP spid="27" grpId="0"/>
      <p:bldP spid="28" grpId="0"/>
      <p:bldP spid="29" grpId="0"/>
      <p:bldP spid="3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Straight Connector 8"/>
          <p:cNvCxnSpPr/>
          <p:nvPr/>
        </p:nvCxnSpPr>
        <p:spPr>
          <a:xfrm flipV="1">
            <a:off x="-22151" y="2715022"/>
            <a:ext cx="12192000" cy="30878"/>
          </a:xfrm>
          <a:prstGeom prst="line">
            <a:avLst/>
          </a:prstGeom>
          <a:ln w="12700">
            <a:solidFill>
              <a:srgbClr val="2E4B89"/>
            </a:solidFill>
          </a:ln>
        </p:spPr>
        <p:style>
          <a:lnRef idx="1">
            <a:schemeClr val="accent1"/>
          </a:lnRef>
          <a:fillRef idx="0">
            <a:schemeClr val="accent1"/>
          </a:fillRef>
          <a:effectRef idx="0">
            <a:schemeClr val="accent1"/>
          </a:effectRef>
          <a:fontRef idx="minor">
            <a:schemeClr val="tx1"/>
          </a:fontRef>
        </p:style>
      </p:cxnSp>
      <p:sp>
        <p:nvSpPr>
          <p:cNvPr id="19" name="Rectangle: Rounded Corners 7">
            <a:extLst>
              <a:ext uri="{FF2B5EF4-FFF2-40B4-BE49-F238E27FC236}">
                <a16:creationId xmlns:a16="http://schemas.microsoft.com/office/drawing/2014/main" id="{D5397E9F-57CE-4CBC-BF7D-C7F3ACC44961}"/>
              </a:ext>
            </a:extLst>
          </p:cNvPr>
          <p:cNvSpPr/>
          <p:nvPr/>
        </p:nvSpPr>
        <p:spPr>
          <a:xfrm>
            <a:off x="1204686" y="3843194"/>
            <a:ext cx="10208923" cy="1394057"/>
          </a:xfrm>
          <a:prstGeom prst="roundRect">
            <a:avLst/>
          </a:prstGeom>
          <a:solidFill>
            <a:schemeClr val="bg1"/>
          </a:solidFill>
          <a:ln w="28575">
            <a:solidFill>
              <a:schemeClr val="tx1"/>
            </a:solidFill>
            <a:prstDash val="sys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smtClean="0">
                <a:solidFill>
                  <a:schemeClr val="tx1"/>
                </a:solidFill>
                <a:latin typeface="#9Slide03 SFU Futura_12" panose="00000400000000000000" pitchFamily="2" charset="0"/>
                <a:cs typeface="Arial" panose="020B0604020202020204" pitchFamily="34" charset="0"/>
              </a:rPr>
              <a:t>Sưu </a:t>
            </a:r>
            <a:r>
              <a:rPr lang="vi-VN" sz="3200" b="1" dirty="0">
                <a:solidFill>
                  <a:schemeClr val="tx1"/>
                </a:solidFill>
                <a:latin typeface="#9Slide03 SFU Futura_12" panose="00000400000000000000" pitchFamily="2" charset="0"/>
                <a:cs typeface="Arial" panose="020B0604020202020204" pitchFamily="34" charset="0"/>
              </a:rPr>
              <a:t>tầm và giới thiệu với bạn bè về hình ảnh những sản phẩm của Việt Nam </a:t>
            </a:r>
            <a:r>
              <a:rPr lang="vi-VN" sz="3200" b="1" dirty="0" smtClean="0">
                <a:solidFill>
                  <a:srgbClr val="FF0000"/>
                </a:solidFill>
                <a:latin typeface="#9Slide03 SFU Futura_12" panose="00000400000000000000" pitchFamily="2" charset="0"/>
                <a:cs typeface="Arial" panose="020B0604020202020204" pitchFamily="34" charset="0"/>
              </a:rPr>
              <a:t>xuất </a:t>
            </a:r>
            <a:r>
              <a:rPr lang="vi-VN" sz="3200" b="1" dirty="0">
                <a:solidFill>
                  <a:srgbClr val="FF0000"/>
                </a:solidFill>
                <a:latin typeface="#9Slide03 SFU Futura_12" panose="00000400000000000000" pitchFamily="2" charset="0"/>
                <a:cs typeface="Arial" panose="020B0604020202020204" pitchFamily="34" charset="0"/>
              </a:rPr>
              <a:t>khẩu </a:t>
            </a:r>
            <a:r>
              <a:rPr lang="vi-VN" sz="3200" b="1" dirty="0">
                <a:solidFill>
                  <a:schemeClr val="tx1"/>
                </a:solidFill>
                <a:latin typeface="#9Slide03 SFU Futura_12" panose="00000400000000000000" pitchFamily="2" charset="0"/>
                <a:cs typeface="Arial" panose="020B0604020202020204" pitchFamily="34" charset="0"/>
              </a:rPr>
              <a:t>đến Liên minh châu Âu.</a:t>
            </a:r>
            <a:endParaRPr lang="en-US" sz="3200" b="1" dirty="0">
              <a:solidFill>
                <a:schemeClr val="tx1"/>
              </a:solidFill>
              <a:latin typeface="#9Slide03 SFU Futura_12" panose="00000400000000000000" pitchFamily="2" charset="0"/>
              <a:cs typeface="Arial" panose="020B0604020202020204" pitchFamily="34" charset="0"/>
            </a:endParaRPr>
          </a:p>
        </p:txBody>
      </p:sp>
      <p:sp>
        <p:nvSpPr>
          <p:cNvPr id="13" name="Rectangle 12">
            <a:extLst>
              <a:ext uri="{FF2B5EF4-FFF2-40B4-BE49-F238E27FC236}">
                <a16:creationId xmlns:a16="http://schemas.microsoft.com/office/drawing/2014/main" id="{81F2071E-DF8C-495C-8676-8F839E06F04F}"/>
              </a:ext>
            </a:extLst>
          </p:cNvPr>
          <p:cNvSpPr/>
          <p:nvPr/>
        </p:nvSpPr>
        <p:spPr>
          <a:xfrm>
            <a:off x="3571664" y="-74336"/>
            <a:ext cx="5094278" cy="1200329"/>
          </a:xfrm>
          <a:prstGeom prst="rect">
            <a:avLst/>
          </a:prstGeom>
          <a:noFill/>
        </p:spPr>
        <p:txBody>
          <a:bodyPr wrap="square" lIns="91440" tIns="45720" rIns="91440" bIns="45720">
            <a:spAutoFit/>
          </a:bodyPr>
          <a:lstStyle/>
          <a:p>
            <a:pPr algn="ctr"/>
            <a:r>
              <a:rPr lang="en-US" sz="7200" b="1" cap="none" spc="0" dirty="0" smtClean="0">
                <a:ln w="9525">
                  <a:solidFill>
                    <a:schemeClr val="bg1"/>
                  </a:solidFill>
                  <a:prstDash val="solid"/>
                </a:ln>
                <a:solidFill>
                  <a:srgbClr val="C00000"/>
                </a:solidFill>
                <a:effectLst>
                  <a:outerShdw blurRad="12700" dist="38100" dir="2700000" algn="tl" rotWithShape="0">
                    <a:schemeClr val="bg1">
                      <a:lumMod val="50000"/>
                    </a:schemeClr>
                  </a:outerShdw>
                </a:effectLst>
                <a:latin typeface="#9Slide07 IcielKoni" pitchFamily="2" charset="0"/>
              </a:rPr>
              <a:t>VẬN DỤNG</a:t>
            </a:r>
            <a:endParaRPr lang="en-US" sz="6600" b="1" cap="none" spc="0" dirty="0">
              <a:ln w="9525">
                <a:solidFill>
                  <a:schemeClr val="bg1"/>
                </a:solidFill>
                <a:prstDash val="solid"/>
              </a:ln>
              <a:solidFill>
                <a:srgbClr val="C00000"/>
              </a:solidFill>
              <a:effectLst>
                <a:outerShdw blurRad="12700" dist="38100" dir="2700000" algn="tl" rotWithShape="0">
                  <a:schemeClr val="bg1">
                    <a:lumMod val="50000"/>
                  </a:schemeClr>
                </a:outerShdw>
              </a:effectLst>
              <a:latin typeface="#9Slide07 IcielKoni" pitchFamily="2" charset="0"/>
            </a:endParaRPr>
          </a:p>
        </p:txBody>
      </p:sp>
      <p:pic>
        <p:nvPicPr>
          <p:cNvPr id="14" name="Picture 2" descr="Hình ảnh Vector Biểu Tượng Cái Nhà Gỗ PNG , Abstract, Căn Hộ, Kiến Trúc PNG  và Vector với nền trong suốt để tải xuống miễn phí"/>
          <p:cNvPicPr>
            <a:picLocks noChangeAspect="1" noChangeArrowheads="1"/>
          </p:cNvPicPr>
          <p:nvPr/>
        </p:nvPicPr>
        <p:blipFill rotWithShape="1">
          <a:blip r:embed="rId3">
            <a:extLst>
              <a:ext uri="{28A0092B-C50C-407E-A947-70E740481C1C}">
                <a14:useLocalDpi xmlns:a14="http://schemas.microsoft.com/office/drawing/2010/main" val="0"/>
              </a:ext>
            </a:extLst>
          </a:blip>
          <a:srcRect l="27902" t="34358" r="28689" b="26323"/>
          <a:stretch/>
        </p:blipFill>
        <p:spPr bwMode="auto">
          <a:xfrm>
            <a:off x="428154" y="426093"/>
            <a:ext cx="3290921" cy="298078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Poster Khung Hình ảnh PNG | Vector và các tập tin PSD | Tải về miễn phí  trên Pngtree"/>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944" b="90000" l="6389" r="94167">
                        <a14:foregroundMark x1="6389" y1="52500" x2="6389" y2="68333"/>
                        <a14:foregroundMark x1="94444" y1="53611" x2="91667" y2="70278"/>
                        <a14:foregroundMark x1="65000" y1="1944" x2="65278" y2="5278"/>
                        <a14:foregroundMark x1="31111" y1="4444" x2="31111" y2="6667"/>
                        <a14:foregroundMark x1="31111" y1="13611" x2="31111" y2="18889"/>
                        <a14:foregroundMark x1="31111" y1="27500" x2="31111" y2="30556"/>
                        <a14:foregroundMark x1="33889" y1="13611" x2="33333" y2="18056"/>
                        <a14:foregroundMark x1="67500" y1="10556" x2="67500" y2="12778"/>
                        <a14:foregroundMark x1="69722" y1="14167" x2="68611" y2="18611"/>
                        <a14:foregroundMark x1="69444" y1="26667" x2="69722" y2="29444"/>
                        <a14:foregroundMark x1="68611" y1="20556" x2="68611" y2="23889"/>
                      </a14:backgroundRemoval>
                    </a14:imgEffect>
                  </a14:imgLayer>
                </a14:imgProps>
              </a:ext>
              <a:ext uri="{28A0092B-C50C-407E-A947-70E740481C1C}">
                <a14:useLocalDpi xmlns:a14="http://schemas.microsoft.com/office/drawing/2010/main" val="0"/>
              </a:ext>
            </a:extLst>
          </a:blip>
          <a:srcRect t="10036"/>
          <a:stretch/>
        </p:blipFill>
        <p:spPr bwMode="auto">
          <a:xfrm>
            <a:off x="4439795" y="1166405"/>
            <a:ext cx="3707716" cy="3084849"/>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p:cNvSpPr/>
          <p:nvPr/>
        </p:nvSpPr>
        <p:spPr>
          <a:xfrm>
            <a:off x="4688352" y="2708829"/>
            <a:ext cx="3241593" cy="461665"/>
          </a:xfrm>
          <a:prstGeom prst="rect">
            <a:avLst/>
          </a:prstGeom>
        </p:spPr>
        <p:txBody>
          <a:bodyPr wrap="none">
            <a:spAutoFit/>
          </a:bodyPr>
          <a:lstStyle/>
          <a:p>
            <a:r>
              <a:rPr lang="en-US" sz="2400" b="1" dirty="0" smtClean="0">
                <a:solidFill>
                  <a:schemeClr val="bg1"/>
                </a:solidFill>
                <a:latin typeface="#9Slide03 SFU Futura_12" panose="020B0604020202020204" charset="0"/>
              </a:rPr>
              <a:t>HOẠT ĐỘNG VỀ NHÀ</a:t>
            </a:r>
            <a:endParaRPr lang="en-US" sz="2400" dirty="0">
              <a:solidFill>
                <a:schemeClr val="bg1"/>
              </a:solidFill>
            </a:endParaRPr>
          </a:p>
        </p:txBody>
      </p:sp>
      <p:sp>
        <p:nvSpPr>
          <p:cNvPr id="17" name="Rectangle: Rounded Corners 7">
            <a:extLst>
              <a:ext uri="{FF2B5EF4-FFF2-40B4-BE49-F238E27FC236}">
                <a16:creationId xmlns:a16="http://schemas.microsoft.com/office/drawing/2014/main" id="{D5397E9F-57CE-4CBC-BF7D-C7F3ACC44961}"/>
              </a:ext>
            </a:extLst>
          </p:cNvPr>
          <p:cNvSpPr/>
          <p:nvPr/>
        </p:nvSpPr>
        <p:spPr>
          <a:xfrm>
            <a:off x="1204686" y="5672827"/>
            <a:ext cx="4237469" cy="782634"/>
          </a:xfrm>
          <a:prstGeom prst="roundRect">
            <a:avLst/>
          </a:prstGeom>
          <a:solidFill>
            <a:srgbClr val="ABE0F9"/>
          </a:solidFill>
          <a:ln w="28575">
            <a:solidFill>
              <a:schemeClr val="tx1"/>
            </a:solidFill>
            <a:prstDash val="sys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smtClean="0">
                <a:solidFill>
                  <a:schemeClr val="tx1"/>
                </a:solidFill>
                <a:latin typeface="#9Slide03 SFU Futura_12" panose="00000400000000000000" pitchFamily="2" charset="0"/>
                <a:cs typeface="Arial" panose="020B0604020202020204" pitchFamily="34" charset="0"/>
              </a:rPr>
              <a:t>Trình</a:t>
            </a:r>
            <a:r>
              <a:rPr lang="en-US" sz="3200" b="1" dirty="0" smtClean="0">
                <a:solidFill>
                  <a:schemeClr val="tx1"/>
                </a:solidFill>
                <a:latin typeface="#9Slide03 SFU Futura_12" panose="00000400000000000000" pitchFamily="2" charset="0"/>
                <a:cs typeface="Arial" panose="020B0604020202020204" pitchFamily="34" charset="0"/>
              </a:rPr>
              <a:t> </a:t>
            </a:r>
            <a:r>
              <a:rPr lang="en-US" sz="3200" b="1" dirty="0" err="1" smtClean="0">
                <a:solidFill>
                  <a:schemeClr val="tx1"/>
                </a:solidFill>
                <a:latin typeface="#9Slide03 SFU Futura_12" panose="00000400000000000000" pitchFamily="2" charset="0"/>
                <a:cs typeface="Arial" panose="020B0604020202020204" pitchFamily="34" charset="0"/>
              </a:rPr>
              <a:t>bày</a:t>
            </a:r>
            <a:r>
              <a:rPr lang="en-US" sz="3200" b="1" dirty="0" smtClean="0">
                <a:solidFill>
                  <a:schemeClr val="tx1"/>
                </a:solidFill>
                <a:latin typeface="#9Slide03 SFU Futura_12" panose="00000400000000000000" pitchFamily="2" charset="0"/>
                <a:cs typeface="Arial" panose="020B0604020202020204" pitchFamily="34" charset="0"/>
              </a:rPr>
              <a:t> </a:t>
            </a:r>
            <a:r>
              <a:rPr lang="en-US" sz="3200" b="1" dirty="0" err="1" smtClean="0">
                <a:solidFill>
                  <a:schemeClr val="tx1"/>
                </a:solidFill>
                <a:latin typeface="#9Slide03 SFU Futura_12" panose="00000400000000000000" pitchFamily="2" charset="0"/>
                <a:cs typeface="Arial" panose="020B0604020202020204" pitchFamily="34" charset="0"/>
              </a:rPr>
              <a:t>trên</a:t>
            </a:r>
            <a:r>
              <a:rPr lang="en-US" sz="3200" b="1" dirty="0" smtClean="0">
                <a:solidFill>
                  <a:schemeClr val="tx1"/>
                </a:solidFill>
                <a:latin typeface="#9Slide03 SFU Futura_12" panose="00000400000000000000" pitchFamily="2" charset="0"/>
                <a:cs typeface="Arial" panose="020B0604020202020204" pitchFamily="34" charset="0"/>
              </a:rPr>
              <a:t> </a:t>
            </a:r>
            <a:r>
              <a:rPr lang="en-US" sz="3200" b="1" dirty="0" err="1" smtClean="0">
                <a:solidFill>
                  <a:schemeClr val="tx1"/>
                </a:solidFill>
                <a:latin typeface="#9Slide03 SFU Futura_12" panose="00000400000000000000" pitchFamily="2" charset="0"/>
                <a:cs typeface="Arial" panose="020B0604020202020204" pitchFamily="34" charset="0"/>
              </a:rPr>
              <a:t>giấy</a:t>
            </a:r>
            <a:r>
              <a:rPr lang="en-US" sz="3200" b="1" dirty="0" smtClean="0">
                <a:solidFill>
                  <a:schemeClr val="tx1"/>
                </a:solidFill>
                <a:latin typeface="#9Slide03 SFU Futura_12" panose="00000400000000000000" pitchFamily="2" charset="0"/>
                <a:cs typeface="Arial" panose="020B0604020202020204" pitchFamily="34" charset="0"/>
              </a:rPr>
              <a:t> A4</a:t>
            </a:r>
            <a:endParaRPr lang="en-US" sz="3200" b="1" dirty="0">
              <a:solidFill>
                <a:schemeClr val="tx1"/>
              </a:solidFill>
              <a:latin typeface="#9Slide03 SFU Futura_12" panose="00000400000000000000" pitchFamily="2" charset="0"/>
              <a:cs typeface="Arial" panose="020B0604020202020204" pitchFamily="34" charset="0"/>
            </a:endParaRPr>
          </a:p>
        </p:txBody>
      </p:sp>
      <p:sp>
        <p:nvSpPr>
          <p:cNvPr id="18" name="Rectangle: Rounded Corners 7">
            <a:extLst>
              <a:ext uri="{FF2B5EF4-FFF2-40B4-BE49-F238E27FC236}">
                <a16:creationId xmlns:a16="http://schemas.microsoft.com/office/drawing/2014/main" id="{D5397E9F-57CE-4CBC-BF7D-C7F3ACC44961}"/>
              </a:ext>
            </a:extLst>
          </p:cNvPr>
          <p:cNvSpPr/>
          <p:nvPr/>
        </p:nvSpPr>
        <p:spPr>
          <a:xfrm>
            <a:off x="5840595" y="5672827"/>
            <a:ext cx="5573014" cy="782634"/>
          </a:xfrm>
          <a:prstGeom prst="roundRect">
            <a:avLst/>
          </a:prstGeom>
          <a:solidFill>
            <a:srgbClr val="ABE0F9"/>
          </a:solidFill>
          <a:ln w="28575">
            <a:solidFill>
              <a:schemeClr val="tx1"/>
            </a:solidFill>
            <a:prstDash val="sys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smtClean="0">
                <a:solidFill>
                  <a:schemeClr val="tx1"/>
                </a:solidFill>
                <a:latin typeface="#9Slide03 SFU Futura_12" panose="00000400000000000000" pitchFamily="2" charset="0"/>
                <a:cs typeface="Arial" panose="020B0604020202020204" pitchFamily="34" charset="0"/>
              </a:rPr>
              <a:t>Tiết</a:t>
            </a:r>
            <a:r>
              <a:rPr lang="en-US" sz="3200" b="1" dirty="0" smtClean="0">
                <a:solidFill>
                  <a:schemeClr val="tx1"/>
                </a:solidFill>
                <a:latin typeface="#9Slide03 SFU Futura_12" panose="00000400000000000000" pitchFamily="2" charset="0"/>
                <a:cs typeface="Arial" panose="020B0604020202020204" pitchFamily="34" charset="0"/>
              </a:rPr>
              <a:t> </a:t>
            </a:r>
            <a:r>
              <a:rPr lang="en-US" sz="3200" b="1" dirty="0" err="1" smtClean="0">
                <a:solidFill>
                  <a:schemeClr val="tx1"/>
                </a:solidFill>
                <a:latin typeface="#9Slide03 SFU Futura_12" panose="00000400000000000000" pitchFamily="2" charset="0"/>
                <a:cs typeface="Arial" panose="020B0604020202020204" pitchFamily="34" charset="0"/>
              </a:rPr>
              <a:t>sau</a:t>
            </a:r>
            <a:r>
              <a:rPr lang="en-US" sz="3200" b="1" dirty="0" smtClean="0">
                <a:solidFill>
                  <a:schemeClr val="tx1"/>
                </a:solidFill>
                <a:latin typeface="#9Slide03 SFU Futura_12" panose="00000400000000000000" pitchFamily="2" charset="0"/>
                <a:cs typeface="Arial" panose="020B0604020202020204" pitchFamily="34" charset="0"/>
              </a:rPr>
              <a:t> </a:t>
            </a:r>
            <a:r>
              <a:rPr lang="en-US" sz="3200" b="1" dirty="0" err="1" smtClean="0">
                <a:solidFill>
                  <a:schemeClr val="tx1"/>
                </a:solidFill>
                <a:latin typeface="#9Slide03 SFU Futura_12" panose="00000400000000000000" pitchFamily="2" charset="0"/>
                <a:cs typeface="Arial" panose="020B0604020202020204" pitchFamily="34" charset="0"/>
              </a:rPr>
              <a:t>giới</a:t>
            </a:r>
            <a:r>
              <a:rPr lang="en-US" sz="3200" b="1" dirty="0" smtClean="0">
                <a:solidFill>
                  <a:schemeClr val="tx1"/>
                </a:solidFill>
                <a:latin typeface="#9Slide03 SFU Futura_12" panose="00000400000000000000" pitchFamily="2" charset="0"/>
                <a:cs typeface="Arial" panose="020B0604020202020204" pitchFamily="34" charset="0"/>
              </a:rPr>
              <a:t> </a:t>
            </a:r>
            <a:r>
              <a:rPr lang="en-US" sz="3200" b="1" dirty="0" err="1" smtClean="0">
                <a:solidFill>
                  <a:schemeClr val="tx1"/>
                </a:solidFill>
                <a:latin typeface="#9Slide03 SFU Futura_12" panose="00000400000000000000" pitchFamily="2" charset="0"/>
                <a:cs typeface="Arial" panose="020B0604020202020204" pitchFamily="34" charset="0"/>
              </a:rPr>
              <a:t>thiệu</a:t>
            </a:r>
            <a:r>
              <a:rPr lang="en-US" sz="3200" b="1" dirty="0" smtClean="0">
                <a:solidFill>
                  <a:schemeClr val="tx1"/>
                </a:solidFill>
                <a:latin typeface="#9Slide03 SFU Futura_12" panose="00000400000000000000" pitchFamily="2" charset="0"/>
                <a:cs typeface="Arial" panose="020B0604020202020204" pitchFamily="34" charset="0"/>
              </a:rPr>
              <a:t> </a:t>
            </a:r>
            <a:r>
              <a:rPr lang="en-US" sz="3200" b="1" dirty="0" err="1" smtClean="0">
                <a:solidFill>
                  <a:schemeClr val="tx1"/>
                </a:solidFill>
                <a:latin typeface="#9Slide03 SFU Futura_12" panose="00000400000000000000" pitchFamily="2" charset="0"/>
                <a:cs typeface="Arial" panose="020B0604020202020204" pitchFamily="34" charset="0"/>
              </a:rPr>
              <a:t>trước</a:t>
            </a:r>
            <a:r>
              <a:rPr lang="en-US" sz="3200" b="1" dirty="0" smtClean="0">
                <a:solidFill>
                  <a:schemeClr val="tx1"/>
                </a:solidFill>
                <a:latin typeface="#9Slide03 SFU Futura_12" panose="00000400000000000000" pitchFamily="2" charset="0"/>
                <a:cs typeface="Arial" panose="020B0604020202020204" pitchFamily="34" charset="0"/>
              </a:rPr>
              <a:t> </a:t>
            </a:r>
            <a:r>
              <a:rPr lang="en-US" sz="3200" b="1" dirty="0" err="1" smtClean="0">
                <a:solidFill>
                  <a:schemeClr val="tx1"/>
                </a:solidFill>
                <a:latin typeface="#9Slide03 SFU Futura_12" panose="00000400000000000000" pitchFamily="2" charset="0"/>
                <a:cs typeface="Arial" panose="020B0604020202020204" pitchFamily="34" charset="0"/>
              </a:rPr>
              <a:t>lớp</a:t>
            </a:r>
            <a:endParaRPr lang="en-US" sz="3200" b="1" dirty="0">
              <a:solidFill>
                <a:schemeClr val="tx1"/>
              </a:solidFill>
              <a:latin typeface="#9Slide03 SFU Futura_12" panose="00000400000000000000" pitchFamily="2" charset="0"/>
              <a:cs typeface="Arial" panose="020B0604020202020204" pitchFamily="34" charset="0"/>
            </a:endParaRPr>
          </a:p>
        </p:txBody>
      </p:sp>
    </p:spTree>
    <p:extLst>
      <p:ext uri="{BB962C8B-B14F-4D97-AF65-F5344CB8AC3E}">
        <p14:creationId xmlns:p14="http://schemas.microsoft.com/office/powerpoint/2010/main" val="69428454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Blackboard - Free education icons"/>
          <p:cNvPicPr>
            <a:picLocks noChangeAspect="1" noChangeArrowheads="1"/>
          </p:cNvPicPr>
          <p:nvPr/>
        </p:nvPicPr>
        <p:blipFill rotWithShape="1">
          <a:blip r:embed="rId2">
            <a:extLst>
              <a:ext uri="{28A0092B-C50C-407E-A947-70E740481C1C}">
                <a14:useLocalDpi xmlns:a14="http://schemas.microsoft.com/office/drawing/2010/main" val="0"/>
              </a:ext>
            </a:extLst>
          </a:blip>
          <a:srcRect l="9332" t="11965" r="9735" b="26052"/>
          <a:stretch/>
        </p:blipFill>
        <p:spPr bwMode="auto">
          <a:xfrm>
            <a:off x="3237142" y="0"/>
            <a:ext cx="8954858"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ình Cô Giáo, Hình Giáo Viên - Vector Free"/>
          <p:cNvPicPr>
            <a:picLocks noChangeAspect="1" noChangeArrowheads="1"/>
          </p:cNvPicPr>
          <p:nvPr/>
        </p:nvPicPr>
        <p:blipFill rotWithShape="1">
          <a:blip r:embed="rId3">
            <a:extLst>
              <a:ext uri="{28A0092B-C50C-407E-A947-70E740481C1C}">
                <a14:useLocalDpi xmlns:a14="http://schemas.microsoft.com/office/drawing/2010/main" val="0"/>
              </a:ext>
            </a:extLst>
          </a:blip>
          <a:srcRect l="22843" r="19289"/>
          <a:stretch/>
        </p:blipFill>
        <p:spPr bwMode="auto">
          <a:xfrm>
            <a:off x="0" y="96982"/>
            <a:ext cx="3579595" cy="676101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But You Can Also Easily Load Your Own Icons Into The - 3d Map Psd | Full  Size PNG Download | SeekPNG">
            <a:extLst>
              <a:ext uri="{FF2B5EF4-FFF2-40B4-BE49-F238E27FC236}">
                <a16:creationId xmlns:a16="http://schemas.microsoft.com/office/drawing/2014/main" id="{B3F332D2-ACDA-41FB-A442-7E91798EB9D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8327" r="4288" b="-2"/>
          <a:stretch/>
        </p:blipFill>
        <p:spPr bwMode="auto">
          <a:xfrm>
            <a:off x="8225805" y="759657"/>
            <a:ext cx="3548705" cy="368013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Thank you - Free nature icons">
            <a:extLst>
              <a:ext uri="{FF2B5EF4-FFF2-40B4-BE49-F238E27FC236}">
                <a16:creationId xmlns:a16="http://schemas.microsoft.com/office/drawing/2014/main" id="{A3A2E1B7-D678-4550-AAB5-8BE1E36FCDC7}"/>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3572"/>
          <a:stretch/>
        </p:blipFill>
        <p:spPr bwMode="auto">
          <a:xfrm>
            <a:off x="4106485" y="759657"/>
            <a:ext cx="4245929" cy="44031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1513188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1F2071E-DF8C-495C-8676-8F839E06F04F}"/>
              </a:ext>
            </a:extLst>
          </p:cNvPr>
          <p:cNvSpPr/>
          <p:nvPr/>
        </p:nvSpPr>
        <p:spPr>
          <a:xfrm>
            <a:off x="1203193" y="100057"/>
            <a:ext cx="9857240" cy="1015663"/>
          </a:xfrm>
          <a:prstGeom prst="rect">
            <a:avLst/>
          </a:prstGeom>
          <a:noFill/>
        </p:spPr>
        <p:txBody>
          <a:bodyPr wrap="square" lIns="91440" tIns="45720" rIns="91440" bIns="45720">
            <a:spAutoFit/>
          </a:bodyPr>
          <a:lstStyle/>
          <a:p>
            <a:pPr algn="ctr"/>
            <a:r>
              <a:rPr lang="en-US" sz="6000" b="1" cap="none" spc="0" dirty="0">
                <a:ln w="9525">
                  <a:solidFill>
                    <a:schemeClr val="bg1"/>
                  </a:solidFill>
                  <a:prstDash val="solid"/>
                </a:ln>
                <a:solidFill>
                  <a:srgbClr val="7030A0"/>
                </a:solidFill>
                <a:effectLst>
                  <a:outerShdw blurRad="12700" dist="38100" dir="2700000" algn="tl" rotWithShape="0">
                    <a:schemeClr val="bg1">
                      <a:lumMod val="50000"/>
                    </a:schemeClr>
                  </a:outerShdw>
                </a:effectLst>
                <a:latin typeface="#9Slide07 IcielKoni" pitchFamily="2" charset="0"/>
              </a:rPr>
              <a:t>    </a:t>
            </a:r>
            <a:r>
              <a:rPr lang="en-US" sz="6000" b="1" dirty="0" smtClean="0">
                <a:ln w="9525">
                  <a:solidFill>
                    <a:schemeClr val="bg1"/>
                  </a:solidFill>
                  <a:prstDash val="solid"/>
                </a:ln>
                <a:solidFill>
                  <a:srgbClr val="C00000"/>
                </a:solidFill>
                <a:effectLst>
                  <a:outerShdw blurRad="12700" dist="38100" dir="2700000" algn="tl" rotWithShape="0">
                    <a:schemeClr val="bg1">
                      <a:lumMod val="50000"/>
                    </a:schemeClr>
                  </a:outerShdw>
                </a:effectLst>
                <a:latin typeface="#9Slide07 IcielKoni" pitchFamily="2" charset="0"/>
              </a:rPr>
              <a:t>THỬ TÀI HIỂU BIẾT?</a:t>
            </a:r>
            <a:endParaRPr lang="en-US" sz="5400" b="1" cap="none" spc="0" dirty="0">
              <a:ln w="9525">
                <a:solidFill>
                  <a:schemeClr val="bg1"/>
                </a:solidFill>
                <a:prstDash val="solid"/>
              </a:ln>
              <a:solidFill>
                <a:srgbClr val="C00000"/>
              </a:solidFill>
              <a:effectLst>
                <a:outerShdw blurRad="12700" dist="38100" dir="2700000" algn="tl" rotWithShape="0">
                  <a:schemeClr val="bg1">
                    <a:lumMod val="50000"/>
                  </a:schemeClr>
                </a:outerShdw>
              </a:effectLst>
              <a:latin typeface="#9Slide07 IcielKoni" pitchFamily="2" charset="0"/>
            </a:endParaRPr>
          </a:p>
        </p:txBody>
      </p:sp>
      <p:sp>
        <p:nvSpPr>
          <p:cNvPr id="4" name="Rectangle 3"/>
          <p:cNvSpPr/>
          <p:nvPr/>
        </p:nvSpPr>
        <p:spPr>
          <a:xfrm>
            <a:off x="6526918" y="3001546"/>
            <a:ext cx="5030865" cy="3108543"/>
          </a:xfrm>
          <a:prstGeom prst="rect">
            <a:avLst/>
          </a:prstGeom>
        </p:spPr>
        <p:txBody>
          <a:bodyPr wrap="square">
            <a:spAutoFit/>
          </a:bodyPr>
          <a:lstStyle/>
          <a:p>
            <a:pPr algn="just"/>
            <a:r>
              <a:rPr lang="vi-VN" sz="2800" dirty="0" smtClean="0">
                <a:solidFill>
                  <a:srgbClr val="0033CC"/>
                </a:solidFill>
                <a:latin typeface="#9Slide03 SFU Futura_12" panose="020B0604020202020204" charset="0"/>
              </a:rPr>
              <a:t>Brexit </a:t>
            </a:r>
            <a:r>
              <a:rPr lang="vi-VN" sz="2800" dirty="0">
                <a:solidFill>
                  <a:srgbClr val="0033CC"/>
                </a:solidFill>
                <a:latin typeface="#9Slide03 SFU Futura_12" panose="020B0604020202020204" charset="0"/>
              </a:rPr>
              <a:t>là từ ghép của 2 chữ gồm “Britain” là nước Anh và “exit” là sự ra đi. Ám chỉ việc Vương quốc Anh ly khai khỏi EU và thay đổi mối quan hệ giữa Anh với EU về an ninh, thương mại và di dân</a:t>
            </a:r>
            <a:r>
              <a:rPr lang="vi-VN" sz="2800" dirty="0" smtClean="0">
                <a:solidFill>
                  <a:srgbClr val="0033CC"/>
                </a:solidFill>
                <a:latin typeface="#9Slide03 SFU Futura_12" panose="020B0604020202020204" charset="0"/>
              </a:rPr>
              <a:t>.</a:t>
            </a:r>
            <a:endParaRPr lang="en-US" sz="2800" dirty="0">
              <a:solidFill>
                <a:srgbClr val="0033CC"/>
              </a:solidFill>
              <a:latin typeface="#9Slide03 SFU Futura_12" panose="020B0604020202020204" charset="0"/>
            </a:endParaRPr>
          </a:p>
        </p:txBody>
      </p:sp>
      <p:cxnSp>
        <p:nvCxnSpPr>
          <p:cNvPr id="6" name="Straight Connector 5"/>
          <p:cNvCxnSpPr/>
          <p:nvPr/>
        </p:nvCxnSpPr>
        <p:spPr>
          <a:xfrm>
            <a:off x="11933941" y="3071813"/>
            <a:ext cx="7467" cy="3662436"/>
          </a:xfrm>
          <a:prstGeom prst="line">
            <a:avLst/>
          </a:prstGeom>
          <a:ln w="28575">
            <a:solidFill>
              <a:srgbClr val="0033CC"/>
            </a:solidFill>
            <a:prstDash val="sysDash"/>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11793673" y="3914775"/>
            <a:ext cx="8118" cy="2819474"/>
          </a:xfrm>
          <a:prstGeom prst="line">
            <a:avLst/>
          </a:prstGeom>
          <a:ln w="28575">
            <a:solidFill>
              <a:srgbClr val="0033CC"/>
            </a:solidFill>
            <a:prstDash val="sysDash"/>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11633816" y="4322582"/>
            <a:ext cx="7792" cy="1926046"/>
          </a:xfrm>
          <a:prstGeom prst="line">
            <a:avLst/>
          </a:prstGeom>
          <a:ln w="28575">
            <a:solidFill>
              <a:srgbClr val="0033CC"/>
            </a:solidFill>
            <a:prstDash val="sysDash"/>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H="1">
            <a:off x="9529763" y="6248628"/>
            <a:ext cx="2111845" cy="0"/>
          </a:xfrm>
          <a:prstGeom prst="line">
            <a:avLst/>
          </a:prstGeom>
          <a:ln w="28575">
            <a:solidFill>
              <a:srgbClr val="0033CC"/>
            </a:solidFill>
            <a:prstDash val="sysDash"/>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H="1">
            <a:off x="8972550" y="6387168"/>
            <a:ext cx="3219450" cy="9598"/>
          </a:xfrm>
          <a:prstGeom prst="line">
            <a:avLst/>
          </a:prstGeom>
          <a:ln w="28575">
            <a:solidFill>
              <a:srgbClr val="0033CC"/>
            </a:solidFill>
            <a:prstDash val="sysDash"/>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flipH="1">
            <a:off x="8058150" y="6555697"/>
            <a:ext cx="4168644" cy="5011"/>
          </a:xfrm>
          <a:prstGeom prst="line">
            <a:avLst/>
          </a:prstGeom>
          <a:ln w="28575">
            <a:solidFill>
              <a:srgbClr val="0033CC"/>
            </a:solidFill>
            <a:prstDash val="sysDash"/>
          </a:ln>
        </p:spPr>
        <p:style>
          <a:lnRef idx="1">
            <a:schemeClr val="accent1"/>
          </a:lnRef>
          <a:fillRef idx="0">
            <a:schemeClr val="accent1"/>
          </a:fillRef>
          <a:effectRef idx="0">
            <a:schemeClr val="accent1"/>
          </a:effectRef>
          <a:fontRef idx="minor">
            <a:schemeClr val="tx1"/>
          </a:fontRef>
        </p:style>
      </p:cxnSp>
      <p:sp>
        <p:nvSpPr>
          <p:cNvPr id="16" name="Rectangle 15"/>
          <p:cNvSpPr/>
          <p:nvPr/>
        </p:nvSpPr>
        <p:spPr>
          <a:xfrm>
            <a:off x="-58977" y="5288340"/>
            <a:ext cx="6341805" cy="1569660"/>
          </a:xfrm>
          <a:prstGeom prst="rect">
            <a:avLst/>
          </a:prstGeom>
        </p:spPr>
        <p:txBody>
          <a:bodyPr wrap="square">
            <a:spAutoFit/>
          </a:bodyPr>
          <a:lstStyle/>
          <a:p>
            <a:pPr algn="ctr">
              <a:lnSpc>
                <a:spcPct val="120000"/>
              </a:lnSpc>
            </a:pPr>
            <a:r>
              <a:rPr lang="en-US" sz="4000" b="1" dirty="0" err="1" smtClean="0">
                <a:solidFill>
                  <a:srgbClr val="C00000"/>
                </a:solidFill>
                <a:latin typeface="#9Slide03 SFU Futura_12" panose="020B0604020202020204" charset="0"/>
                <a:ea typeface="Tahoma" panose="020B0604030504040204" pitchFamily="34" charset="0"/>
                <a:cs typeface="Times New Roman" panose="02020603050405020304" pitchFamily="18" charset="0"/>
              </a:rPr>
              <a:t>Brexit</a:t>
            </a:r>
            <a:r>
              <a:rPr lang="en-US" sz="4000" b="1" dirty="0" smtClean="0">
                <a:solidFill>
                  <a:srgbClr val="C00000"/>
                </a:solidFill>
                <a:latin typeface="#9Slide03 SFU Futura_12" panose="020B0604020202020204" charset="0"/>
                <a:ea typeface="Tahoma" panose="020B0604030504040204" pitchFamily="34" charset="0"/>
                <a:cs typeface="Times New Roman" panose="02020603050405020304" pitchFamily="18" charset="0"/>
              </a:rPr>
              <a:t> – </a:t>
            </a:r>
            <a:r>
              <a:rPr lang="en-US" sz="4000" b="1" dirty="0" err="1" smtClean="0">
                <a:solidFill>
                  <a:srgbClr val="C00000"/>
                </a:solidFill>
                <a:latin typeface="#9Slide03 SFU Futura_12" panose="020B0604020202020204" charset="0"/>
                <a:ea typeface="Tahoma" panose="020B0604030504040204" pitchFamily="34" charset="0"/>
                <a:cs typeface="Times New Roman" panose="02020603050405020304" pitchFamily="18" charset="0"/>
              </a:rPr>
              <a:t>Nước</a:t>
            </a:r>
            <a:r>
              <a:rPr lang="en-US" sz="4000" b="1" dirty="0" smtClean="0">
                <a:solidFill>
                  <a:srgbClr val="C00000"/>
                </a:solidFill>
                <a:latin typeface="#9Slide03 SFU Futura_12" panose="020B0604020202020204" charset="0"/>
                <a:ea typeface="Tahoma" panose="020B0604030504040204" pitchFamily="34" charset="0"/>
                <a:cs typeface="Times New Roman" panose="02020603050405020304" pitchFamily="18" charset="0"/>
              </a:rPr>
              <a:t> </a:t>
            </a:r>
            <a:r>
              <a:rPr lang="en-US" sz="4000" b="1" dirty="0" err="1" smtClean="0">
                <a:solidFill>
                  <a:srgbClr val="C00000"/>
                </a:solidFill>
                <a:latin typeface="#9Slide03 SFU Futura_12" panose="020B0604020202020204" charset="0"/>
                <a:ea typeface="Tahoma" panose="020B0604030504040204" pitchFamily="34" charset="0"/>
                <a:cs typeface="Times New Roman" panose="02020603050405020304" pitchFamily="18" charset="0"/>
              </a:rPr>
              <a:t>Anh</a:t>
            </a:r>
            <a:r>
              <a:rPr lang="en-US" sz="4000" b="1" dirty="0" smtClean="0">
                <a:solidFill>
                  <a:srgbClr val="C00000"/>
                </a:solidFill>
                <a:latin typeface="#9Slide03 SFU Futura_12" panose="020B0604020202020204" charset="0"/>
                <a:ea typeface="Tahoma" panose="020B0604030504040204" pitchFamily="34" charset="0"/>
                <a:cs typeface="Times New Roman" panose="02020603050405020304" pitchFamily="18" charset="0"/>
              </a:rPr>
              <a:t> </a:t>
            </a:r>
            <a:r>
              <a:rPr lang="en-US" sz="4000" b="1" dirty="0" err="1" smtClean="0">
                <a:solidFill>
                  <a:srgbClr val="C00000"/>
                </a:solidFill>
                <a:latin typeface="#9Slide03 SFU Futura_12" panose="020B0604020202020204" charset="0"/>
                <a:ea typeface="Tahoma" panose="020B0604030504040204" pitchFamily="34" charset="0"/>
                <a:cs typeface="Times New Roman" panose="02020603050405020304" pitchFamily="18" charset="0"/>
              </a:rPr>
              <a:t>rời</a:t>
            </a:r>
            <a:r>
              <a:rPr lang="en-US" sz="4000" b="1" dirty="0" smtClean="0">
                <a:solidFill>
                  <a:srgbClr val="C00000"/>
                </a:solidFill>
                <a:latin typeface="#9Slide03 SFU Futura_12" panose="020B0604020202020204" charset="0"/>
                <a:ea typeface="Tahoma" panose="020B0604030504040204" pitchFamily="34" charset="0"/>
                <a:cs typeface="Times New Roman" panose="02020603050405020304" pitchFamily="18" charset="0"/>
              </a:rPr>
              <a:t> </a:t>
            </a:r>
            <a:r>
              <a:rPr lang="en-US" sz="4000" b="1" dirty="0" err="1" smtClean="0">
                <a:solidFill>
                  <a:srgbClr val="C00000"/>
                </a:solidFill>
                <a:latin typeface="#9Slide03 SFU Futura_12" panose="020B0604020202020204" charset="0"/>
                <a:ea typeface="Tahoma" panose="020B0604030504040204" pitchFamily="34" charset="0"/>
                <a:cs typeface="Times New Roman" panose="02020603050405020304" pitchFamily="18" charset="0"/>
              </a:rPr>
              <a:t>khỏi</a:t>
            </a:r>
            <a:endParaRPr lang="en-US" sz="4000" b="1" dirty="0" smtClean="0">
              <a:solidFill>
                <a:srgbClr val="C00000"/>
              </a:solidFill>
              <a:latin typeface="#9Slide03 SFU Futura_12" panose="020B0604020202020204" charset="0"/>
              <a:ea typeface="Tahoma" panose="020B0604030504040204" pitchFamily="34" charset="0"/>
              <a:cs typeface="Times New Roman" panose="02020603050405020304" pitchFamily="18" charset="0"/>
            </a:endParaRPr>
          </a:p>
          <a:p>
            <a:pPr algn="ctr">
              <a:lnSpc>
                <a:spcPct val="120000"/>
              </a:lnSpc>
            </a:pPr>
            <a:r>
              <a:rPr lang="pt-BR" sz="4000" b="1" dirty="0">
                <a:solidFill>
                  <a:srgbClr val="C00000"/>
                </a:solidFill>
                <a:latin typeface="#9Slide03 SFU Futura_12" panose="020B0604020202020204" charset="0"/>
                <a:ea typeface="Tahoma" panose="020B0604030504040204" pitchFamily="34" charset="0"/>
                <a:cs typeface="Times New Roman" panose="02020603050405020304" pitchFamily="18" charset="0"/>
              </a:rPr>
              <a:t>Liên minh châu </a:t>
            </a:r>
            <a:r>
              <a:rPr lang="pt-BR" sz="4000" b="1" dirty="0" smtClean="0">
                <a:solidFill>
                  <a:srgbClr val="C00000"/>
                </a:solidFill>
                <a:latin typeface="#9Slide03 SFU Futura_12" panose="020B0604020202020204" charset="0"/>
                <a:ea typeface="Tahoma" panose="020B0604030504040204" pitchFamily="34" charset="0"/>
                <a:cs typeface="Times New Roman" panose="02020603050405020304" pitchFamily="18" charset="0"/>
              </a:rPr>
              <a:t>Âu</a:t>
            </a:r>
            <a:endParaRPr lang="en-US" sz="4000" b="1" dirty="0">
              <a:solidFill>
                <a:srgbClr val="C00000"/>
              </a:solidFill>
              <a:effectLst/>
              <a:latin typeface="#9Slide03 SFU Futura_12" panose="020B0604020202020204" charset="0"/>
              <a:ea typeface="Tahoma" panose="020B0604030504040204" pitchFamily="34" charset="0"/>
              <a:cs typeface="Times New Roman" panose="02020603050405020304" pitchFamily="18" charset="0"/>
            </a:endParaRPr>
          </a:p>
        </p:txBody>
      </p:sp>
      <p:grpSp>
        <p:nvGrpSpPr>
          <p:cNvPr id="17" name="Group 16"/>
          <p:cNvGrpSpPr/>
          <p:nvPr/>
        </p:nvGrpSpPr>
        <p:grpSpPr>
          <a:xfrm>
            <a:off x="1203193" y="19864"/>
            <a:ext cx="1585143" cy="1018628"/>
            <a:chOff x="6857346" y="857587"/>
            <a:chExt cx="4331139" cy="2454312"/>
          </a:xfrm>
        </p:grpSpPr>
        <p:pic>
          <p:nvPicPr>
            <p:cNvPr id="18" name="Picture 17"/>
            <p:cNvPicPr>
              <a:picLocks noChangeAspect="1"/>
            </p:cNvPicPr>
            <p:nvPr/>
          </p:nvPicPr>
          <p:blipFill>
            <a:blip r:embed="rId3"/>
            <a:stretch>
              <a:fillRect/>
            </a:stretch>
          </p:blipFill>
          <p:spPr>
            <a:xfrm>
              <a:off x="6857346" y="857587"/>
              <a:ext cx="4331139" cy="2454312"/>
            </a:xfrm>
            <a:prstGeom prst="rect">
              <a:avLst/>
            </a:prstGeom>
          </p:spPr>
        </p:pic>
        <p:pic>
          <p:nvPicPr>
            <p:cNvPr id="19" name="Picture 2" descr="Galeria - ícones de natureza grátis">
              <a:extLst>
                <a:ext uri="{FF2B5EF4-FFF2-40B4-BE49-F238E27FC236}">
                  <a16:creationId xmlns:a16="http://schemas.microsoft.com/office/drawing/2014/main" id="{D788C6DA-1120-4008-9FA8-DA4CC712E4FF}"/>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rot="20368131">
              <a:off x="8471485" y="1462352"/>
              <a:ext cx="2349607" cy="1773396"/>
            </a:xfrm>
            <a:prstGeom prst="rect">
              <a:avLst/>
            </a:prstGeom>
            <a:noFill/>
            <a:extLst>
              <a:ext uri="{909E8E84-426E-40DD-AFC4-6F175D3DCCD1}">
                <a14:hiddenFill xmlns:a14="http://schemas.microsoft.com/office/drawing/2010/main">
                  <a:solidFill>
                    <a:srgbClr val="FFFFFF"/>
                  </a:solidFill>
                </a14:hiddenFill>
              </a:ext>
            </a:extLst>
          </p:spPr>
        </p:pic>
      </p:grpSp>
      <p:pic>
        <p:nvPicPr>
          <p:cNvPr id="2050" name="Picture 2" descr="Tiếng Anh vẫn là ngôn ngữ sử dụng chung tại EU bất chấp Brexit | Văn hóa |  Vietnam+ (VietnamPlu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6901" y="1473994"/>
            <a:ext cx="5989026" cy="371579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584344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1000" fill="hold"/>
                                        <p:tgtEl>
                                          <p:spTgt spid="4"/>
                                        </p:tgtEl>
                                        <p:attrNameLst>
                                          <p:attrName>ppt_w</p:attrName>
                                        </p:attrNameLst>
                                      </p:cBhvr>
                                      <p:tavLst>
                                        <p:tav tm="0">
                                          <p:val>
                                            <p:fltVal val="0"/>
                                          </p:val>
                                        </p:tav>
                                        <p:tav tm="100000">
                                          <p:val>
                                            <p:strVal val="#ppt_w"/>
                                          </p:val>
                                        </p:tav>
                                      </p:tavLst>
                                    </p:anim>
                                    <p:anim calcmode="lin" valueType="num">
                                      <p:cBhvr>
                                        <p:cTn id="13" dur="1000" fill="hold"/>
                                        <p:tgtEl>
                                          <p:spTgt spid="4"/>
                                        </p:tgtEl>
                                        <p:attrNameLst>
                                          <p:attrName>ppt_h</p:attrName>
                                        </p:attrNameLst>
                                      </p:cBhvr>
                                      <p:tavLst>
                                        <p:tav tm="0">
                                          <p:val>
                                            <p:fltVal val="0"/>
                                          </p:val>
                                        </p:tav>
                                        <p:tav tm="100000">
                                          <p:val>
                                            <p:strVal val="#ppt_h"/>
                                          </p:val>
                                        </p:tav>
                                      </p:tavLst>
                                    </p:anim>
                                    <p:anim calcmode="lin" valueType="num">
                                      <p:cBhvr>
                                        <p:cTn id="14" dur="1000" fill="hold"/>
                                        <p:tgtEl>
                                          <p:spTgt spid="4"/>
                                        </p:tgtEl>
                                        <p:attrNameLst>
                                          <p:attrName>style.rotation</p:attrName>
                                        </p:attrNameLst>
                                      </p:cBhvr>
                                      <p:tavLst>
                                        <p:tav tm="0">
                                          <p:val>
                                            <p:fltVal val="90"/>
                                          </p:val>
                                        </p:tav>
                                        <p:tav tm="100000">
                                          <p:val>
                                            <p:fltVal val="0"/>
                                          </p:val>
                                        </p:tav>
                                      </p:tavLst>
                                    </p:anim>
                                    <p:animEffect transition="in" filter="fade">
                                      <p:cBhvr>
                                        <p:cTn id="15" dur="1000"/>
                                        <p:tgtEl>
                                          <p:spTgt spid="4"/>
                                        </p:tgtEl>
                                      </p:cBhvr>
                                    </p:animEffect>
                                  </p:childTnLst>
                                </p:cTn>
                              </p:par>
                              <p:par>
                                <p:cTn id="16" presetID="31" presetClass="entr" presetSubtype="0" fill="hold" nodeType="withEffect">
                                  <p:stCondLst>
                                    <p:cond delay="0"/>
                                  </p:stCondLst>
                                  <p:childTnLst>
                                    <p:set>
                                      <p:cBhvr>
                                        <p:cTn id="17" dur="1" fill="hold">
                                          <p:stCondLst>
                                            <p:cond delay="0"/>
                                          </p:stCondLst>
                                        </p:cTn>
                                        <p:tgtEl>
                                          <p:spTgt spid="14"/>
                                        </p:tgtEl>
                                        <p:attrNameLst>
                                          <p:attrName>style.visibility</p:attrName>
                                        </p:attrNameLst>
                                      </p:cBhvr>
                                      <p:to>
                                        <p:strVal val="visible"/>
                                      </p:to>
                                    </p:set>
                                    <p:anim calcmode="lin" valueType="num">
                                      <p:cBhvr>
                                        <p:cTn id="18" dur="1000" fill="hold"/>
                                        <p:tgtEl>
                                          <p:spTgt spid="14"/>
                                        </p:tgtEl>
                                        <p:attrNameLst>
                                          <p:attrName>ppt_w</p:attrName>
                                        </p:attrNameLst>
                                      </p:cBhvr>
                                      <p:tavLst>
                                        <p:tav tm="0">
                                          <p:val>
                                            <p:fltVal val="0"/>
                                          </p:val>
                                        </p:tav>
                                        <p:tav tm="100000">
                                          <p:val>
                                            <p:strVal val="#ppt_w"/>
                                          </p:val>
                                        </p:tav>
                                      </p:tavLst>
                                    </p:anim>
                                    <p:anim calcmode="lin" valueType="num">
                                      <p:cBhvr>
                                        <p:cTn id="19" dur="1000" fill="hold"/>
                                        <p:tgtEl>
                                          <p:spTgt spid="14"/>
                                        </p:tgtEl>
                                        <p:attrNameLst>
                                          <p:attrName>ppt_h</p:attrName>
                                        </p:attrNameLst>
                                      </p:cBhvr>
                                      <p:tavLst>
                                        <p:tav tm="0">
                                          <p:val>
                                            <p:fltVal val="0"/>
                                          </p:val>
                                        </p:tav>
                                        <p:tav tm="100000">
                                          <p:val>
                                            <p:strVal val="#ppt_h"/>
                                          </p:val>
                                        </p:tav>
                                      </p:tavLst>
                                    </p:anim>
                                    <p:anim calcmode="lin" valueType="num">
                                      <p:cBhvr>
                                        <p:cTn id="20" dur="1000" fill="hold"/>
                                        <p:tgtEl>
                                          <p:spTgt spid="14"/>
                                        </p:tgtEl>
                                        <p:attrNameLst>
                                          <p:attrName>style.rotation</p:attrName>
                                        </p:attrNameLst>
                                      </p:cBhvr>
                                      <p:tavLst>
                                        <p:tav tm="0">
                                          <p:val>
                                            <p:fltVal val="90"/>
                                          </p:val>
                                        </p:tav>
                                        <p:tav tm="100000">
                                          <p:val>
                                            <p:fltVal val="0"/>
                                          </p:val>
                                        </p:tav>
                                      </p:tavLst>
                                    </p:anim>
                                    <p:animEffect transition="in" filter="fade">
                                      <p:cBhvr>
                                        <p:cTn id="21" dur="1000"/>
                                        <p:tgtEl>
                                          <p:spTgt spid="14"/>
                                        </p:tgtEl>
                                      </p:cBhvr>
                                    </p:animEffect>
                                  </p:childTnLst>
                                </p:cTn>
                              </p:par>
                              <p:par>
                                <p:cTn id="22" presetID="31" presetClass="entr" presetSubtype="0" fill="hold" nodeType="withEffect">
                                  <p:stCondLst>
                                    <p:cond delay="0"/>
                                  </p:stCondLst>
                                  <p:childTnLst>
                                    <p:set>
                                      <p:cBhvr>
                                        <p:cTn id="23" dur="1" fill="hold">
                                          <p:stCondLst>
                                            <p:cond delay="0"/>
                                          </p:stCondLst>
                                        </p:cTn>
                                        <p:tgtEl>
                                          <p:spTgt spid="13"/>
                                        </p:tgtEl>
                                        <p:attrNameLst>
                                          <p:attrName>style.visibility</p:attrName>
                                        </p:attrNameLst>
                                      </p:cBhvr>
                                      <p:to>
                                        <p:strVal val="visible"/>
                                      </p:to>
                                    </p:set>
                                    <p:anim calcmode="lin" valueType="num">
                                      <p:cBhvr>
                                        <p:cTn id="24" dur="1000" fill="hold"/>
                                        <p:tgtEl>
                                          <p:spTgt spid="13"/>
                                        </p:tgtEl>
                                        <p:attrNameLst>
                                          <p:attrName>ppt_w</p:attrName>
                                        </p:attrNameLst>
                                      </p:cBhvr>
                                      <p:tavLst>
                                        <p:tav tm="0">
                                          <p:val>
                                            <p:fltVal val="0"/>
                                          </p:val>
                                        </p:tav>
                                        <p:tav tm="100000">
                                          <p:val>
                                            <p:strVal val="#ppt_w"/>
                                          </p:val>
                                        </p:tav>
                                      </p:tavLst>
                                    </p:anim>
                                    <p:anim calcmode="lin" valueType="num">
                                      <p:cBhvr>
                                        <p:cTn id="25" dur="1000" fill="hold"/>
                                        <p:tgtEl>
                                          <p:spTgt spid="13"/>
                                        </p:tgtEl>
                                        <p:attrNameLst>
                                          <p:attrName>ppt_h</p:attrName>
                                        </p:attrNameLst>
                                      </p:cBhvr>
                                      <p:tavLst>
                                        <p:tav tm="0">
                                          <p:val>
                                            <p:fltVal val="0"/>
                                          </p:val>
                                        </p:tav>
                                        <p:tav tm="100000">
                                          <p:val>
                                            <p:strVal val="#ppt_h"/>
                                          </p:val>
                                        </p:tav>
                                      </p:tavLst>
                                    </p:anim>
                                    <p:anim calcmode="lin" valueType="num">
                                      <p:cBhvr>
                                        <p:cTn id="26" dur="1000" fill="hold"/>
                                        <p:tgtEl>
                                          <p:spTgt spid="13"/>
                                        </p:tgtEl>
                                        <p:attrNameLst>
                                          <p:attrName>style.rotation</p:attrName>
                                        </p:attrNameLst>
                                      </p:cBhvr>
                                      <p:tavLst>
                                        <p:tav tm="0">
                                          <p:val>
                                            <p:fltVal val="90"/>
                                          </p:val>
                                        </p:tav>
                                        <p:tav tm="100000">
                                          <p:val>
                                            <p:fltVal val="0"/>
                                          </p:val>
                                        </p:tav>
                                      </p:tavLst>
                                    </p:anim>
                                    <p:animEffect transition="in" filter="fade">
                                      <p:cBhvr>
                                        <p:cTn id="27" dur="1000"/>
                                        <p:tgtEl>
                                          <p:spTgt spid="13"/>
                                        </p:tgtEl>
                                      </p:cBhvr>
                                    </p:animEffect>
                                  </p:childTnLst>
                                </p:cTn>
                              </p:par>
                              <p:par>
                                <p:cTn id="28" presetID="31" presetClass="entr" presetSubtype="0" fill="hold" nodeType="withEffect">
                                  <p:stCondLst>
                                    <p:cond delay="0"/>
                                  </p:stCondLst>
                                  <p:childTnLst>
                                    <p:set>
                                      <p:cBhvr>
                                        <p:cTn id="29" dur="1" fill="hold">
                                          <p:stCondLst>
                                            <p:cond delay="0"/>
                                          </p:stCondLst>
                                        </p:cTn>
                                        <p:tgtEl>
                                          <p:spTgt spid="6"/>
                                        </p:tgtEl>
                                        <p:attrNameLst>
                                          <p:attrName>style.visibility</p:attrName>
                                        </p:attrNameLst>
                                      </p:cBhvr>
                                      <p:to>
                                        <p:strVal val="visible"/>
                                      </p:to>
                                    </p:set>
                                    <p:anim calcmode="lin" valueType="num">
                                      <p:cBhvr>
                                        <p:cTn id="30" dur="1000" fill="hold"/>
                                        <p:tgtEl>
                                          <p:spTgt spid="6"/>
                                        </p:tgtEl>
                                        <p:attrNameLst>
                                          <p:attrName>ppt_w</p:attrName>
                                        </p:attrNameLst>
                                      </p:cBhvr>
                                      <p:tavLst>
                                        <p:tav tm="0">
                                          <p:val>
                                            <p:fltVal val="0"/>
                                          </p:val>
                                        </p:tav>
                                        <p:tav tm="100000">
                                          <p:val>
                                            <p:strVal val="#ppt_w"/>
                                          </p:val>
                                        </p:tav>
                                      </p:tavLst>
                                    </p:anim>
                                    <p:anim calcmode="lin" valueType="num">
                                      <p:cBhvr>
                                        <p:cTn id="31" dur="1000" fill="hold"/>
                                        <p:tgtEl>
                                          <p:spTgt spid="6"/>
                                        </p:tgtEl>
                                        <p:attrNameLst>
                                          <p:attrName>ppt_h</p:attrName>
                                        </p:attrNameLst>
                                      </p:cBhvr>
                                      <p:tavLst>
                                        <p:tav tm="0">
                                          <p:val>
                                            <p:fltVal val="0"/>
                                          </p:val>
                                        </p:tav>
                                        <p:tav tm="100000">
                                          <p:val>
                                            <p:strVal val="#ppt_h"/>
                                          </p:val>
                                        </p:tav>
                                      </p:tavLst>
                                    </p:anim>
                                    <p:anim calcmode="lin" valueType="num">
                                      <p:cBhvr>
                                        <p:cTn id="32" dur="1000" fill="hold"/>
                                        <p:tgtEl>
                                          <p:spTgt spid="6"/>
                                        </p:tgtEl>
                                        <p:attrNameLst>
                                          <p:attrName>style.rotation</p:attrName>
                                        </p:attrNameLst>
                                      </p:cBhvr>
                                      <p:tavLst>
                                        <p:tav tm="0">
                                          <p:val>
                                            <p:fltVal val="90"/>
                                          </p:val>
                                        </p:tav>
                                        <p:tav tm="100000">
                                          <p:val>
                                            <p:fltVal val="0"/>
                                          </p:val>
                                        </p:tav>
                                      </p:tavLst>
                                    </p:anim>
                                    <p:animEffect transition="in" filter="fade">
                                      <p:cBhvr>
                                        <p:cTn id="33" dur="1000"/>
                                        <p:tgtEl>
                                          <p:spTgt spid="6"/>
                                        </p:tgtEl>
                                      </p:cBhvr>
                                    </p:animEffect>
                                  </p:childTnLst>
                                </p:cTn>
                              </p:par>
                              <p:par>
                                <p:cTn id="34" presetID="31" presetClass="entr" presetSubtype="0" fill="hold" nodeType="with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1000" fill="hold"/>
                                        <p:tgtEl>
                                          <p:spTgt spid="15"/>
                                        </p:tgtEl>
                                        <p:attrNameLst>
                                          <p:attrName>ppt_w</p:attrName>
                                        </p:attrNameLst>
                                      </p:cBhvr>
                                      <p:tavLst>
                                        <p:tav tm="0">
                                          <p:val>
                                            <p:fltVal val="0"/>
                                          </p:val>
                                        </p:tav>
                                        <p:tav tm="100000">
                                          <p:val>
                                            <p:strVal val="#ppt_w"/>
                                          </p:val>
                                        </p:tav>
                                      </p:tavLst>
                                    </p:anim>
                                    <p:anim calcmode="lin" valueType="num">
                                      <p:cBhvr>
                                        <p:cTn id="37" dur="1000" fill="hold"/>
                                        <p:tgtEl>
                                          <p:spTgt spid="15"/>
                                        </p:tgtEl>
                                        <p:attrNameLst>
                                          <p:attrName>ppt_h</p:attrName>
                                        </p:attrNameLst>
                                      </p:cBhvr>
                                      <p:tavLst>
                                        <p:tav tm="0">
                                          <p:val>
                                            <p:fltVal val="0"/>
                                          </p:val>
                                        </p:tav>
                                        <p:tav tm="100000">
                                          <p:val>
                                            <p:strVal val="#ppt_h"/>
                                          </p:val>
                                        </p:tav>
                                      </p:tavLst>
                                    </p:anim>
                                    <p:anim calcmode="lin" valueType="num">
                                      <p:cBhvr>
                                        <p:cTn id="38" dur="1000" fill="hold"/>
                                        <p:tgtEl>
                                          <p:spTgt spid="15"/>
                                        </p:tgtEl>
                                        <p:attrNameLst>
                                          <p:attrName>style.rotation</p:attrName>
                                        </p:attrNameLst>
                                      </p:cBhvr>
                                      <p:tavLst>
                                        <p:tav tm="0">
                                          <p:val>
                                            <p:fltVal val="90"/>
                                          </p:val>
                                        </p:tav>
                                        <p:tav tm="100000">
                                          <p:val>
                                            <p:fltVal val="0"/>
                                          </p:val>
                                        </p:tav>
                                      </p:tavLst>
                                    </p:anim>
                                    <p:animEffect transition="in" filter="fade">
                                      <p:cBhvr>
                                        <p:cTn id="39" dur="1000"/>
                                        <p:tgtEl>
                                          <p:spTgt spid="15"/>
                                        </p:tgtEl>
                                      </p:cBhvr>
                                    </p:animEffect>
                                  </p:childTnLst>
                                </p:cTn>
                              </p:par>
                              <p:par>
                                <p:cTn id="40" presetID="31" presetClass="entr" presetSubtype="0" fill="hold" nodeType="withEffect">
                                  <p:stCondLst>
                                    <p:cond delay="0"/>
                                  </p:stCondLst>
                                  <p:childTnLst>
                                    <p:set>
                                      <p:cBhvr>
                                        <p:cTn id="41" dur="1" fill="hold">
                                          <p:stCondLst>
                                            <p:cond delay="0"/>
                                          </p:stCondLst>
                                        </p:cTn>
                                        <p:tgtEl>
                                          <p:spTgt spid="31"/>
                                        </p:tgtEl>
                                        <p:attrNameLst>
                                          <p:attrName>style.visibility</p:attrName>
                                        </p:attrNameLst>
                                      </p:cBhvr>
                                      <p:to>
                                        <p:strVal val="visible"/>
                                      </p:to>
                                    </p:set>
                                    <p:anim calcmode="lin" valueType="num">
                                      <p:cBhvr>
                                        <p:cTn id="42" dur="1000" fill="hold"/>
                                        <p:tgtEl>
                                          <p:spTgt spid="31"/>
                                        </p:tgtEl>
                                        <p:attrNameLst>
                                          <p:attrName>ppt_w</p:attrName>
                                        </p:attrNameLst>
                                      </p:cBhvr>
                                      <p:tavLst>
                                        <p:tav tm="0">
                                          <p:val>
                                            <p:fltVal val="0"/>
                                          </p:val>
                                        </p:tav>
                                        <p:tav tm="100000">
                                          <p:val>
                                            <p:strVal val="#ppt_w"/>
                                          </p:val>
                                        </p:tav>
                                      </p:tavLst>
                                    </p:anim>
                                    <p:anim calcmode="lin" valueType="num">
                                      <p:cBhvr>
                                        <p:cTn id="43" dur="1000" fill="hold"/>
                                        <p:tgtEl>
                                          <p:spTgt spid="31"/>
                                        </p:tgtEl>
                                        <p:attrNameLst>
                                          <p:attrName>ppt_h</p:attrName>
                                        </p:attrNameLst>
                                      </p:cBhvr>
                                      <p:tavLst>
                                        <p:tav tm="0">
                                          <p:val>
                                            <p:fltVal val="0"/>
                                          </p:val>
                                        </p:tav>
                                        <p:tav tm="100000">
                                          <p:val>
                                            <p:strVal val="#ppt_h"/>
                                          </p:val>
                                        </p:tav>
                                      </p:tavLst>
                                    </p:anim>
                                    <p:anim calcmode="lin" valueType="num">
                                      <p:cBhvr>
                                        <p:cTn id="44" dur="1000" fill="hold"/>
                                        <p:tgtEl>
                                          <p:spTgt spid="31"/>
                                        </p:tgtEl>
                                        <p:attrNameLst>
                                          <p:attrName>style.rotation</p:attrName>
                                        </p:attrNameLst>
                                      </p:cBhvr>
                                      <p:tavLst>
                                        <p:tav tm="0">
                                          <p:val>
                                            <p:fltVal val="90"/>
                                          </p:val>
                                        </p:tav>
                                        <p:tav tm="100000">
                                          <p:val>
                                            <p:fltVal val="0"/>
                                          </p:val>
                                        </p:tav>
                                      </p:tavLst>
                                    </p:anim>
                                    <p:animEffect transition="in" filter="fade">
                                      <p:cBhvr>
                                        <p:cTn id="45" dur="1000"/>
                                        <p:tgtEl>
                                          <p:spTgt spid="31"/>
                                        </p:tgtEl>
                                      </p:cBhvr>
                                    </p:animEffect>
                                  </p:childTnLst>
                                </p:cTn>
                              </p:par>
                              <p:par>
                                <p:cTn id="46" presetID="31" presetClass="entr" presetSubtype="0" fill="hold" nodeType="withEffect">
                                  <p:stCondLst>
                                    <p:cond delay="0"/>
                                  </p:stCondLst>
                                  <p:childTnLst>
                                    <p:set>
                                      <p:cBhvr>
                                        <p:cTn id="47" dur="1" fill="hold">
                                          <p:stCondLst>
                                            <p:cond delay="0"/>
                                          </p:stCondLst>
                                        </p:cTn>
                                        <p:tgtEl>
                                          <p:spTgt spid="32"/>
                                        </p:tgtEl>
                                        <p:attrNameLst>
                                          <p:attrName>style.visibility</p:attrName>
                                        </p:attrNameLst>
                                      </p:cBhvr>
                                      <p:to>
                                        <p:strVal val="visible"/>
                                      </p:to>
                                    </p:set>
                                    <p:anim calcmode="lin" valueType="num">
                                      <p:cBhvr>
                                        <p:cTn id="48" dur="1000" fill="hold"/>
                                        <p:tgtEl>
                                          <p:spTgt spid="32"/>
                                        </p:tgtEl>
                                        <p:attrNameLst>
                                          <p:attrName>ppt_w</p:attrName>
                                        </p:attrNameLst>
                                      </p:cBhvr>
                                      <p:tavLst>
                                        <p:tav tm="0">
                                          <p:val>
                                            <p:fltVal val="0"/>
                                          </p:val>
                                        </p:tav>
                                        <p:tav tm="100000">
                                          <p:val>
                                            <p:strVal val="#ppt_w"/>
                                          </p:val>
                                        </p:tav>
                                      </p:tavLst>
                                    </p:anim>
                                    <p:anim calcmode="lin" valueType="num">
                                      <p:cBhvr>
                                        <p:cTn id="49" dur="1000" fill="hold"/>
                                        <p:tgtEl>
                                          <p:spTgt spid="32"/>
                                        </p:tgtEl>
                                        <p:attrNameLst>
                                          <p:attrName>ppt_h</p:attrName>
                                        </p:attrNameLst>
                                      </p:cBhvr>
                                      <p:tavLst>
                                        <p:tav tm="0">
                                          <p:val>
                                            <p:fltVal val="0"/>
                                          </p:val>
                                        </p:tav>
                                        <p:tav tm="100000">
                                          <p:val>
                                            <p:strVal val="#ppt_h"/>
                                          </p:val>
                                        </p:tav>
                                      </p:tavLst>
                                    </p:anim>
                                    <p:anim calcmode="lin" valueType="num">
                                      <p:cBhvr>
                                        <p:cTn id="50" dur="1000" fill="hold"/>
                                        <p:tgtEl>
                                          <p:spTgt spid="32"/>
                                        </p:tgtEl>
                                        <p:attrNameLst>
                                          <p:attrName>style.rotation</p:attrName>
                                        </p:attrNameLst>
                                      </p:cBhvr>
                                      <p:tavLst>
                                        <p:tav tm="0">
                                          <p:val>
                                            <p:fltVal val="90"/>
                                          </p:val>
                                        </p:tav>
                                        <p:tav tm="100000">
                                          <p:val>
                                            <p:fltVal val="0"/>
                                          </p:val>
                                        </p:tav>
                                      </p:tavLst>
                                    </p:anim>
                                    <p:animEffect transition="in" filter="fade">
                                      <p:cBhvr>
                                        <p:cTn id="51" dur="10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1F2071E-DF8C-495C-8676-8F839E06F04F}"/>
              </a:ext>
            </a:extLst>
          </p:cNvPr>
          <p:cNvSpPr/>
          <p:nvPr/>
        </p:nvSpPr>
        <p:spPr>
          <a:xfrm>
            <a:off x="1203193" y="100057"/>
            <a:ext cx="9857240" cy="1015663"/>
          </a:xfrm>
          <a:prstGeom prst="rect">
            <a:avLst/>
          </a:prstGeom>
          <a:noFill/>
        </p:spPr>
        <p:txBody>
          <a:bodyPr wrap="square" lIns="91440" tIns="45720" rIns="91440" bIns="45720">
            <a:spAutoFit/>
          </a:bodyPr>
          <a:lstStyle/>
          <a:p>
            <a:pPr algn="ctr"/>
            <a:r>
              <a:rPr lang="en-US" sz="6000" b="1" cap="none" spc="0" dirty="0">
                <a:ln w="9525">
                  <a:solidFill>
                    <a:schemeClr val="bg1"/>
                  </a:solidFill>
                  <a:prstDash val="solid"/>
                </a:ln>
                <a:solidFill>
                  <a:srgbClr val="7030A0"/>
                </a:solidFill>
                <a:effectLst>
                  <a:outerShdw blurRad="12700" dist="38100" dir="2700000" algn="tl" rotWithShape="0">
                    <a:schemeClr val="bg1">
                      <a:lumMod val="50000"/>
                    </a:schemeClr>
                  </a:outerShdw>
                </a:effectLst>
                <a:latin typeface="#9Slide07 IcielKoni" pitchFamily="2" charset="0"/>
              </a:rPr>
              <a:t>    </a:t>
            </a:r>
            <a:r>
              <a:rPr lang="en-US" sz="6000" b="1" dirty="0" smtClean="0">
                <a:ln w="9525">
                  <a:solidFill>
                    <a:schemeClr val="bg1"/>
                  </a:solidFill>
                  <a:prstDash val="solid"/>
                </a:ln>
                <a:solidFill>
                  <a:srgbClr val="C00000"/>
                </a:solidFill>
                <a:effectLst>
                  <a:outerShdw blurRad="12700" dist="38100" dir="2700000" algn="tl" rotWithShape="0">
                    <a:schemeClr val="bg1">
                      <a:lumMod val="50000"/>
                    </a:schemeClr>
                  </a:outerShdw>
                </a:effectLst>
                <a:latin typeface="#9Slide07 IcielKoni" pitchFamily="2" charset="0"/>
              </a:rPr>
              <a:t>THỬ TÀI HIỂU BIẾT?</a:t>
            </a:r>
            <a:endParaRPr lang="en-US" sz="5400" b="1" cap="none" spc="0" dirty="0">
              <a:ln w="9525">
                <a:solidFill>
                  <a:schemeClr val="bg1"/>
                </a:solidFill>
                <a:prstDash val="solid"/>
              </a:ln>
              <a:solidFill>
                <a:srgbClr val="C00000"/>
              </a:solidFill>
              <a:effectLst>
                <a:outerShdw blurRad="12700" dist="38100" dir="2700000" algn="tl" rotWithShape="0">
                  <a:schemeClr val="bg1">
                    <a:lumMod val="50000"/>
                  </a:schemeClr>
                </a:outerShdw>
              </a:effectLst>
              <a:latin typeface="#9Slide07 IcielKoni" pitchFamily="2" charset="0"/>
            </a:endParaRPr>
          </a:p>
        </p:txBody>
      </p:sp>
      <p:sp>
        <p:nvSpPr>
          <p:cNvPr id="4" name="Rectangle 3"/>
          <p:cNvSpPr/>
          <p:nvPr/>
        </p:nvSpPr>
        <p:spPr>
          <a:xfrm>
            <a:off x="6205393" y="1204219"/>
            <a:ext cx="5392628" cy="5262979"/>
          </a:xfrm>
          <a:prstGeom prst="rect">
            <a:avLst/>
          </a:prstGeom>
        </p:spPr>
        <p:txBody>
          <a:bodyPr wrap="square">
            <a:spAutoFit/>
          </a:bodyPr>
          <a:lstStyle/>
          <a:p>
            <a:pPr algn="just"/>
            <a:r>
              <a:rPr lang="vi-VN" sz="2400" dirty="0" smtClean="0">
                <a:solidFill>
                  <a:srgbClr val="0033CC"/>
                </a:solidFill>
                <a:latin typeface="#9Slide03 SFU Futura_12" panose="020B0604020202020204" charset="0"/>
              </a:rPr>
              <a:t>Brussels </a:t>
            </a:r>
            <a:r>
              <a:rPr lang="vi-VN" sz="2400" dirty="0">
                <a:solidFill>
                  <a:srgbClr val="0033CC"/>
                </a:solidFill>
                <a:latin typeface="#9Slide03 SFU Futura_12" panose="020B0604020202020204" charset="0"/>
              </a:rPr>
              <a:t>- nơi được mệnh danh là thủ đô của Châu Âu, tập trung hầu hết các cơ quan đầu não quốc tế của khu vực, luôn được xem là trái tim của cả khu vực Châu Âu</a:t>
            </a:r>
            <a:r>
              <a:rPr lang="vi-VN" sz="2400" dirty="0" smtClean="0">
                <a:solidFill>
                  <a:srgbClr val="0033CC"/>
                </a:solidFill>
                <a:latin typeface="#9Slide03 SFU Futura_12" panose="020B0604020202020204" charset="0"/>
              </a:rPr>
              <a:t>.</a:t>
            </a:r>
            <a:r>
              <a:rPr lang="en-US" sz="2400" dirty="0" smtClean="0">
                <a:solidFill>
                  <a:srgbClr val="0033CC"/>
                </a:solidFill>
                <a:latin typeface="#9Slide03 SFU Futura_12" panose="020B0604020202020204" charset="0"/>
              </a:rPr>
              <a:t> </a:t>
            </a:r>
            <a:r>
              <a:rPr lang="vi-VN" sz="2400" dirty="0">
                <a:solidFill>
                  <a:srgbClr val="0033CC"/>
                </a:solidFill>
                <a:latin typeface="#9Slide03 SFU Futura_12" panose="020B0604020202020204" charset="0"/>
              </a:rPr>
              <a:t>Gần đây, các toà nhà này đã được mở cửa thành điểm tham quan ở Bỉ, cho phép du khách ghé đến chiêm ngưỡng trong một phần khuôn viên được giới hạn. Với ý nghĩa và vị thế quan trọng, các toà nhà trụ sở của các tổ chức quốc tế tại Brussels luôn thu hút đông đảo du khách nước ngoài, chủ yếu tìm đến để chiêm ngưỡng và chụp hình lưu niệm.</a:t>
            </a:r>
            <a:endParaRPr lang="en-US" sz="2400" dirty="0">
              <a:solidFill>
                <a:srgbClr val="0033CC"/>
              </a:solidFill>
              <a:latin typeface="#9Slide03 SFU Futura_12" panose="020B0604020202020204" charset="0"/>
            </a:endParaRPr>
          </a:p>
        </p:txBody>
      </p:sp>
      <p:cxnSp>
        <p:nvCxnSpPr>
          <p:cNvPr id="6" name="Straight Connector 5"/>
          <p:cNvCxnSpPr/>
          <p:nvPr/>
        </p:nvCxnSpPr>
        <p:spPr>
          <a:xfrm>
            <a:off x="11933941" y="3071813"/>
            <a:ext cx="7467" cy="3662436"/>
          </a:xfrm>
          <a:prstGeom prst="line">
            <a:avLst/>
          </a:prstGeom>
          <a:ln w="28575">
            <a:solidFill>
              <a:srgbClr val="0033CC"/>
            </a:solidFill>
            <a:prstDash val="sysDash"/>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11793673" y="3914775"/>
            <a:ext cx="8118" cy="2819474"/>
          </a:xfrm>
          <a:prstGeom prst="line">
            <a:avLst/>
          </a:prstGeom>
          <a:ln w="28575">
            <a:solidFill>
              <a:srgbClr val="0033CC"/>
            </a:solidFill>
            <a:prstDash val="sysDash"/>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11633816" y="4322582"/>
            <a:ext cx="7792" cy="1926046"/>
          </a:xfrm>
          <a:prstGeom prst="line">
            <a:avLst/>
          </a:prstGeom>
          <a:ln w="28575">
            <a:solidFill>
              <a:srgbClr val="0033CC"/>
            </a:solidFill>
            <a:prstDash val="sysDash"/>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H="1">
            <a:off x="9529763" y="6248628"/>
            <a:ext cx="2111845" cy="0"/>
          </a:xfrm>
          <a:prstGeom prst="line">
            <a:avLst/>
          </a:prstGeom>
          <a:ln w="28575">
            <a:solidFill>
              <a:srgbClr val="0033CC"/>
            </a:solidFill>
            <a:prstDash val="sysDash"/>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H="1">
            <a:off x="8972550" y="6387168"/>
            <a:ext cx="3219450" cy="9598"/>
          </a:xfrm>
          <a:prstGeom prst="line">
            <a:avLst/>
          </a:prstGeom>
          <a:ln w="28575">
            <a:solidFill>
              <a:srgbClr val="0033CC"/>
            </a:solidFill>
            <a:prstDash val="sysDash"/>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flipH="1">
            <a:off x="8058150" y="6555697"/>
            <a:ext cx="4168644" cy="5011"/>
          </a:xfrm>
          <a:prstGeom prst="line">
            <a:avLst/>
          </a:prstGeom>
          <a:ln w="28575">
            <a:solidFill>
              <a:srgbClr val="0033CC"/>
            </a:solidFill>
            <a:prstDash val="sysDash"/>
          </a:ln>
        </p:spPr>
        <p:style>
          <a:lnRef idx="1">
            <a:schemeClr val="accent1"/>
          </a:lnRef>
          <a:fillRef idx="0">
            <a:schemeClr val="accent1"/>
          </a:fillRef>
          <a:effectRef idx="0">
            <a:schemeClr val="accent1"/>
          </a:effectRef>
          <a:fontRef idx="minor">
            <a:schemeClr val="tx1"/>
          </a:fontRef>
        </p:style>
      </p:cxnSp>
      <p:sp>
        <p:nvSpPr>
          <p:cNvPr id="16" name="Rectangle 15"/>
          <p:cNvSpPr/>
          <p:nvPr/>
        </p:nvSpPr>
        <p:spPr>
          <a:xfrm>
            <a:off x="191861" y="5285605"/>
            <a:ext cx="5987689" cy="1569660"/>
          </a:xfrm>
          <a:prstGeom prst="rect">
            <a:avLst/>
          </a:prstGeom>
        </p:spPr>
        <p:txBody>
          <a:bodyPr wrap="square">
            <a:spAutoFit/>
          </a:bodyPr>
          <a:lstStyle/>
          <a:p>
            <a:pPr algn="ctr">
              <a:lnSpc>
                <a:spcPct val="120000"/>
              </a:lnSpc>
            </a:pPr>
            <a:r>
              <a:rPr lang="en-US" sz="4000" b="1" dirty="0" err="1" smtClean="0">
                <a:solidFill>
                  <a:srgbClr val="C00000"/>
                </a:solidFill>
                <a:latin typeface="#9Slide03 SFU Futura_12" panose="020B0604020202020204" charset="0"/>
                <a:ea typeface="Tahoma" panose="020B0604030504040204" pitchFamily="34" charset="0"/>
                <a:cs typeface="Times New Roman" panose="02020603050405020304" pitchFamily="18" charset="0"/>
              </a:rPr>
              <a:t>Trụ</a:t>
            </a:r>
            <a:r>
              <a:rPr lang="en-US" sz="4000" b="1" dirty="0" smtClean="0">
                <a:solidFill>
                  <a:srgbClr val="C00000"/>
                </a:solidFill>
                <a:latin typeface="#9Slide03 SFU Futura_12" panose="020B0604020202020204" charset="0"/>
                <a:ea typeface="Tahoma" panose="020B0604030504040204" pitchFamily="34" charset="0"/>
                <a:cs typeface="Times New Roman" panose="02020603050405020304" pitchFamily="18" charset="0"/>
              </a:rPr>
              <a:t> </a:t>
            </a:r>
            <a:r>
              <a:rPr lang="en-US" sz="4000" b="1" dirty="0" err="1">
                <a:solidFill>
                  <a:srgbClr val="C00000"/>
                </a:solidFill>
                <a:latin typeface="#9Slide03 SFU Futura_12" panose="020B0604020202020204" charset="0"/>
                <a:ea typeface="Tahoma" panose="020B0604030504040204" pitchFamily="34" charset="0"/>
                <a:cs typeface="Times New Roman" panose="02020603050405020304" pitchFamily="18" charset="0"/>
              </a:rPr>
              <a:t>sở</a:t>
            </a:r>
            <a:r>
              <a:rPr lang="en-US" sz="4000" b="1" dirty="0">
                <a:solidFill>
                  <a:srgbClr val="C00000"/>
                </a:solidFill>
                <a:latin typeface="#9Slide03 SFU Futura_12" panose="020B0604020202020204" charset="0"/>
                <a:ea typeface="Tahoma" panose="020B0604030504040204" pitchFamily="34" charset="0"/>
                <a:cs typeface="Times New Roman" panose="02020603050405020304" pitchFamily="18" charset="0"/>
              </a:rPr>
              <a:t> </a:t>
            </a:r>
            <a:r>
              <a:rPr lang="en-US" sz="4000" b="1" dirty="0" err="1">
                <a:solidFill>
                  <a:srgbClr val="C00000"/>
                </a:solidFill>
                <a:latin typeface="#9Slide03 SFU Futura_12" panose="020B0604020202020204" charset="0"/>
                <a:ea typeface="Tahoma" panose="020B0604030504040204" pitchFamily="34" charset="0"/>
                <a:cs typeface="Times New Roman" panose="02020603050405020304" pitchFamily="18" charset="0"/>
              </a:rPr>
              <a:t>Liên</a:t>
            </a:r>
            <a:r>
              <a:rPr lang="en-US" sz="4000" b="1" dirty="0">
                <a:solidFill>
                  <a:srgbClr val="C00000"/>
                </a:solidFill>
                <a:latin typeface="#9Slide03 SFU Futura_12" panose="020B0604020202020204" charset="0"/>
                <a:ea typeface="Tahoma" panose="020B0604030504040204" pitchFamily="34" charset="0"/>
                <a:cs typeface="Times New Roman" panose="02020603050405020304" pitchFamily="18" charset="0"/>
              </a:rPr>
              <a:t> minh </a:t>
            </a:r>
            <a:r>
              <a:rPr lang="en-US" sz="4000" b="1" dirty="0" err="1">
                <a:solidFill>
                  <a:srgbClr val="C00000"/>
                </a:solidFill>
                <a:latin typeface="#9Slide03 SFU Futura_12" panose="020B0604020202020204" charset="0"/>
                <a:ea typeface="Tahoma" panose="020B0604030504040204" pitchFamily="34" charset="0"/>
                <a:cs typeface="Times New Roman" panose="02020603050405020304" pitchFamily="18" charset="0"/>
              </a:rPr>
              <a:t>châu</a:t>
            </a:r>
            <a:r>
              <a:rPr lang="en-US" sz="4000" b="1" dirty="0">
                <a:solidFill>
                  <a:srgbClr val="C00000"/>
                </a:solidFill>
                <a:latin typeface="#9Slide03 SFU Futura_12" panose="020B0604020202020204" charset="0"/>
                <a:ea typeface="Tahoma" panose="020B0604030504040204" pitchFamily="34" charset="0"/>
                <a:cs typeface="Times New Roman" panose="02020603050405020304" pitchFamily="18" charset="0"/>
              </a:rPr>
              <a:t> </a:t>
            </a:r>
            <a:r>
              <a:rPr lang="en-US" sz="4000" b="1" dirty="0" err="1">
                <a:solidFill>
                  <a:srgbClr val="C00000"/>
                </a:solidFill>
                <a:latin typeface="#9Slide03 SFU Futura_12" panose="020B0604020202020204" charset="0"/>
                <a:ea typeface="Tahoma" panose="020B0604030504040204" pitchFamily="34" charset="0"/>
                <a:cs typeface="Times New Roman" panose="02020603050405020304" pitchFamily="18" charset="0"/>
              </a:rPr>
              <a:t>Âu</a:t>
            </a:r>
            <a:r>
              <a:rPr lang="en-US" sz="4000" b="1" dirty="0">
                <a:solidFill>
                  <a:srgbClr val="C00000"/>
                </a:solidFill>
                <a:latin typeface="#9Slide03 SFU Futura_12" panose="020B0604020202020204" charset="0"/>
                <a:ea typeface="Tahoma" panose="020B0604030504040204" pitchFamily="34" charset="0"/>
                <a:cs typeface="Times New Roman" panose="02020603050405020304" pitchFamily="18" charset="0"/>
              </a:rPr>
              <a:t> </a:t>
            </a:r>
            <a:r>
              <a:rPr lang="en-US" sz="4000" b="1" dirty="0" smtClean="0">
                <a:solidFill>
                  <a:srgbClr val="C00000"/>
                </a:solidFill>
                <a:latin typeface="#9Slide03 SFU Futura_12" panose="020B0604020202020204" charset="0"/>
                <a:ea typeface="Tahoma" panose="020B0604030504040204" pitchFamily="34" charset="0"/>
                <a:cs typeface="Times New Roman" panose="02020603050405020304" pitchFamily="18" charset="0"/>
              </a:rPr>
              <a:t>ở </a:t>
            </a:r>
            <a:r>
              <a:rPr lang="en-US" sz="4000" b="1" dirty="0">
                <a:solidFill>
                  <a:srgbClr val="C00000"/>
                </a:solidFill>
                <a:latin typeface="#9Slide03 SFU Futura_12" panose="020B0604020202020204" charset="0"/>
                <a:ea typeface="Tahoma" panose="020B0604030504040204" pitchFamily="34" charset="0"/>
                <a:cs typeface="Times New Roman" panose="02020603050405020304" pitchFamily="18" charset="0"/>
              </a:rPr>
              <a:t>Brussels, </a:t>
            </a:r>
            <a:r>
              <a:rPr lang="en-US" sz="4000" b="1" dirty="0" err="1">
                <a:solidFill>
                  <a:srgbClr val="C00000"/>
                </a:solidFill>
                <a:latin typeface="#9Slide03 SFU Futura_12" panose="020B0604020202020204" charset="0"/>
                <a:ea typeface="Tahoma" panose="020B0604030504040204" pitchFamily="34" charset="0"/>
                <a:cs typeface="Times New Roman" panose="02020603050405020304" pitchFamily="18" charset="0"/>
              </a:rPr>
              <a:t>Bỉ</a:t>
            </a:r>
            <a:r>
              <a:rPr lang="en-US" sz="4000" b="1" dirty="0">
                <a:solidFill>
                  <a:srgbClr val="C00000"/>
                </a:solidFill>
                <a:latin typeface="#9Slide03 SFU Futura_12" panose="020B0604020202020204" charset="0"/>
                <a:ea typeface="Tahoma" panose="020B0604030504040204" pitchFamily="34" charset="0"/>
                <a:cs typeface="Times New Roman" panose="02020603050405020304" pitchFamily="18" charset="0"/>
              </a:rPr>
              <a:t>.</a:t>
            </a:r>
            <a:endParaRPr lang="en-US" sz="4000" b="1" dirty="0">
              <a:solidFill>
                <a:srgbClr val="C00000"/>
              </a:solidFill>
              <a:effectLst/>
              <a:latin typeface="#9Slide03 SFU Futura_12" panose="020B0604020202020204" charset="0"/>
              <a:ea typeface="Tahoma" panose="020B0604030504040204" pitchFamily="34" charset="0"/>
              <a:cs typeface="Times New Roman" panose="02020603050405020304" pitchFamily="18" charset="0"/>
            </a:endParaRPr>
          </a:p>
        </p:txBody>
      </p:sp>
      <p:grpSp>
        <p:nvGrpSpPr>
          <p:cNvPr id="17" name="Group 16"/>
          <p:cNvGrpSpPr/>
          <p:nvPr/>
        </p:nvGrpSpPr>
        <p:grpSpPr>
          <a:xfrm>
            <a:off x="1203193" y="19864"/>
            <a:ext cx="1585143" cy="1018628"/>
            <a:chOff x="6857346" y="857587"/>
            <a:chExt cx="4331139" cy="2454312"/>
          </a:xfrm>
        </p:grpSpPr>
        <p:pic>
          <p:nvPicPr>
            <p:cNvPr id="18" name="Picture 17"/>
            <p:cNvPicPr>
              <a:picLocks noChangeAspect="1"/>
            </p:cNvPicPr>
            <p:nvPr/>
          </p:nvPicPr>
          <p:blipFill>
            <a:blip r:embed="rId3"/>
            <a:stretch>
              <a:fillRect/>
            </a:stretch>
          </p:blipFill>
          <p:spPr>
            <a:xfrm>
              <a:off x="6857346" y="857587"/>
              <a:ext cx="4331139" cy="2454312"/>
            </a:xfrm>
            <a:prstGeom prst="rect">
              <a:avLst/>
            </a:prstGeom>
          </p:spPr>
        </p:pic>
        <p:pic>
          <p:nvPicPr>
            <p:cNvPr id="19" name="Picture 2" descr="Galeria - ícones de natureza grátis">
              <a:extLst>
                <a:ext uri="{FF2B5EF4-FFF2-40B4-BE49-F238E27FC236}">
                  <a16:creationId xmlns:a16="http://schemas.microsoft.com/office/drawing/2014/main" id="{D788C6DA-1120-4008-9FA8-DA4CC712E4FF}"/>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rot="20368131">
              <a:off x="8471485" y="1462352"/>
              <a:ext cx="2349607" cy="1773396"/>
            </a:xfrm>
            <a:prstGeom prst="rect">
              <a:avLst/>
            </a:prstGeom>
            <a:noFill/>
            <a:extLst>
              <a:ext uri="{909E8E84-426E-40DD-AFC4-6F175D3DCCD1}">
                <a14:hiddenFill xmlns:a14="http://schemas.microsoft.com/office/drawing/2010/main">
                  <a:solidFill>
                    <a:srgbClr val="FFFFFF"/>
                  </a:solidFill>
                </a14:hiddenFill>
              </a:ext>
            </a:extLst>
          </p:spPr>
        </p:pic>
      </p:grpSp>
      <p:pic>
        <p:nvPicPr>
          <p:cNvPr id="3" name="Picture 2"/>
          <p:cNvPicPr>
            <a:picLocks noChangeAspect="1"/>
          </p:cNvPicPr>
          <p:nvPr/>
        </p:nvPicPr>
        <p:blipFill>
          <a:blip r:embed="rId5"/>
          <a:stretch>
            <a:fillRect/>
          </a:stretch>
        </p:blipFill>
        <p:spPr>
          <a:xfrm>
            <a:off x="191861" y="1385430"/>
            <a:ext cx="5999064" cy="3977403"/>
          </a:xfrm>
          <a:prstGeom prst="rect">
            <a:avLst/>
          </a:prstGeom>
          <a:ln>
            <a:noFill/>
          </a:ln>
          <a:effectLst>
            <a:softEdge rad="112500"/>
          </a:effectLst>
        </p:spPr>
      </p:pic>
    </p:spTree>
    <p:extLst>
      <p:ext uri="{BB962C8B-B14F-4D97-AF65-F5344CB8AC3E}">
        <p14:creationId xmlns:p14="http://schemas.microsoft.com/office/powerpoint/2010/main" val="171634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1000" fill="hold"/>
                                        <p:tgtEl>
                                          <p:spTgt spid="4"/>
                                        </p:tgtEl>
                                        <p:attrNameLst>
                                          <p:attrName>ppt_w</p:attrName>
                                        </p:attrNameLst>
                                      </p:cBhvr>
                                      <p:tavLst>
                                        <p:tav tm="0">
                                          <p:val>
                                            <p:fltVal val="0"/>
                                          </p:val>
                                        </p:tav>
                                        <p:tav tm="100000">
                                          <p:val>
                                            <p:strVal val="#ppt_w"/>
                                          </p:val>
                                        </p:tav>
                                      </p:tavLst>
                                    </p:anim>
                                    <p:anim calcmode="lin" valueType="num">
                                      <p:cBhvr>
                                        <p:cTn id="13" dur="1000" fill="hold"/>
                                        <p:tgtEl>
                                          <p:spTgt spid="4"/>
                                        </p:tgtEl>
                                        <p:attrNameLst>
                                          <p:attrName>ppt_h</p:attrName>
                                        </p:attrNameLst>
                                      </p:cBhvr>
                                      <p:tavLst>
                                        <p:tav tm="0">
                                          <p:val>
                                            <p:fltVal val="0"/>
                                          </p:val>
                                        </p:tav>
                                        <p:tav tm="100000">
                                          <p:val>
                                            <p:strVal val="#ppt_h"/>
                                          </p:val>
                                        </p:tav>
                                      </p:tavLst>
                                    </p:anim>
                                    <p:anim calcmode="lin" valueType="num">
                                      <p:cBhvr>
                                        <p:cTn id="14" dur="1000" fill="hold"/>
                                        <p:tgtEl>
                                          <p:spTgt spid="4"/>
                                        </p:tgtEl>
                                        <p:attrNameLst>
                                          <p:attrName>style.rotation</p:attrName>
                                        </p:attrNameLst>
                                      </p:cBhvr>
                                      <p:tavLst>
                                        <p:tav tm="0">
                                          <p:val>
                                            <p:fltVal val="90"/>
                                          </p:val>
                                        </p:tav>
                                        <p:tav tm="100000">
                                          <p:val>
                                            <p:fltVal val="0"/>
                                          </p:val>
                                        </p:tav>
                                      </p:tavLst>
                                    </p:anim>
                                    <p:animEffect transition="in" filter="fade">
                                      <p:cBhvr>
                                        <p:cTn id="15" dur="1000"/>
                                        <p:tgtEl>
                                          <p:spTgt spid="4"/>
                                        </p:tgtEl>
                                      </p:cBhvr>
                                    </p:animEffect>
                                  </p:childTnLst>
                                </p:cTn>
                              </p:par>
                              <p:par>
                                <p:cTn id="16" presetID="31" presetClass="entr" presetSubtype="0" fill="hold" nodeType="withEffect">
                                  <p:stCondLst>
                                    <p:cond delay="0"/>
                                  </p:stCondLst>
                                  <p:childTnLst>
                                    <p:set>
                                      <p:cBhvr>
                                        <p:cTn id="17" dur="1" fill="hold">
                                          <p:stCondLst>
                                            <p:cond delay="0"/>
                                          </p:stCondLst>
                                        </p:cTn>
                                        <p:tgtEl>
                                          <p:spTgt spid="14"/>
                                        </p:tgtEl>
                                        <p:attrNameLst>
                                          <p:attrName>style.visibility</p:attrName>
                                        </p:attrNameLst>
                                      </p:cBhvr>
                                      <p:to>
                                        <p:strVal val="visible"/>
                                      </p:to>
                                    </p:set>
                                    <p:anim calcmode="lin" valueType="num">
                                      <p:cBhvr>
                                        <p:cTn id="18" dur="1000" fill="hold"/>
                                        <p:tgtEl>
                                          <p:spTgt spid="14"/>
                                        </p:tgtEl>
                                        <p:attrNameLst>
                                          <p:attrName>ppt_w</p:attrName>
                                        </p:attrNameLst>
                                      </p:cBhvr>
                                      <p:tavLst>
                                        <p:tav tm="0">
                                          <p:val>
                                            <p:fltVal val="0"/>
                                          </p:val>
                                        </p:tav>
                                        <p:tav tm="100000">
                                          <p:val>
                                            <p:strVal val="#ppt_w"/>
                                          </p:val>
                                        </p:tav>
                                      </p:tavLst>
                                    </p:anim>
                                    <p:anim calcmode="lin" valueType="num">
                                      <p:cBhvr>
                                        <p:cTn id="19" dur="1000" fill="hold"/>
                                        <p:tgtEl>
                                          <p:spTgt spid="14"/>
                                        </p:tgtEl>
                                        <p:attrNameLst>
                                          <p:attrName>ppt_h</p:attrName>
                                        </p:attrNameLst>
                                      </p:cBhvr>
                                      <p:tavLst>
                                        <p:tav tm="0">
                                          <p:val>
                                            <p:fltVal val="0"/>
                                          </p:val>
                                        </p:tav>
                                        <p:tav tm="100000">
                                          <p:val>
                                            <p:strVal val="#ppt_h"/>
                                          </p:val>
                                        </p:tav>
                                      </p:tavLst>
                                    </p:anim>
                                    <p:anim calcmode="lin" valueType="num">
                                      <p:cBhvr>
                                        <p:cTn id="20" dur="1000" fill="hold"/>
                                        <p:tgtEl>
                                          <p:spTgt spid="14"/>
                                        </p:tgtEl>
                                        <p:attrNameLst>
                                          <p:attrName>style.rotation</p:attrName>
                                        </p:attrNameLst>
                                      </p:cBhvr>
                                      <p:tavLst>
                                        <p:tav tm="0">
                                          <p:val>
                                            <p:fltVal val="90"/>
                                          </p:val>
                                        </p:tav>
                                        <p:tav tm="100000">
                                          <p:val>
                                            <p:fltVal val="0"/>
                                          </p:val>
                                        </p:tav>
                                      </p:tavLst>
                                    </p:anim>
                                    <p:animEffect transition="in" filter="fade">
                                      <p:cBhvr>
                                        <p:cTn id="21" dur="1000"/>
                                        <p:tgtEl>
                                          <p:spTgt spid="14"/>
                                        </p:tgtEl>
                                      </p:cBhvr>
                                    </p:animEffect>
                                  </p:childTnLst>
                                </p:cTn>
                              </p:par>
                              <p:par>
                                <p:cTn id="22" presetID="31" presetClass="entr" presetSubtype="0" fill="hold" nodeType="withEffect">
                                  <p:stCondLst>
                                    <p:cond delay="0"/>
                                  </p:stCondLst>
                                  <p:childTnLst>
                                    <p:set>
                                      <p:cBhvr>
                                        <p:cTn id="23" dur="1" fill="hold">
                                          <p:stCondLst>
                                            <p:cond delay="0"/>
                                          </p:stCondLst>
                                        </p:cTn>
                                        <p:tgtEl>
                                          <p:spTgt spid="13"/>
                                        </p:tgtEl>
                                        <p:attrNameLst>
                                          <p:attrName>style.visibility</p:attrName>
                                        </p:attrNameLst>
                                      </p:cBhvr>
                                      <p:to>
                                        <p:strVal val="visible"/>
                                      </p:to>
                                    </p:set>
                                    <p:anim calcmode="lin" valueType="num">
                                      <p:cBhvr>
                                        <p:cTn id="24" dur="1000" fill="hold"/>
                                        <p:tgtEl>
                                          <p:spTgt spid="13"/>
                                        </p:tgtEl>
                                        <p:attrNameLst>
                                          <p:attrName>ppt_w</p:attrName>
                                        </p:attrNameLst>
                                      </p:cBhvr>
                                      <p:tavLst>
                                        <p:tav tm="0">
                                          <p:val>
                                            <p:fltVal val="0"/>
                                          </p:val>
                                        </p:tav>
                                        <p:tav tm="100000">
                                          <p:val>
                                            <p:strVal val="#ppt_w"/>
                                          </p:val>
                                        </p:tav>
                                      </p:tavLst>
                                    </p:anim>
                                    <p:anim calcmode="lin" valueType="num">
                                      <p:cBhvr>
                                        <p:cTn id="25" dur="1000" fill="hold"/>
                                        <p:tgtEl>
                                          <p:spTgt spid="13"/>
                                        </p:tgtEl>
                                        <p:attrNameLst>
                                          <p:attrName>ppt_h</p:attrName>
                                        </p:attrNameLst>
                                      </p:cBhvr>
                                      <p:tavLst>
                                        <p:tav tm="0">
                                          <p:val>
                                            <p:fltVal val="0"/>
                                          </p:val>
                                        </p:tav>
                                        <p:tav tm="100000">
                                          <p:val>
                                            <p:strVal val="#ppt_h"/>
                                          </p:val>
                                        </p:tav>
                                      </p:tavLst>
                                    </p:anim>
                                    <p:anim calcmode="lin" valueType="num">
                                      <p:cBhvr>
                                        <p:cTn id="26" dur="1000" fill="hold"/>
                                        <p:tgtEl>
                                          <p:spTgt spid="13"/>
                                        </p:tgtEl>
                                        <p:attrNameLst>
                                          <p:attrName>style.rotation</p:attrName>
                                        </p:attrNameLst>
                                      </p:cBhvr>
                                      <p:tavLst>
                                        <p:tav tm="0">
                                          <p:val>
                                            <p:fltVal val="90"/>
                                          </p:val>
                                        </p:tav>
                                        <p:tav tm="100000">
                                          <p:val>
                                            <p:fltVal val="0"/>
                                          </p:val>
                                        </p:tav>
                                      </p:tavLst>
                                    </p:anim>
                                    <p:animEffect transition="in" filter="fade">
                                      <p:cBhvr>
                                        <p:cTn id="27" dur="1000"/>
                                        <p:tgtEl>
                                          <p:spTgt spid="13"/>
                                        </p:tgtEl>
                                      </p:cBhvr>
                                    </p:animEffect>
                                  </p:childTnLst>
                                </p:cTn>
                              </p:par>
                              <p:par>
                                <p:cTn id="28" presetID="31" presetClass="entr" presetSubtype="0" fill="hold" nodeType="withEffect">
                                  <p:stCondLst>
                                    <p:cond delay="0"/>
                                  </p:stCondLst>
                                  <p:childTnLst>
                                    <p:set>
                                      <p:cBhvr>
                                        <p:cTn id="29" dur="1" fill="hold">
                                          <p:stCondLst>
                                            <p:cond delay="0"/>
                                          </p:stCondLst>
                                        </p:cTn>
                                        <p:tgtEl>
                                          <p:spTgt spid="6"/>
                                        </p:tgtEl>
                                        <p:attrNameLst>
                                          <p:attrName>style.visibility</p:attrName>
                                        </p:attrNameLst>
                                      </p:cBhvr>
                                      <p:to>
                                        <p:strVal val="visible"/>
                                      </p:to>
                                    </p:set>
                                    <p:anim calcmode="lin" valueType="num">
                                      <p:cBhvr>
                                        <p:cTn id="30" dur="1000" fill="hold"/>
                                        <p:tgtEl>
                                          <p:spTgt spid="6"/>
                                        </p:tgtEl>
                                        <p:attrNameLst>
                                          <p:attrName>ppt_w</p:attrName>
                                        </p:attrNameLst>
                                      </p:cBhvr>
                                      <p:tavLst>
                                        <p:tav tm="0">
                                          <p:val>
                                            <p:fltVal val="0"/>
                                          </p:val>
                                        </p:tav>
                                        <p:tav tm="100000">
                                          <p:val>
                                            <p:strVal val="#ppt_w"/>
                                          </p:val>
                                        </p:tav>
                                      </p:tavLst>
                                    </p:anim>
                                    <p:anim calcmode="lin" valueType="num">
                                      <p:cBhvr>
                                        <p:cTn id="31" dur="1000" fill="hold"/>
                                        <p:tgtEl>
                                          <p:spTgt spid="6"/>
                                        </p:tgtEl>
                                        <p:attrNameLst>
                                          <p:attrName>ppt_h</p:attrName>
                                        </p:attrNameLst>
                                      </p:cBhvr>
                                      <p:tavLst>
                                        <p:tav tm="0">
                                          <p:val>
                                            <p:fltVal val="0"/>
                                          </p:val>
                                        </p:tav>
                                        <p:tav tm="100000">
                                          <p:val>
                                            <p:strVal val="#ppt_h"/>
                                          </p:val>
                                        </p:tav>
                                      </p:tavLst>
                                    </p:anim>
                                    <p:anim calcmode="lin" valueType="num">
                                      <p:cBhvr>
                                        <p:cTn id="32" dur="1000" fill="hold"/>
                                        <p:tgtEl>
                                          <p:spTgt spid="6"/>
                                        </p:tgtEl>
                                        <p:attrNameLst>
                                          <p:attrName>style.rotation</p:attrName>
                                        </p:attrNameLst>
                                      </p:cBhvr>
                                      <p:tavLst>
                                        <p:tav tm="0">
                                          <p:val>
                                            <p:fltVal val="90"/>
                                          </p:val>
                                        </p:tav>
                                        <p:tav tm="100000">
                                          <p:val>
                                            <p:fltVal val="0"/>
                                          </p:val>
                                        </p:tav>
                                      </p:tavLst>
                                    </p:anim>
                                    <p:animEffect transition="in" filter="fade">
                                      <p:cBhvr>
                                        <p:cTn id="33" dur="1000"/>
                                        <p:tgtEl>
                                          <p:spTgt spid="6"/>
                                        </p:tgtEl>
                                      </p:cBhvr>
                                    </p:animEffect>
                                  </p:childTnLst>
                                </p:cTn>
                              </p:par>
                              <p:par>
                                <p:cTn id="34" presetID="31" presetClass="entr" presetSubtype="0" fill="hold" nodeType="with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1000" fill="hold"/>
                                        <p:tgtEl>
                                          <p:spTgt spid="15"/>
                                        </p:tgtEl>
                                        <p:attrNameLst>
                                          <p:attrName>ppt_w</p:attrName>
                                        </p:attrNameLst>
                                      </p:cBhvr>
                                      <p:tavLst>
                                        <p:tav tm="0">
                                          <p:val>
                                            <p:fltVal val="0"/>
                                          </p:val>
                                        </p:tav>
                                        <p:tav tm="100000">
                                          <p:val>
                                            <p:strVal val="#ppt_w"/>
                                          </p:val>
                                        </p:tav>
                                      </p:tavLst>
                                    </p:anim>
                                    <p:anim calcmode="lin" valueType="num">
                                      <p:cBhvr>
                                        <p:cTn id="37" dur="1000" fill="hold"/>
                                        <p:tgtEl>
                                          <p:spTgt spid="15"/>
                                        </p:tgtEl>
                                        <p:attrNameLst>
                                          <p:attrName>ppt_h</p:attrName>
                                        </p:attrNameLst>
                                      </p:cBhvr>
                                      <p:tavLst>
                                        <p:tav tm="0">
                                          <p:val>
                                            <p:fltVal val="0"/>
                                          </p:val>
                                        </p:tav>
                                        <p:tav tm="100000">
                                          <p:val>
                                            <p:strVal val="#ppt_h"/>
                                          </p:val>
                                        </p:tav>
                                      </p:tavLst>
                                    </p:anim>
                                    <p:anim calcmode="lin" valueType="num">
                                      <p:cBhvr>
                                        <p:cTn id="38" dur="1000" fill="hold"/>
                                        <p:tgtEl>
                                          <p:spTgt spid="15"/>
                                        </p:tgtEl>
                                        <p:attrNameLst>
                                          <p:attrName>style.rotation</p:attrName>
                                        </p:attrNameLst>
                                      </p:cBhvr>
                                      <p:tavLst>
                                        <p:tav tm="0">
                                          <p:val>
                                            <p:fltVal val="90"/>
                                          </p:val>
                                        </p:tav>
                                        <p:tav tm="100000">
                                          <p:val>
                                            <p:fltVal val="0"/>
                                          </p:val>
                                        </p:tav>
                                      </p:tavLst>
                                    </p:anim>
                                    <p:animEffect transition="in" filter="fade">
                                      <p:cBhvr>
                                        <p:cTn id="39" dur="1000"/>
                                        <p:tgtEl>
                                          <p:spTgt spid="15"/>
                                        </p:tgtEl>
                                      </p:cBhvr>
                                    </p:animEffect>
                                  </p:childTnLst>
                                </p:cTn>
                              </p:par>
                              <p:par>
                                <p:cTn id="40" presetID="31" presetClass="entr" presetSubtype="0" fill="hold" nodeType="withEffect">
                                  <p:stCondLst>
                                    <p:cond delay="0"/>
                                  </p:stCondLst>
                                  <p:childTnLst>
                                    <p:set>
                                      <p:cBhvr>
                                        <p:cTn id="41" dur="1" fill="hold">
                                          <p:stCondLst>
                                            <p:cond delay="0"/>
                                          </p:stCondLst>
                                        </p:cTn>
                                        <p:tgtEl>
                                          <p:spTgt spid="31"/>
                                        </p:tgtEl>
                                        <p:attrNameLst>
                                          <p:attrName>style.visibility</p:attrName>
                                        </p:attrNameLst>
                                      </p:cBhvr>
                                      <p:to>
                                        <p:strVal val="visible"/>
                                      </p:to>
                                    </p:set>
                                    <p:anim calcmode="lin" valueType="num">
                                      <p:cBhvr>
                                        <p:cTn id="42" dur="1000" fill="hold"/>
                                        <p:tgtEl>
                                          <p:spTgt spid="31"/>
                                        </p:tgtEl>
                                        <p:attrNameLst>
                                          <p:attrName>ppt_w</p:attrName>
                                        </p:attrNameLst>
                                      </p:cBhvr>
                                      <p:tavLst>
                                        <p:tav tm="0">
                                          <p:val>
                                            <p:fltVal val="0"/>
                                          </p:val>
                                        </p:tav>
                                        <p:tav tm="100000">
                                          <p:val>
                                            <p:strVal val="#ppt_w"/>
                                          </p:val>
                                        </p:tav>
                                      </p:tavLst>
                                    </p:anim>
                                    <p:anim calcmode="lin" valueType="num">
                                      <p:cBhvr>
                                        <p:cTn id="43" dur="1000" fill="hold"/>
                                        <p:tgtEl>
                                          <p:spTgt spid="31"/>
                                        </p:tgtEl>
                                        <p:attrNameLst>
                                          <p:attrName>ppt_h</p:attrName>
                                        </p:attrNameLst>
                                      </p:cBhvr>
                                      <p:tavLst>
                                        <p:tav tm="0">
                                          <p:val>
                                            <p:fltVal val="0"/>
                                          </p:val>
                                        </p:tav>
                                        <p:tav tm="100000">
                                          <p:val>
                                            <p:strVal val="#ppt_h"/>
                                          </p:val>
                                        </p:tav>
                                      </p:tavLst>
                                    </p:anim>
                                    <p:anim calcmode="lin" valueType="num">
                                      <p:cBhvr>
                                        <p:cTn id="44" dur="1000" fill="hold"/>
                                        <p:tgtEl>
                                          <p:spTgt spid="31"/>
                                        </p:tgtEl>
                                        <p:attrNameLst>
                                          <p:attrName>style.rotation</p:attrName>
                                        </p:attrNameLst>
                                      </p:cBhvr>
                                      <p:tavLst>
                                        <p:tav tm="0">
                                          <p:val>
                                            <p:fltVal val="90"/>
                                          </p:val>
                                        </p:tav>
                                        <p:tav tm="100000">
                                          <p:val>
                                            <p:fltVal val="0"/>
                                          </p:val>
                                        </p:tav>
                                      </p:tavLst>
                                    </p:anim>
                                    <p:animEffect transition="in" filter="fade">
                                      <p:cBhvr>
                                        <p:cTn id="45" dur="1000"/>
                                        <p:tgtEl>
                                          <p:spTgt spid="31"/>
                                        </p:tgtEl>
                                      </p:cBhvr>
                                    </p:animEffect>
                                  </p:childTnLst>
                                </p:cTn>
                              </p:par>
                              <p:par>
                                <p:cTn id="46" presetID="31" presetClass="entr" presetSubtype="0" fill="hold" nodeType="withEffect">
                                  <p:stCondLst>
                                    <p:cond delay="0"/>
                                  </p:stCondLst>
                                  <p:childTnLst>
                                    <p:set>
                                      <p:cBhvr>
                                        <p:cTn id="47" dur="1" fill="hold">
                                          <p:stCondLst>
                                            <p:cond delay="0"/>
                                          </p:stCondLst>
                                        </p:cTn>
                                        <p:tgtEl>
                                          <p:spTgt spid="32"/>
                                        </p:tgtEl>
                                        <p:attrNameLst>
                                          <p:attrName>style.visibility</p:attrName>
                                        </p:attrNameLst>
                                      </p:cBhvr>
                                      <p:to>
                                        <p:strVal val="visible"/>
                                      </p:to>
                                    </p:set>
                                    <p:anim calcmode="lin" valueType="num">
                                      <p:cBhvr>
                                        <p:cTn id="48" dur="1000" fill="hold"/>
                                        <p:tgtEl>
                                          <p:spTgt spid="32"/>
                                        </p:tgtEl>
                                        <p:attrNameLst>
                                          <p:attrName>ppt_w</p:attrName>
                                        </p:attrNameLst>
                                      </p:cBhvr>
                                      <p:tavLst>
                                        <p:tav tm="0">
                                          <p:val>
                                            <p:fltVal val="0"/>
                                          </p:val>
                                        </p:tav>
                                        <p:tav tm="100000">
                                          <p:val>
                                            <p:strVal val="#ppt_w"/>
                                          </p:val>
                                        </p:tav>
                                      </p:tavLst>
                                    </p:anim>
                                    <p:anim calcmode="lin" valueType="num">
                                      <p:cBhvr>
                                        <p:cTn id="49" dur="1000" fill="hold"/>
                                        <p:tgtEl>
                                          <p:spTgt spid="32"/>
                                        </p:tgtEl>
                                        <p:attrNameLst>
                                          <p:attrName>ppt_h</p:attrName>
                                        </p:attrNameLst>
                                      </p:cBhvr>
                                      <p:tavLst>
                                        <p:tav tm="0">
                                          <p:val>
                                            <p:fltVal val="0"/>
                                          </p:val>
                                        </p:tav>
                                        <p:tav tm="100000">
                                          <p:val>
                                            <p:strVal val="#ppt_h"/>
                                          </p:val>
                                        </p:tav>
                                      </p:tavLst>
                                    </p:anim>
                                    <p:anim calcmode="lin" valueType="num">
                                      <p:cBhvr>
                                        <p:cTn id="50" dur="1000" fill="hold"/>
                                        <p:tgtEl>
                                          <p:spTgt spid="32"/>
                                        </p:tgtEl>
                                        <p:attrNameLst>
                                          <p:attrName>style.rotation</p:attrName>
                                        </p:attrNameLst>
                                      </p:cBhvr>
                                      <p:tavLst>
                                        <p:tav tm="0">
                                          <p:val>
                                            <p:fltVal val="90"/>
                                          </p:val>
                                        </p:tav>
                                        <p:tav tm="100000">
                                          <p:val>
                                            <p:fltVal val="0"/>
                                          </p:val>
                                        </p:tav>
                                      </p:tavLst>
                                    </p:anim>
                                    <p:animEffect transition="in" filter="fade">
                                      <p:cBhvr>
                                        <p:cTn id="51" dur="10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1F2071E-DF8C-495C-8676-8F839E06F04F}"/>
              </a:ext>
            </a:extLst>
          </p:cNvPr>
          <p:cNvSpPr/>
          <p:nvPr/>
        </p:nvSpPr>
        <p:spPr>
          <a:xfrm>
            <a:off x="1203193" y="100057"/>
            <a:ext cx="9857240" cy="1015663"/>
          </a:xfrm>
          <a:prstGeom prst="rect">
            <a:avLst/>
          </a:prstGeom>
          <a:noFill/>
        </p:spPr>
        <p:txBody>
          <a:bodyPr wrap="square" lIns="91440" tIns="45720" rIns="91440" bIns="45720">
            <a:spAutoFit/>
          </a:bodyPr>
          <a:lstStyle/>
          <a:p>
            <a:pPr algn="ctr"/>
            <a:r>
              <a:rPr lang="en-US" sz="6000" b="1" cap="none" spc="0" dirty="0">
                <a:ln w="9525">
                  <a:solidFill>
                    <a:schemeClr val="bg1"/>
                  </a:solidFill>
                  <a:prstDash val="solid"/>
                </a:ln>
                <a:solidFill>
                  <a:srgbClr val="7030A0"/>
                </a:solidFill>
                <a:effectLst>
                  <a:outerShdw blurRad="12700" dist="38100" dir="2700000" algn="tl" rotWithShape="0">
                    <a:schemeClr val="bg1">
                      <a:lumMod val="50000"/>
                    </a:schemeClr>
                  </a:outerShdw>
                </a:effectLst>
                <a:latin typeface="#9Slide07 IcielKoni" pitchFamily="2" charset="0"/>
              </a:rPr>
              <a:t>    </a:t>
            </a:r>
            <a:r>
              <a:rPr lang="en-US" sz="6000" b="1" dirty="0" smtClean="0">
                <a:ln w="9525">
                  <a:solidFill>
                    <a:schemeClr val="bg1"/>
                  </a:solidFill>
                  <a:prstDash val="solid"/>
                </a:ln>
                <a:solidFill>
                  <a:srgbClr val="C00000"/>
                </a:solidFill>
                <a:effectLst>
                  <a:outerShdw blurRad="12700" dist="38100" dir="2700000" algn="tl" rotWithShape="0">
                    <a:schemeClr val="bg1">
                      <a:lumMod val="50000"/>
                    </a:schemeClr>
                  </a:outerShdw>
                </a:effectLst>
                <a:latin typeface="#9Slide07 IcielKoni" pitchFamily="2" charset="0"/>
              </a:rPr>
              <a:t>THỬ TÀI HIỂU BIẾT?</a:t>
            </a:r>
            <a:endParaRPr lang="en-US" sz="5400" b="1" cap="none" spc="0" dirty="0">
              <a:ln w="9525">
                <a:solidFill>
                  <a:schemeClr val="bg1"/>
                </a:solidFill>
                <a:prstDash val="solid"/>
              </a:ln>
              <a:solidFill>
                <a:srgbClr val="C00000"/>
              </a:solidFill>
              <a:effectLst>
                <a:outerShdw blurRad="12700" dist="38100" dir="2700000" algn="tl" rotWithShape="0">
                  <a:schemeClr val="bg1">
                    <a:lumMod val="50000"/>
                  </a:schemeClr>
                </a:outerShdw>
              </a:effectLst>
              <a:latin typeface="#9Slide07 IcielKoni" pitchFamily="2" charset="0"/>
            </a:endParaRPr>
          </a:p>
        </p:txBody>
      </p:sp>
      <p:sp>
        <p:nvSpPr>
          <p:cNvPr id="4" name="Rectangle 3"/>
          <p:cNvSpPr/>
          <p:nvPr/>
        </p:nvSpPr>
        <p:spPr>
          <a:xfrm>
            <a:off x="4663565" y="1304620"/>
            <a:ext cx="6880727" cy="4893647"/>
          </a:xfrm>
          <a:prstGeom prst="rect">
            <a:avLst/>
          </a:prstGeom>
        </p:spPr>
        <p:txBody>
          <a:bodyPr wrap="square">
            <a:spAutoFit/>
          </a:bodyPr>
          <a:lstStyle/>
          <a:p>
            <a:pPr algn="just"/>
            <a:r>
              <a:rPr lang="vi-VN" sz="2400" dirty="0" smtClean="0">
                <a:solidFill>
                  <a:srgbClr val="0033CC"/>
                </a:solidFill>
                <a:latin typeface="#9Slide03 SFU Futura_12" panose="020B0604020202020204" charset="0"/>
              </a:rPr>
              <a:t>€ </a:t>
            </a:r>
            <a:r>
              <a:rPr lang="vi-VN" sz="2400" dirty="0">
                <a:solidFill>
                  <a:srgbClr val="0033CC"/>
                </a:solidFill>
                <a:latin typeface="#9Slide03 SFU Futura_12" panose="020B0604020202020204" charset="0"/>
              </a:rPr>
              <a:t>là ký hiệu của đồng Euro, đơn vị tiền tệ chính thức của các nước Liên minh châu Âu, bao gồm 18 nước thành viên cùng 6 nước và vùng lãnh thổ không thuộc Liên minh châu Âu</a:t>
            </a:r>
            <a:r>
              <a:rPr lang="vi-VN" sz="2400" dirty="0" smtClean="0">
                <a:solidFill>
                  <a:srgbClr val="0033CC"/>
                </a:solidFill>
                <a:latin typeface="#9Slide03 SFU Futura_12" panose="020B0604020202020204" charset="0"/>
              </a:rPr>
              <a:t>. Đồng </a:t>
            </a:r>
            <a:r>
              <a:rPr lang="vi-VN" sz="2400" dirty="0">
                <a:solidFill>
                  <a:srgbClr val="0033CC"/>
                </a:solidFill>
                <a:latin typeface="#9Slide03 SFU Futura_12" panose="020B0604020202020204" charset="0"/>
              </a:rPr>
              <a:t>Euro là đồng tiền thuộc loại lâu đời trên thế giới, được lưu hành sử dụng từ tháng 1 năm 1999. Theo thống kê thì đây là đồng tiền nổi tiếng chỉ xếp sau đồng Đô la Mỹ USD. </a:t>
            </a:r>
            <a:r>
              <a:rPr lang="vi-VN" sz="2400" dirty="0" smtClean="0">
                <a:solidFill>
                  <a:srgbClr val="0033CC"/>
                </a:solidFill>
                <a:latin typeface="#9Slide03 SFU Futura_12" panose="020B0604020202020204" charset="0"/>
              </a:rPr>
              <a:t>Có </a:t>
            </a:r>
            <a:r>
              <a:rPr lang="vi-VN" sz="2400" dirty="0">
                <a:solidFill>
                  <a:srgbClr val="0033CC"/>
                </a:solidFill>
                <a:latin typeface="#9Slide03 SFU Futura_12" panose="020B0604020202020204" charset="0"/>
              </a:rPr>
              <a:t>thể nói đồng Euro là một đồng tiền có giá trị cao, phát triển mạnh mẽ bậc nhất hiện nay</a:t>
            </a:r>
          </a:p>
          <a:p>
            <a:pPr algn="just"/>
            <a:r>
              <a:rPr lang="vi-VN" sz="2400" dirty="0">
                <a:solidFill>
                  <a:srgbClr val="0033CC"/>
                </a:solidFill>
                <a:latin typeface="#9Slide03 SFU Futura_12" panose="020B0604020202020204" charset="0"/>
              </a:rPr>
              <a:t>Tiền Euro được sản xuất dưới hai dạng là tiền xu và tiền giấy. Tiền giấy Euro </a:t>
            </a:r>
            <a:r>
              <a:rPr lang="vi-VN" sz="2400" dirty="0" smtClean="0">
                <a:solidFill>
                  <a:srgbClr val="0033CC"/>
                </a:solidFill>
                <a:latin typeface="#9Slide03 SFU Futura_12" panose="020B0604020202020204" charset="0"/>
              </a:rPr>
              <a:t>thì </a:t>
            </a:r>
            <a:r>
              <a:rPr lang="vi-VN" sz="2400" dirty="0">
                <a:solidFill>
                  <a:srgbClr val="0033CC"/>
                </a:solidFill>
                <a:latin typeface="#9Slide03 SFU Futura_12" panose="020B0604020202020204" charset="0"/>
              </a:rPr>
              <a:t>hoàn toàn giống nhau. Các đồng tiền xu Euro có cùng mệnh giá ở mặt trước nhưng hoa văn ở mặt sau lại khác nhau.</a:t>
            </a:r>
            <a:endParaRPr lang="en-US" sz="2400" dirty="0">
              <a:solidFill>
                <a:srgbClr val="0033CC"/>
              </a:solidFill>
              <a:latin typeface="#9Slide03 SFU Futura_12" panose="020B0604020202020204" charset="0"/>
            </a:endParaRPr>
          </a:p>
        </p:txBody>
      </p:sp>
      <p:cxnSp>
        <p:nvCxnSpPr>
          <p:cNvPr id="6" name="Straight Connector 5"/>
          <p:cNvCxnSpPr/>
          <p:nvPr/>
        </p:nvCxnSpPr>
        <p:spPr>
          <a:xfrm>
            <a:off x="11933941" y="3071813"/>
            <a:ext cx="7467" cy="3662436"/>
          </a:xfrm>
          <a:prstGeom prst="line">
            <a:avLst/>
          </a:prstGeom>
          <a:ln w="28575">
            <a:solidFill>
              <a:srgbClr val="0033CC"/>
            </a:solidFill>
            <a:prstDash val="sysDash"/>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11793673" y="3914775"/>
            <a:ext cx="8118" cy="2819474"/>
          </a:xfrm>
          <a:prstGeom prst="line">
            <a:avLst/>
          </a:prstGeom>
          <a:ln w="28575">
            <a:solidFill>
              <a:srgbClr val="0033CC"/>
            </a:solidFill>
            <a:prstDash val="sysDash"/>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11633816" y="4322582"/>
            <a:ext cx="7792" cy="1926046"/>
          </a:xfrm>
          <a:prstGeom prst="line">
            <a:avLst/>
          </a:prstGeom>
          <a:ln w="28575">
            <a:solidFill>
              <a:srgbClr val="0033CC"/>
            </a:solidFill>
            <a:prstDash val="sysDash"/>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H="1">
            <a:off x="9529763" y="6248628"/>
            <a:ext cx="2111845" cy="0"/>
          </a:xfrm>
          <a:prstGeom prst="line">
            <a:avLst/>
          </a:prstGeom>
          <a:ln w="28575">
            <a:solidFill>
              <a:srgbClr val="0033CC"/>
            </a:solidFill>
            <a:prstDash val="sysDash"/>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H="1">
            <a:off x="8972550" y="6387168"/>
            <a:ext cx="3219450" cy="9598"/>
          </a:xfrm>
          <a:prstGeom prst="line">
            <a:avLst/>
          </a:prstGeom>
          <a:ln w="28575">
            <a:solidFill>
              <a:srgbClr val="0033CC"/>
            </a:solidFill>
            <a:prstDash val="sysDash"/>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flipH="1">
            <a:off x="8058150" y="6555697"/>
            <a:ext cx="4168644" cy="5011"/>
          </a:xfrm>
          <a:prstGeom prst="line">
            <a:avLst/>
          </a:prstGeom>
          <a:ln w="28575">
            <a:solidFill>
              <a:srgbClr val="0033CC"/>
            </a:solidFill>
            <a:prstDash val="sysDash"/>
          </a:ln>
        </p:spPr>
        <p:style>
          <a:lnRef idx="1">
            <a:schemeClr val="accent1"/>
          </a:lnRef>
          <a:fillRef idx="0">
            <a:schemeClr val="accent1"/>
          </a:fillRef>
          <a:effectRef idx="0">
            <a:schemeClr val="accent1"/>
          </a:effectRef>
          <a:fontRef idx="minor">
            <a:schemeClr val="tx1"/>
          </a:fontRef>
        </p:style>
      </p:cxnSp>
      <p:sp>
        <p:nvSpPr>
          <p:cNvPr id="16" name="Rectangle 15"/>
          <p:cNvSpPr/>
          <p:nvPr/>
        </p:nvSpPr>
        <p:spPr>
          <a:xfrm>
            <a:off x="457311" y="5324512"/>
            <a:ext cx="4011429" cy="1569660"/>
          </a:xfrm>
          <a:prstGeom prst="rect">
            <a:avLst/>
          </a:prstGeom>
        </p:spPr>
        <p:txBody>
          <a:bodyPr wrap="square">
            <a:spAutoFit/>
          </a:bodyPr>
          <a:lstStyle/>
          <a:p>
            <a:pPr algn="ctr">
              <a:lnSpc>
                <a:spcPct val="120000"/>
              </a:lnSpc>
            </a:pPr>
            <a:r>
              <a:rPr lang="en-US" sz="4000" b="1" dirty="0" err="1" smtClean="0">
                <a:solidFill>
                  <a:srgbClr val="C00000"/>
                </a:solidFill>
                <a:latin typeface="#9Slide03 SFU Futura_12" panose="020B0604020202020204" charset="0"/>
                <a:ea typeface="Tahoma" panose="020B0604030504040204" pitchFamily="34" charset="0"/>
                <a:cs typeface="Times New Roman" panose="02020603050405020304" pitchFamily="18" charset="0"/>
              </a:rPr>
              <a:t>Đồng</a:t>
            </a:r>
            <a:r>
              <a:rPr lang="en-US" sz="4000" b="1" dirty="0" smtClean="0">
                <a:solidFill>
                  <a:srgbClr val="C00000"/>
                </a:solidFill>
                <a:latin typeface="#9Slide03 SFU Futura_12" panose="020B0604020202020204" charset="0"/>
                <a:ea typeface="Tahoma" panose="020B0604030504040204" pitchFamily="34" charset="0"/>
                <a:cs typeface="Times New Roman" panose="02020603050405020304" pitchFamily="18" charset="0"/>
              </a:rPr>
              <a:t> </a:t>
            </a:r>
            <a:r>
              <a:rPr lang="en-US" sz="4000" b="1" dirty="0" err="1" smtClean="0">
                <a:solidFill>
                  <a:srgbClr val="C00000"/>
                </a:solidFill>
                <a:latin typeface="#9Slide03 SFU Futura_12" panose="020B0604020202020204" charset="0"/>
                <a:ea typeface="Tahoma" panose="020B0604030504040204" pitchFamily="34" charset="0"/>
                <a:cs typeface="Times New Roman" panose="02020603050405020304" pitchFamily="18" charset="0"/>
              </a:rPr>
              <a:t>tiền</a:t>
            </a:r>
            <a:r>
              <a:rPr lang="en-US" sz="4000" b="1" dirty="0" smtClean="0">
                <a:solidFill>
                  <a:srgbClr val="C00000"/>
                </a:solidFill>
                <a:latin typeface="#9Slide03 SFU Futura_12" panose="020B0604020202020204" charset="0"/>
                <a:ea typeface="Tahoma" panose="020B0604030504040204" pitchFamily="34" charset="0"/>
                <a:cs typeface="Times New Roman" panose="02020603050405020304" pitchFamily="18" charset="0"/>
              </a:rPr>
              <a:t> </a:t>
            </a:r>
            <a:r>
              <a:rPr lang="en-US" sz="4000" b="1" dirty="0" err="1" smtClean="0">
                <a:solidFill>
                  <a:srgbClr val="C00000"/>
                </a:solidFill>
                <a:latin typeface="#9Slide03 SFU Futura_12" panose="020B0604020202020204" charset="0"/>
                <a:ea typeface="Tahoma" panose="020B0604030504040204" pitchFamily="34" charset="0"/>
                <a:cs typeface="Times New Roman" panose="02020603050405020304" pitchFamily="18" charset="0"/>
              </a:rPr>
              <a:t>chung</a:t>
            </a:r>
            <a:r>
              <a:rPr lang="en-US" sz="4000" b="1" dirty="0" smtClean="0">
                <a:solidFill>
                  <a:srgbClr val="C00000"/>
                </a:solidFill>
                <a:latin typeface="#9Slide03 SFU Futura_12" panose="020B0604020202020204" charset="0"/>
                <a:ea typeface="Tahoma" panose="020B0604030504040204" pitchFamily="34" charset="0"/>
                <a:cs typeface="Times New Roman" panose="02020603050405020304" pitchFamily="18" charset="0"/>
              </a:rPr>
              <a:t> </a:t>
            </a:r>
            <a:r>
              <a:rPr lang="pt-BR" sz="4000" b="1" dirty="0" smtClean="0">
                <a:solidFill>
                  <a:srgbClr val="C00000"/>
                </a:solidFill>
                <a:latin typeface="#9Slide03 SFU Futura_12" panose="020B0604020202020204" charset="0"/>
                <a:ea typeface="Tahoma" panose="020B0604030504040204" pitchFamily="34" charset="0"/>
                <a:cs typeface="Times New Roman" panose="02020603050405020304" pitchFamily="18" charset="0"/>
              </a:rPr>
              <a:t>châu </a:t>
            </a:r>
            <a:r>
              <a:rPr lang="pt-BR" sz="4000" b="1" dirty="0">
                <a:solidFill>
                  <a:srgbClr val="C00000"/>
                </a:solidFill>
                <a:latin typeface="#9Slide03 SFU Futura_12" panose="020B0604020202020204" charset="0"/>
                <a:ea typeface="Tahoma" panose="020B0604030504040204" pitchFamily="34" charset="0"/>
                <a:cs typeface="Times New Roman" panose="02020603050405020304" pitchFamily="18" charset="0"/>
              </a:rPr>
              <a:t>Âu (</a:t>
            </a:r>
            <a:r>
              <a:rPr lang="pt-BR" sz="4000" b="1" dirty="0" smtClean="0">
                <a:solidFill>
                  <a:srgbClr val="C00000"/>
                </a:solidFill>
                <a:latin typeface="#9Slide03 SFU Futura_12" panose="020B0604020202020204" charset="0"/>
                <a:ea typeface="Tahoma" panose="020B0604030504040204" pitchFamily="34" charset="0"/>
                <a:cs typeface="Times New Roman" panose="02020603050405020304" pitchFamily="18" charset="0"/>
              </a:rPr>
              <a:t>Euro) </a:t>
            </a:r>
            <a:endParaRPr lang="en-US" sz="4000" b="1" dirty="0">
              <a:solidFill>
                <a:srgbClr val="C00000"/>
              </a:solidFill>
              <a:effectLst/>
              <a:latin typeface="#9Slide03 SFU Futura_12" panose="020B0604020202020204" charset="0"/>
              <a:ea typeface="Tahoma" panose="020B0604030504040204" pitchFamily="34" charset="0"/>
              <a:cs typeface="Times New Roman" panose="02020603050405020304" pitchFamily="18" charset="0"/>
            </a:endParaRPr>
          </a:p>
        </p:txBody>
      </p:sp>
      <p:grpSp>
        <p:nvGrpSpPr>
          <p:cNvPr id="17" name="Group 16"/>
          <p:cNvGrpSpPr/>
          <p:nvPr/>
        </p:nvGrpSpPr>
        <p:grpSpPr>
          <a:xfrm>
            <a:off x="1203193" y="19864"/>
            <a:ext cx="1585143" cy="1018628"/>
            <a:chOff x="6857346" y="857587"/>
            <a:chExt cx="4331139" cy="2454312"/>
          </a:xfrm>
        </p:grpSpPr>
        <p:pic>
          <p:nvPicPr>
            <p:cNvPr id="18" name="Picture 17"/>
            <p:cNvPicPr>
              <a:picLocks noChangeAspect="1"/>
            </p:cNvPicPr>
            <p:nvPr/>
          </p:nvPicPr>
          <p:blipFill>
            <a:blip r:embed="rId3"/>
            <a:stretch>
              <a:fillRect/>
            </a:stretch>
          </p:blipFill>
          <p:spPr>
            <a:xfrm>
              <a:off x="6857346" y="857587"/>
              <a:ext cx="4331139" cy="2454312"/>
            </a:xfrm>
            <a:prstGeom prst="rect">
              <a:avLst/>
            </a:prstGeom>
          </p:spPr>
        </p:pic>
        <p:pic>
          <p:nvPicPr>
            <p:cNvPr id="19" name="Picture 2" descr="Galeria - ícones de natureza grátis">
              <a:extLst>
                <a:ext uri="{FF2B5EF4-FFF2-40B4-BE49-F238E27FC236}">
                  <a16:creationId xmlns:a16="http://schemas.microsoft.com/office/drawing/2014/main" id="{D788C6DA-1120-4008-9FA8-DA4CC712E4FF}"/>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rot="20368131">
              <a:off x="8471485" y="1462352"/>
              <a:ext cx="2349607" cy="1773396"/>
            </a:xfrm>
            <a:prstGeom prst="rect">
              <a:avLst/>
            </a:prstGeom>
            <a:noFill/>
            <a:extLst>
              <a:ext uri="{909E8E84-426E-40DD-AFC4-6F175D3DCCD1}">
                <a14:hiddenFill xmlns:a14="http://schemas.microsoft.com/office/drawing/2010/main">
                  <a:solidFill>
                    <a:srgbClr val="FFFFFF"/>
                  </a:solidFill>
                </a14:hiddenFill>
              </a:ext>
            </a:extLst>
          </p:spPr>
        </p:pic>
      </p:grpSp>
      <p:pic>
        <p:nvPicPr>
          <p:cNvPr id="3075" name="Picture 3" descr="Đồng euro: Tồn tại hay không tồn tại? | baotintuc.v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697" y="1213014"/>
            <a:ext cx="4887910" cy="2929612"/>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2" descr="Ký Hiệu € Là Tiền Gì - 1 € Bằng Bao Nhiêu Tiền Việt Nam Vnd"/>
          <p:cNvPicPr>
            <a:picLocks noChangeAspect="1" noChangeArrowheads="1"/>
          </p:cNvPicPr>
          <p:nvPr/>
        </p:nvPicPr>
        <p:blipFill rotWithShape="1">
          <a:blip r:embed="rId6">
            <a:extLst>
              <a:ext uri="{28A0092B-C50C-407E-A947-70E740481C1C}">
                <a14:useLocalDpi xmlns:a14="http://schemas.microsoft.com/office/drawing/2010/main" val="0"/>
              </a:ext>
            </a:extLst>
          </a:blip>
          <a:srcRect l="16308" t="-2962" r="23705" b="2962"/>
          <a:stretch/>
        </p:blipFill>
        <p:spPr bwMode="auto">
          <a:xfrm>
            <a:off x="1937661" y="4134140"/>
            <a:ext cx="946326" cy="992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50713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1000" fill="hold"/>
                                        <p:tgtEl>
                                          <p:spTgt spid="4"/>
                                        </p:tgtEl>
                                        <p:attrNameLst>
                                          <p:attrName>ppt_w</p:attrName>
                                        </p:attrNameLst>
                                      </p:cBhvr>
                                      <p:tavLst>
                                        <p:tav tm="0">
                                          <p:val>
                                            <p:fltVal val="0"/>
                                          </p:val>
                                        </p:tav>
                                        <p:tav tm="100000">
                                          <p:val>
                                            <p:strVal val="#ppt_w"/>
                                          </p:val>
                                        </p:tav>
                                      </p:tavLst>
                                    </p:anim>
                                    <p:anim calcmode="lin" valueType="num">
                                      <p:cBhvr>
                                        <p:cTn id="13" dur="1000" fill="hold"/>
                                        <p:tgtEl>
                                          <p:spTgt spid="4"/>
                                        </p:tgtEl>
                                        <p:attrNameLst>
                                          <p:attrName>ppt_h</p:attrName>
                                        </p:attrNameLst>
                                      </p:cBhvr>
                                      <p:tavLst>
                                        <p:tav tm="0">
                                          <p:val>
                                            <p:fltVal val="0"/>
                                          </p:val>
                                        </p:tav>
                                        <p:tav tm="100000">
                                          <p:val>
                                            <p:strVal val="#ppt_h"/>
                                          </p:val>
                                        </p:tav>
                                      </p:tavLst>
                                    </p:anim>
                                    <p:anim calcmode="lin" valueType="num">
                                      <p:cBhvr>
                                        <p:cTn id="14" dur="1000" fill="hold"/>
                                        <p:tgtEl>
                                          <p:spTgt spid="4"/>
                                        </p:tgtEl>
                                        <p:attrNameLst>
                                          <p:attrName>style.rotation</p:attrName>
                                        </p:attrNameLst>
                                      </p:cBhvr>
                                      <p:tavLst>
                                        <p:tav tm="0">
                                          <p:val>
                                            <p:fltVal val="90"/>
                                          </p:val>
                                        </p:tav>
                                        <p:tav tm="100000">
                                          <p:val>
                                            <p:fltVal val="0"/>
                                          </p:val>
                                        </p:tav>
                                      </p:tavLst>
                                    </p:anim>
                                    <p:animEffect transition="in" filter="fade">
                                      <p:cBhvr>
                                        <p:cTn id="15" dur="1000"/>
                                        <p:tgtEl>
                                          <p:spTgt spid="4"/>
                                        </p:tgtEl>
                                      </p:cBhvr>
                                    </p:animEffect>
                                  </p:childTnLst>
                                </p:cTn>
                              </p:par>
                              <p:par>
                                <p:cTn id="16" presetID="31" presetClass="entr" presetSubtype="0" fill="hold" nodeType="withEffect">
                                  <p:stCondLst>
                                    <p:cond delay="0"/>
                                  </p:stCondLst>
                                  <p:childTnLst>
                                    <p:set>
                                      <p:cBhvr>
                                        <p:cTn id="17" dur="1" fill="hold">
                                          <p:stCondLst>
                                            <p:cond delay="0"/>
                                          </p:stCondLst>
                                        </p:cTn>
                                        <p:tgtEl>
                                          <p:spTgt spid="14"/>
                                        </p:tgtEl>
                                        <p:attrNameLst>
                                          <p:attrName>style.visibility</p:attrName>
                                        </p:attrNameLst>
                                      </p:cBhvr>
                                      <p:to>
                                        <p:strVal val="visible"/>
                                      </p:to>
                                    </p:set>
                                    <p:anim calcmode="lin" valueType="num">
                                      <p:cBhvr>
                                        <p:cTn id="18" dur="1000" fill="hold"/>
                                        <p:tgtEl>
                                          <p:spTgt spid="14"/>
                                        </p:tgtEl>
                                        <p:attrNameLst>
                                          <p:attrName>ppt_w</p:attrName>
                                        </p:attrNameLst>
                                      </p:cBhvr>
                                      <p:tavLst>
                                        <p:tav tm="0">
                                          <p:val>
                                            <p:fltVal val="0"/>
                                          </p:val>
                                        </p:tav>
                                        <p:tav tm="100000">
                                          <p:val>
                                            <p:strVal val="#ppt_w"/>
                                          </p:val>
                                        </p:tav>
                                      </p:tavLst>
                                    </p:anim>
                                    <p:anim calcmode="lin" valueType="num">
                                      <p:cBhvr>
                                        <p:cTn id="19" dur="1000" fill="hold"/>
                                        <p:tgtEl>
                                          <p:spTgt spid="14"/>
                                        </p:tgtEl>
                                        <p:attrNameLst>
                                          <p:attrName>ppt_h</p:attrName>
                                        </p:attrNameLst>
                                      </p:cBhvr>
                                      <p:tavLst>
                                        <p:tav tm="0">
                                          <p:val>
                                            <p:fltVal val="0"/>
                                          </p:val>
                                        </p:tav>
                                        <p:tav tm="100000">
                                          <p:val>
                                            <p:strVal val="#ppt_h"/>
                                          </p:val>
                                        </p:tav>
                                      </p:tavLst>
                                    </p:anim>
                                    <p:anim calcmode="lin" valueType="num">
                                      <p:cBhvr>
                                        <p:cTn id="20" dur="1000" fill="hold"/>
                                        <p:tgtEl>
                                          <p:spTgt spid="14"/>
                                        </p:tgtEl>
                                        <p:attrNameLst>
                                          <p:attrName>style.rotation</p:attrName>
                                        </p:attrNameLst>
                                      </p:cBhvr>
                                      <p:tavLst>
                                        <p:tav tm="0">
                                          <p:val>
                                            <p:fltVal val="90"/>
                                          </p:val>
                                        </p:tav>
                                        <p:tav tm="100000">
                                          <p:val>
                                            <p:fltVal val="0"/>
                                          </p:val>
                                        </p:tav>
                                      </p:tavLst>
                                    </p:anim>
                                    <p:animEffect transition="in" filter="fade">
                                      <p:cBhvr>
                                        <p:cTn id="21" dur="1000"/>
                                        <p:tgtEl>
                                          <p:spTgt spid="14"/>
                                        </p:tgtEl>
                                      </p:cBhvr>
                                    </p:animEffect>
                                  </p:childTnLst>
                                </p:cTn>
                              </p:par>
                              <p:par>
                                <p:cTn id="22" presetID="31" presetClass="entr" presetSubtype="0" fill="hold" nodeType="withEffect">
                                  <p:stCondLst>
                                    <p:cond delay="0"/>
                                  </p:stCondLst>
                                  <p:childTnLst>
                                    <p:set>
                                      <p:cBhvr>
                                        <p:cTn id="23" dur="1" fill="hold">
                                          <p:stCondLst>
                                            <p:cond delay="0"/>
                                          </p:stCondLst>
                                        </p:cTn>
                                        <p:tgtEl>
                                          <p:spTgt spid="13"/>
                                        </p:tgtEl>
                                        <p:attrNameLst>
                                          <p:attrName>style.visibility</p:attrName>
                                        </p:attrNameLst>
                                      </p:cBhvr>
                                      <p:to>
                                        <p:strVal val="visible"/>
                                      </p:to>
                                    </p:set>
                                    <p:anim calcmode="lin" valueType="num">
                                      <p:cBhvr>
                                        <p:cTn id="24" dur="1000" fill="hold"/>
                                        <p:tgtEl>
                                          <p:spTgt spid="13"/>
                                        </p:tgtEl>
                                        <p:attrNameLst>
                                          <p:attrName>ppt_w</p:attrName>
                                        </p:attrNameLst>
                                      </p:cBhvr>
                                      <p:tavLst>
                                        <p:tav tm="0">
                                          <p:val>
                                            <p:fltVal val="0"/>
                                          </p:val>
                                        </p:tav>
                                        <p:tav tm="100000">
                                          <p:val>
                                            <p:strVal val="#ppt_w"/>
                                          </p:val>
                                        </p:tav>
                                      </p:tavLst>
                                    </p:anim>
                                    <p:anim calcmode="lin" valueType="num">
                                      <p:cBhvr>
                                        <p:cTn id="25" dur="1000" fill="hold"/>
                                        <p:tgtEl>
                                          <p:spTgt spid="13"/>
                                        </p:tgtEl>
                                        <p:attrNameLst>
                                          <p:attrName>ppt_h</p:attrName>
                                        </p:attrNameLst>
                                      </p:cBhvr>
                                      <p:tavLst>
                                        <p:tav tm="0">
                                          <p:val>
                                            <p:fltVal val="0"/>
                                          </p:val>
                                        </p:tav>
                                        <p:tav tm="100000">
                                          <p:val>
                                            <p:strVal val="#ppt_h"/>
                                          </p:val>
                                        </p:tav>
                                      </p:tavLst>
                                    </p:anim>
                                    <p:anim calcmode="lin" valueType="num">
                                      <p:cBhvr>
                                        <p:cTn id="26" dur="1000" fill="hold"/>
                                        <p:tgtEl>
                                          <p:spTgt spid="13"/>
                                        </p:tgtEl>
                                        <p:attrNameLst>
                                          <p:attrName>style.rotation</p:attrName>
                                        </p:attrNameLst>
                                      </p:cBhvr>
                                      <p:tavLst>
                                        <p:tav tm="0">
                                          <p:val>
                                            <p:fltVal val="90"/>
                                          </p:val>
                                        </p:tav>
                                        <p:tav tm="100000">
                                          <p:val>
                                            <p:fltVal val="0"/>
                                          </p:val>
                                        </p:tav>
                                      </p:tavLst>
                                    </p:anim>
                                    <p:animEffect transition="in" filter="fade">
                                      <p:cBhvr>
                                        <p:cTn id="27" dur="1000"/>
                                        <p:tgtEl>
                                          <p:spTgt spid="13"/>
                                        </p:tgtEl>
                                      </p:cBhvr>
                                    </p:animEffect>
                                  </p:childTnLst>
                                </p:cTn>
                              </p:par>
                              <p:par>
                                <p:cTn id="28" presetID="31" presetClass="entr" presetSubtype="0" fill="hold" nodeType="withEffect">
                                  <p:stCondLst>
                                    <p:cond delay="0"/>
                                  </p:stCondLst>
                                  <p:childTnLst>
                                    <p:set>
                                      <p:cBhvr>
                                        <p:cTn id="29" dur="1" fill="hold">
                                          <p:stCondLst>
                                            <p:cond delay="0"/>
                                          </p:stCondLst>
                                        </p:cTn>
                                        <p:tgtEl>
                                          <p:spTgt spid="6"/>
                                        </p:tgtEl>
                                        <p:attrNameLst>
                                          <p:attrName>style.visibility</p:attrName>
                                        </p:attrNameLst>
                                      </p:cBhvr>
                                      <p:to>
                                        <p:strVal val="visible"/>
                                      </p:to>
                                    </p:set>
                                    <p:anim calcmode="lin" valueType="num">
                                      <p:cBhvr>
                                        <p:cTn id="30" dur="1000" fill="hold"/>
                                        <p:tgtEl>
                                          <p:spTgt spid="6"/>
                                        </p:tgtEl>
                                        <p:attrNameLst>
                                          <p:attrName>ppt_w</p:attrName>
                                        </p:attrNameLst>
                                      </p:cBhvr>
                                      <p:tavLst>
                                        <p:tav tm="0">
                                          <p:val>
                                            <p:fltVal val="0"/>
                                          </p:val>
                                        </p:tav>
                                        <p:tav tm="100000">
                                          <p:val>
                                            <p:strVal val="#ppt_w"/>
                                          </p:val>
                                        </p:tav>
                                      </p:tavLst>
                                    </p:anim>
                                    <p:anim calcmode="lin" valueType="num">
                                      <p:cBhvr>
                                        <p:cTn id="31" dur="1000" fill="hold"/>
                                        <p:tgtEl>
                                          <p:spTgt spid="6"/>
                                        </p:tgtEl>
                                        <p:attrNameLst>
                                          <p:attrName>ppt_h</p:attrName>
                                        </p:attrNameLst>
                                      </p:cBhvr>
                                      <p:tavLst>
                                        <p:tav tm="0">
                                          <p:val>
                                            <p:fltVal val="0"/>
                                          </p:val>
                                        </p:tav>
                                        <p:tav tm="100000">
                                          <p:val>
                                            <p:strVal val="#ppt_h"/>
                                          </p:val>
                                        </p:tav>
                                      </p:tavLst>
                                    </p:anim>
                                    <p:anim calcmode="lin" valueType="num">
                                      <p:cBhvr>
                                        <p:cTn id="32" dur="1000" fill="hold"/>
                                        <p:tgtEl>
                                          <p:spTgt spid="6"/>
                                        </p:tgtEl>
                                        <p:attrNameLst>
                                          <p:attrName>style.rotation</p:attrName>
                                        </p:attrNameLst>
                                      </p:cBhvr>
                                      <p:tavLst>
                                        <p:tav tm="0">
                                          <p:val>
                                            <p:fltVal val="90"/>
                                          </p:val>
                                        </p:tav>
                                        <p:tav tm="100000">
                                          <p:val>
                                            <p:fltVal val="0"/>
                                          </p:val>
                                        </p:tav>
                                      </p:tavLst>
                                    </p:anim>
                                    <p:animEffect transition="in" filter="fade">
                                      <p:cBhvr>
                                        <p:cTn id="33" dur="1000"/>
                                        <p:tgtEl>
                                          <p:spTgt spid="6"/>
                                        </p:tgtEl>
                                      </p:cBhvr>
                                    </p:animEffect>
                                  </p:childTnLst>
                                </p:cTn>
                              </p:par>
                              <p:par>
                                <p:cTn id="34" presetID="31" presetClass="entr" presetSubtype="0" fill="hold" nodeType="with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1000" fill="hold"/>
                                        <p:tgtEl>
                                          <p:spTgt spid="15"/>
                                        </p:tgtEl>
                                        <p:attrNameLst>
                                          <p:attrName>ppt_w</p:attrName>
                                        </p:attrNameLst>
                                      </p:cBhvr>
                                      <p:tavLst>
                                        <p:tav tm="0">
                                          <p:val>
                                            <p:fltVal val="0"/>
                                          </p:val>
                                        </p:tav>
                                        <p:tav tm="100000">
                                          <p:val>
                                            <p:strVal val="#ppt_w"/>
                                          </p:val>
                                        </p:tav>
                                      </p:tavLst>
                                    </p:anim>
                                    <p:anim calcmode="lin" valueType="num">
                                      <p:cBhvr>
                                        <p:cTn id="37" dur="1000" fill="hold"/>
                                        <p:tgtEl>
                                          <p:spTgt spid="15"/>
                                        </p:tgtEl>
                                        <p:attrNameLst>
                                          <p:attrName>ppt_h</p:attrName>
                                        </p:attrNameLst>
                                      </p:cBhvr>
                                      <p:tavLst>
                                        <p:tav tm="0">
                                          <p:val>
                                            <p:fltVal val="0"/>
                                          </p:val>
                                        </p:tav>
                                        <p:tav tm="100000">
                                          <p:val>
                                            <p:strVal val="#ppt_h"/>
                                          </p:val>
                                        </p:tav>
                                      </p:tavLst>
                                    </p:anim>
                                    <p:anim calcmode="lin" valueType="num">
                                      <p:cBhvr>
                                        <p:cTn id="38" dur="1000" fill="hold"/>
                                        <p:tgtEl>
                                          <p:spTgt spid="15"/>
                                        </p:tgtEl>
                                        <p:attrNameLst>
                                          <p:attrName>style.rotation</p:attrName>
                                        </p:attrNameLst>
                                      </p:cBhvr>
                                      <p:tavLst>
                                        <p:tav tm="0">
                                          <p:val>
                                            <p:fltVal val="90"/>
                                          </p:val>
                                        </p:tav>
                                        <p:tav tm="100000">
                                          <p:val>
                                            <p:fltVal val="0"/>
                                          </p:val>
                                        </p:tav>
                                      </p:tavLst>
                                    </p:anim>
                                    <p:animEffect transition="in" filter="fade">
                                      <p:cBhvr>
                                        <p:cTn id="39" dur="1000"/>
                                        <p:tgtEl>
                                          <p:spTgt spid="15"/>
                                        </p:tgtEl>
                                      </p:cBhvr>
                                    </p:animEffect>
                                  </p:childTnLst>
                                </p:cTn>
                              </p:par>
                              <p:par>
                                <p:cTn id="40" presetID="31" presetClass="entr" presetSubtype="0" fill="hold" nodeType="withEffect">
                                  <p:stCondLst>
                                    <p:cond delay="0"/>
                                  </p:stCondLst>
                                  <p:childTnLst>
                                    <p:set>
                                      <p:cBhvr>
                                        <p:cTn id="41" dur="1" fill="hold">
                                          <p:stCondLst>
                                            <p:cond delay="0"/>
                                          </p:stCondLst>
                                        </p:cTn>
                                        <p:tgtEl>
                                          <p:spTgt spid="31"/>
                                        </p:tgtEl>
                                        <p:attrNameLst>
                                          <p:attrName>style.visibility</p:attrName>
                                        </p:attrNameLst>
                                      </p:cBhvr>
                                      <p:to>
                                        <p:strVal val="visible"/>
                                      </p:to>
                                    </p:set>
                                    <p:anim calcmode="lin" valueType="num">
                                      <p:cBhvr>
                                        <p:cTn id="42" dur="1000" fill="hold"/>
                                        <p:tgtEl>
                                          <p:spTgt spid="31"/>
                                        </p:tgtEl>
                                        <p:attrNameLst>
                                          <p:attrName>ppt_w</p:attrName>
                                        </p:attrNameLst>
                                      </p:cBhvr>
                                      <p:tavLst>
                                        <p:tav tm="0">
                                          <p:val>
                                            <p:fltVal val="0"/>
                                          </p:val>
                                        </p:tav>
                                        <p:tav tm="100000">
                                          <p:val>
                                            <p:strVal val="#ppt_w"/>
                                          </p:val>
                                        </p:tav>
                                      </p:tavLst>
                                    </p:anim>
                                    <p:anim calcmode="lin" valueType="num">
                                      <p:cBhvr>
                                        <p:cTn id="43" dur="1000" fill="hold"/>
                                        <p:tgtEl>
                                          <p:spTgt spid="31"/>
                                        </p:tgtEl>
                                        <p:attrNameLst>
                                          <p:attrName>ppt_h</p:attrName>
                                        </p:attrNameLst>
                                      </p:cBhvr>
                                      <p:tavLst>
                                        <p:tav tm="0">
                                          <p:val>
                                            <p:fltVal val="0"/>
                                          </p:val>
                                        </p:tav>
                                        <p:tav tm="100000">
                                          <p:val>
                                            <p:strVal val="#ppt_h"/>
                                          </p:val>
                                        </p:tav>
                                      </p:tavLst>
                                    </p:anim>
                                    <p:anim calcmode="lin" valueType="num">
                                      <p:cBhvr>
                                        <p:cTn id="44" dur="1000" fill="hold"/>
                                        <p:tgtEl>
                                          <p:spTgt spid="31"/>
                                        </p:tgtEl>
                                        <p:attrNameLst>
                                          <p:attrName>style.rotation</p:attrName>
                                        </p:attrNameLst>
                                      </p:cBhvr>
                                      <p:tavLst>
                                        <p:tav tm="0">
                                          <p:val>
                                            <p:fltVal val="90"/>
                                          </p:val>
                                        </p:tav>
                                        <p:tav tm="100000">
                                          <p:val>
                                            <p:fltVal val="0"/>
                                          </p:val>
                                        </p:tav>
                                      </p:tavLst>
                                    </p:anim>
                                    <p:animEffect transition="in" filter="fade">
                                      <p:cBhvr>
                                        <p:cTn id="45" dur="1000"/>
                                        <p:tgtEl>
                                          <p:spTgt spid="31"/>
                                        </p:tgtEl>
                                      </p:cBhvr>
                                    </p:animEffect>
                                  </p:childTnLst>
                                </p:cTn>
                              </p:par>
                              <p:par>
                                <p:cTn id="46" presetID="31" presetClass="entr" presetSubtype="0" fill="hold" nodeType="withEffect">
                                  <p:stCondLst>
                                    <p:cond delay="0"/>
                                  </p:stCondLst>
                                  <p:childTnLst>
                                    <p:set>
                                      <p:cBhvr>
                                        <p:cTn id="47" dur="1" fill="hold">
                                          <p:stCondLst>
                                            <p:cond delay="0"/>
                                          </p:stCondLst>
                                        </p:cTn>
                                        <p:tgtEl>
                                          <p:spTgt spid="32"/>
                                        </p:tgtEl>
                                        <p:attrNameLst>
                                          <p:attrName>style.visibility</p:attrName>
                                        </p:attrNameLst>
                                      </p:cBhvr>
                                      <p:to>
                                        <p:strVal val="visible"/>
                                      </p:to>
                                    </p:set>
                                    <p:anim calcmode="lin" valueType="num">
                                      <p:cBhvr>
                                        <p:cTn id="48" dur="1000" fill="hold"/>
                                        <p:tgtEl>
                                          <p:spTgt spid="32"/>
                                        </p:tgtEl>
                                        <p:attrNameLst>
                                          <p:attrName>ppt_w</p:attrName>
                                        </p:attrNameLst>
                                      </p:cBhvr>
                                      <p:tavLst>
                                        <p:tav tm="0">
                                          <p:val>
                                            <p:fltVal val="0"/>
                                          </p:val>
                                        </p:tav>
                                        <p:tav tm="100000">
                                          <p:val>
                                            <p:strVal val="#ppt_w"/>
                                          </p:val>
                                        </p:tav>
                                      </p:tavLst>
                                    </p:anim>
                                    <p:anim calcmode="lin" valueType="num">
                                      <p:cBhvr>
                                        <p:cTn id="49" dur="1000" fill="hold"/>
                                        <p:tgtEl>
                                          <p:spTgt spid="32"/>
                                        </p:tgtEl>
                                        <p:attrNameLst>
                                          <p:attrName>ppt_h</p:attrName>
                                        </p:attrNameLst>
                                      </p:cBhvr>
                                      <p:tavLst>
                                        <p:tav tm="0">
                                          <p:val>
                                            <p:fltVal val="0"/>
                                          </p:val>
                                        </p:tav>
                                        <p:tav tm="100000">
                                          <p:val>
                                            <p:strVal val="#ppt_h"/>
                                          </p:val>
                                        </p:tav>
                                      </p:tavLst>
                                    </p:anim>
                                    <p:anim calcmode="lin" valueType="num">
                                      <p:cBhvr>
                                        <p:cTn id="50" dur="1000" fill="hold"/>
                                        <p:tgtEl>
                                          <p:spTgt spid="32"/>
                                        </p:tgtEl>
                                        <p:attrNameLst>
                                          <p:attrName>style.rotation</p:attrName>
                                        </p:attrNameLst>
                                      </p:cBhvr>
                                      <p:tavLst>
                                        <p:tav tm="0">
                                          <p:val>
                                            <p:fltVal val="90"/>
                                          </p:val>
                                        </p:tav>
                                        <p:tav tm="100000">
                                          <p:val>
                                            <p:fltVal val="0"/>
                                          </p:val>
                                        </p:tav>
                                      </p:tavLst>
                                    </p:anim>
                                    <p:animEffect transition="in" filter="fade">
                                      <p:cBhvr>
                                        <p:cTn id="51" dur="10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6"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75" name="Rectangle 74">
            <a:extLst>
              <a:ext uri="{FF2B5EF4-FFF2-40B4-BE49-F238E27FC236}">
                <a16:creationId xmlns:a16="http://schemas.microsoft.com/office/drawing/2014/main" id="{19E301E5-1206-47D0-9CDF-72583D73908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7" name="Rectangle 76">
            <a:extLst>
              <a:ext uri="{FF2B5EF4-FFF2-40B4-BE49-F238E27FC236}">
                <a16:creationId xmlns:a16="http://schemas.microsoft.com/office/drawing/2014/main" id="{AFA31FBE-7948-4384-B68A-75DEFDC4955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8"/>
          <p:cNvPicPr>
            <a:picLocks noChangeAspect="1"/>
          </p:cNvPicPr>
          <p:nvPr/>
        </p:nvPicPr>
        <p:blipFill>
          <a:blip r:embed="rId2"/>
          <a:stretch>
            <a:fillRect/>
          </a:stretch>
        </p:blipFill>
        <p:spPr>
          <a:xfrm>
            <a:off x="0" y="4207729"/>
            <a:ext cx="2870938" cy="2704987"/>
          </a:xfrm>
          <a:prstGeom prst="ellipse">
            <a:avLst/>
          </a:prstGeom>
          <a:ln>
            <a:noFill/>
          </a:ln>
          <a:effectLst>
            <a:softEdge rad="112500"/>
          </a:effectLst>
        </p:spPr>
      </p:pic>
      <p:pic>
        <p:nvPicPr>
          <p:cNvPr id="1026" name="Picture 2" descr="Ý nghĩa lá cờ liên minh châu Âu - Worldwide Path"/>
          <p:cNvPicPr>
            <a:picLocks noChangeAspect="1" noChangeArrowheads="1"/>
          </p:cNvPicPr>
          <p:nvPr/>
        </p:nvPicPr>
        <p:blipFill rotWithShape="1">
          <a:blip r:embed="rId3">
            <a:extLst>
              <a:ext uri="{28A0092B-C50C-407E-A947-70E740481C1C}">
                <a14:useLocalDpi xmlns:a14="http://schemas.microsoft.com/office/drawing/2010/main" val="0"/>
              </a:ext>
            </a:extLst>
          </a:blip>
          <a:srcRect l="13444" r="12435"/>
          <a:stretch/>
        </p:blipFill>
        <p:spPr bwMode="auto">
          <a:xfrm>
            <a:off x="9306228" y="0"/>
            <a:ext cx="2885772" cy="2593012"/>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123E1277-D22A-4A15-A2C6-D1C190556FD0}"/>
              </a:ext>
            </a:extLst>
          </p:cNvPr>
          <p:cNvSpPr txBox="1"/>
          <p:nvPr/>
        </p:nvSpPr>
        <p:spPr>
          <a:xfrm>
            <a:off x="287655" y="1248236"/>
            <a:ext cx="11427333" cy="3169613"/>
          </a:xfrm>
          <a:prstGeom prst="rect">
            <a:avLst/>
          </a:prstGeom>
        </p:spPr>
        <p:txBody>
          <a:bodyPr vert="horz" lIns="91440" tIns="45720" rIns="91440" bIns="45720" rtlCol="0" anchor="b">
            <a:noAutofit/>
          </a:bodyPr>
          <a:lstStyle/>
          <a:p>
            <a:pPr algn="ctr">
              <a:lnSpc>
                <a:spcPct val="90000"/>
              </a:lnSpc>
              <a:spcBef>
                <a:spcPct val="0"/>
              </a:spcBef>
              <a:spcAft>
                <a:spcPts val="600"/>
              </a:spcAft>
            </a:pPr>
            <a:r>
              <a:rPr lang="en-US" sz="7200" dirty="0" err="1" smtClean="0">
                <a:latin typeface="#9Slide05 SVNClementine" panose="020F0502020204030203" pitchFamily="34" charset="0"/>
                <a:ea typeface="+mj-ea"/>
                <a:cs typeface="+mj-cs"/>
              </a:rPr>
              <a:t>Bài</a:t>
            </a:r>
            <a:r>
              <a:rPr lang="en-US" sz="7200" dirty="0" smtClean="0">
                <a:latin typeface="#9Slide05 SVNClementine" panose="020F0502020204030203" pitchFamily="34" charset="0"/>
                <a:ea typeface="+mj-ea"/>
                <a:cs typeface="+mj-cs"/>
              </a:rPr>
              <a:t> 4:</a:t>
            </a:r>
            <a:endParaRPr lang="en-US" sz="4800" dirty="0">
              <a:latin typeface="#9Slide05 SVNClementine" panose="020F0502020204030203" pitchFamily="34" charset="0"/>
              <a:ea typeface="+mj-ea"/>
              <a:cs typeface="+mj-cs"/>
            </a:endParaRPr>
          </a:p>
          <a:p>
            <a:pPr algn="ctr">
              <a:lnSpc>
                <a:spcPct val="90000"/>
              </a:lnSpc>
              <a:spcBef>
                <a:spcPct val="0"/>
              </a:spcBef>
              <a:spcAft>
                <a:spcPts val="600"/>
              </a:spcAft>
            </a:pPr>
            <a:r>
              <a:rPr lang="en-US" sz="11500" dirty="0" smtClean="0">
                <a:solidFill>
                  <a:srgbClr val="FFFF00"/>
                </a:solidFill>
                <a:latin typeface="#9Slide05 SVNClementine" panose="020F0502020204030203" pitchFamily="34" charset="0"/>
                <a:ea typeface="+mj-ea"/>
                <a:cs typeface="+mj-cs"/>
              </a:rPr>
              <a:t>LIÊN MINH CHÂU ÂU</a:t>
            </a:r>
            <a:endParaRPr lang="en-US" sz="11500" dirty="0">
              <a:solidFill>
                <a:srgbClr val="FFFF00"/>
              </a:solidFill>
              <a:latin typeface="#9Slide05 SVNClementine" panose="020F0502020204030203" pitchFamily="34" charset="0"/>
              <a:ea typeface="+mj-ea"/>
              <a:cs typeface="+mj-cs"/>
            </a:endParaRPr>
          </a:p>
        </p:txBody>
      </p:sp>
    </p:spTree>
    <p:extLst>
      <p:ext uri="{BB962C8B-B14F-4D97-AF65-F5344CB8AC3E}">
        <p14:creationId xmlns:p14="http://schemas.microsoft.com/office/powerpoint/2010/main" val="1972900805"/>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Rectangle: Rounded Corners 7">
            <a:extLst>
              <a:ext uri="{FF2B5EF4-FFF2-40B4-BE49-F238E27FC236}">
                <a16:creationId xmlns:a16="http://schemas.microsoft.com/office/drawing/2014/main" id="{BE55959A-1F2C-46C2-9FCD-F989F5DD87B7}"/>
              </a:ext>
            </a:extLst>
          </p:cNvPr>
          <p:cNvSpPr/>
          <p:nvPr/>
        </p:nvSpPr>
        <p:spPr>
          <a:xfrm>
            <a:off x="227293" y="1187154"/>
            <a:ext cx="2640909" cy="1032948"/>
          </a:xfrm>
          <a:prstGeom prst="roundRect">
            <a:avLst/>
          </a:prstGeom>
          <a:solidFill>
            <a:srgbClr val="DEEBF7"/>
          </a:solidFill>
          <a:ln w="3175">
            <a:solidFill>
              <a:schemeClr val="tx1"/>
            </a:solidFill>
            <a:prstDash val="sysDash"/>
            <a:extLst>
              <a:ext uri="{C807C97D-BFC1-408E-A445-0C87EB9F89A2}">
                <ask:lineSketchStyleProps xmlns:ask="http://schemas.microsoft.com/office/drawing/2018/sketchyshapes" xmln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dirty="0" err="1">
                <a:solidFill>
                  <a:schemeClr val="tx1"/>
                </a:solidFill>
                <a:latin typeface="#9Slide03 SFU Futura_12" panose="00000400000000000000" pitchFamily="2" charset="0"/>
                <a:cs typeface="Arial" panose="020B0604020202020204" pitchFamily="34" charset="0"/>
              </a:rPr>
              <a:t>Hoạt</a:t>
            </a:r>
            <a:r>
              <a:rPr lang="en-US" sz="2600" b="1" dirty="0">
                <a:solidFill>
                  <a:schemeClr val="tx1"/>
                </a:solidFill>
                <a:latin typeface="#9Slide03 SFU Futura_12" panose="00000400000000000000" pitchFamily="2" charset="0"/>
                <a:cs typeface="Arial" panose="020B0604020202020204" pitchFamily="34" charset="0"/>
              </a:rPr>
              <a:t> </a:t>
            </a:r>
            <a:r>
              <a:rPr lang="en-US" sz="2600" b="1" dirty="0" err="1">
                <a:solidFill>
                  <a:schemeClr val="tx1"/>
                </a:solidFill>
                <a:latin typeface="#9Slide03 SFU Futura_12" panose="00000400000000000000" pitchFamily="2" charset="0"/>
                <a:cs typeface="Arial" panose="020B0604020202020204" pitchFamily="34" charset="0"/>
              </a:rPr>
              <a:t>động</a:t>
            </a:r>
            <a:r>
              <a:rPr lang="en-US" sz="2600" b="1" dirty="0">
                <a:solidFill>
                  <a:schemeClr val="tx1"/>
                </a:solidFill>
                <a:latin typeface="#9Slide03 SFU Futura_12" panose="00000400000000000000" pitchFamily="2" charset="0"/>
                <a:cs typeface="Arial" panose="020B0604020202020204" pitchFamily="34" charset="0"/>
              </a:rPr>
              <a:t>: </a:t>
            </a:r>
            <a:r>
              <a:rPr lang="en-US" sz="2600" b="1" dirty="0" err="1" smtClean="0">
                <a:solidFill>
                  <a:schemeClr val="tx1"/>
                </a:solidFill>
                <a:latin typeface="#9Slide03 SFU Futura_12" panose="00000400000000000000" pitchFamily="2" charset="0"/>
                <a:cs typeface="Arial" panose="020B0604020202020204" pitchFamily="34" charset="0"/>
              </a:rPr>
              <a:t>theo</a:t>
            </a:r>
            <a:r>
              <a:rPr lang="en-US" sz="2600" b="1" dirty="0" smtClean="0">
                <a:solidFill>
                  <a:schemeClr val="tx1"/>
                </a:solidFill>
                <a:latin typeface="#9Slide03 SFU Futura_12" panose="00000400000000000000" pitchFamily="2" charset="0"/>
                <a:cs typeface="Arial" panose="020B0604020202020204" pitchFamily="34" charset="0"/>
              </a:rPr>
              <a:t> </a:t>
            </a:r>
            <a:r>
              <a:rPr lang="en-US" sz="2600" b="1" dirty="0" err="1" smtClean="0">
                <a:solidFill>
                  <a:schemeClr val="tx1"/>
                </a:solidFill>
                <a:latin typeface="#9Slide03 SFU Futura_12" panose="00000400000000000000" pitchFamily="2" charset="0"/>
                <a:cs typeface="Arial" panose="020B0604020202020204" pitchFamily="34" charset="0"/>
              </a:rPr>
              <a:t>cặp</a:t>
            </a:r>
            <a:endParaRPr lang="en-US" sz="2600" b="1" dirty="0">
              <a:solidFill>
                <a:schemeClr val="tx1"/>
              </a:solidFill>
              <a:latin typeface="#9Slide03 SFU Futura_12" panose="00000400000000000000" pitchFamily="2" charset="0"/>
              <a:cs typeface="Arial" panose="020B0604020202020204" pitchFamily="34" charset="0"/>
            </a:endParaRPr>
          </a:p>
        </p:txBody>
      </p:sp>
      <p:sp>
        <p:nvSpPr>
          <p:cNvPr id="47" name="Rectangle: Rounded Corners 7">
            <a:extLst>
              <a:ext uri="{FF2B5EF4-FFF2-40B4-BE49-F238E27FC236}">
                <a16:creationId xmlns:a16="http://schemas.microsoft.com/office/drawing/2014/main" id="{53C967EF-6321-45EB-B34B-D99D778ACFBD}"/>
              </a:ext>
            </a:extLst>
          </p:cNvPr>
          <p:cNvSpPr/>
          <p:nvPr/>
        </p:nvSpPr>
        <p:spPr>
          <a:xfrm>
            <a:off x="200250" y="2439890"/>
            <a:ext cx="2630303" cy="1122320"/>
          </a:xfrm>
          <a:prstGeom prst="roundRect">
            <a:avLst/>
          </a:prstGeom>
          <a:noFill/>
          <a:ln w="3175">
            <a:solidFill>
              <a:schemeClr val="tx1"/>
            </a:solidFill>
            <a:prstDash val="sysDash"/>
            <a:extLst>
              <a:ext uri="{C807C97D-BFC1-408E-A445-0C87EB9F89A2}">
                <ask:lineSketchStyleProps xmlns:ask="http://schemas.microsoft.com/office/drawing/2018/sketchyshapes" xmln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dirty="0" err="1">
                <a:solidFill>
                  <a:srgbClr val="002060"/>
                </a:solidFill>
                <a:latin typeface="#9Slide03 SFU Futura_12" panose="00000400000000000000" pitchFamily="2" charset="0"/>
                <a:cs typeface="Arial" panose="020B0604020202020204" pitchFamily="34" charset="0"/>
              </a:rPr>
              <a:t>Chuẩn</a:t>
            </a:r>
            <a:r>
              <a:rPr lang="en-US" sz="2600" b="1" dirty="0">
                <a:solidFill>
                  <a:srgbClr val="002060"/>
                </a:solidFill>
                <a:latin typeface="#9Slide03 SFU Futura_12" panose="00000400000000000000" pitchFamily="2" charset="0"/>
                <a:cs typeface="Arial" panose="020B0604020202020204" pitchFamily="34" charset="0"/>
              </a:rPr>
              <a:t> </a:t>
            </a:r>
            <a:r>
              <a:rPr lang="en-US" sz="2600" b="1" dirty="0" err="1">
                <a:solidFill>
                  <a:srgbClr val="002060"/>
                </a:solidFill>
                <a:latin typeface="#9Slide03 SFU Futura_12" panose="00000400000000000000" pitchFamily="2" charset="0"/>
                <a:cs typeface="Arial" panose="020B0604020202020204" pitchFamily="34" charset="0"/>
              </a:rPr>
              <a:t>bị</a:t>
            </a:r>
            <a:r>
              <a:rPr lang="en-US" sz="2600" b="1" dirty="0">
                <a:solidFill>
                  <a:srgbClr val="002060"/>
                </a:solidFill>
                <a:latin typeface="#9Slide03 SFU Futura_12" panose="00000400000000000000" pitchFamily="2" charset="0"/>
                <a:cs typeface="Arial" panose="020B0604020202020204" pitchFamily="34" charset="0"/>
              </a:rPr>
              <a:t> </a:t>
            </a:r>
            <a:r>
              <a:rPr lang="en-US" sz="2600" b="1" dirty="0" err="1" smtClean="0">
                <a:solidFill>
                  <a:srgbClr val="002060"/>
                </a:solidFill>
                <a:latin typeface="#9Slide03 SFU Futura_12" panose="00000400000000000000" pitchFamily="2" charset="0"/>
                <a:cs typeface="Arial" panose="020B0604020202020204" pitchFamily="34" charset="0"/>
              </a:rPr>
              <a:t>giấy</a:t>
            </a:r>
            <a:r>
              <a:rPr lang="en-US" sz="2600" b="1" dirty="0" smtClean="0">
                <a:solidFill>
                  <a:srgbClr val="002060"/>
                </a:solidFill>
                <a:latin typeface="#9Slide03 SFU Futura_12" panose="00000400000000000000" pitchFamily="2" charset="0"/>
                <a:cs typeface="Arial" panose="020B0604020202020204" pitchFamily="34" charset="0"/>
              </a:rPr>
              <a:t> note, </a:t>
            </a:r>
            <a:r>
              <a:rPr lang="en-US" sz="2600" b="1" dirty="0" err="1" smtClean="0">
                <a:solidFill>
                  <a:srgbClr val="002060"/>
                </a:solidFill>
                <a:latin typeface="#9Slide03 SFU Futura_12" panose="00000400000000000000" pitchFamily="2" charset="0"/>
                <a:cs typeface="Arial" panose="020B0604020202020204" pitchFamily="34" charset="0"/>
              </a:rPr>
              <a:t>bút</a:t>
            </a:r>
            <a:endParaRPr lang="en-US" sz="2600" b="1" dirty="0">
              <a:solidFill>
                <a:srgbClr val="002060"/>
              </a:solidFill>
              <a:latin typeface="#9Slide03 SFU Futura_12" panose="00000400000000000000" pitchFamily="2" charset="0"/>
              <a:cs typeface="Arial" panose="020B0604020202020204" pitchFamily="34" charset="0"/>
            </a:endParaRPr>
          </a:p>
        </p:txBody>
      </p:sp>
      <p:sp>
        <p:nvSpPr>
          <p:cNvPr id="48" name="Rectangle: Rounded Corners 7">
            <a:extLst>
              <a:ext uri="{FF2B5EF4-FFF2-40B4-BE49-F238E27FC236}">
                <a16:creationId xmlns:a16="http://schemas.microsoft.com/office/drawing/2014/main" id="{3582B86B-BF97-4986-B5E7-3EF41E0CF4DB}"/>
              </a:ext>
            </a:extLst>
          </p:cNvPr>
          <p:cNvSpPr/>
          <p:nvPr/>
        </p:nvSpPr>
        <p:spPr>
          <a:xfrm>
            <a:off x="179659" y="3776069"/>
            <a:ext cx="2636737" cy="1540518"/>
          </a:xfrm>
          <a:prstGeom prst="roundRect">
            <a:avLst/>
          </a:prstGeom>
          <a:solidFill>
            <a:srgbClr val="DEEBF7"/>
          </a:solidFill>
          <a:ln w="3175">
            <a:solidFill>
              <a:schemeClr val="tx1"/>
            </a:solidFill>
            <a:prstDash val="sysDash"/>
            <a:extLst>
              <a:ext uri="{C807C97D-BFC1-408E-A445-0C87EB9F89A2}">
                <ask:lineSketchStyleProps xmlns:ask="http://schemas.microsoft.com/office/drawing/2018/sketchyshapes" xmln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dirty="0" err="1" smtClean="0">
                <a:solidFill>
                  <a:schemeClr val="tx1"/>
                </a:solidFill>
                <a:latin typeface="#9Slide03 SFU Futura_12" panose="00000400000000000000" pitchFamily="2" charset="0"/>
                <a:cs typeface="Arial" panose="020B0604020202020204" pitchFamily="34" charset="0"/>
              </a:rPr>
              <a:t>Xem</a:t>
            </a:r>
            <a:r>
              <a:rPr lang="en-US" sz="2600" b="1" dirty="0" smtClean="0">
                <a:solidFill>
                  <a:schemeClr val="tx1"/>
                </a:solidFill>
                <a:latin typeface="#9Slide03 SFU Futura_12" panose="00000400000000000000" pitchFamily="2" charset="0"/>
                <a:cs typeface="Arial" panose="020B0604020202020204" pitchFamily="34" charset="0"/>
              </a:rPr>
              <a:t> video, </a:t>
            </a:r>
            <a:r>
              <a:rPr lang="en-US" sz="2600" b="1" dirty="0" err="1" smtClean="0">
                <a:solidFill>
                  <a:schemeClr val="tx1"/>
                </a:solidFill>
                <a:latin typeface="#9Slide03 SFU Futura_12" panose="00000400000000000000" pitchFamily="2" charset="0"/>
                <a:cs typeface="Arial" panose="020B0604020202020204" pitchFamily="34" charset="0"/>
              </a:rPr>
              <a:t>kết</a:t>
            </a:r>
            <a:r>
              <a:rPr lang="en-US" sz="2600" b="1" dirty="0" smtClean="0">
                <a:solidFill>
                  <a:schemeClr val="tx1"/>
                </a:solidFill>
                <a:latin typeface="#9Slide03 SFU Futura_12" panose="00000400000000000000" pitchFamily="2" charset="0"/>
                <a:cs typeface="Arial" panose="020B0604020202020204" pitchFamily="34" charset="0"/>
              </a:rPr>
              <a:t> </a:t>
            </a:r>
            <a:r>
              <a:rPr lang="en-US" sz="2600" b="1" dirty="0" err="1" smtClean="0">
                <a:solidFill>
                  <a:schemeClr val="tx1"/>
                </a:solidFill>
                <a:latin typeface="#9Slide03 SFU Futura_12" panose="00000400000000000000" pitchFamily="2" charset="0"/>
                <a:cs typeface="Arial" panose="020B0604020202020204" pitchFamily="34" charset="0"/>
              </a:rPr>
              <a:t>hợp</a:t>
            </a:r>
            <a:r>
              <a:rPr lang="en-US" sz="2600" b="1" dirty="0" smtClean="0">
                <a:solidFill>
                  <a:schemeClr val="tx1"/>
                </a:solidFill>
                <a:latin typeface="#9Slide03 SFU Futura_12" panose="00000400000000000000" pitchFamily="2" charset="0"/>
                <a:cs typeface="Arial" panose="020B0604020202020204" pitchFamily="34" charset="0"/>
              </a:rPr>
              <a:t> </a:t>
            </a:r>
            <a:r>
              <a:rPr lang="en-US" sz="2600" b="1" dirty="0" err="1" smtClean="0">
                <a:solidFill>
                  <a:schemeClr val="tx1"/>
                </a:solidFill>
                <a:latin typeface="#9Slide03 SFU Futura_12" panose="00000400000000000000" pitchFamily="2" charset="0"/>
                <a:cs typeface="Arial" panose="020B0604020202020204" pitchFamily="34" charset="0"/>
              </a:rPr>
              <a:t>đọc</a:t>
            </a:r>
            <a:r>
              <a:rPr lang="en-US" sz="2600" b="1" dirty="0" smtClean="0">
                <a:solidFill>
                  <a:schemeClr val="tx1"/>
                </a:solidFill>
                <a:latin typeface="#9Slide03 SFU Futura_12" panose="00000400000000000000" pitchFamily="2" charset="0"/>
                <a:cs typeface="Arial" panose="020B0604020202020204" pitchFamily="34" charset="0"/>
              </a:rPr>
              <a:t> SGK, </a:t>
            </a:r>
            <a:r>
              <a:rPr lang="en-US" sz="2600" b="1" dirty="0" err="1" smtClean="0">
                <a:solidFill>
                  <a:schemeClr val="tx1"/>
                </a:solidFill>
                <a:latin typeface="#9Slide03 SFU Futura_12" panose="00000400000000000000" pitchFamily="2" charset="0"/>
                <a:cs typeface="Arial" panose="020B0604020202020204" pitchFamily="34" charset="0"/>
              </a:rPr>
              <a:t>hoàn</a:t>
            </a:r>
            <a:r>
              <a:rPr lang="en-US" sz="2600" b="1" dirty="0" smtClean="0">
                <a:solidFill>
                  <a:schemeClr val="tx1"/>
                </a:solidFill>
                <a:latin typeface="#9Slide03 SFU Futura_12" panose="00000400000000000000" pitchFamily="2" charset="0"/>
                <a:cs typeface="Arial" panose="020B0604020202020204" pitchFamily="34" charset="0"/>
              </a:rPr>
              <a:t> </a:t>
            </a:r>
            <a:r>
              <a:rPr lang="en-US" sz="2600" b="1" dirty="0" err="1" smtClean="0">
                <a:solidFill>
                  <a:schemeClr val="tx1"/>
                </a:solidFill>
                <a:latin typeface="#9Slide03 SFU Futura_12" panose="00000400000000000000" pitchFamily="2" charset="0"/>
                <a:cs typeface="Arial" panose="020B0604020202020204" pitchFamily="34" charset="0"/>
              </a:rPr>
              <a:t>thành</a:t>
            </a:r>
            <a:r>
              <a:rPr lang="en-US" sz="2600" b="1" dirty="0" smtClean="0">
                <a:solidFill>
                  <a:schemeClr val="tx1"/>
                </a:solidFill>
                <a:latin typeface="#9Slide03 SFU Futura_12" panose="00000400000000000000" pitchFamily="2" charset="0"/>
                <a:cs typeface="Arial" panose="020B0604020202020204" pitchFamily="34" charset="0"/>
              </a:rPr>
              <a:t> PHT</a:t>
            </a:r>
            <a:endParaRPr lang="en-US" sz="2600" b="1" dirty="0">
              <a:solidFill>
                <a:schemeClr val="tx1"/>
              </a:solidFill>
              <a:latin typeface="#9Slide03 SFU Futura_12" panose="00000400000000000000" pitchFamily="2" charset="0"/>
              <a:cs typeface="Arial" panose="020B0604020202020204" pitchFamily="34" charset="0"/>
            </a:endParaRPr>
          </a:p>
        </p:txBody>
      </p:sp>
      <p:sp>
        <p:nvSpPr>
          <p:cNvPr id="49" name="Rectangle: Rounded Corners 7">
            <a:extLst>
              <a:ext uri="{FF2B5EF4-FFF2-40B4-BE49-F238E27FC236}">
                <a16:creationId xmlns:a16="http://schemas.microsoft.com/office/drawing/2014/main" id="{D5397E9F-57CE-4CBC-BF7D-C7F3ACC44961}"/>
              </a:ext>
            </a:extLst>
          </p:cNvPr>
          <p:cNvSpPr/>
          <p:nvPr/>
        </p:nvSpPr>
        <p:spPr>
          <a:xfrm>
            <a:off x="186094" y="5524975"/>
            <a:ext cx="2640908" cy="1059339"/>
          </a:xfrm>
          <a:prstGeom prst="roundRect">
            <a:avLst/>
          </a:prstGeom>
          <a:noFill/>
          <a:ln w="3175">
            <a:solidFill>
              <a:schemeClr val="tx1"/>
            </a:solidFill>
            <a:prstDash val="sysDash"/>
            <a:extLst>
              <a:ext uri="{C807C97D-BFC1-408E-A445-0C87EB9F89A2}">
                <ask:lineSketchStyleProps xmlns:ask="http://schemas.microsoft.com/office/drawing/2018/sketchyshapes" xmln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dirty="0" err="1">
                <a:solidFill>
                  <a:srgbClr val="002060"/>
                </a:solidFill>
                <a:latin typeface="#9Slide03 SFU Futura_12" panose="00000400000000000000" pitchFamily="2" charset="0"/>
                <a:cs typeface="Arial" panose="020B0604020202020204" pitchFamily="34" charset="0"/>
              </a:rPr>
              <a:t>Thời</a:t>
            </a:r>
            <a:r>
              <a:rPr lang="en-US" sz="2600" b="1" dirty="0">
                <a:solidFill>
                  <a:srgbClr val="002060"/>
                </a:solidFill>
                <a:latin typeface="#9Slide03 SFU Futura_12" panose="00000400000000000000" pitchFamily="2" charset="0"/>
                <a:cs typeface="Arial" panose="020B0604020202020204" pitchFamily="34" charset="0"/>
              </a:rPr>
              <a:t> </a:t>
            </a:r>
            <a:r>
              <a:rPr lang="en-US" sz="2600" b="1" dirty="0" err="1" smtClean="0">
                <a:solidFill>
                  <a:srgbClr val="002060"/>
                </a:solidFill>
                <a:latin typeface="#9Slide03 SFU Futura_12" panose="00000400000000000000" pitchFamily="2" charset="0"/>
                <a:cs typeface="Arial" panose="020B0604020202020204" pitchFamily="34" charset="0"/>
              </a:rPr>
              <a:t>gian</a:t>
            </a:r>
            <a:r>
              <a:rPr lang="en-US" sz="2600" b="1" dirty="0" smtClean="0">
                <a:solidFill>
                  <a:srgbClr val="002060"/>
                </a:solidFill>
                <a:latin typeface="#9Slide03 SFU Futura_12" panose="00000400000000000000" pitchFamily="2" charset="0"/>
                <a:cs typeface="Arial" panose="020B0604020202020204" pitchFamily="34" charset="0"/>
              </a:rPr>
              <a:t>: 5 </a:t>
            </a:r>
            <a:r>
              <a:rPr lang="en-US" sz="2600" b="1" dirty="0" err="1" smtClean="0">
                <a:solidFill>
                  <a:srgbClr val="002060"/>
                </a:solidFill>
                <a:latin typeface="#9Slide03 SFU Futura_12" panose="00000400000000000000" pitchFamily="2" charset="0"/>
                <a:cs typeface="Arial" panose="020B0604020202020204" pitchFamily="34" charset="0"/>
              </a:rPr>
              <a:t>phút</a:t>
            </a:r>
            <a:endParaRPr lang="en-US" sz="2600" b="1" dirty="0">
              <a:solidFill>
                <a:srgbClr val="002060"/>
              </a:solidFill>
              <a:latin typeface="#9Slide03 SFU Futura_12" panose="00000400000000000000" pitchFamily="2" charset="0"/>
              <a:cs typeface="Arial" panose="020B0604020202020204" pitchFamily="34" charset="0"/>
            </a:endParaRPr>
          </a:p>
        </p:txBody>
      </p:sp>
      <p:pic>
        <p:nvPicPr>
          <p:cNvPr id="51" name="Picture 50">
            <a:extLst>
              <a:ext uri="{FF2B5EF4-FFF2-40B4-BE49-F238E27FC236}">
                <a16:creationId xmlns:a16="http://schemas.microsoft.com/office/drawing/2014/main" id="{5D6E7CB2-DECE-4A7D-A15B-85B6D0E3F4A3}"/>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7273" b="89697" l="9804" r="89542">
                        <a14:foregroundMark x1="27778" y1="46667" x2="41176" y2="23636"/>
                        <a14:foregroundMark x1="41176" y1="23636" x2="51634" y2="23636"/>
                        <a14:foregroundMark x1="59804" y1="49697" x2="41176" y2="48485"/>
                        <a14:foregroundMark x1="40523" y1="66061" x2="29412" y2="56364"/>
                        <a14:foregroundMark x1="48366" y1="61212" x2="54575" y2="41212"/>
                        <a14:foregroundMark x1="31373" y1="67879" x2="32026" y2="76970"/>
                        <a14:foregroundMark x1="18301" y1="26061" x2="28431" y2="59394"/>
                        <a14:foregroundMark x1="68627" y1="77576" x2="64052" y2="86061"/>
                        <a14:foregroundMark x1="79739" y1="55152" x2="79412" y2="67273"/>
                        <a14:foregroundMark x1="69935" y1="82424" x2="70261" y2="85455"/>
                        <a14:foregroundMark x1="34641" y1="78182" x2="34641" y2="88485"/>
                        <a14:foregroundMark x1="30719" y1="69091" x2="29085" y2="79394"/>
                        <a14:foregroundMark x1="27778" y1="65455" x2="21895" y2="59394"/>
                        <a14:foregroundMark x1="23203" y1="62424" x2="23203" y2="66061"/>
                        <a14:foregroundMark x1="28431" y1="12121" x2="31046" y2="30303"/>
                        <a14:foregroundMark x1="42157" y1="8485" x2="42157" y2="8485"/>
                        <a14:foregroundMark x1="61765" y1="7273" x2="61765" y2="7273"/>
                        <a14:foregroundMark x1="57190" y1="41818" x2="44444" y2="48485"/>
                        <a14:foregroundMark x1="49673" y1="34545" x2="39216" y2="44242"/>
                      </a14:backgroundRemoval>
                    </a14:imgEffect>
                  </a14:imgLayer>
                </a14:imgProps>
              </a:ext>
            </a:extLst>
          </a:blip>
          <a:stretch>
            <a:fillRect/>
          </a:stretch>
        </p:blipFill>
        <p:spPr>
          <a:xfrm>
            <a:off x="2721610" y="1203549"/>
            <a:ext cx="2041353" cy="1100730"/>
          </a:xfrm>
          <a:prstGeom prst="rect">
            <a:avLst/>
          </a:prstGeom>
        </p:spPr>
      </p:pic>
      <p:pic>
        <p:nvPicPr>
          <p:cNvPr id="60" name="Picture 2" descr="Giấy Mở Rộng Biểu Tượng - Véc tơ bút và giấy png tải về - Miễn phí trong  suốt Góc png Tải về.">
            <a:extLst>
              <a:ext uri="{FF2B5EF4-FFF2-40B4-BE49-F238E27FC236}">
                <a16:creationId xmlns:a16="http://schemas.microsoft.com/office/drawing/2014/main" id="{E563379A-F467-4019-AC1D-DBC6B18287CD}"/>
              </a:ext>
            </a:extLst>
          </p:cNvPr>
          <p:cNvPicPr>
            <a:picLocks noChangeAspect="1" noChangeArrowheads="1"/>
          </p:cNvPicPr>
          <p:nvPr/>
        </p:nvPicPr>
        <p:blipFill rotWithShape="1">
          <a:blip r:embed="rId5" cstate="hqprint">
            <a:extLst>
              <a:ext uri="{BEBA8EAE-BF5A-486C-A8C5-ECC9F3942E4B}">
                <a14:imgProps xmlns:a14="http://schemas.microsoft.com/office/drawing/2010/main">
                  <a14:imgLayer r:embed="rId6">
                    <a14:imgEffect>
                      <a14:backgroundRemoval t="1731" b="96731" l="10000" r="90000">
                        <a14:foregroundMark x1="65111" y1="90000" x2="65111" y2="90000"/>
                        <a14:foregroundMark x1="55444" y1="96923" x2="55444" y2="96923"/>
                        <a14:foregroundMark x1="39667" y1="8269" x2="39667" y2="8269"/>
                        <a14:foregroundMark x1="65889" y1="32692" x2="65889" y2="31923"/>
                        <a14:foregroundMark x1="72000" y1="23654" x2="72000" y2="23654"/>
                        <a14:foregroundMark x1="74889" y1="29231" x2="64222" y2="46538"/>
                        <a14:foregroundMark x1="30333" y1="20385" x2="30333" y2="20385"/>
                        <a14:foregroundMark x1="36444" y1="3269" x2="48333" y2="1731"/>
                        <a14:foregroundMark x1="46556" y1="75769" x2="40444" y2="74615"/>
                        <a14:foregroundMark x1="40444" y1="74615" x2="43778" y2="62115"/>
                      </a14:backgroundRemoval>
                    </a14:imgEffect>
                  </a14:imgLayer>
                </a14:imgProps>
              </a:ext>
              <a:ext uri="{28A0092B-C50C-407E-A947-70E740481C1C}">
                <a14:useLocalDpi xmlns:a14="http://schemas.microsoft.com/office/drawing/2010/main" val="0"/>
              </a:ext>
            </a:extLst>
          </a:blip>
          <a:srcRect l="22136" r="21865"/>
          <a:stretch/>
        </p:blipFill>
        <p:spPr bwMode="auto">
          <a:xfrm>
            <a:off x="3324596" y="2519379"/>
            <a:ext cx="933682" cy="963341"/>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4" descr="Hình ảnh Mbe Phong Cách Cần Thiết Hàng Ngày đồng Hồ Báo Thức Màu Xanh Lá  Cây Thương Mại Dễ, Mbe, Nhu Yếu Phẩm Hàng Ngày, Màu Xanh miễn phí tải tập">
            <a:extLst>
              <a:ext uri="{FF2B5EF4-FFF2-40B4-BE49-F238E27FC236}">
                <a16:creationId xmlns:a16="http://schemas.microsoft.com/office/drawing/2014/main" id="{A502EEEF-18B8-4A77-9404-58674D215B1E}"/>
              </a:ext>
            </a:extLst>
          </p:cNvPr>
          <p:cNvPicPr>
            <a:picLocks noChangeAspect="1" noChangeArrowheads="1"/>
          </p:cNvPicPr>
          <p:nvPr/>
        </p:nvPicPr>
        <p:blipFill rotWithShape="1">
          <a:blip r:embed="rId7" cstate="hqprint">
            <a:extLst>
              <a:ext uri="{BEBA8EAE-BF5A-486C-A8C5-ECC9F3942E4B}">
                <a14:imgProps xmlns:a14="http://schemas.microsoft.com/office/drawing/2010/main">
                  <a14:imgLayer r:embed="rId8">
                    <a14:imgEffect>
                      <a14:backgroundRemoval t="10000" b="90000" l="10000" r="90000">
                        <a14:foregroundMark x1="34167" y1="23417" x2="34167" y2="23417"/>
                        <a14:foregroundMark x1="37667" y1="29917" x2="29333" y2="19333"/>
                        <a14:foregroundMark x1="28750" y1="17417" x2="23333" y2="23667"/>
                        <a14:foregroundMark x1="23333" y1="23667" x2="22750" y2="23750"/>
                      </a14:backgroundRemoval>
                    </a14:imgEffect>
                  </a14:imgLayer>
                </a14:imgProps>
              </a:ext>
              <a:ext uri="{28A0092B-C50C-407E-A947-70E740481C1C}">
                <a14:useLocalDpi xmlns:a14="http://schemas.microsoft.com/office/drawing/2010/main" val="0"/>
              </a:ext>
            </a:extLst>
          </a:blip>
          <a:srcRect l="23333" t="12560" r="15604" b="27674"/>
          <a:stretch/>
        </p:blipFill>
        <p:spPr bwMode="auto">
          <a:xfrm>
            <a:off x="3166455" y="5647209"/>
            <a:ext cx="1056245" cy="1033810"/>
          </a:xfrm>
          <a:prstGeom prst="rect">
            <a:avLst/>
          </a:prstGeom>
          <a:noFill/>
          <a:extLst>
            <a:ext uri="{909E8E84-426E-40DD-AFC4-6F175D3DCCD1}">
              <a14:hiddenFill xmlns:a14="http://schemas.microsoft.com/office/drawing/2010/main">
                <a:solidFill>
                  <a:srgbClr val="FFFFFF"/>
                </a:solidFill>
              </a14:hiddenFill>
            </a:ext>
          </a:extLst>
        </p:spPr>
      </p:pic>
      <p:sp>
        <p:nvSpPr>
          <p:cNvPr id="63" name="Rectangle: Rounded Corners 7">
            <a:extLst>
              <a:ext uri="{FF2B5EF4-FFF2-40B4-BE49-F238E27FC236}">
                <a16:creationId xmlns:a16="http://schemas.microsoft.com/office/drawing/2014/main" id="{D6CE6303-3C40-4361-9869-64BB994762E1}"/>
              </a:ext>
            </a:extLst>
          </p:cNvPr>
          <p:cNvSpPr/>
          <p:nvPr/>
        </p:nvSpPr>
        <p:spPr>
          <a:xfrm>
            <a:off x="6943368" y="974973"/>
            <a:ext cx="3145501" cy="664290"/>
          </a:xfrm>
          <a:prstGeom prst="roundRect">
            <a:avLst/>
          </a:prstGeom>
          <a:noFill/>
          <a:ln w="3175">
            <a:noFill/>
            <a:prstDash val="sys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err="1" smtClean="0">
                <a:solidFill>
                  <a:srgbClr val="0033CC"/>
                </a:solidFill>
                <a:latin typeface="#9Slide05 Great Vibes" panose="02000507080000020002" pitchFamily="2" charset="0"/>
                <a:cs typeface="Arial" panose="020B0604020202020204" pitchFamily="34" charset="0"/>
              </a:rPr>
              <a:t>Phiếu</a:t>
            </a:r>
            <a:r>
              <a:rPr lang="en-US" sz="4800" b="1" dirty="0" smtClean="0">
                <a:solidFill>
                  <a:srgbClr val="0033CC"/>
                </a:solidFill>
                <a:latin typeface="#9Slide05 Great Vibes" panose="02000507080000020002" pitchFamily="2" charset="0"/>
                <a:cs typeface="Arial" panose="020B0604020202020204" pitchFamily="34" charset="0"/>
              </a:rPr>
              <a:t> </a:t>
            </a:r>
            <a:r>
              <a:rPr lang="en-US" sz="4800" b="1" dirty="0" err="1" smtClean="0">
                <a:solidFill>
                  <a:srgbClr val="0033CC"/>
                </a:solidFill>
                <a:latin typeface="#9Slide05 Great Vibes" panose="02000507080000020002" pitchFamily="2" charset="0"/>
                <a:cs typeface="Arial" panose="020B0604020202020204" pitchFamily="34" charset="0"/>
              </a:rPr>
              <a:t>học</a:t>
            </a:r>
            <a:r>
              <a:rPr lang="en-US" sz="4800" b="1" dirty="0" smtClean="0">
                <a:solidFill>
                  <a:srgbClr val="0033CC"/>
                </a:solidFill>
                <a:latin typeface="#9Slide05 Great Vibes" panose="02000507080000020002" pitchFamily="2" charset="0"/>
                <a:cs typeface="Arial" panose="020B0604020202020204" pitchFamily="34" charset="0"/>
              </a:rPr>
              <a:t> </a:t>
            </a:r>
            <a:r>
              <a:rPr lang="en-US" sz="4800" b="1" dirty="0" err="1" smtClean="0">
                <a:solidFill>
                  <a:srgbClr val="0033CC"/>
                </a:solidFill>
                <a:latin typeface="#9Slide05 Great Vibes" panose="02000507080000020002" pitchFamily="2" charset="0"/>
                <a:cs typeface="Arial" panose="020B0604020202020204" pitchFamily="34" charset="0"/>
              </a:rPr>
              <a:t>tập</a:t>
            </a:r>
            <a:endParaRPr lang="en-US" sz="4800" b="1" dirty="0">
              <a:solidFill>
                <a:srgbClr val="0033CC"/>
              </a:solidFill>
              <a:latin typeface="#9Slide05 Great Vibes" panose="02000507080000020002" pitchFamily="2" charset="0"/>
              <a:cs typeface="Arial" panose="020B0604020202020204" pitchFamily="34" charset="0"/>
            </a:endParaRPr>
          </a:p>
        </p:txBody>
      </p:sp>
      <p:sp>
        <p:nvSpPr>
          <p:cNvPr id="5" name="Rectangle 4"/>
          <p:cNvSpPr/>
          <p:nvPr/>
        </p:nvSpPr>
        <p:spPr>
          <a:xfrm>
            <a:off x="4651161" y="1277748"/>
            <a:ext cx="2513433" cy="45719"/>
          </a:xfrm>
          <a:prstGeom prst="rect">
            <a:avLst/>
          </a:prstGeom>
          <a:solidFill>
            <a:srgbClr val="0033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p:cNvCxnSpPr/>
          <p:nvPr/>
        </p:nvCxnSpPr>
        <p:spPr>
          <a:xfrm>
            <a:off x="4599355" y="815189"/>
            <a:ext cx="25317" cy="5970449"/>
          </a:xfrm>
          <a:prstGeom prst="line">
            <a:avLst/>
          </a:prstGeom>
          <a:ln w="28575">
            <a:solidFill>
              <a:schemeClr val="tx1"/>
            </a:solidFill>
            <a:prstDash val="sysDot"/>
          </a:ln>
        </p:spPr>
        <p:style>
          <a:lnRef idx="1">
            <a:schemeClr val="accent1"/>
          </a:lnRef>
          <a:fillRef idx="0">
            <a:schemeClr val="accent1"/>
          </a:fillRef>
          <a:effectRef idx="0">
            <a:schemeClr val="accent1"/>
          </a:effectRef>
          <a:fontRef idx="minor">
            <a:schemeClr val="tx1"/>
          </a:fontRef>
        </p:style>
      </p:cxnSp>
      <p:pic>
        <p:nvPicPr>
          <p:cNvPr id="28" name="Picture 4" descr="Hình icon sách vở - Hình I_con sách vở - Ngô Trọng Nghĩa - Website của  Trường Tiểu Học An Thạnh 3"/>
          <p:cNvPicPr>
            <a:picLocks noChangeAspect="1" noChangeArrowheads="1"/>
          </p:cNvPicPr>
          <p:nvPr/>
        </p:nvPicPr>
        <p:blipFill rotWithShape="1">
          <a:blip r:embed="rId9" cstate="hqprint">
            <a:extLst>
              <a:ext uri="{BEBA8EAE-BF5A-486C-A8C5-ECC9F3942E4B}">
                <a14:imgProps xmlns:a14="http://schemas.microsoft.com/office/drawing/2010/main">
                  <a14:imgLayer r:embed="rId10">
                    <a14:imgEffect>
                      <a14:backgroundRemoval t="3008" b="95489" l="5667" r="90000">
                        <a14:foregroundMark x1="41667" y1="4135" x2="38000" y2="3383"/>
                        <a14:foregroundMark x1="32667" y1="4887" x2="32667" y2="4887"/>
                        <a14:foregroundMark x1="5667" y1="79323" x2="5667" y2="79323"/>
                        <a14:foregroundMark x1="38000" y1="95489" x2="38000" y2="95489"/>
                      </a14:backgroundRemoval>
                    </a14:imgEffect>
                  </a14:imgLayer>
                </a14:imgProps>
              </a:ext>
              <a:ext uri="{28A0092B-C50C-407E-A947-70E740481C1C}">
                <a14:useLocalDpi xmlns:a14="http://schemas.microsoft.com/office/drawing/2010/main" val="0"/>
              </a:ext>
            </a:extLst>
          </a:blip>
          <a:srcRect r="15970"/>
          <a:stretch/>
        </p:blipFill>
        <p:spPr bwMode="auto">
          <a:xfrm>
            <a:off x="3166455" y="3982472"/>
            <a:ext cx="1249964" cy="1318937"/>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p:cNvGrpSpPr/>
          <p:nvPr/>
        </p:nvGrpSpPr>
        <p:grpSpPr>
          <a:xfrm>
            <a:off x="486698" y="-7562"/>
            <a:ext cx="11426814" cy="822751"/>
            <a:chOff x="486698" y="-7562"/>
            <a:chExt cx="11426814" cy="822751"/>
          </a:xfrm>
        </p:grpSpPr>
        <p:grpSp>
          <p:nvGrpSpPr>
            <p:cNvPr id="52" name="Group 51"/>
            <p:cNvGrpSpPr/>
            <p:nvPr/>
          </p:nvGrpSpPr>
          <p:grpSpPr>
            <a:xfrm>
              <a:off x="486698" y="42558"/>
              <a:ext cx="11426814" cy="772631"/>
              <a:chOff x="-4229473" y="23612"/>
              <a:chExt cx="8664982" cy="858820"/>
            </a:xfrm>
          </p:grpSpPr>
          <p:sp>
            <p:nvSpPr>
              <p:cNvPr id="54" name="Rectangle: Rounded Corners 17">
                <a:extLst>
                  <a:ext uri="{FF2B5EF4-FFF2-40B4-BE49-F238E27FC236}">
                    <a16:creationId xmlns:a16="http://schemas.microsoft.com/office/drawing/2014/main" id="{FAD1B7D5-53C9-4DD5-8454-63D6FF634185}"/>
                  </a:ext>
                </a:extLst>
              </p:cNvPr>
              <p:cNvSpPr/>
              <p:nvPr/>
            </p:nvSpPr>
            <p:spPr>
              <a:xfrm>
                <a:off x="-4229473" y="23612"/>
                <a:ext cx="8633846" cy="797071"/>
              </a:xfrm>
              <a:prstGeom prst="roundRect">
                <a:avLst>
                  <a:gd name="adj" fmla="val 42559"/>
                </a:avLst>
              </a:prstGeom>
              <a:solidFill>
                <a:srgbClr val="0033CC"/>
              </a:solidFill>
              <a:ln w="12700">
                <a:solidFill>
                  <a:srgbClr val="4472C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180E"/>
                  </a:solidFill>
                  <a:effectLst/>
                  <a:uLnTx/>
                  <a:uFillTx/>
                  <a:latin typeface="#9Slide03 SFU Futura_12" panose="00000400000000000000" pitchFamily="2" charset="0"/>
                </a:endParaRPr>
              </a:p>
            </p:txBody>
          </p:sp>
          <p:sp>
            <p:nvSpPr>
              <p:cNvPr id="55" name="TextBox 54">
                <a:extLst>
                  <a:ext uri="{FF2B5EF4-FFF2-40B4-BE49-F238E27FC236}">
                    <a16:creationId xmlns:a16="http://schemas.microsoft.com/office/drawing/2014/main" id="{4EC68D7C-3C39-4B6F-8758-427A97DB07ED}"/>
                  </a:ext>
                </a:extLst>
              </p:cNvPr>
              <p:cNvSpPr txBox="1"/>
              <p:nvPr/>
            </p:nvSpPr>
            <p:spPr>
              <a:xfrm>
                <a:off x="-3333344" y="27158"/>
                <a:ext cx="7768853" cy="85527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smtClean="0">
                    <a:ln>
                      <a:noFill/>
                    </a:ln>
                    <a:solidFill>
                      <a:schemeClr val="bg1"/>
                    </a:solidFill>
                    <a:effectLst/>
                    <a:uLnTx/>
                    <a:uFillTx/>
                    <a:latin typeface="#9Slide03 SFU Futura_12" panose="020B0604020202020204" charset="0"/>
                  </a:rPr>
                  <a:t>1. </a:t>
                </a:r>
                <a:r>
                  <a:rPr lang="en-US" sz="4400" b="1" dirty="0" smtClean="0">
                    <a:solidFill>
                      <a:schemeClr val="bg1"/>
                    </a:solidFill>
                    <a:latin typeface="#9Slide03 SFU Futura_12" panose="020B0604020202020204" charset="0"/>
                  </a:rPr>
                  <a:t>KHÁI QUÁT VỀ LIÊN MINH CHÂU ÂU</a:t>
                </a:r>
                <a:endParaRPr kumimoji="0" lang="vi-VN" sz="4400" b="1" i="0" u="none" strike="noStrike" kern="1200" cap="none" spc="0" normalizeH="0" baseline="0" noProof="0" dirty="0">
                  <a:ln>
                    <a:noFill/>
                  </a:ln>
                  <a:solidFill>
                    <a:schemeClr val="bg1"/>
                  </a:solidFill>
                  <a:effectLst/>
                  <a:uLnTx/>
                  <a:uFillTx/>
                  <a:latin typeface="#9Slide03 SFU Futura_12" panose="020B0604020202020204" charset="0"/>
                </a:endParaRPr>
              </a:p>
            </p:txBody>
          </p:sp>
        </p:grpSp>
        <p:pic>
          <p:nvPicPr>
            <p:cNvPr id="29" name="Picture 2" descr="EU - Những Điều Bạn Cần Biết"/>
            <p:cNvPicPr>
              <a:picLocks noChangeAspect="1" noChangeArrowheads="1"/>
            </p:cNvPicPr>
            <p:nvPr/>
          </p:nvPicPr>
          <p:blipFill>
            <a:blip r:embed="rId11" cstate="hqprint">
              <a:extLst>
                <a:ext uri="{28A0092B-C50C-407E-A947-70E740481C1C}">
                  <a14:useLocalDpi xmlns:a14="http://schemas.microsoft.com/office/drawing/2010/main" val="0"/>
                </a:ext>
              </a:extLst>
            </a:blip>
            <a:srcRect/>
            <a:stretch>
              <a:fillRect/>
            </a:stretch>
          </p:blipFill>
          <p:spPr bwMode="auto">
            <a:xfrm>
              <a:off x="523445" y="-7562"/>
              <a:ext cx="1222817" cy="81340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9" name="Group 18"/>
          <p:cNvGrpSpPr/>
          <p:nvPr/>
        </p:nvGrpSpPr>
        <p:grpSpPr>
          <a:xfrm>
            <a:off x="4807608" y="1753914"/>
            <a:ext cx="7105904" cy="4927105"/>
            <a:chOff x="394387" y="-219765"/>
            <a:chExt cx="11760396" cy="7077540"/>
          </a:xfrm>
        </p:grpSpPr>
        <p:sp>
          <p:nvSpPr>
            <p:cNvPr id="20" name="Rectangle 19"/>
            <p:cNvSpPr/>
            <p:nvPr/>
          </p:nvSpPr>
          <p:spPr>
            <a:xfrm>
              <a:off x="394387" y="-219765"/>
              <a:ext cx="11023636" cy="6402425"/>
            </a:xfrm>
            <a:prstGeom prst="rect">
              <a:avLst/>
            </a:prstGeom>
            <a:solidFill>
              <a:schemeClr val="bg1"/>
            </a:solidFill>
            <a:ln w="76200">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614673" y="27402"/>
              <a:ext cx="11540110" cy="6830373"/>
            </a:xfrm>
            <a:prstGeom prst="rect">
              <a:avLst/>
            </a:prstGeom>
            <a:solidFill>
              <a:schemeClr val="bg1"/>
            </a:solid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972004" y="254201"/>
              <a:ext cx="11034283" cy="6445291"/>
            </a:xfrm>
            <a:prstGeom prst="rect">
              <a:avLst/>
            </a:prstGeom>
            <a:solidFill>
              <a:schemeClr val="bg1"/>
            </a:solidFill>
            <a:ln w="28575">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 descr="Văn phòng phẩm Hà Nội"/>
            <p:cNvPicPr>
              <a:picLocks noChangeAspect="1" noChangeArrowheads="1"/>
            </p:cNvPicPr>
            <p:nvPr/>
          </p:nvPicPr>
          <p:blipFill rotWithShape="1">
            <a:blip r:embed="rId12" cstate="hqprint">
              <a:extLst>
                <a:ext uri="{BEBA8EAE-BF5A-486C-A8C5-ECC9F3942E4B}">
                  <a14:imgProps xmlns:a14="http://schemas.microsoft.com/office/drawing/2010/main">
                    <a14:imgLayer r:embed="rId13">
                      <a14:imgEffect>
                        <a14:backgroundRemoval t="10000" b="90000" l="10000" r="90000"/>
                      </a14:imgEffect>
                    </a14:imgLayer>
                  </a14:imgProps>
                </a:ext>
                <a:ext uri="{28A0092B-C50C-407E-A947-70E740481C1C}">
                  <a14:useLocalDpi xmlns:a14="http://schemas.microsoft.com/office/drawing/2010/main" val="0"/>
                </a:ext>
              </a:extLst>
            </a:blip>
            <a:srcRect l="12160" t="11843" r="11674" b="12259"/>
            <a:stretch/>
          </p:blipFill>
          <p:spPr bwMode="auto">
            <a:xfrm rot="20852549">
              <a:off x="10863858" y="5289469"/>
              <a:ext cx="1269962" cy="1337104"/>
            </a:xfrm>
            <a:prstGeom prst="rect">
              <a:avLst/>
            </a:prstGeom>
            <a:noFill/>
            <a:extLst>
              <a:ext uri="{909E8E84-426E-40DD-AFC4-6F175D3DCCD1}">
                <a14:hiddenFill xmlns:a14="http://schemas.microsoft.com/office/drawing/2010/main">
                  <a:solidFill>
                    <a:srgbClr val="FFFFFF"/>
                  </a:solidFill>
                </a14:hiddenFill>
              </a:ext>
            </a:extLst>
          </p:spPr>
        </p:pic>
      </p:grpSp>
      <p:pic>
        <p:nvPicPr>
          <p:cNvPr id="26" name="Picture 2" descr="Copyediting | AnnaProofing">
            <a:extLst>
              <a:ext uri="{FF2B5EF4-FFF2-40B4-BE49-F238E27FC236}">
                <a16:creationId xmlns:a16="http://schemas.microsoft.com/office/drawing/2014/main" id="{8C2C0F88-ED36-4737-A139-308D36F1F7D6}"/>
              </a:ext>
            </a:extLst>
          </p:cNvPr>
          <p:cNvPicPr>
            <a:picLocks noChangeAspect="1" noChangeArrowheads="1"/>
          </p:cNvPicPr>
          <p:nvPr/>
        </p:nvPicPr>
        <p:blipFill>
          <a:blip r:embed="rId14" cstate="hqprint">
            <a:extLst>
              <a:ext uri="{28A0092B-C50C-407E-A947-70E740481C1C}">
                <a14:useLocalDpi xmlns:a14="http://schemas.microsoft.com/office/drawing/2010/main" val="0"/>
              </a:ext>
            </a:extLst>
          </a:blip>
          <a:srcRect/>
          <a:stretch>
            <a:fillRect/>
          </a:stretch>
        </p:blipFill>
        <p:spPr bwMode="auto">
          <a:xfrm>
            <a:off x="4653729" y="1295130"/>
            <a:ext cx="1090640" cy="1161341"/>
          </a:xfrm>
          <a:prstGeom prst="rect">
            <a:avLst/>
          </a:prstGeom>
          <a:noFill/>
          <a:extLst>
            <a:ext uri="{909E8E84-426E-40DD-AFC4-6F175D3DCCD1}">
              <a14:hiddenFill xmlns:a14="http://schemas.microsoft.com/office/drawing/2010/main">
                <a:solidFill>
                  <a:srgbClr val="FFFFFF"/>
                </a:solidFill>
              </a14:hiddenFill>
            </a:ext>
          </a:extLst>
        </p:spPr>
      </p:pic>
      <p:sp>
        <p:nvSpPr>
          <p:cNvPr id="27" name="Rectangle 26"/>
          <p:cNvSpPr/>
          <p:nvPr/>
        </p:nvSpPr>
        <p:spPr>
          <a:xfrm>
            <a:off x="9894132" y="1261692"/>
            <a:ext cx="2513433" cy="45719"/>
          </a:xfrm>
          <a:prstGeom prst="rect">
            <a:avLst/>
          </a:prstGeom>
          <a:solidFill>
            <a:srgbClr val="0033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5468118" y="2027097"/>
            <a:ext cx="6096000" cy="4509311"/>
          </a:xfrm>
          <a:prstGeom prst="rect">
            <a:avLst/>
          </a:prstGeom>
        </p:spPr>
        <p:txBody>
          <a:bodyPr>
            <a:spAutoFit/>
          </a:bodyPr>
          <a:lstStyle/>
          <a:p>
            <a:pPr marL="342900" marR="0" lvl="0" indent="-342900" algn="just">
              <a:lnSpc>
                <a:spcPct val="115000"/>
              </a:lnSpc>
              <a:spcBef>
                <a:spcPts val="0"/>
              </a:spcBef>
              <a:spcAft>
                <a:spcPts val="0"/>
              </a:spcAft>
              <a:buFont typeface="+mj-lt"/>
              <a:buAutoNum type="arabicPeriod"/>
            </a:pPr>
            <a:r>
              <a:rPr lang="en-US" sz="2800" dirty="0">
                <a:latin typeface="#9Slide03 SFU Futura_12" panose="020B0604020202020204" charset="0"/>
                <a:ea typeface="Cambria" panose="02040503050406030204" pitchFamily="18" charset="0"/>
              </a:rPr>
              <a:t>EU </a:t>
            </a:r>
            <a:r>
              <a:rPr lang="en-US" sz="2800" dirty="0" err="1">
                <a:latin typeface="#9Slide03 SFU Futura_12" panose="020B0604020202020204" charset="0"/>
                <a:ea typeface="Cambria" panose="02040503050406030204" pitchFamily="18" charset="0"/>
              </a:rPr>
              <a:t>bao</a:t>
            </a:r>
            <a:r>
              <a:rPr lang="en-US" sz="2800" dirty="0">
                <a:latin typeface="#9Slide03 SFU Futura_12" panose="020B0604020202020204" charset="0"/>
                <a:ea typeface="Cambria" panose="02040503050406030204" pitchFamily="18" charset="0"/>
              </a:rPr>
              <a:t> </a:t>
            </a:r>
            <a:r>
              <a:rPr lang="en-US" sz="2800" dirty="0" err="1">
                <a:latin typeface="#9Slide03 SFU Futura_12" panose="020B0604020202020204" charset="0"/>
                <a:ea typeface="Cambria" panose="02040503050406030204" pitchFamily="18" charset="0"/>
              </a:rPr>
              <a:t>gồm</a:t>
            </a:r>
            <a:r>
              <a:rPr lang="en-US" sz="2800" dirty="0">
                <a:latin typeface="#9Slide03 SFU Futura_12" panose="020B0604020202020204" charset="0"/>
                <a:ea typeface="Cambria" panose="02040503050406030204" pitchFamily="18" charset="0"/>
              </a:rPr>
              <a:t> </a:t>
            </a:r>
            <a:r>
              <a:rPr lang="en-US" sz="2800" dirty="0" err="1">
                <a:latin typeface="#9Slide03 SFU Futura_12" panose="020B0604020202020204" charset="0"/>
                <a:ea typeface="Cambria" panose="02040503050406030204" pitchFamily="18" charset="0"/>
              </a:rPr>
              <a:t>bao</a:t>
            </a:r>
            <a:r>
              <a:rPr lang="en-US" sz="2800" dirty="0">
                <a:latin typeface="#9Slide03 SFU Futura_12" panose="020B0604020202020204" charset="0"/>
                <a:ea typeface="Cambria" panose="02040503050406030204" pitchFamily="18" charset="0"/>
              </a:rPr>
              <a:t> </a:t>
            </a:r>
            <a:r>
              <a:rPr lang="en-US" sz="2800" dirty="0" err="1">
                <a:latin typeface="#9Slide03 SFU Futura_12" panose="020B0604020202020204" charset="0"/>
                <a:ea typeface="Cambria" panose="02040503050406030204" pitchFamily="18" charset="0"/>
              </a:rPr>
              <a:t>nhiêu</a:t>
            </a:r>
            <a:r>
              <a:rPr lang="en-US" sz="2800" dirty="0">
                <a:latin typeface="#9Slide03 SFU Futura_12" panose="020B0604020202020204" charset="0"/>
                <a:ea typeface="Cambria" panose="02040503050406030204" pitchFamily="18" charset="0"/>
              </a:rPr>
              <a:t> </a:t>
            </a:r>
            <a:r>
              <a:rPr lang="en-US" sz="2800" dirty="0" err="1">
                <a:latin typeface="#9Slide03 SFU Futura_12" panose="020B0604020202020204" charset="0"/>
                <a:ea typeface="Cambria" panose="02040503050406030204" pitchFamily="18" charset="0"/>
              </a:rPr>
              <a:t>quốc</a:t>
            </a:r>
            <a:r>
              <a:rPr lang="en-US" sz="2800" dirty="0">
                <a:latin typeface="#9Slide03 SFU Futura_12" panose="020B0604020202020204" charset="0"/>
                <a:ea typeface="Cambria" panose="02040503050406030204" pitchFamily="18" charset="0"/>
              </a:rPr>
              <a:t> </a:t>
            </a:r>
            <a:r>
              <a:rPr lang="en-US" sz="2800" dirty="0" err="1">
                <a:latin typeface="#9Slide03 SFU Futura_12" panose="020B0604020202020204" charset="0"/>
                <a:ea typeface="Cambria" panose="02040503050406030204" pitchFamily="18" charset="0"/>
              </a:rPr>
              <a:t>gia</a:t>
            </a:r>
            <a:r>
              <a:rPr lang="en-US" sz="2800" dirty="0">
                <a:latin typeface="#9Slide03 SFU Futura_12" panose="020B0604020202020204" charset="0"/>
                <a:ea typeface="Cambria" panose="02040503050406030204" pitchFamily="18" charset="0"/>
              </a:rPr>
              <a:t>? </a:t>
            </a:r>
            <a:endParaRPr lang="en-US" sz="2800" dirty="0">
              <a:latin typeface="#9Slide03 SFU Futura_12" panose="020B0604020202020204" charset="0"/>
              <a:ea typeface="Tahoma" panose="020B0604030504040204" pitchFamily="34" charset="0"/>
            </a:endParaRPr>
          </a:p>
          <a:p>
            <a:pPr marL="342900" marR="0" lvl="0" indent="-342900" algn="just">
              <a:lnSpc>
                <a:spcPct val="115000"/>
              </a:lnSpc>
              <a:spcBef>
                <a:spcPts val="0"/>
              </a:spcBef>
              <a:spcAft>
                <a:spcPts val="0"/>
              </a:spcAft>
              <a:buFont typeface="+mj-lt"/>
              <a:buAutoNum type="arabicPeriod"/>
            </a:pPr>
            <a:r>
              <a:rPr lang="en-US" sz="2800" dirty="0">
                <a:latin typeface="#9Slide03 SFU Futura_12" panose="020B0604020202020204" charset="0"/>
                <a:ea typeface="Cambria" panose="02040503050406030204" pitchFamily="18" charset="0"/>
              </a:rPr>
              <a:t>EU </a:t>
            </a:r>
            <a:r>
              <a:rPr lang="en-US" sz="2800" dirty="0" err="1">
                <a:latin typeface="#9Slide03 SFU Futura_12" panose="020B0604020202020204" charset="0"/>
                <a:ea typeface="Cambria" panose="02040503050406030204" pitchFamily="18" charset="0"/>
              </a:rPr>
              <a:t>được</a:t>
            </a:r>
            <a:r>
              <a:rPr lang="en-US" sz="2800" dirty="0">
                <a:latin typeface="#9Slide03 SFU Futura_12" panose="020B0604020202020204" charset="0"/>
                <a:ea typeface="Cambria" panose="02040503050406030204" pitchFamily="18" charset="0"/>
              </a:rPr>
              <a:t> </a:t>
            </a:r>
            <a:r>
              <a:rPr lang="en-US" sz="2800" dirty="0" err="1">
                <a:latin typeface="#9Slide03 SFU Futura_12" panose="020B0604020202020204" charset="0"/>
                <a:ea typeface="Cambria" panose="02040503050406030204" pitchFamily="18" charset="0"/>
              </a:rPr>
              <a:t>thành</a:t>
            </a:r>
            <a:r>
              <a:rPr lang="en-US" sz="2800" dirty="0">
                <a:latin typeface="#9Slide03 SFU Futura_12" panose="020B0604020202020204" charset="0"/>
                <a:ea typeface="Cambria" panose="02040503050406030204" pitchFamily="18" charset="0"/>
              </a:rPr>
              <a:t> </a:t>
            </a:r>
            <a:r>
              <a:rPr lang="en-US" sz="2800" dirty="0" err="1">
                <a:latin typeface="#9Slide03 SFU Futura_12" panose="020B0604020202020204" charset="0"/>
                <a:ea typeface="Cambria" panose="02040503050406030204" pitchFamily="18" charset="0"/>
              </a:rPr>
              <a:t>lập</a:t>
            </a:r>
            <a:r>
              <a:rPr lang="en-US" sz="2800" dirty="0">
                <a:latin typeface="#9Slide03 SFU Futura_12" panose="020B0604020202020204" charset="0"/>
                <a:ea typeface="Cambria" panose="02040503050406030204" pitchFamily="18" charset="0"/>
              </a:rPr>
              <a:t> </a:t>
            </a:r>
            <a:r>
              <a:rPr lang="en-US" sz="2800" dirty="0" err="1">
                <a:latin typeface="#9Slide03 SFU Futura_12" panose="020B0604020202020204" charset="0"/>
                <a:ea typeface="Cambria" panose="02040503050406030204" pitchFamily="18" charset="0"/>
              </a:rPr>
              <a:t>chính</a:t>
            </a:r>
            <a:r>
              <a:rPr lang="en-US" sz="2800" dirty="0">
                <a:latin typeface="#9Slide03 SFU Futura_12" panose="020B0604020202020204" charset="0"/>
                <a:ea typeface="Cambria" panose="02040503050406030204" pitchFamily="18" charset="0"/>
              </a:rPr>
              <a:t> </a:t>
            </a:r>
            <a:r>
              <a:rPr lang="en-US" sz="2800" dirty="0" err="1">
                <a:latin typeface="#9Slide03 SFU Futura_12" panose="020B0604020202020204" charset="0"/>
                <a:ea typeface="Cambria" panose="02040503050406030204" pitchFamily="18" charset="0"/>
              </a:rPr>
              <a:t>thức</a:t>
            </a:r>
            <a:r>
              <a:rPr lang="en-US" sz="2800" dirty="0">
                <a:latin typeface="#9Slide03 SFU Futura_12" panose="020B0604020202020204" charset="0"/>
                <a:ea typeface="Cambria" panose="02040503050406030204" pitchFamily="18" charset="0"/>
              </a:rPr>
              <a:t> </a:t>
            </a:r>
            <a:r>
              <a:rPr lang="en-US" sz="2800" dirty="0" err="1">
                <a:latin typeface="#9Slide03 SFU Futura_12" panose="020B0604020202020204" charset="0"/>
                <a:ea typeface="Cambria" panose="02040503050406030204" pitchFamily="18" charset="0"/>
              </a:rPr>
              <a:t>vào</a:t>
            </a:r>
            <a:r>
              <a:rPr lang="en-US" sz="2800" dirty="0">
                <a:latin typeface="#9Slide03 SFU Futura_12" panose="020B0604020202020204" charset="0"/>
                <a:ea typeface="Cambria" panose="02040503050406030204" pitchFamily="18" charset="0"/>
              </a:rPr>
              <a:t> </a:t>
            </a:r>
            <a:r>
              <a:rPr lang="en-US" sz="2800" dirty="0" err="1">
                <a:latin typeface="#9Slide03 SFU Futura_12" panose="020B0604020202020204" charset="0"/>
                <a:ea typeface="Cambria" panose="02040503050406030204" pitchFamily="18" charset="0"/>
              </a:rPr>
              <a:t>ngày</a:t>
            </a:r>
            <a:r>
              <a:rPr lang="en-US" sz="2800" dirty="0">
                <a:latin typeface="#9Slide03 SFU Futura_12" panose="020B0604020202020204" charset="0"/>
                <a:ea typeface="Cambria" panose="02040503050406030204" pitchFamily="18" charset="0"/>
              </a:rPr>
              <a:t> </a:t>
            </a:r>
            <a:r>
              <a:rPr lang="en-US" sz="2800" dirty="0" err="1">
                <a:latin typeface="#9Slide03 SFU Futura_12" panose="020B0604020202020204" charset="0"/>
                <a:ea typeface="Cambria" panose="02040503050406030204" pitchFamily="18" charset="0"/>
              </a:rPr>
              <a:t>nào</a:t>
            </a:r>
            <a:r>
              <a:rPr lang="en-US" sz="2800" dirty="0">
                <a:latin typeface="#9Slide03 SFU Futura_12" panose="020B0604020202020204" charset="0"/>
                <a:ea typeface="Cambria" panose="02040503050406030204" pitchFamily="18" charset="0"/>
              </a:rPr>
              <a:t>? </a:t>
            </a:r>
            <a:endParaRPr lang="en-US" sz="2800" dirty="0" smtClean="0">
              <a:latin typeface="#9Slide03 SFU Futura_12" panose="020B0604020202020204" charset="0"/>
              <a:ea typeface="Cambria" panose="02040503050406030204" pitchFamily="18" charset="0"/>
            </a:endParaRPr>
          </a:p>
          <a:p>
            <a:pPr marL="342900" marR="0" lvl="0" indent="-342900" algn="just">
              <a:lnSpc>
                <a:spcPct val="115000"/>
              </a:lnSpc>
              <a:spcBef>
                <a:spcPts val="0"/>
              </a:spcBef>
              <a:spcAft>
                <a:spcPts val="0"/>
              </a:spcAft>
              <a:buFont typeface="+mj-lt"/>
              <a:buAutoNum type="arabicPeriod"/>
            </a:pPr>
            <a:r>
              <a:rPr lang="en-US" sz="2800" dirty="0" err="1" smtClean="0">
                <a:latin typeface="#9Slide03 SFU Futura_12" panose="020B0604020202020204" charset="0"/>
                <a:ea typeface="Cambria" panose="02040503050406030204" pitchFamily="18" charset="0"/>
              </a:rPr>
              <a:t>Trụ</a:t>
            </a:r>
            <a:r>
              <a:rPr lang="en-US" sz="2800" dirty="0" smtClean="0">
                <a:latin typeface="#9Slide03 SFU Futura_12" panose="020B0604020202020204" charset="0"/>
                <a:ea typeface="Cambria" panose="02040503050406030204" pitchFamily="18" charset="0"/>
              </a:rPr>
              <a:t> </a:t>
            </a:r>
            <a:r>
              <a:rPr lang="en-US" sz="2800" dirty="0" err="1">
                <a:latin typeface="#9Slide03 SFU Futura_12" panose="020B0604020202020204" charset="0"/>
                <a:ea typeface="Cambria" panose="02040503050406030204" pitchFamily="18" charset="0"/>
              </a:rPr>
              <a:t>sở</a:t>
            </a:r>
            <a:r>
              <a:rPr lang="en-US" sz="2800" dirty="0">
                <a:latin typeface="#9Slide03 SFU Futura_12" panose="020B0604020202020204" charset="0"/>
                <a:ea typeface="Cambria" panose="02040503050406030204" pitchFamily="18" charset="0"/>
              </a:rPr>
              <a:t> </a:t>
            </a:r>
            <a:r>
              <a:rPr lang="en-US" sz="2800" dirty="0" err="1">
                <a:latin typeface="#9Slide03 SFU Futura_12" panose="020B0604020202020204" charset="0"/>
                <a:ea typeface="Cambria" panose="02040503050406030204" pitchFamily="18" charset="0"/>
              </a:rPr>
              <a:t>của</a:t>
            </a:r>
            <a:r>
              <a:rPr lang="en-US" sz="2800" dirty="0">
                <a:latin typeface="#9Slide03 SFU Futura_12" panose="020B0604020202020204" charset="0"/>
                <a:ea typeface="Cambria" panose="02040503050406030204" pitchFamily="18" charset="0"/>
              </a:rPr>
              <a:t> EU </a:t>
            </a:r>
            <a:r>
              <a:rPr lang="en-US" sz="2800" dirty="0" err="1">
                <a:latin typeface="#9Slide03 SFU Futura_12" panose="020B0604020202020204" charset="0"/>
                <a:ea typeface="Cambria" panose="02040503050406030204" pitchFamily="18" charset="0"/>
              </a:rPr>
              <a:t>được</a:t>
            </a:r>
            <a:r>
              <a:rPr lang="en-US" sz="2800" dirty="0">
                <a:latin typeface="#9Slide03 SFU Futura_12" panose="020B0604020202020204" charset="0"/>
                <a:ea typeface="Cambria" panose="02040503050406030204" pitchFamily="18" charset="0"/>
              </a:rPr>
              <a:t> </a:t>
            </a:r>
            <a:r>
              <a:rPr lang="en-US" sz="2800" dirty="0" err="1">
                <a:latin typeface="#9Slide03 SFU Futura_12" panose="020B0604020202020204" charset="0"/>
                <a:ea typeface="Cambria" panose="02040503050406030204" pitchFamily="18" charset="0"/>
              </a:rPr>
              <a:t>đặt</a:t>
            </a:r>
            <a:r>
              <a:rPr lang="en-US" sz="2800" dirty="0">
                <a:latin typeface="#9Slide03 SFU Futura_12" panose="020B0604020202020204" charset="0"/>
                <a:ea typeface="Cambria" panose="02040503050406030204" pitchFamily="18" charset="0"/>
              </a:rPr>
              <a:t> ở </a:t>
            </a:r>
            <a:r>
              <a:rPr lang="en-US" sz="2800" dirty="0" err="1">
                <a:latin typeface="#9Slide03 SFU Futura_12" panose="020B0604020202020204" charset="0"/>
                <a:ea typeface="Cambria" panose="02040503050406030204" pitchFamily="18" charset="0"/>
              </a:rPr>
              <a:t>đâu</a:t>
            </a:r>
            <a:r>
              <a:rPr lang="en-US" sz="2800" dirty="0">
                <a:latin typeface="#9Slide03 SFU Futura_12" panose="020B0604020202020204" charset="0"/>
                <a:ea typeface="Cambria" panose="02040503050406030204" pitchFamily="18" charset="0"/>
              </a:rPr>
              <a:t>? </a:t>
            </a:r>
            <a:endParaRPr lang="en-US" sz="2800" dirty="0" smtClean="0">
              <a:latin typeface="#9Slide03 SFU Futura_12" panose="020B0604020202020204" charset="0"/>
              <a:ea typeface="Tahoma" panose="020B0604030504040204" pitchFamily="34" charset="0"/>
            </a:endParaRPr>
          </a:p>
          <a:p>
            <a:pPr marL="342900" marR="0" lvl="0" indent="-342900" algn="just">
              <a:lnSpc>
                <a:spcPct val="115000"/>
              </a:lnSpc>
              <a:spcBef>
                <a:spcPts val="0"/>
              </a:spcBef>
              <a:spcAft>
                <a:spcPts val="0"/>
              </a:spcAft>
              <a:buFont typeface="+mj-lt"/>
              <a:buAutoNum type="arabicPeriod"/>
            </a:pPr>
            <a:r>
              <a:rPr lang="en-US" sz="2800" dirty="0" err="1" smtClean="0">
                <a:latin typeface="#9Slide03 SFU Futura_12" panose="020B0604020202020204" charset="0"/>
                <a:ea typeface="Cambria" panose="02040503050406030204" pitchFamily="18" charset="0"/>
              </a:rPr>
              <a:t>Đồng</a:t>
            </a:r>
            <a:r>
              <a:rPr lang="en-US" sz="2800" dirty="0" smtClean="0">
                <a:latin typeface="#9Slide03 SFU Futura_12" panose="020B0604020202020204" charset="0"/>
                <a:ea typeface="Cambria" panose="02040503050406030204" pitchFamily="18" charset="0"/>
              </a:rPr>
              <a:t> </a:t>
            </a:r>
            <a:r>
              <a:rPr lang="en-US" sz="2800" dirty="0" err="1" smtClean="0">
                <a:latin typeface="#9Slide03 SFU Futura_12" panose="020B0604020202020204" charset="0"/>
                <a:ea typeface="Cambria" panose="02040503050406030204" pitchFamily="18" charset="0"/>
              </a:rPr>
              <a:t>tiền</a:t>
            </a:r>
            <a:r>
              <a:rPr lang="en-US" sz="2800" dirty="0" smtClean="0">
                <a:latin typeface="#9Slide03 SFU Futura_12" panose="020B0604020202020204" charset="0"/>
                <a:ea typeface="Cambria" panose="02040503050406030204" pitchFamily="18" charset="0"/>
              </a:rPr>
              <a:t> </a:t>
            </a:r>
            <a:r>
              <a:rPr lang="en-US" sz="2800" dirty="0" err="1" smtClean="0">
                <a:latin typeface="#9Slide03 SFU Futura_12" panose="020B0604020202020204" charset="0"/>
                <a:ea typeface="Cambria" panose="02040503050406030204" pitchFamily="18" charset="0"/>
              </a:rPr>
              <a:t>chung</a:t>
            </a:r>
            <a:r>
              <a:rPr lang="en-US" sz="2800" dirty="0" smtClean="0">
                <a:latin typeface="#9Slide03 SFU Futura_12" panose="020B0604020202020204" charset="0"/>
                <a:ea typeface="Cambria" panose="02040503050406030204" pitchFamily="18" charset="0"/>
              </a:rPr>
              <a:t> </a:t>
            </a:r>
            <a:r>
              <a:rPr lang="en-US" sz="2800" dirty="0" err="1" smtClean="0">
                <a:latin typeface="#9Slide03 SFU Futura_12" panose="020B0604020202020204" charset="0"/>
                <a:ea typeface="Cambria" panose="02040503050406030204" pitchFamily="18" charset="0"/>
              </a:rPr>
              <a:t>châu</a:t>
            </a:r>
            <a:r>
              <a:rPr lang="en-US" sz="2800" dirty="0" smtClean="0">
                <a:latin typeface="#9Slide03 SFU Futura_12" panose="020B0604020202020204" charset="0"/>
                <a:ea typeface="Cambria" panose="02040503050406030204" pitchFamily="18" charset="0"/>
              </a:rPr>
              <a:t> </a:t>
            </a:r>
            <a:r>
              <a:rPr lang="en-US" sz="2800" dirty="0" err="1" smtClean="0">
                <a:latin typeface="#9Slide03 SFU Futura_12" panose="020B0604020202020204" charset="0"/>
                <a:ea typeface="Cambria" panose="02040503050406030204" pitchFamily="18" charset="0"/>
              </a:rPr>
              <a:t>Âu</a:t>
            </a:r>
            <a:r>
              <a:rPr lang="en-US" sz="2800" dirty="0" smtClean="0">
                <a:latin typeface="#9Slide03 SFU Futura_12" panose="020B0604020202020204" charset="0"/>
                <a:ea typeface="Cambria" panose="02040503050406030204" pitchFamily="18" charset="0"/>
              </a:rPr>
              <a:t> </a:t>
            </a:r>
            <a:r>
              <a:rPr lang="en-US" sz="2800" dirty="0" err="1" smtClean="0">
                <a:latin typeface="#9Slide03 SFU Futura_12" panose="020B0604020202020204" charset="0"/>
                <a:ea typeface="Cambria" panose="02040503050406030204" pitchFamily="18" charset="0"/>
              </a:rPr>
              <a:t>là</a:t>
            </a:r>
            <a:r>
              <a:rPr lang="en-US" sz="2800" dirty="0" smtClean="0">
                <a:latin typeface="#9Slide03 SFU Futura_12" panose="020B0604020202020204" charset="0"/>
                <a:ea typeface="Cambria" panose="02040503050406030204" pitchFamily="18" charset="0"/>
              </a:rPr>
              <a:t> </a:t>
            </a:r>
            <a:r>
              <a:rPr lang="en-US" sz="2800" dirty="0" err="1" smtClean="0">
                <a:latin typeface="#9Slide03 SFU Futura_12" panose="020B0604020202020204" charset="0"/>
                <a:ea typeface="Cambria" panose="02040503050406030204" pitchFamily="18" charset="0"/>
              </a:rPr>
              <a:t>gì</a:t>
            </a:r>
            <a:r>
              <a:rPr lang="en-US" sz="2800" dirty="0" smtClean="0">
                <a:latin typeface="#9Slide03 SFU Futura_12" panose="020B0604020202020204" charset="0"/>
                <a:ea typeface="Cambria" panose="02040503050406030204" pitchFamily="18" charset="0"/>
              </a:rPr>
              <a:t>?</a:t>
            </a:r>
            <a:r>
              <a:rPr lang="en-US" sz="2800" i="1" dirty="0" smtClean="0">
                <a:latin typeface="#9Slide03 SFU Futura_12" panose="020B0604020202020204" charset="0"/>
                <a:ea typeface="Cambria" panose="02040503050406030204" pitchFamily="18" charset="0"/>
              </a:rPr>
              <a:t> </a:t>
            </a:r>
          </a:p>
          <a:p>
            <a:pPr marL="342900" marR="0" lvl="0" indent="-342900" algn="just">
              <a:lnSpc>
                <a:spcPct val="115000"/>
              </a:lnSpc>
              <a:spcBef>
                <a:spcPts val="0"/>
              </a:spcBef>
              <a:spcAft>
                <a:spcPts val="0"/>
              </a:spcAft>
              <a:buFont typeface="+mj-lt"/>
              <a:buAutoNum type="arabicPeriod"/>
            </a:pPr>
            <a:r>
              <a:rPr lang="en-US" sz="2800" dirty="0" err="1" smtClean="0">
                <a:latin typeface="#9Slide03 SFU Futura_12" panose="020B0604020202020204" charset="0"/>
                <a:ea typeface="Cambria" panose="02040503050406030204" pitchFamily="18" charset="0"/>
              </a:rPr>
              <a:t>Nước</a:t>
            </a:r>
            <a:r>
              <a:rPr lang="en-US" sz="2800" dirty="0" smtClean="0">
                <a:latin typeface="#9Slide03 SFU Futura_12" panose="020B0604020202020204" charset="0"/>
                <a:ea typeface="Cambria" panose="02040503050406030204" pitchFamily="18" charset="0"/>
              </a:rPr>
              <a:t> </a:t>
            </a:r>
            <a:r>
              <a:rPr lang="en-US" sz="2800" dirty="0" err="1">
                <a:latin typeface="#9Slide03 SFU Futura_12" panose="020B0604020202020204" charset="0"/>
                <a:ea typeface="Cambria" panose="02040503050406030204" pitchFamily="18" charset="0"/>
              </a:rPr>
              <a:t>nào</a:t>
            </a:r>
            <a:r>
              <a:rPr lang="en-US" sz="2800" dirty="0">
                <a:latin typeface="#9Slide03 SFU Futura_12" panose="020B0604020202020204" charset="0"/>
                <a:ea typeface="Cambria" panose="02040503050406030204" pitchFamily="18" charset="0"/>
              </a:rPr>
              <a:t> </a:t>
            </a:r>
            <a:r>
              <a:rPr lang="en-US" sz="2800" dirty="0" err="1">
                <a:latin typeface="#9Slide03 SFU Futura_12" panose="020B0604020202020204" charset="0"/>
                <a:ea typeface="Cambria" panose="02040503050406030204" pitchFamily="18" charset="0"/>
              </a:rPr>
              <a:t>đã</a:t>
            </a:r>
            <a:r>
              <a:rPr lang="en-US" sz="2800" dirty="0">
                <a:latin typeface="#9Slide03 SFU Futura_12" panose="020B0604020202020204" charset="0"/>
                <a:ea typeface="Cambria" panose="02040503050406030204" pitchFamily="18" charset="0"/>
              </a:rPr>
              <a:t> </a:t>
            </a:r>
            <a:r>
              <a:rPr lang="en-US" sz="2800" dirty="0" err="1">
                <a:latin typeface="#9Slide03 SFU Futura_12" panose="020B0604020202020204" charset="0"/>
                <a:ea typeface="Cambria" panose="02040503050406030204" pitchFamily="18" charset="0"/>
              </a:rPr>
              <a:t>rút</a:t>
            </a:r>
            <a:r>
              <a:rPr lang="en-US" sz="2800" dirty="0">
                <a:latin typeface="#9Slide03 SFU Futura_12" panose="020B0604020202020204" charset="0"/>
                <a:ea typeface="Cambria" panose="02040503050406030204" pitchFamily="18" charset="0"/>
              </a:rPr>
              <a:t> </a:t>
            </a:r>
            <a:r>
              <a:rPr lang="en-US" sz="2800" dirty="0" err="1">
                <a:latin typeface="#9Slide03 SFU Futura_12" panose="020B0604020202020204" charset="0"/>
                <a:ea typeface="Cambria" panose="02040503050406030204" pitchFamily="18" charset="0"/>
              </a:rPr>
              <a:t>khỏi</a:t>
            </a:r>
            <a:r>
              <a:rPr lang="en-US" sz="2800" dirty="0">
                <a:latin typeface="#9Slide03 SFU Futura_12" panose="020B0604020202020204" charset="0"/>
                <a:ea typeface="Cambria" panose="02040503050406030204" pitchFamily="18" charset="0"/>
              </a:rPr>
              <a:t> </a:t>
            </a:r>
            <a:r>
              <a:rPr lang="en-US" sz="2800" dirty="0" err="1">
                <a:latin typeface="#9Slide03 SFU Futura_12" panose="020B0604020202020204" charset="0"/>
                <a:ea typeface="Cambria" panose="02040503050406030204" pitchFamily="18" charset="0"/>
              </a:rPr>
              <a:t>liên</a:t>
            </a:r>
            <a:r>
              <a:rPr lang="en-US" sz="2800" dirty="0">
                <a:latin typeface="#9Slide03 SFU Futura_12" panose="020B0604020202020204" charset="0"/>
                <a:ea typeface="Cambria" panose="02040503050406030204" pitchFamily="18" charset="0"/>
              </a:rPr>
              <a:t> minh </a:t>
            </a:r>
            <a:r>
              <a:rPr lang="en-US" sz="2800" dirty="0" err="1">
                <a:latin typeface="#9Slide03 SFU Futura_12" panose="020B0604020202020204" charset="0"/>
                <a:ea typeface="Cambria" panose="02040503050406030204" pitchFamily="18" charset="0"/>
              </a:rPr>
              <a:t>châu</a:t>
            </a:r>
            <a:r>
              <a:rPr lang="en-US" sz="2800" dirty="0">
                <a:latin typeface="#9Slide03 SFU Futura_12" panose="020B0604020202020204" charset="0"/>
                <a:ea typeface="Cambria" panose="02040503050406030204" pitchFamily="18" charset="0"/>
              </a:rPr>
              <a:t> </a:t>
            </a:r>
            <a:r>
              <a:rPr lang="en-US" sz="2800" dirty="0" err="1">
                <a:latin typeface="#9Slide03 SFU Futura_12" panose="020B0604020202020204" charset="0"/>
                <a:ea typeface="Cambria" panose="02040503050406030204" pitchFamily="18" charset="0"/>
              </a:rPr>
              <a:t>Âu</a:t>
            </a:r>
            <a:r>
              <a:rPr lang="en-US" sz="2800" dirty="0">
                <a:latin typeface="#9Slide03 SFU Futura_12" panose="020B0604020202020204" charset="0"/>
                <a:ea typeface="Cambria" panose="02040503050406030204" pitchFamily="18" charset="0"/>
              </a:rPr>
              <a:t> </a:t>
            </a:r>
            <a:r>
              <a:rPr lang="en-US" sz="2800" dirty="0" err="1">
                <a:latin typeface="#9Slide03 SFU Futura_12" panose="020B0604020202020204" charset="0"/>
                <a:ea typeface="Cambria" panose="02040503050406030204" pitchFamily="18" charset="0"/>
              </a:rPr>
              <a:t>vào</a:t>
            </a:r>
            <a:r>
              <a:rPr lang="en-US" sz="2800" dirty="0">
                <a:latin typeface="#9Slide03 SFU Futura_12" panose="020B0604020202020204" charset="0"/>
                <a:ea typeface="Cambria" panose="02040503050406030204" pitchFamily="18" charset="0"/>
              </a:rPr>
              <a:t> </a:t>
            </a:r>
            <a:r>
              <a:rPr lang="en-US" sz="2800" dirty="0" err="1">
                <a:latin typeface="#9Slide03 SFU Futura_12" panose="020B0604020202020204" charset="0"/>
                <a:ea typeface="Cambria" panose="02040503050406030204" pitchFamily="18" charset="0"/>
              </a:rPr>
              <a:t>năm</a:t>
            </a:r>
            <a:r>
              <a:rPr lang="en-US" sz="2800" dirty="0">
                <a:latin typeface="#9Slide03 SFU Futura_12" panose="020B0604020202020204" charset="0"/>
                <a:ea typeface="Cambria" panose="02040503050406030204" pitchFamily="18" charset="0"/>
              </a:rPr>
              <a:t> 2020? </a:t>
            </a:r>
            <a:endParaRPr lang="en-US" sz="2800" dirty="0" smtClean="0">
              <a:latin typeface="#9Slide03 SFU Futura_12" panose="020B0604020202020204" charset="0"/>
              <a:ea typeface="Cambria" panose="02040503050406030204" pitchFamily="18" charset="0"/>
            </a:endParaRPr>
          </a:p>
          <a:p>
            <a:pPr marL="342900" marR="0" lvl="0" indent="-342900" algn="just">
              <a:lnSpc>
                <a:spcPct val="115000"/>
              </a:lnSpc>
              <a:spcBef>
                <a:spcPts val="0"/>
              </a:spcBef>
              <a:spcAft>
                <a:spcPts val="0"/>
              </a:spcAft>
              <a:buFont typeface="+mj-lt"/>
              <a:buAutoNum type="arabicPeriod"/>
            </a:pPr>
            <a:r>
              <a:rPr lang="en-US" sz="2800" dirty="0" err="1" smtClean="0">
                <a:latin typeface="#9Slide03 SFU Futura_12" panose="020B0604020202020204" charset="0"/>
                <a:ea typeface="Cambria" panose="02040503050406030204" pitchFamily="18" charset="0"/>
              </a:rPr>
              <a:t>Công</a:t>
            </a:r>
            <a:r>
              <a:rPr lang="en-US" sz="2800" dirty="0" smtClean="0">
                <a:latin typeface="#9Slide03 SFU Futura_12" panose="020B0604020202020204" charset="0"/>
                <a:ea typeface="Cambria" panose="02040503050406030204" pitchFamily="18" charset="0"/>
              </a:rPr>
              <a:t> </a:t>
            </a:r>
            <a:r>
              <a:rPr lang="en-US" sz="2800" dirty="0" err="1">
                <a:latin typeface="#9Slide03 SFU Futura_12" panose="020B0604020202020204" charset="0"/>
                <a:ea typeface="Cambria" panose="02040503050406030204" pitchFamily="18" charset="0"/>
              </a:rPr>
              <a:t>dân</a:t>
            </a:r>
            <a:r>
              <a:rPr lang="en-US" sz="2800" dirty="0">
                <a:latin typeface="#9Slide03 SFU Futura_12" panose="020B0604020202020204" charset="0"/>
                <a:ea typeface="Cambria" panose="02040503050406030204" pitchFamily="18" charset="0"/>
              </a:rPr>
              <a:t> </a:t>
            </a:r>
            <a:r>
              <a:rPr lang="en-US" sz="2800" dirty="0" err="1">
                <a:latin typeface="#9Slide03 SFU Futura_12" panose="020B0604020202020204" charset="0"/>
                <a:ea typeface="Cambria" panose="02040503050406030204" pitchFamily="18" charset="0"/>
              </a:rPr>
              <a:t>của</a:t>
            </a:r>
            <a:r>
              <a:rPr lang="en-US" sz="2800" dirty="0">
                <a:latin typeface="#9Slide03 SFU Futura_12" panose="020B0604020202020204" charset="0"/>
                <a:ea typeface="Cambria" panose="02040503050406030204" pitchFamily="18" charset="0"/>
              </a:rPr>
              <a:t> </a:t>
            </a:r>
            <a:r>
              <a:rPr lang="en-US" sz="2800" dirty="0" err="1">
                <a:latin typeface="#9Slide03 SFU Futura_12" panose="020B0604020202020204" charset="0"/>
                <a:ea typeface="Cambria" panose="02040503050406030204" pitchFamily="18" charset="0"/>
              </a:rPr>
              <a:t>các</a:t>
            </a:r>
            <a:r>
              <a:rPr lang="en-US" sz="2800" dirty="0">
                <a:latin typeface="#9Slide03 SFU Futura_12" panose="020B0604020202020204" charset="0"/>
                <a:ea typeface="Cambria" panose="02040503050406030204" pitchFamily="18" charset="0"/>
              </a:rPr>
              <a:t> </a:t>
            </a:r>
            <a:r>
              <a:rPr lang="en-US" sz="2800" dirty="0" err="1">
                <a:latin typeface="#9Slide03 SFU Futura_12" panose="020B0604020202020204" charset="0"/>
                <a:ea typeface="Cambria" panose="02040503050406030204" pitchFamily="18" charset="0"/>
              </a:rPr>
              <a:t>nước</a:t>
            </a:r>
            <a:r>
              <a:rPr lang="en-US" sz="2800" dirty="0">
                <a:latin typeface="#9Slide03 SFU Futura_12" panose="020B0604020202020204" charset="0"/>
                <a:ea typeface="Cambria" panose="02040503050406030204" pitchFamily="18" charset="0"/>
              </a:rPr>
              <a:t> EU </a:t>
            </a:r>
            <a:r>
              <a:rPr lang="en-US" sz="2800" dirty="0" err="1">
                <a:latin typeface="#9Slide03 SFU Futura_12" panose="020B0604020202020204" charset="0"/>
                <a:ea typeface="Cambria" panose="02040503050406030204" pitchFamily="18" charset="0"/>
              </a:rPr>
              <a:t>có</a:t>
            </a:r>
            <a:r>
              <a:rPr lang="en-US" sz="2800" dirty="0">
                <a:latin typeface="#9Slide03 SFU Futura_12" panose="020B0604020202020204" charset="0"/>
                <a:ea typeface="Cambria" panose="02040503050406030204" pitchFamily="18" charset="0"/>
              </a:rPr>
              <a:t> </a:t>
            </a:r>
            <a:r>
              <a:rPr lang="en-US" sz="2800" dirty="0" err="1">
                <a:latin typeface="#9Slide03 SFU Futura_12" panose="020B0604020202020204" charset="0"/>
                <a:ea typeface="Cambria" panose="02040503050406030204" pitchFamily="18" charset="0"/>
              </a:rPr>
              <a:t>quyền</a:t>
            </a:r>
            <a:r>
              <a:rPr lang="en-US" sz="2800" dirty="0">
                <a:latin typeface="#9Slide03 SFU Futura_12" panose="020B0604020202020204" charset="0"/>
                <a:ea typeface="Cambria" panose="02040503050406030204" pitchFamily="18" charset="0"/>
              </a:rPr>
              <a:t> </a:t>
            </a:r>
            <a:r>
              <a:rPr lang="en-US" sz="2800" dirty="0" err="1">
                <a:latin typeface="#9Slide03 SFU Futura_12" panose="020B0604020202020204" charset="0"/>
                <a:ea typeface="Cambria" panose="02040503050406030204" pitchFamily="18" charset="0"/>
              </a:rPr>
              <a:t>lợi</a:t>
            </a:r>
            <a:r>
              <a:rPr lang="en-US" sz="2800" dirty="0">
                <a:latin typeface="#9Slide03 SFU Futura_12" panose="020B0604020202020204" charset="0"/>
                <a:ea typeface="Cambria" panose="02040503050406030204" pitchFamily="18" charset="0"/>
              </a:rPr>
              <a:t> </a:t>
            </a:r>
            <a:r>
              <a:rPr lang="en-US" sz="2800" dirty="0" err="1">
                <a:latin typeface="#9Slide03 SFU Futura_12" panose="020B0604020202020204" charset="0"/>
                <a:ea typeface="Cambria" panose="02040503050406030204" pitchFamily="18" charset="0"/>
              </a:rPr>
              <a:t>như</a:t>
            </a:r>
            <a:r>
              <a:rPr lang="en-US" sz="2800" dirty="0">
                <a:latin typeface="#9Slide03 SFU Futura_12" panose="020B0604020202020204" charset="0"/>
                <a:ea typeface="Cambria" panose="02040503050406030204" pitchFamily="18" charset="0"/>
              </a:rPr>
              <a:t> </a:t>
            </a:r>
            <a:r>
              <a:rPr lang="en-US" sz="2800" dirty="0" err="1">
                <a:latin typeface="#9Slide03 SFU Futura_12" panose="020B0604020202020204" charset="0"/>
                <a:ea typeface="Cambria" panose="02040503050406030204" pitchFamily="18" charset="0"/>
              </a:rPr>
              <a:t>thế</a:t>
            </a:r>
            <a:r>
              <a:rPr lang="en-US" sz="2800" dirty="0">
                <a:latin typeface="#9Slide03 SFU Futura_12" panose="020B0604020202020204" charset="0"/>
                <a:ea typeface="Cambria" panose="02040503050406030204" pitchFamily="18" charset="0"/>
              </a:rPr>
              <a:t> </a:t>
            </a:r>
            <a:r>
              <a:rPr lang="en-US" sz="2800" dirty="0" err="1">
                <a:latin typeface="#9Slide03 SFU Futura_12" panose="020B0604020202020204" charset="0"/>
                <a:ea typeface="Cambria" panose="02040503050406030204" pitchFamily="18" charset="0"/>
              </a:rPr>
              <a:t>nào</a:t>
            </a:r>
            <a:r>
              <a:rPr lang="en-US" sz="2800" dirty="0">
                <a:latin typeface="#9Slide03 SFU Futura_12" panose="020B0604020202020204" charset="0"/>
                <a:ea typeface="Cambria" panose="02040503050406030204" pitchFamily="18" charset="0"/>
              </a:rPr>
              <a:t>? </a:t>
            </a:r>
            <a:endParaRPr lang="en-US" sz="2800" dirty="0">
              <a:latin typeface="#9Slide03 SFU Futura_12" panose="020B0604020202020204" charset="0"/>
            </a:endParaRPr>
          </a:p>
        </p:txBody>
      </p:sp>
    </p:spTree>
    <p:extLst>
      <p:ext uri="{BB962C8B-B14F-4D97-AF65-F5344CB8AC3E}">
        <p14:creationId xmlns:p14="http://schemas.microsoft.com/office/powerpoint/2010/main" val="2776393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Rectangle: Rounded Corners 7">
            <a:extLst>
              <a:ext uri="{FF2B5EF4-FFF2-40B4-BE49-F238E27FC236}">
                <a16:creationId xmlns:a16="http://schemas.microsoft.com/office/drawing/2014/main" id="{D6CE6303-3C40-4361-9869-64BB994762E1}"/>
              </a:ext>
            </a:extLst>
          </p:cNvPr>
          <p:cNvSpPr/>
          <p:nvPr/>
        </p:nvSpPr>
        <p:spPr>
          <a:xfrm>
            <a:off x="8388823" y="843237"/>
            <a:ext cx="3145501" cy="664290"/>
          </a:xfrm>
          <a:prstGeom prst="roundRect">
            <a:avLst/>
          </a:prstGeom>
          <a:noFill/>
          <a:ln w="3175">
            <a:noFill/>
            <a:prstDash val="sys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err="1" smtClean="0">
                <a:solidFill>
                  <a:srgbClr val="0033CC"/>
                </a:solidFill>
                <a:latin typeface="#9Slide05 Great Vibes" panose="02000507080000020002" pitchFamily="2" charset="0"/>
                <a:cs typeface="Arial" panose="020B0604020202020204" pitchFamily="34" charset="0"/>
              </a:rPr>
              <a:t>Phiếu</a:t>
            </a:r>
            <a:r>
              <a:rPr lang="en-US" sz="4800" b="1" dirty="0" smtClean="0">
                <a:solidFill>
                  <a:srgbClr val="0033CC"/>
                </a:solidFill>
                <a:latin typeface="#9Slide05 Great Vibes" panose="02000507080000020002" pitchFamily="2" charset="0"/>
                <a:cs typeface="Arial" panose="020B0604020202020204" pitchFamily="34" charset="0"/>
              </a:rPr>
              <a:t> </a:t>
            </a:r>
            <a:r>
              <a:rPr lang="en-US" sz="4800" b="1" dirty="0" err="1" smtClean="0">
                <a:solidFill>
                  <a:srgbClr val="0033CC"/>
                </a:solidFill>
                <a:latin typeface="#9Slide05 Great Vibes" panose="02000507080000020002" pitchFamily="2" charset="0"/>
                <a:cs typeface="Arial" panose="020B0604020202020204" pitchFamily="34" charset="0"/>
              </a:rPr>
              <a:t>học</a:t>
            </a:r>
            <a:r>
              <a:rPr lang="en-US" sz="4800" b="1" dirty="0" smtClean="0">
                <a:solidFill>
                  <a:srgbClr val="0033CC"/>
                </a:solidFill>
                <a:latin typeface="#9Slide05 Great Vibes" panose="02000507080000020002" pitchFamily="2" charset="0"/>
                <a:cs typeface="Arial" panose="020B0604020202020204" pitchFamily="34" charset="0"/>
              </a:rPr>
              <a:t> </a:t>
            </a:r>
            <a:r>
              <a:rPr lang="en-US" sz="4800" b="1" dirty="0" err="1" smtClean="0">
                <a:solidFill>
                  <a:srgbClr val="0033CC"/>
                </a:solidFill>
                <a:latin typeface="#9Slide05 Great Vibes" panose="02000507080000020002" pitchFamily="2" charset="0"/>
                <a:cs typeface="Arial" panose="020B0604020202020204" pitchFamily="34" charset="0"/>
              </a:rPr>
              <a:t>tập</a:t>
            </a:r>
            <a:endParaRPr lang="en-US" sz="4800" b="1" dirty="0">
              <a:solidFill>
                <a:srgbClr val="0033CC"/>
              </a:solidFill>
              <a:latin typeface="#9Slide05 Great Vibes" panose="02000507080000020002" pitchFamily="2" charset="0"/>
              <a:cs typeface="Arial" panose="020B0604020202020204" pitchFamily="34" charset="0"/>
            </a:endParaRPr>
          </a:p>
        </p:txBody>
      </p:sp>
      <p:sp>
        <p:nvSpPr>
          <p:cNvPr id="5" name="Rectangle 4"/>
          <p:cNvSpPr/>
          <p:nvPr/>
        </p:nvSpPr>
        <p:spPr>
          <a:xfrm>
            <a:off x="7897499" y="1092723"/>
            <a:ext cx="719961" cy="91340"/>
          </a:xfrm>
          <a:prstGeom prst="rect">
            <a:avLst/>
          </a:prstGeom>
          <a:solidFill>
            <a:srgbClr val="0033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p:cNvCxnSpPr/>
          <p:nvPr/>
        </p:nvCxnSpPr>
        <p:spPr>
          <a:xfrm>
            <a:off x="7872182" y="863083"/>
            <a:ext cx="25317" cy="5970449"/>
          </a:xfrm>
          <a:prstGeom prst="line">
            <a:avLst/>
          </a:prstGeom>
          <a:ln w="285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2" name="Group 1"/>
          <p:cNvGrpSpPr/>
          <p:nvPr/>
        </p:nvGrpSpPr>
        <p:grpSpPr>
          <a:xfrm>
            <a:off x="486698" y="-7562"/>
            <a:ext cx="11426814" cy="822751"/>
            <a:chOff x="486698" y="-7562"/>
            <a:chExt cx="11426814" cy="822751"/>
          </a:xfrm>
        </p:grpSpPr>
        <p:grpSp>
          <p:nvGrpSpPr>
            <p:cNvPr id="52" name="Group 51"/>
            <p:cNvGrpSpPr/>
            <p:nvPr/>
          </p:nvGrpSpPr>
          <p:grpSpPr>
            <a:xfrm>
              <a:off x="486698" y="42558"/>
              <a:ext cx="11426814" cy="772631"/>
              <a:chOff x="-4229473" y="23612"/>
              <a:chExt cx="8664982" cy="858820"/>
            </a:xfrm>
          </p:grpSpPr>
          <p:sp>
            <p:nvSpPr>
              <p:cNvPr id="54" name="Rectangle: Rounded Corners 17">
                <a:extLst>
                  <a:ext uri="{FF2B5EF4-FFF2-40B4-BE49-F238E27FC236}">
                    <a16:creationId xmlns:a16="http://schemas.microsoft.com/office/drawing/2014/main" id="{FAD1B7D5-53C9-4DD5-8454-63D6FF634185}"/>
                  </a:ext>
                </a:extLst>
              </p:cNvPr>
              <p:cNvSpPr/>
              <p:nvPr/>
            </p:nvSpPr>
            <p:spPr>
              <a:xfrm>
                <a:off x="-4229473" y="23612"/>
                <a:ext cx="8633846" cy="797071"/>
              </a:xfrm>
              <a:prstGeom prst="roundRect">
                <a:avLst>
                  <a:gd name="adj" fmla="val 42559"/>
                </a:avLst>
              </a:prstGeom>
              <a:solidFill>
                <a:srgbClr val="0033CC"/>
              </a:solidFill>
              <a:ln w="12700">
                <a:solidFill>
                  <a:srgbClr val="4472C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180E"/>
                  </a:solidFill>
                  <a:effectLst/>
                  <a:uLnTx/>
                  <a:uFillTx/>
                  <a:latin typeface="#9Slide03 SFU Futura_12" panose="00000400000000000000" pitchFamily="2" charset="0"/>
                </a:endParaRPr>
              </a:p>
            </p:txBody>
          </p:sp>
          <p:sp>
            <p:nvSpPr>
              <p:cNvPr id="55" name="TextBox 54">
                <a:extLst>
                  <a:ext uri="{FF2B5EF4-FFF2-40B4-BE49-F238E27FC236}">
                    <a16:creationId xmlns:a16="http://schemas.microsoft.com/office/drawing/2014/main" id="{4EC68D7C-3C39-4B6F-8758-427A97DB07ED}"/>
                  </a:ext>
                </a:extLst>
              </p:cNvPr>
              <p:cNvSpPr txBox="1"/>
              <p:nvPr/>
            </p:nvSpPr>
            <p:spPr>
              <a:xfrm>
                <a:off x="-3333344" y="27158"/>
                <a:ext cx="7768853" cy="85527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smtClean="0">
                    <a:ln>
                      <a:noFill/>
                    </a:ln>
                    <a:solidFill>
                      <a:schemeClr val="bg1"/>
                    </a:solidFill>
                    <a:effectLst/>
                    <a:uLnTx/>
                    <a:uFillTx/>
                    <a:latin typeface="#9Slide03 SFU Futura_12" panose="020B0604020202020204" charset="0"/>
                  </a:rPr>
                  <a:t>1. </a:t>
                </a:r>
                <a:r>
                  <a:rPr lang="en-US" sz="4400" b="1" dirty="0" smtClean="0">
                    <a:solidFill>
                      <a:schemeClr val="bg1"/>
                    </a:solidFill>
                    <a:latin typeface="#9Slide03 SFU Futura_12" panose="020B0604020202020204" charset="0"/>
                  </a:rPr>
                  <a:t>KHÁI QUÁT VỀ LIÊN MINH CHÂU ÂU</a:t>
                </a:r>
                <a:endParaRPr kumimoji="0" lang="vi-VN" sz="4400" b="1" i="0" u="none" strike="noStrike" kern="1200" cap="none" spc="0" normalizeH="0" baseline="0" noProof="0" dirty="0">
                  <a:ln>
                    <a:noFill/>
                  </a:ln>
                  <a:solidFill>
                    <a:schemeClr val="bg1"/>
                  </a:solidFill>
                  <a:effectLst/>
                  <a:uLnTx/>
                  <a:uFillTx/>
                  <a:latin typeface="#9Slide03 SFU Futura_12" panose="020B0604020202020204" charset="0"/>
                </a:endParaRPr>
              </a:p>
            </p:txBody>
          </p:sp>
        </p:grpSp>
        <p:pic>
          <p:nvPicPr>
            <p:cNvPr id="29" name="Picture 2" descr="EU - Những Điều Bạn Cần Biết"/>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523445" y="-7562"/>
              <a:ext cx="1222817" cy="81340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9" name="Group 18"/>
          <p:cNvGrpSpPr/>
          <p:nvPr/>
        </p:nvGrpSpPr>
        <p:grpSpPr>
          <a:xfrm>
            <a:off x="8047788" y="1563079"/>
            <a:ext cx="4028071" cy="5191508"/>
            <a:chOff x="232715" y="-219765"/>
            <a:chExt cx="12039674" cy="7077540"/>
          </a:xfrm>
        </p:grpSpPr>
        <p:sp>
          <p:nvSpPr>
            <p:cNvPr id="20" name="Rectangle 19"/>
            <p:cNvSpPr/>
            <p:nvPr/>
          </p:nvSpPr>
          <p:spPr>
            <a:xfrm>
              <a:off x="232715" y="-219765"/>
              <a:ext cx="11185312" cy="6695757"/>
            </a:xfrm>
            <a:prstGeom prst="rect">
              <a:avLst/>
            </a:prstGeom>
            <a:solidFill>
              <a:schemeClr val="bg1"/>
            </a:solidFill>
            <a:ln w="76200">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614673" y="27402"/>
              <a:ext cx="11540110" cy="6830373"/>
            </a:xfrm>
            <a:prstGeom prst="rect">
              <a:avLst/>
            </a:prstGeom>
            <a:solidFill>
              <a:schemeClr val="bg1"/>
            </a:solid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972004" y="254201"/>
              <a:ext cx="11034283" cy="6445291"/>
            </a:xfrm>
            <a:prstGeom prst="rect">
              <a:avLst/>
            </a:prstGeom>
            <a:solidFill>
              <a:schemeClr val="bg1"/>
            </a:solidFill>
            <a:ln w="28575">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 descr="Văn phòng phẩm Hà Nội"/>
            <p:cNvPicPr>
              <a:picLocks noChangeAspect="1" noChangeArrowheads="1"/>
            </p:cNvPicPr>
            <p:nvPr/>
          </p:nvPicPr>
          <p:blipFill rotWithShape="1">
            <a:blip r:embed="rId6" cstate="hq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l="12160" t="11843" r="11674" b="12259"/>
            <a:stretch/>
          </p:blipFill>
          <p:spPr bwMode="auto">
            <a:xfrm rot="20852549">
              <a:off x="10563652" y="5426634"/>
              <a:ext cx="1708737" cy="1202959"/>
            </a:xfrm>
            <a:prstGeom prst="rect">
              <a:avLst/>
            </a:prstGeom>
            <a:noFill/>
            <a:extLst>
              <a:ext uri="{909E8E84-426E-40DD-AFC4-6F175D3DCCD1}">
                <a14:hiddenFill xmlns:a14="http://schemas.microsoft.com/office/drawing/2010/main">
                  <a:solidFill>
                    <a:srgbClr val="FFFFFF"/>
                  </a:solidFill>
                </a14:hiddenFill>
              </a:ext>
            </a:extLst>
          </p:spPr>
        </p:pic>
      </p:grpSp>
      <p:pic>
        <p:nvPicPr>
          <p:cNvPr id="26" name="Picture 2" descr="Copyediting | AnnaProofing">
            <a:extLst>
              <a:ext uri="{FF2B5EF4-FFF2-40B4-BE49-F238E27FC236}">
                <a16:creationId xmlns:a16="http://schemas.microsoft.com/office/drawing/2014/main" id="{8C2C0F88-ED36-4737-A139-308D36F1F7D6}"/>
              </a:ext>
            </a:extLst>
          </p:cNvPr>
          <p:cNvPicPr>
            <a:picLocks noChangeAspect="1" noChangeArrowheads="1"/>
          </p:cNvPicPr>
          <p:nvPr/>
        </p:nvPicPr>
        <p:blipFill>
          <a:blip r:embed="rId8" cstate="hqprint">
            <a:extLst>
              <a:ext uri="{28A0092B-C50C-407E-A947-70E740481C1C}">
                <a14:useLocalDpi xmlns:a14="http://schemas.microsoft.com/office/drawing/2010/main" val="0"/>
              </a:ext>
            </a:extLst>
          </a:blip>
          <a:srcRect/>
          <a:stretch>
            <a:fillRect/>
          </a:stretch>
        </p:blipFill>
        <p:spPr bwMode="auto">
          <a:xfrm>
            <a:off x="7961394" y="1464108"/>
            <a:ext cx="568106" cy="604934"/>
          </a:xfrm>
          <a:prstGeom prst="rect">
            <a:avLst/>
          </a:prstGeom>
          <a:noFill/>
          <a:extLst>
            <a:ext uri="{909E8E84-426E-40DD-AFC4-6F175D3DCCD1}">
              <a14:hiddenFill xmlns:a14="http://schemas.microsoft.com/office/drawing/2010/main">
                <a:solidFill>
                  <a:srgbClr val="FFFFFF"/>
                </a:solidFill>
              </a14:hiddenFill>
            </a:ext>
          </a:extLst>
        </p:spPr>
      </p:pic>
      <p:sp>
        <p:nvSpPr>
          <p:cNvPr id="30" name="Rectangle 29"/>
          <p:cNvSpPr/>
          <p:nvPr/>
        </p:nvSpPr>
        <p:spPr>
          <a:xfrm>
            <a:off x="11405913" y="1092723"/>
            <a:ext cx="786087" cy="91340"/>
          </a:xfrm>
          <a:prstGeom prst="rect">
            <a:avLst/>
          </a:prstGeom>
          <a:solidFill>
            <a:srgbClr val="0033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8" name="Picture 4" descr="Tivi màn hình Máy tính Biểu tượng TRUYỀN thông Minh Phòng - Truyền Hình  Kích Thước Biểu Tượng png tải về - Miễn phí trong suốt Phương Tiện Truyền  Thông png Tải về."/>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10000" b="90000" l="10000" r="90000">
                        <a14:foregroundMark x1="56556" y1="82692" x2="56556" y2="82692"/>
                        <a14:foregroundMark x1="56556" y1="82308" x2="56556" y2="82308"/>
                      </a14:backgroundRemoval>
                    </a14:imgEffect>
                  </a14:imgLayer>
                </a14:imgProps>
              </a:ext>
              <a:ext uri="{28A0092B-C50C-407E-A947-70E740481C1C}">
                <a14:useLocalDpi xmlns:a14="http://schemas.microsoft.com/office/drawing/2010/main" val="0"/>
              </a:ext>
            </a:extLst>
          </a:blip>
          <a:srcRect l="20637" t="10014" r="20869" b="10780"/>
          <a:stretch/>
        </p:blipFill>
        <p:spPr bwMode="auto">
          <a:xfrm>
            <a:off x="-4928" y="867705"/>
            <a:ext cx="7656765" cy="5990295"/>
          </a:xfrm>
          <a:prstGeom prst="rect">
            <a:avLst/>
          </a:prstGeom>
          <a:noFill/>
          <a:extLst>
            <a:ext uri="{909E8E84-426E-40DD-AFC4-6F175D3DCCD1}">
              <a14:hiddenFill xmlns:a14="http://schemas.microsoft.com/office/drawing/2010/main">
                <a:solidFill>
                  <a:srgbClr val="FFFFFF"/>
                </a:solidFill>
              </a14:hiddenFill>
            </a:ext>
          </a:extLst>
        </p:spPr>
      </p:pic>
      <p:pic>
        <p:nvPicPr>
          <p:cNvPr id="4" name="Giới thiệu về Liên minh Châu Âu EU">
            <a:hlinkClick r:id="" action="ppaction://media"/>
          </p:cNvPr>
          <p:cNvPicPr>
            <a:picLocks noChangeAspect="1"/>
          </p:cNvPicPr>
          <p:nvPr>
            <a:videoFile r:link="rId1"/>
            <p:extLst>
              <p:ext uri="{DAA4B4D4-6D71-4841-9C94-3DE7FCFB9230}">
                <p14:media xmlns:p14="http://schemas.microsoft.com/office/powerpoint/2010/main" r:embed="rId2">
                  <p14:trim st="1568"/>
                </p14:media>
              </p:ext>
            </p:extLst>
          </p:nvPr>
        </p:nvPicPr>
        <p:blipFill>
          <a:blip r:embed="rId11"/>
          <a:stretch>
            <a:fillRect/>
          </a:stretch>
        </p:blipFill>
        <p:spPr>
          <a:xfrm>
            <a:off x="262555" y="1092722"/>
            <a:ext cx="7129279" cy="4010219"/>
          </a:xfrm>
          <a:prstGeom prst="rect">
            <a:avLst/>
          </a:prstGeom>
        </p:spPr>
      </p:pic>
      <p:sp>
        <p:nvSpPr>
          <p:cNvPr id="24" name="Rectangle 23"/>
          <p:cNvSpPr/>
          <p:nvPr/>
        </p:nvSpPr>
        <p:spPr>
          <a:xfrm>
            <a:off x="8342382" y="1902687"/>
            <a:ext cx="3561300" cy="4693593"/>
          </a:xfrm>
          <a:prstGeom prst="rect">
            <a:avLst/>
          </a:prstGeom>
        </p:spPr>
        <p:txBody>
          <a:bodyPr wrap="square">
            <a:spAutoFit/>
          </a:bodyPr>
          <a:lstStyle/>
          <a:p>
            <a:pPr marL="342900" marR="0" lvl="0" indent="-342900" algn="just">
              <a:lnSpc>
                <a:spcPct val="115000"/>
              </a:lnSpc>
              <a:spcBef>
                <a:spcPts val="0"/>
              </a:spcBef>
              <a:spcAft>
                <a:spcPts val="0"/>
              </a:spcAft>
              <a:buFont typeface="+mj-lt"/>
              <a:buAutoNum type="arabicPeriod"/>
            </a:pPr>
            <a:r>
              <a:rPr lang="en-US" sz="2000" dirty="0">
                <a:latin typeface="#9Slide03 SFU Futura_12" panose="020B0604020202020204" charset="0"/>
                <a:ea typeface="Cambria" panose="02040503050406030204" pitchFamily="18" charset="0"/>
              </a:rPr>
              <a:t>EU </a:t>
            </a:r>
            <a:r>
              <a:rPr lang="en-US" sz="2000" dirty="0" err="1">
                <a:latin typeface="#9Slide03 SFU Futura_12" panose="020B0604020202020204" charset="0"/>
                <a:ea typeface="Cambria" panose="02040503050406030204" pitchFamily="18" charset="0"/>
              </a:rPr>
              <a:t>bao</a:t>
            </a:r>
            <a:r>
              <a:rPr lang="en-US" sz="2000" dirty="0">
                <a:latin typeface="#9Slide03 SFU Futura_12" panose="020B0604020202020204" charset="0"/>
                <a:ea typeface="Cambria" panose="02040503050406030204" pitchFamily="18" charset="0"/>
              </a:rPr>
              <a:t> </a:t>
            </a:r>
            <a:r>
              <a:rPr lang="en-US" sz="2000" dirty="0" err="1">
                <a:latin typeface="#9Slide03 SFU Futura_12" panose="020B0604020202020204" charset="0"/>
                <a:ea typeface="Cambria" panose="02040503050406030204" pitchFamily="18" charset="0"/>
              </a:rPr>
              <a:t>gồm</a:t>
            </a:r>
            <a:r>
              <a:rPr lang="en-US" sz="2000" dirty="0">
                <a:latin typeface="#9Slide03 SFU Futura_12" panose="020B0604020202020204" charset="0"/>
                <a:ea typeface="Cambria" panose="02040503050406030204" pitchFamily="18" charset="0"/>
              </a:rPr>
              <a:t> </a:t>
            </a:r>
            <a:r>
              <a:rPr lang="en-US" sz="2000" dirty="0" err="1">
                <a:latin typeface="#9Slide03 SFU Futura_12" panose="020B0604020202020204" charset="0"/>
                <a:ea typeface="Cambria" panose="02040503050406030204" pitchFamily="18" charset="0"/>
              </a:rPr>
              <a:t>bao</a:t>
            </a:r>
            <a:r>
              <a:rPr lang="en-US" sz="2000" dirty="0">
                <a:latin typeface="#9Slide03 SFU Futura_12" panose="020B0604020202020204" charset="0"/>
                <a:ea typeface="Cambria" panose="02040503050406030204" pitchFamily="18" charset="0"/>
              </a:rPr>
              <a:t> </a:t>
            </a:r>
            <a:r>
              <a:rPr lang="en-US" sz="2000" dirty="0" err="1">
                <a:latin typeface="#9Slide03 SFU Futura_12" panose="020B0604020202020204" charset="0"/>
                <a:ea typeface="Cambria" panose="02040503050406030204" pitchFamily="18" charset="0"/>
              </a:rPr>
              <a:t>nhiêu</a:t>
            </a:r>
            <a:r>
              <a:rPr lang="en-US" sz="2000" dirty="0">
                <a:latin typeface="#9Slide03 SFU Futura_12" panose="020B0604020202020204" charset="0"/>
                <a:ea typeface="Cambria" panose="02040503050406030204" pitchFamily="18" charset="0"/>
              </a:rPr>
              <a:t> </a:t>
            </a:r>
            <a:r>
              <a:rPr lang="en-US" sz="2000" dirty="0" err="1">
                <a:latin typeface="#9Slide03 SFU Futura_12" panose="020B0604020202020204" charset="0"/>
                <a:ea typeface="Cambria" panose="02040503050406030204" pitchFamily="18" charset="0"/>
              </a:rPr>
              <a:t>quốc</a:t>
            </a:r>
            <a:r>
              <a:rPr lang="en-US" sz="2000" dirty="0">
                <a:latin typeface="#9Slide03 SFU Futura_12" panose="020B0604020202020204" charset="0"/>
                <a:ea typeface="Cambria" panose="02040503050406030204" pitchFamily="18" charset="0"/>
              </a:rPr>
              <a:t> </a:t>
            </a:r>
            <a:r>
              <a:rPr lang="en-US" sz="2000" dirty="0" err="1">
                <a:latin typeface="#9Slide03 SFU Futura_12" panose="020B0604020202020204" charset="0"/>
                <a:ea typeface="Cambria" panose="02040503050406030204" pitchFamily="18" charset="0"/>
              </a:rPr>
              <a:t>gia</a:t>
            </a:r>
            <a:r>
              <a:rPr lang="en-US" sz="2000" dirty="0">
                <a:latin typeface="#9Slide03 SFU Futura_12" panose="020B0604020202020204" charset="0"/>
                <a:ea typeface="Cambria" panose="02040503050406030204" pitchFamily="18" charset="0"/>
              </a:rPr>
              <a:t>? </a:t>
            </a:r>
            <a:endParaRPr lang="en-US" sz="2000" dirty="0">
              <a:latin typeface="#9Slide03 SFU Futura_12" panose="020B0604020202020204" charset="0"/>
              <a:ea typeface="Tahoma" panose="020B0604030504040204" pitchFamily="34" charset="0"/>
            </a:endParaRPr>
          </a:p>
          <a:p>
            <a:pPr marL="342900" marR="0" lvl="0" indent="-342900" algn="just">
              <a:lnSpc>
                <a:spcPct val="115000"/>
              </a:lnSpc>
              <a:spcBef>
                <a:spcPts val="0"/>
              </a:spcBef>
              <a:spcAft>
                <a:spcPts val="0"/>
              </a:spcAft>
              <a:buFont typeface="+mj-lt"/>
              <a:buAutoNum type="arabicPeriod"/>
            </a:pPr>
            <a:r>
              <a:rPr lang="en-US" sz="2000" dirty="0">
                <a:latin typeface="#9Slide03 SFU Futura_12" panose="020B0604020202020204" charset="0"/>
                <a:ea typeface="Cambria" panose="02040503050406030204" pitchFamily="18" charset="0"/>
              </a:rPr>
              <a:t>EU </a:t>
            </a:r>
            <a:r>
              <a:rPr lang="en-US" sz="2000" dirty="0" err="1">
                <a:latin typeface="#9Slide03 SFU Futura_12" panose="020B0604020202020204" charset="0"/>
                <a:ea typeface="Cambria" panose="02040503050406030204" pitchFamily="18" charset="0"/>
              </a:rPr>
              <a:t>được</a:t>
            </a:r>
            <a:r>
              <a:rPr lang="en-US" sz="2000" dirty="0">
                <a:latin typeface="#9Slide03 SFU Futura_12" panose="020B0604020202020204" charset="0"/>
                <a:ea typeface="Cambria" panose="02040503050406030204" pitchFamily="18" charset="0"/>
              </a:rPr>
              <a:t> </a:t>
            </a:r>
            <a:r>
              <a:rPr lang="en-US" sz="2000" dirty="0" err="1">
                <a:latin typeface="#9Slide03 SFU Futura_12" panose="020B0604020202020204" charset="0"/>
                <a:ea typeface="Cambria" panose="02040503050406030204" pitchFamily="18" charset="0"/>
              </a:rPr>
              <a:t>thành</a:t>
            </a:r>
            <a:r>
              <a:rPr lang="en-US" sz="2000" dirty="0">
                <a:latin typeface="#9Slide03 SFU Futura_12" panose="020B0604020202020204" charset="0"/>
                <a:ea typeface="Cambria" panose="02040503050406030204" pitchFamily="18" charset="0"/>
              </a:rPr>
              <a:t> </a:t>
            </a:r>
            <a:r>
              <a:rPr lang="en-US" sz="2000" dirty="0" err="1">
                <a:latin typeface="#9Slide03 SFU Futura_12" panose="020B0604020202020204" charset="0"/>
                <a:ea typeface="Cambria" panose="02040503050406030204" pitchFamily="18" charset="0"/>
              </a:rPr>
              <a:t>lập</a:t>
            </a:r>
            <a:r>
              <a:rPr lang="en-US" sz="2000" dirty="0">
                <a:latin typeface="#9Slide03 SFU Futura_12" panose="020B0604020202020204" charset="0"/>
                <a:ea typeface="Cambria" panose="02040503050406030204" pitchFamily="18" charset="0"/>
              </a:rPr>
              <a:t> </a:t>
            </a:r>
            <a:r>
              <a:rPr lang="en-US" sz="2000" dirty="0" err="1">
                <a:latin typeface="#9Slide03 SFU Futura_12" panose="020B0604020202020204" charset="0"/>
                <a:ea typeface="Cambria" panose="02040503050406030204" pitchFamily="18" charset="0"/>
              </a:rPr>
              <a:t>chính</a:t>
            </a:r>
            <a:r>
              <a:rPr lang="en-US" sz="2000" dirty="0">
                <a:latin typeface="#9Slide03 SFU Futura_12" panose="020B0604020202020204" charset="0"/>
                <a:ea typeface="Cambria" panose="02040503050406030204" pitchFamily="18" charset="0"/>
              </a:rPr>
              <a:t> </a:t>
            </a:r>
            <a:r>
              <a:rPr lang="en-US" sz="2000" dirty="0" err="1">
                <a:latin typeface="#9Slide03 SFU Futura_12" panose="020B0604020202020204" charset="0"/>
                <a:ea typeface="Cambria" panose="02040503050406030204" pitchFamily="18" charset="0"/>
              </a:rPr>
              <a:t>thức</a:t>
            </a:r>
            <a:r>
              <a:rPr lang="en-US" sz="2000" dirty="0">
                <a:latin typeface="#9Slide03 SFU Futura_12" panose="020B0604020202020204" charset="0"/>
                <a:ea typeface="Cambria" panose="02040503050406030204" pitchFamily="18" charset="0"/>
              </a:rPr>
              <a:t> </a:t>
            </a:r>
            <a:r>
              <a:rPr lang="en-US" sz="2000" dirty="0" err="1">
                <a:latin typeface="#9Slide03 SFU Futura_12" panose="020B0604020202020204" charset="0"/>
                <a:ea typeface="Cambria" panose="02040503050406030204" pitchFamily="18" charset="0"/>
              </a:rPr>
              <a:t>vào</a:t>
            </a:r>
            <a:r>
              <a:rPr lang="en-US" sz="2000" dirty="0">
                <a:latin typeface="#9Slide03 SFU Futura_12" panose="020B0604020202020204" charset="0"/>
                <a:ea typeface="Cambria" panose="02040503050406030204" pitchFamily="18" charset="0"/>
              </a:rPr>
              <a:t> </a:t>
            </a:r>
            <a:r>
              <a:rPr lang="en-US" sz="2000" dirty="0" err="1">
                <a:latin typeface="#9Slide03 SFU Futura_12" panose="020B0604020202020204" charset="0"/>
                <a:ea typeface="Cambria" panose="02040503050406030204" pitchFamily="18" charset="0"/>
              </a:rPr>
              <a:t>ngày</a:t>
            </a:r>
            <a:r>
              <a:rPr lang="en-US" sz="2000" dirty="0">
                <a:latin typeface="#9Slide03 SFU Futura_12" panose="020B0604020202020204" charset="0"/>
                <a:ea typeface="Cambria" panose="02040503050406030204" pitchFamily="18" charset="0"/>
              </a:rPr>
              <a:t> </a:t>
            </a:r>
            <a:r>
              <a:rPr lang="en-US" sz="2000" dirty="0" err="1">
                <a:latin typeface="#9Slide03 SFU Futura_12" panose="020B0604020202020204" charset="0"/>
                <a:ea typeface="Cambria" panose="02040503050406030204" pitchFamily="18" charset="0"/>
              </a:rPr>
              <a:t>nào</a:t>
            </a:r>
            <a:r>
              <a:rPr lang="en-US" sz="2000" dirty="0">
                <a:latin typeface="#9Slide03 SFU Futura_12" panose="020B0604020202020204" charset="0"/>
                <a:ea typeface="Cambria" panose="02040503050406030204" pitchFamily="18" charset="0"/>
              </a:rPr>
              <a:t>? </a:t>
            </a:r>
            <a:endParaRPr lang="en-US" sz="2000" dirty="0" smtClean="0">
              <a:latin typeface="#9Slide03 SFU Futura_12" panose="020B0604020202020204" charset="0"/>
              <a:ea typeface="Cambria" panose="02040503050406030204" pitchFamily="18" charset="0"/>
            </a:endParaRPr>
          </a:p>
          <a:p>
            <a:pPr marL="342900" marR="0" lvl="0" indent="-342900" algn="just">
              <a:lnSpc>
                <a:spcPct val="115000"/>
              </a:lnSpc>
              <a:spcBef>
                <a:spcPts val="0"/>
              </a:spcBef>
              <a:spcAft>
                <a:spcPts val="0"/>
              </a:spcAft>
              <a:buFont typeface="+mj-lt"/>
              <a:buAutoNum type="arabicPeriod"/>
            </a:pPr>
            <a:r>
              <a:rPr lang="en-US" sz="2000" dirty="0" err="1" smtClean="0">
                <a:latin typeface="#9Slide03 SFU Futura_12" panose="020B0604020202020204" charset="0"/>
                <a:ea typeface="Cambria" panose="02040503050406030204" pitchFamily="18" charset="0"/>
              </a:rPr>
              <a:t>Trụ</a:t>
            </a:r>
            <a:r>
              <a:rPr lang="en-US" sz="2000" dirty="0" smtClean="0">
                <a:latin typeface="#9Slide03 SFU Futura_12" panose="020B0604020202020204" charset="0"/>
                <a:ea typeface="Cambria" panose="02040503050406030204" pitchFamily="18" charset="0"/>
              </a:rPr>
              <a:t> </a:t>
            </a:r>
            <a:r>
              <a:rPr lang="en-US" sz="2000" dirty="0" err="1">
                <a:latin typeface="#9Slide03 SFU Futura_12" panose="020B0604020202020204" charset="0"/>
                <a:ea typeface="Cambria" panose="02040503050406030204" pitchFamily="18" charset="0"/>
              </a:rPr>
              <a:t>sở</a:t>
            </a:r>
            <a:r>
              <a:rPr lang="en-US" sz="2000" dirty="0">
                <a:latin typeface="#9Slide03 SFU Futura_12" panose="020B0604020202020204" charset="0"/>
                <a:ea typeface="Cambria" panose="02040503050406030204" pitchFamily="18" charset="0"/>
              </a:rPr>
              <a:t> </a:t>
            </a:r>
            <a:r>
              <a:rPr lang="en-US" sz="2000" dirty="0" err="1">
                <a:latin typeface="#9Slide03 SFU Futura_12" panose="020B0604020202020204" charset="0"/>
                <a:ea typeface="Cambria" panose="02040503050406030204" pitchFamily="18" charset="0"/>
              </a:rPr>
              <a:t>của</a:t>
            </a:r>
            <a:r>
              <a:rPr lang="en-US" sz="2000" dirty="0">
                <a:latin typeface="#9Slide03 SFU Futura_12" panose="020B0604020202020204" charset="0"/>
                <a:ea typeface="Cambria" panose="02040503050406030204" pitchFamily="18" charset="0"/>
              </a:rPr>
              <a:t> EU </a:t>
            </a:r>
            <a:r>
              <a:rPr lang="en-US" sz="2000" dirty="0" err="1">
                <a:latin typeface="#9Slide03 SFU Futura_12" panose="020B0604020202020204" charset="0"/>
                <a:ea typeface="Cambria" panose="02040503050406030204" pitchFamily="18" charset="0"/>
              </a:rPr>
              <a:t>được</a:t>
            </a:r>
            <a:r>
              <a:rPr lang="en-US" sz="2000" dirty="0">
                <a:latin typeface="#9Slide03 SFU Futura_12" panose="020B0604020202020204" charset="0"/>
                <a:ea typeface="Cambria" panose="02040503050406030204" pitchFamily="18" charset="0"/>
              </a:rPr>
              <a:t> </a:t>
            </a:r>
            <a:r>
              <a:rPr lang="en-US" sz="2000" dirty="0" err="1">
                <a:latin typeface="#9Slide03 SFU Futura_12" panose="020B0604020202020204" charset="0"/>
                <a:ea typeface="Cambria" panose="02040503050406030204" pitchFamily="18" charset="0"/>
              </a:rPr>
              <a:t>đặt</a:t>
            </a:r>
            <a:r>
              <a:rPr lang="en-US" sz="2000" dirty="0">
                <a:latin typeface="#9Slide03 SFU Futura_12" panose="020B0604020202020204" charset="0"/>
                <a:ea typeface="Cambria" panose="02040503050406030204" pitchFamily="18" charset="0"/>
              </a:rPr>
              <a:t> ở </a:t>
            </a:r>
            <a:r>
              <a:rPr lang="en-US" sz="2000" dirty="0" err="1">
                <a:latin typeface="#9Slide03 SFU Futura_12" panose="020B0604020202020204" charset="0"/>
                <a:ea typeface="Cambria" panose="02040503050406030204" pitchFamily="18" charset="0"/>
              </a:rPr>
              <a:t>đâu</a:t>
            </a:r>
            <a:r>
              <a:rPr lang="en-US" sz="2000" dirty="0">
                <a:latin typeface="#9Slide03 SFU Futura_12" panose="020B0604020202020204" charset="0"/>
                <a:ea typeface="Cambria" panose="02040503050406030204" pitchFamily="18" charset="0"/>
              </a:rPr>
              <a:t>? </a:t>
            </a:r>
            <a:endParaRPr lang="en-US" sz="2000" dirty="0" smtClean="0">
              <a:latin typeface="#9Slide03 SFU Futura_12" panose="020B0604020202020204" charset="0"/>
              <a:ea typeface="Tahoma" panose="020B0604030504040204" pitchFamily="34" charset="0"/>
            </a:endParaRPr>
          </a:p>
          <a:p>
            <a:pPr marL="342900" marR="0" lvl="0" indent="-342900" algn="just">
              <a:lnSpc>
                <a:spcPct val="115000"/>
              </a:lnSpc>
              <a:spcBef>
                <a:spcPts val="0"/>
              </a:spcBef>
              <a:spcAft>
                <a:spcPts val="0"/>
              </a:spcAft>
              <a:buFont typeface="+mj-lt"/>
              <a:buAutoNum type="arabicPeriod"/>
            </a:pPr>
            <a:r>
              <a:rPr lang="en-US" sz="2000" dirty="0" err="1" smtClean="0">
                <a:latin typeface="#9Slide03 SFU Futura_12" panose="020B0604020202020204" charset="0"/>
                <a:ea typeface="Cambria" panose="02040503050406030204" pitchFamily="18" charset="0"/>
              </a:rPr>
              <a:t>Đồng</a:t>
            </a:r>
            <a:r>
              <a:rPr lang="en-US" sz="2000" dirty="0" smtClean="0">
                <a:latin typeface="#9Slide03 SFU Futura_12" panose="020B0604020202020204" charset="0"/>
                <a:ea typeface="Cambria" panose="02040503050406030204" pitchFamily="18" charset="0"/>
              </a:rPr>
              <a:t> </a:t>
            </a:r>
            <a:r>
              <a:rPr lang="en-US" sz="2000" dirty="0" err="1" smtClean="0">
                <a:latin typeface="#9Slide03 SFU Futura_12" panose="020B0604020202020204" charset="0"/>
                <a:ea typeface="Cambria" panose="02040503050406030204" pitchFamily="18" charset="0"/>
              </a:rPr>
              <a:t>tiền</a:t>
            </a:r>
            <a:r>
              <a:rPr lang="en-US" sz="2000" dirty="0" smtClean="0">
                <a:latin typeface="#9Slide03 SFU Futura_12" panose="020B0604020202020204" charset="0"/>
                <a:ea typeface="Cambria" panose="02040503050406030204" pitchFamily="18" charset="0"/>
              </a:rPr>
              <a:t> </a:t>
            </a:r>
            <a:r>
              <a:rPr lang="en-US" sz="2000" dirty="0" err="1" smtClean="0">
                <a:latin typeface="#9Slide03 SFU Futura_12" panose="020B0604020202020204" charset="0"/>
                <a:ea typeface="Cambria" panose="02040503050406030204" pitchFamily="18" charset="0"/>
              </a:rPr>
              <a:t>chung</a:t>
            </a:r>
            <a:r>
              <a:rPr lang="en-US" sz="2000" dirty="0" smtClean="0">
                <a:latin typeface="#9Slide03 SFU Futura_12" panose="020B0604020202020204" charset="0"/>
                <a:ea typeface="Cambria" panose="02040503050406030204" pitchFamily="18" charset="0"/>
              </a:rPr>
              <a:t> </a:t>
            </a:r>
            <a:r>
              <a:rPr lang="en-US" sz="2000" dirty="0" err="1" smtClean="0">
                <a:latin typeface="#9Slide03 SFU Futura_12" panose="020B0604020202020204" charset="0"/>
                <a:ea typeface="Cambria" panose="02040503050406030204" pitchFamily="18" charset="0"/>
              </a:rPr>
              <a:t>châu</a:t>
            </a:r>
            <a:r>
              <a:rPr lang="en-US" sz="2000" dirty="0" smtClean="0">
                <a:latin typeface="#9Slide03 SFU Futura_12" panose="020B0604020202020204" charset="0"/>
                <a:ea typeface="Cambria" panose="02040503050406030204" pitchFamily="18" charset="0"/>
              </a:rPr>
              <a:t> </a:t>
            </a:r>
            <a:r>
              <a:rPr lang="en-US" sz="2000" dirty="0" err="1" smtClean="0">
                <a:latin typeface="#9Slide03 SFU Futura_12" panose="020B0604020202020204" charset="0"/>
                <a:ea typeface="Cambria" panose="02040503050406030204" pitchFamily="18" charset="0"/>
              </a:rPr>
              <a:t>Âu</a:t>
            </a:r>
            <a:r>
              <a:rPr lang="en-US" sz="2000" dirty="0" smtClean="0">
                <a:latin typeface="#9Slide03 SFU Futura_12" panose="020B0604020202020204" charset="0"/>
                <a:ea typeface="Cambria" panose="02040503050406030204" pitchFamily="18" charset="0"/>
              </a:rPr>
              <a:t> </a:t>
            </a:r>
            <a:r>
              <a:rPr lang="en-US" sz="2000" dirty="0" err="1" smtClean="0">
                <a:latin typeface="#9Slide03 SFU Futura_12" panose="020B0604020202020204" charset="0"/>
                <a:ea typeface="Cambria" panose="02040503050406030204" pitchFamily="18" charset="0"/>
              </a:rPr>
              <a:t>là</a:t>
            </a:r>
            <a:r>
              <a:rPr lang="en-US" sz="2000" dirty="0" smtClean="0">
                <a:latin typeface="#9Slide03 SFU Futura_12" panose="020B0604020202020204" charset="0"/>
                <a:ea typeface="Cambria" panose="02040503050406030204" pitchFamily="18" charset="0"/>
              </a:rPr>
              <a:t> </a:t>
            </a:r>
            <a:r>
              <a:rPr lang="en-US" sz="2000" dirty="0" err="1" smtClean="0">
                <a:latin typeface="#9Slide03 SFU Futura_12" panose="020B0604020202020204" charset="0"/>
                <a:ea typeface="Cambria" panose="02040503050406030204" pitchFamily="18" charset="0"/>
              </a:rPr>
              <a:t>gì</a:t>
            </a:r>
            <a:r>
              <a:rPr lang="en-US" sz="2000" dirty="0" smtClean="0">
                <a:latin typeface="#9Slide03 SFU Futura_12" panose="020B0604020202020204" charset="0"/>
                <a:ea typeface="Cambria" panose="02040503050406030204" pitchFamily="18" charset="0"/>
              </a:rPr>
              <a:t>?</a:t>
            </a:r>
            <a:r>
              <a:rPr lang="en-US" sz="2000" i="1" dirty="0" smtClean="0">
                <a:latin typeface="#9Slide03 SFU Futura_12" panose="020B0604020202020204" charset="0"/>
                <a:ea typeface="Cambria" panose="02040503050406030204" pitchFamily="18" charset="0"/>
              </a:rPr>
              <a:t> </a:t>
            </a:r>
          </a:p>
          <a:p>
            <a:pPr marL="342900" marR="0" lvl="0" indent="-342900" algn="just">
              <a:lnSpc>
                <a:spcPct val="115000"/>
              </a:lnSpc>
              <a:spcBef>
                <a:spcPts val="0"/>
              </a:spcBef>
              <a:spcAft>
                <a:spcPts val="0"/>
              </a:spcAft>
              <a:buFont typeface="+mj-lt"/>
              <a:buAutoNum type="arabicPeriod"/>
            </a:pPr>
            <a:r>
              <a:rPr lang="en-US" sz="2000" dirty="0" err="1" smtClean="0">
                <a:latin typeface="#9Slide03 SFU Futura_12" panose="020B0604020202020204" charset="0"/>
                <a:ea typeface="Cambria" panose="02040503050406030204" pitchFamily="18" charset="0"/>
              </a:rPr>
              <a:t>Nước</a:t>
            </a:r>
            <a:r>
              <a:rPr lang="en-US" sz="2000" dirty="0" smtClean="0">
                <a:latin typeface="#9Slide03 SFU Futura_12" panose="020B0604020202020204" charset="0"/>
                <a:ea typeface="Cambria" panose="02040503050406030204" pitchFamily="18" charset="0"/>
              </a:rPr>
              <a:t> </a:t>
            </a:r>
            <a:r>
              <a:rPr lang="en-US" sz="2000" dirty="0" err="1">
                <a:latin typeface="#9Slide03 SFU Futura_12" panose="020B0604020202020204" charset="0"/>
                <a:ea typeface="Cambria" panose="02040503050406030204" pitchFamily="18" charset="0"/>
              </a:rPr>
              <a:t>nào</a:t>
            </a:r>
            <a:r>
              <a:rPr lang="en-US" sz="2000" dirty="0">
                <a:latin typeface="#9Slide03 SFU Futura_12" panose="020B0604020202020204" charset="0"/>
                <a:ea typeface="Cambria" panose="02040503050406030204" pitchFamily="18" charset="0"/>
              </a:rPr>
              <a:t> </a:t>
            </a:r>
            <a:r>
              <a:rPr lang="en-US" sz="2000" dirty="0" err="1">
                <a:latin typeface="#9Slide03 SFU Futura_12" panose="020B0604020202020204" charset="0"/>
                <a:ea typeface="Cambria" panose="02040503050406030204" pitchFamily="18" charset="0"/>
              </a:rPr>
              <a:t>đã</a:t>
            </a:r>
            <a:r>
              <a:rPr lang="en-US" sz="2000" dirty="0">
                <a:latin typeface="#9Slide03 SFU Futura_12" panose="020B0604020202020204" charset="0"/>
                <a:ea typeface="Cambria" panose="02040503050406030204" pitchFamily="18" charset="0"/>
              </a:rPr>
              <a:t> </a:t>
            </a:r>
            <a:r>
              <a:rPr lang="en-US" sz="2000" dirty="0" err="1">
                <a:latin typeface="#9Slide03 SFU Futura_12" panose="020B0604020202020204" charset="0"/>
                <a:ea typeface="Cambria" panose="02040503050406030204" pitchFamily="18" charset="0"/>
              </a:rPr>
              <a:t>rút</a:t>
            </a:r>
            <a:r>
              <a:rPr lang="en-US" sz="2000" dirty="0">
                <a:latin typeface="#9Slide03 SFU Futura_12" panose="020B0604020202020204" charset="0"/>
                <a:ea typeface="Cambria" panose="02040503050406030204" pitchFamily="18" charset="0"/>
              </a:rPr>
              <a:t> </a:t>
            </a:r>
            <a:r>
              <a:rPr lang="en-US" sz="2000" dirty="0" err="1">
                <a:latin typeface="#9Slide03 SFU Futura_12" panose="020B0604020202020204" charset="0"/>
                <a:ea typeface="Cambria" panose="02040503050406030204" pitchFamily="18" charset="0"/>
              </a:rPr>
              <a:t>khỏi</a:t>
            </a:r>
            <a:r>
              <a:rPr lang="en-US" sz="2000" dirty="0">
                <a:latin typeface="#9Slide03 SFU Futura_12" panose="020B0604020202020204" charset="0"/>
                <a:ea typeface="Cambria" panose="02040503050406030204" pitchFamily="18" charset="0"/>
              </a:rPr>
              <a:t> </a:t>
            </a:r>
            <a:r>
              <a:rPr lang="en-US" sz="2000" dirty="0" err="1">
                <a:latin typeface="#9Slide03 SFU Futura_12" panose="020B0604020202020204" charset="0"/>
                <a:ea typeface="Cambria" panose="02040503050406030204" pitchFamily="18" charset="0"/>
              </a:rPr>
              <a:t>liên</a:t>
            </a:r>
            <a:r>
              <a:rPr lang="en-US" sz="2000" dirty="0">
                <a:latin typeface="#9Slide03 SFU Futura_12" panose="020B0604020202020204" charset="0"/>
                <a:ea typeface="Cambria" panose="02040503050406030204" pitchFamily="18" charset="0"/>
              </a:rPr>
              <a:t> minh </a:t>
            </a:r>
            <a:r>
              <a:rPr lang="en-US" sz="2000" dirty="0" err="1">
                <a:latin typeface="#9Slide03 SFU Futura_12" panose="020B0604020202020204" charset="0"/>
                <a:ea typeface="Cambria" panose="02040503050406030204" pitchFamily="18" charset="0"/>
              </a:rPr>
              <a:t>châu</a:t>
            </a:r>
            <a:r>
              <a:rPr lang="en-US" sz="2000" dirty="0">
                <a:latin typeface="#9Slide03 SFU Futura_12" panose="020B0604020202020204" charset="0"/>
                <a:ea typeface="Cambria" panose="02040503050406030204" pitchFamily="18" charset="0"/>
              </a:rPr>
              <a:t> </a:t>
            </a:r>
            <a:r>
              <a:rPr lang="en-US" sz="2000" dirty="0" err="1">
                <a:latin typeface="#9Slide03 SFU Futura_12" panose="020B0604020202020204" charset="0"/>
                <a:ea typeface="Cambria" panose="02040503050406030204" pitchFamily="18" charset="0"/>
              </a:rPr>
              <a:t>Âu</a:t>
            </a:r>
            <a:r>
              <a:rPr lang="en-US" sz="2000" dirty="0">
                <a:latin typeface="#9Slide03 SFU Futura_12" panose="020B0604020202020204" charset="0"/>
                <a:ea typeface="Cambria" panose="02040503050406030204" pitchFamily="18" charset="0"/>
              </a:rPr>
              <a:t> </a:t>
            </a:r>
            <a:r>
              <a:rPr lang="en-US" sz="2000" dirty="0" err="1">
                <a:latin typeface="#9Slide03 SFU Futura_12" panose="020B0604020202020204" charset="0"/>
                <a:ea typeface="Cambria" panose="02040503050406030204" pitchFamily="18" charset="0"/>
              </a:rPr>
              <a:t>vào</a:t>
            </a:r>
            <a:r>
              <a:rPr lang="en-US" sz="2000" dirty="0">
                <a:latin typeface="#9Slide03 SFU Futura_12" panose="020B0604020202020204" charset="0"/>
                <a:ea typeface="Cambria" panose="02040503050406030204" pitchFamily="18" charset="0"/>
              </a:rPr>
              <a:t> </a:t>
            </a:r>
            <a:r>
              <a:rPr lang="en-US" sz="2000" dirty="0" err="1">
                <a:latin typeface="#9Slide03 SFU Futura_12" panose="020B0604020202020204" charset="0"/>
                <a:ea typeface="Cambria" panose="02040503050406030204" pitchFamily="18" charset="0"/>
              </a:rPr>
              <a:t>năm</a:t>
            </a:r>
            <a:r>
              <a:rPr lang="en-US" sz="2000" dirty="0">
                <a:latin typeface="#9Slide03 SFU Futura_12" panose="020B0604020202020204" charset="0"/>
                <a:ea typeface="Cambria" panose="02040503050406030204" pitchFamily="18" charset="0"/>
              </a:rPr>
              <a:t> 2020? </a:t>
            </a:r>
            <a:endParaRPr lang="en-US" sz="2000" dirty="0" smtClean="0">
              <a:latin typeface="#9Slide03 SFU Futura_12" panose="020B0604020202020204" charset="0"/>
              <a:ea typeface="Cambria" panose="02040503050406030204" pitchFamily="18" charset="0"/>
            </a:endParaRPr>
          </a:p>
          <a:p>
            <a:pPr marL="342900" marR="0" lvl="0" indent="-342900" algn="just">
              <a:lnSpc>
                <a:spcPct val="115000"/>
              </a:lnSpc>
              <a:spcBef>
                <a:spcPts val="0"/>
              </a:spcBef>
              <a:spcAft>
                <a:spcPts val="0"/>
              </a:spcAft>
              <a:buFont typeface="+mj-lt"/>
              <a:buAutoNum type="arabicPeriod"/>
            </a:pPr>
            <a:r>
              <a:rPr lang="en-US" sz="2000" dirty="0" err="1" smtClean="0">
                <a:latin typeface="#9Slide03 SFU Futura_12" panose="020B0604020202020204" charset="0"/>
                <a:ea typeface="Cambria" panose="02040503050406030204" pitchFamily="18" charset="0"/>
              </a:rPr>
              <a:t>Công</a:t>
            </a:r>
            <a:r>
              <a:rPr lang="en-US" sz="2000" dirty="0" smtClean="0">
                <a:latin typeface="#9Slide03 SFU Futura_12" panose="020B0604020202020204" charset="0"/>
                <a:ea typeface="Cambria" panose="02040503050406030204" pitchFamily="18" charset="0"/>
              </a:rPr>
              <a:t> </a:t>
            </a:r>
            <a:r>
              <a:rPr lang="en-US" sz="2000" dirty="0" err="1">
                <a:latin typeface="#9Slide03 SFU Futura_12" panose="020B0604020202020204" charset="0"/>
                <a:ea typeface="Cambria" panose="02040503050406030204" pitchFamily="18" charset="0"/>
              </a:rPr>
              <a:t>dân</a:t>
            </a:r>
            <a:r>
              <a:rPr lang="en-US" sz="2000" dirty="0">
                <a:latin typeface="#9Slide03 SFU Futura_12" panose="020B0604020202020204" charset="0"/>
                <a:ea typeface="Cambria" panose="02040503050406030204" pitchFamily="18" charset="0"/>
              </a:rPr>
              <a:t> </a:t>
            </a:r>
            <a:r>
              <a:rPr lang="en-US" sz="2000" dirty="0" err="1">
                <a:latin typeface="#9Slide03 SFU Futura_12" panose="020B0604020202020204" charset="0"/>
                <a:ea typeface="Cambria" panose="02040503050406030204" pitchFamily="18" charset="0"/>
              </a:rPr>
              <a:t>của</a:t>
            </a:r>
            <a:r>
              <a:rPr lang="en-US" sz="2000" dirty="0">
                <a:latin typeface="#9Slide03 SFU Futura_12" panose="020B0604020202020204" charset="0"/>
                <a:ea typeface="Cambria" panose="02040503050406030204" pitchFamily="18" charset="0"/>
              </a:rPr>
              <a:t> </a:t>
            </a:r>
            <a:r>
              <a:rPr lang="en-US" sz="2000" dirty="0" err="1">
                <a:latin typeface="#9Slide03 SFU Futura_12" panose="020B0604020202020204" charset="0"/>
                <a:ea typeface="Cambria" panose="02040503050406030204" pitchFamily="18" charset="0"/>
              </a:rPr>
              <a:t>các</a:t>
            </a:r>
            <a:r>
              <a:rPr lang="en-US" sz="2000" dirty="0">
                <a:latin typeface="#9Slide03 SFU Futura_12" panose="020B0604020202020204" charset="0"/>
                <a:ea typeface="Cambria" panose="02040503050406030204" pitchFamily="18" charset="0"/>
              </a:rPr>
              <a:t> </a:t>
            </a:r>
            <a:r>
              <a:rPr lang="en-US" sz="2000" dirty="0" err="1">
                <a:latin typeface="#9Slide03 SFU Futura_12" panose="020B0604020202020204" charset="0"/>
                <a:ea typeface="Cambria" panose="02040503050406030204" pitchFamily="18" charset="0"/>
              </a:rPr>
              <a:t>nước</a:t>
            </a:r>
            <a:r>
              <a:rPr lang="en-US" sz="2000" dirty="0">
                <a:latin typeface="#9Slide03 SFU Futura_12" panose="020B0604020202020204" charset="0"/>
                <a:ea typeface="Cambria" panose="02040503050406030204" pitchFamily="18" charset="0"/>
              </a:rPr>
              <a:t> EU </a:t>
            </a:r>
            <a:r>
              <a:rPr lang="en-US" sz="2000" dirty="0" err="1">
                <a:latin typeface="#9Slide03 SFU Futura_12" panose="020B0604020202020204" charset="0"/>
                <a:ea typeface="Cambria" panose="02040503050406030204" pitchFamily="18" charset="0"/>
              </a:rPr>
              <a:t>có</a:t>
            </a:r>
            <a:r>
              <a:rPr lang="en-US" sz="2000" dirty="0">
                <a:latin typeface="#9Slide03 SFU Futura_12" panose="020B0604020202020204" charset="0"/>
                <a:ea typeface="Cambria" panose="02040503050406030204" pitchFamily="18" charset="0"/>
              </a:rPr>
              <a:t> </a:t>
            </a:r>
            <a:r>
              <a:rPr lang="en-US" sz="2000" dirty="0" err="1">
                <a:latin typeface="#9Slide03 SFU Futura_12" panose="020B0604020202020204" charset="0"/>
                <a:ea typeface="Cambria" panose="02040503050406030204" pitchFamily="18" charset="0"/>
              </a:rPr>
              <a:t>quyền</a:t>
            </a:r>
            <a:r>
              <a:rPr lang="en-US" sz="2000" dirty="0">
                <a:latin typeface="#9Slide03 SFU Futura_12" panose="020B0604020202020204" charset="0"/>
                <a:ea typeface="Cambria" panose="02040503050406030204" pitchFamily="18" charset="0"/>
              </a:rPr>
              <a:t> </a:t>
            </a:r>
            <a:r>
              <a:rPr lang="en-US" sz="2000" dirty="0" err="1">
                <a:latin typeface="#9Slide03 SFU Futura_12" panose="020B0604020202020204" charset="0"/>
                <a:ea typeface="Cambria" panose="02040503050406030204" pitchFamily="18" charset="0"/>
              </a:rPr>
              <a:t>lợi</a:t>
            </a:r>
            <a:r>
              <a:rPr lang="en-US" sz="2000" dirty="0">
                <a:latin typeface="#9Slide03 SFU Futura_12" panose="020B0604020202020204" charset="0"/>
                <a:ea typeface="Cambria" panose="02040503050406030204" pitchFamily="18" charset="0"/>
              </a:rPr>
              <a:t> </a:t>
            </a:r>
            <a:r>
              <a:rPr lang="en-US" sz="2000" dirty="0" err="1">
                <a:latin typeface="#9Slide03 SFU Futura_12" panose="020B0604020202020204" charset="0"/>
                <a:ea typeface="Cambria" panose="02040503050406030204" pitchFamily="18" charset="0"/>
              </a:rPr>
              <a:t>như</a:t>
            </a:r>
            <a:r>
              <a:rPr lang="en-US" sz="2000" dirty="0">
                <a:latin typeface="#9Slide03 SFU Futura_12" panose="020B0604020202020204" charset="0"/>
                <a:ea typeface="Cambria" panose="02040503050406030204" pitchFamily="18" charset="0"/>
              </a:rPr>
              <a:t> </a:t>
            </a:r>
            <a:r>
              <a:rPr lang="en-US" sz="2000" dirty="0" err="1">
                <a:latin typeface="#9Slide03 SFU Futura_12" panose="020B0604020202020204" charset="0"/>
                <a:ea typeface="Cambria" panose="02040503050406030204" pitchFamily="18" charset="0"/>
              </a:rPr>
              <a:t>thế</a:t>
            </a:r>
            <a:r>
              <a:rPr lang="en-US" sz="2000" dirty="0">
                <a:latin typeface="#9Slide03 SFU Futura_12" panose="020B0604020202020204" charset="0"/>
                <a:ea typeface="Cambria" panose="02040503050406030204" pitchFamily="18" charset="0"/>
              </a:rPr>
              <a:t> </a:t>
            </a:r>
            <a:r>
              <a:rPr lang="en-US" sz="2000" dirty="0" err="1">
                <a:latin typeface="#9Slide03 SFU Futura_12" panose="020B0604020202020204" charset="0"/>
                <a:ea typeface="Cambria" panose="02040503050406030204" pitchFamily="18" charset="0"/>
              </a:rPr>
              <a:t>nào</a:t>
            </a:r>
            <a:r>
              <a:rPr lang="en-US" sz="2000" dirty="0">
                <a:latin typeface="#9Slide03 SFU Futura_12" panose="020B0604020202020204" charset="0"/>
                <a:ea typeface="Cambria" panose="02040503050406030204" pitchFamily="18" charset="0"/>
              </a:rPr>
              <a:t>? </a:t>
            </a:r>
            <a:endParaRPr lang="en-US" sz="2000" dirty="0">
              <a:latin typeface="#9Slide03 SFU Futura_12" panose="020B0604020202020204" charset="0"/>
            </a:endParaRPr>
          </a:p>
        </p:txBody>
      </p:sp>
    </p:spTree>
    <p:extLst>
      <p:ext uri="{BB962C8B-B14F-4D97-AF65-F5344CB8AC3E}">
        <p14:creationId xmlns:p14="http://schemas.microsoft.com/office/powerpoint/2010/main" val="794767725"/>
      </p:ext>
    </p:extLst>
  </p:cSld>
  <p:clrMapOvr>
    <a:masterClrMapping/>
  </p:clrMapOvr>
  <p:timing>
    <p:tnLst>
      <p:par>
        <p:cTn id="1" dur="indefinite" restart="never" nodeType="tmRoot">
          <p:childTnLst>
            <p:video>
              <p:cMediaNode vol="80000">
                <p:cTn id="2" fill="hold" display="0">
                  <p:stCondLst>
                    <p:cond delay="indefinite"/>
                  </p:stCondLst>
                </p:cTn>
                <p:tgtEl>
                  <p:spTgt spid="4"/>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486698" y="-7562"/>
            <a:ext cx="11426814" cy="822751"/>
            <a:chOff x="486698" y="-7562"/>
            <a:chExt cx="11426814" cy="822751"/>
          </a:xfrm>
        </p:grpSpPr>
        <p:grpSp>
          <p:nvGrpSpPr>
            <p:cNvPr id="52" name="Group 51"/>
            <p:cNvGrpSpPr/>
            <p:nvPr/>
          </p:nvGrpSpPr>
          <p:grpSpPr>
            <a:xfrm>
              <a:off x="486698" y="42558"/>
              <a:ext cx="11426814" cy="772631"/>
              <a:chOff x="-4229473" y="23612"/>
              <a:chExt cx="8664982" cy="858820"/>
            </a:xfrm>
          </p:grpSpPr>
          <p:sp>
            <p:nvSpPr>
              <p:cNvPr id="54" name="Rectangle: Rounded Corners 17">
                <a:extLst>
                  <a:ext uri="{FF2B5EF4-FFF2-40B4-BE49-F238E27FC236}">
                    <a16:creationId xmlns:a16="http://schemas.microsoft.com/office/drawing/2014/main" id="{FAD1B7D5-53C9-4DD5-8454-63D6FF634185}"/>
                  </a:ext>
                </a:extLst>
              </p:cNvPr>
              <p:cNvSpPr/>
              <p:nvPr/>
            </p:nvSpPr>
            <p:spPr>
              <a:xfrm>
                <a:off x="-4229473" y="23612"/>
                <a:ext cx="8633846" cy="797071"/>
              </a:xfrm>
              <a:prstGeom prst="roundRect">
                <a:avLst>
                  <a:gd name="adj" fmla="val 42559"/>
                </a:avLst>
              </a:prstGeom>
              <a:solidFill>
                <a:srgbClr val="0033CC"/>
              </a:solidFill>
              <a:ln w="12700">
                <a:solidFill>
                  <a:srgbClr val="4472C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180E"/>
                  </a:solidFill>
                  <a:effectLst/>
                  <a:uLnTx/>
                  <a:uFillTx/>
                  <a:latin typeface="#9Slide03 SFU Futura_12" panose="00000400000000000000" pitchFamily="2" charset="0"/>
                </a:endParaRPr>
              </a:p>
            </p:txBody>
          </p:sp>
          <p:sp>
            <p:nvSpPr>
              <p:cNvPr id="55" name="TextBox 54">
                <a:extLst>
                  <a:ext uri="{FF2B5EF4-FFF2-40B4-BE49-F238E27FC236}">
                    <a16:creationId xmlns:a16="http://schemas.microsoft.com/office/drawing/2014/main" id="{4EC68D7C-3C39-4B6F-8758-427A97DB07ED}"/>
                  </a:ext>
                </a:extLst>
              </p:cNvPr>
              <p:cNvSpPr txBox="1"/>
              <p:nvPr/>
            </p:nvSpPr>
            <p:spPr>
              <a:xfrm>
                <a:off x="-3333344" y="27158"/>
                <a:ext cx="7768853" cy="85527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smtClean="0">
                    <a:ln>
                      <a:noFill/>
                    </a:ln>
                    <a:solidFill>
                      <a:schemeClr val="bg1"/>
                    </a:solidFill>
                    <a:effectLst/>
                    <a:uLnTx/>
                    <a:uFillTx/>
                    <a:latin typeface="#9Slide03 SFU Futura_12" panose="020B0604020202020204" charset="0"/>
                  </a:rPr>
                  <a:t>1. </a:t>
                </a:r>
                <a:r>
                  <a:rPr lang="en-US" sz="4400" b="1" dirty="0" smtClean="0">
                    <a:solidFill>
                      <a:schemeClr val="bg1"/>
                    </a:solidFill>
                    <a:latin typeface="#9Slide03 SFU Futura_12" panose="020B0604020202020204" charset="0"/>
                  </a:rPr>
                  <a:t>KHÁI QUÁT VỀ LIÊN MINH CHÂU ÂU</a:t>
                </a:r>
                <a:endParaRPr kumimoji="0" lang="vi-VN" sz="4400" b="1" i="0" u="none" strike="noStrike" kern="1200" cap="none" spc="0" normalizeH="0" baseline="0" noProof="0" dirty="0">
                  <a:ln>
                    <a:noFill/>
                  </a:ln>
                  <a:solidFill>
                    <a:schemeClr val="bg1"/>
                  </a:solidFill>
                  <a:effectLst/>
                  <a:uLnTx/>
                  <a:uFillTx/>
                  <a:latin typeface="#9Slide03 SFU Futura_12" panose="020B0604020202020204" charset="0"/>
                </a:endParaRPr>
              </a:p>
            </p:txBody>
          </p:sp>
        </p:grpSp>
        <p:pic>
          <p:nvPicPr>
            <p:cNvPr id="29" name="Picture 2" descr="EU - Những Điều Bạn Cần Biết"/>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523445" y="-7562"/>
              <a:ext cx="1222817" cy="81340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4" name="Group 23"/>
          <p:cNvGrpSpPr/>
          <p:nvPr/>
        </p:nvGrpSpPr>
        <p:grpSpPr>
          <a:xfrm>
            <a:off x="221226" y="1002890"/>
            <a:ext cx="11651226" cy="5707626"/>
            <a:chOff x="394387" y="-219765"/>
            <a:chExt cx="11760396" cy="7077540"/>
          </a:xfrm>
        </p:grpSpPr>
        <p:sp>
          <p:nvSpPr>
            <p:cNvPr id="25" name="Rectangle 24"/>
            <p:cNvSpPr/>
            <p:nvPr/>
          </p:nvSpPr>
          <p:spPr>
            <a:xfrm>
              <a:off x="394387" y="-219765"/>
              <a:ext cx="11023636" cy="6402425"/>
            </a:xfrm>
            <a:prstGeom prst="rect">
              <a:avLst/>
            </a:prstGeom>
            <a:solidFill>
              <a:schemeClr val="bg1"/>
            </a:solidFill>
            <a:ln w="76200">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a:off x="614673" y="27402"/>
              <a:ext cx="11540110" cy="6830373"/>
            </a:xfrm>
            <a:prstGeom prst="rect">
              <a:avLst/>
            </a:prstGeom>
            <a:solidFill>
              <a:schemeClr val="bg1"/>
            </a:solid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a:off x="699438" y="254201"/>
              <a:ext cx="11306849" cy="6445291"/>
            </a:xfrm>
            <a:prstGeom prst="rect">
              <a:avLst/>
            </a:prstGeom>
            <a:solidFill>
              <a:schemeClr val="bg1"/>
            </a:solidFill>
            <a:ln w="28575">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 name="Picture 2" descr="Văn phòng phẩm Hà Nội"/>
            <p:cNvPicPr>
              <a:picLocks noChangeAspect="1" noChangeArrowheads="1"/>
            </p:cNvPicPr>
            <p:nvPr/>
          </p:nvPicPr>
          <p:blipFill rotWithShape="1">
            <a:blip r:embed="rId4" cstate="hqprint">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12160" t="11843" r="11674" b="12259"/>
            <a:stretch/>
          </p:blipFill>
          <p:spPr bwMode="auto">
            <a:xfrm rot="20852549">
              <a:off x="10863858" y="5289469"/>
              <a:ext cx="1269962" cy="1337104"/>
            </a:xfrm>
            <a:prstGeom prst="rect">
              <a:avLst/>
            </a:prstGeom>
            <a:noFill/>
            <a:extLst>
              <a:ext uri="{909E8E84-426E-40DD-AFC4-6F175D3DCCD1}">
                <a14:hiddenFill xmlns:a14="http://schemas.microsoft.com/office/drawing/2010/main">
                  <a:solidFill>
                    <a:srgbClr val="FFFFFF"/>
                  </a:solidFill>
                </a14:hiddenFill>
              </a:ext>
            </a:extLst>
          </p:spPr>
        </p:pic>
      </p:grpSp>
      <p:pic>
        <p:nvPicPr>
          <p:cNvPr id="32" name="Picture 2" descr="Copyediting | AnnaProofing">
            <a:extLst>
              <a:ext uri="{FF2B5EF4-FFF2-40B4-BE49-F238E27FC236}">
                <a16:creationId xmlns:a16="http://schemas.microsoft.com/office/drawing/2014/main" id="{8C2C0F88-ED36-4737-A139-308D36F1F7D6}"/>
              </a:ext>
            </a:extLst>
          </p:cNvPr>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94200" y="815189"/>
            <a:ext cx="1090640" cy="1161341"/>
          </a:xfrm>
          <a:prstGeom prst="rect">
            <a:avLst/>
          </a:prstGeom>
          <a:noFill/>
          <a:extLst>
            <a:ext uri="{909E8E84-426E-40DD-AFC4-6F175D3DCCD1}">
              <a14:hiddenFill xmlns:a14="http://schemas.microsoft.com/office/drawing/2010/main">
                <a:solidFill>
                  <a:srgbClr val="FFFFFF"/>
                </a:solidFill>
              </a14:hiddenFill>
            </a:ext>
          </a:extLst>
        </p:spPr>
      </p:pic>
      <p:sp>
        <p:nvSpPr>
          <p:cNvPr id="33" name="Rectangle: Rounded Corners 7">
            <a:extLst>
              <a:ext uri="{FF2B5EF4-FFF2-40B4-BE49-F238E27FC236}">
                <a16:creationId xmlns:a16="http://schemas.microsoft.com/office/drawing/2014/main" id="{D6CE6303-3C40-4361-9869-64BB994762E1}"/>
              </a:ext>
            </a:extLst>
          </p:cNvPr>
          <p:cNvSpPr/>
          <p:nvPr/>
        </p:nvSpPr>
        <p:spPr>
          <a:xfrm>
            <a:off x="3434686" y="1586867"/>
            <a:ext cx="5130920" cy="664290"/>
          </a:xfrm>
          <a:prstGeom prst="roundRect">
            <a:avLst/>
          </a:prstGeom>
          <a:noFill/>
          <a:ln w="3175">
            <a:noFill/>
            <a:prstDash val="sys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err="1" smtClean="0">
                <a:solidFill>
                  <a:srgbClr val="0033CC"/>
                </a:solidFill>
                <a:latin typeface="#9Slide05 Great Vibes" panose="02000507080000020002" pitchFamily="2" charset="0"/>
                <a:cs typeface="Arial" panose="020B0604020202020204" pitchFamily="34" charset="0"/>
              </a:rPr>
              <a:t>Phiếu</a:t>
            </a:r>
            <a:r>
              <a:rPr lang="en-US" sz="6600" b="1" dirty="0" smtClean="0">
                <a:solidFill>
                  <a:srgbClr val="0033CC"/>
                </a:solidFill>
                <a:latin typeface="#9Slide05 Great Vibes" panose="02000507080000020002" pitchFamily="2" charset="0"/>
                <a:cs typeface="Arial" panose="020B0604020202020204" pitchFamily="34" charset="0"/>
              </a:rPr>
              <a:t> </a:t>
            </a:r>
            <a:r>
              <a:rPr lang="en-US" sz="6600" b="1" dirty="0" err="1" smtClean="0">
                <a:solidFill>
                  <a:srgbClr val="0033CC"/>
                </a:solidFill>
                <a:latin typeface="#9Slide05 Great Vibes" panose="02000507080000020002" pitchFamily="2" charset="0"/>
                <a:cs typeface="Arial" panose="020B0604020202020204" pitchFamily="34" charset="0"/>
              </a:rPr>
              <a:t>học</a:t>
            </a:r>
            <a:r>
              <a:rPr lang="en-US" sz="6600" b="1" dirty="0" smtClean="0">
                <a:solidFill>
                  <a:srgbClr val="0033CC"/>
                </a:solidFill>
                <a:latin typeface="#9Slide05 Great Vibes" panose="02000507080000020002" pitchFamily="2" charset="0"/>
                <a:cs typeface="Arial" panose="020B0604020202020204" pitchFamily="34" charset="0"/>
              </a:rPr>
              <a:t> </a:t>
            </a:r>
            <a:r>
              <a:rPr lang="en-US" sz="6600" b="1" dirty="0" err="1" smtClean="0">
                <a:solidFill>
                  <a:srgbClr val="0033CC"/>
                </a:solidFill>
                <a:latin typeface="#9Slide05 Great Vibes" panose="02000507080000020002" pitchFamily="2" charset="0"/>
                <a:cs typeface="Arial" panose="020B0604020202020204" pitchFamily="34" charset="0"/>
              </a:rPr>
              <a:t>tập</a:t>
            </a:r>
            <a:endParaRPr lang="en-US" sz="6600" b="1" dirty="0">
              <a:solidFill>
                <a:srgbClr val="0033CC"/>
              </a:solidFill>
              <a:latin typeface="#9Slide05 Great Vibes" panose="02000507080000020002" pitchFamily="2" charset="0"/>
              <a:cs typeface="Arial" panose="020B0604020202020204" pitchFamily="34" charset="0"/>
            </a:endParaRPr>
          </a:p>
        </p:txBody>
      </p:sp>
      <p:sp>
        <p:nvSpPr>
          <p:cNvPr id="3" name="Rectangle 2"/>
          <p:cNvSpPr/>
          <p:nvPr/>
        </p:nvSpPr>
        <p:spPr>
          <a:xfrm>
            <a:off x="710206" y="2363557"/>
            <a:ext cx="10579880" cy="4056495"/>
          </a:xfrm>
          <a:prstGeom prst="rect">
            <a:avLst/>
          </a:prstGeom>
        </p:spPr>
        <p:txBody>
          <a:bodyPr wrap="square">
            <a:spAutoFit/>
          </a:bodyPr>
          <a:lstStyle/>
          <a:p>
            <a:pPr marL="342900" marR="0" lvl="0" indent="-342900" algn="just">
              <a:lnSpc>
                <a:spcPct val="115000"/>
              </a:lnSpc>
              <a:spcBef>
                <a:spcPts val="0"/>
              </a:spcBef>
              <a:spcAft>
                <a:spcPts val="0"/>
              </a:spcAft>
              <a:buFont typeface="+mj-lt"/>
              <a:buAutoNum type="arabicPeriod"/>
            </a:pPr>
            <a:r>
              <a:rPr lang="en-US" sz="2800" dirty="0">
                <a:latin typeface="#9Slide03 SFU Futura_12" panose="020B0604020202020204" charset="0"/>
                <a:ea typeface="Cambria" panose="02040503050406030204" pitchFamily="18" charset="0"/>
              </a:rPr>
              <a:t>EU </a:t>
            </a:r>
            <a:r>
              <a:rPr lang="en-US" sz="2800" dirty="0" err="1">
                <a:latin typeface="#9Slide03 SFU Futura_12" panose="020B0604020202020204" charset="0"/>
                <a:ea typeface="Cambria" panose="02040503050406030204" pitchFamily="18" charset="0"/>
              </a:rPr>
              <a:t>bao</a:t>
            </a:r>
            <a:r>
              <a:rPr lang="en-US" sz="2800" dirty="0">
                <a:latin typeface="#9Slide03 SFU Futura_12" panose="020B0604020202020204" charset="0"/>
                <a:ea typeface="Cambria" panose="02040503050406030204" pitchFamily="18" charset="0"/>
              </a:rPr>
              <a:t> </a:t>
            </a:r>
            <a:r>
              <a:rPr lang="en-US" sz="2800" dirty="0" err="1">
                <a:latin typeface="#9Slide03 SFU Futura_12" panose="020B0604020202020204" charset="0"/>
                <a:ea typeface="Cambria" panose="02040503050406030204" pitchFamily="18" charset="0"/>
              </a:rPr>
              <a:t>gồm</a:t>
            </a:r>
            <a:r>
              <a:rPr lang="en-US" sz="2800" dirty="0">
                <a:latin typeface="#9Slide03 SFU Futura_12" panose="020B0604020202020204" charset="0"/>
                <a:ea typeface="Cambria" panose="02040503050406030204" pitchFamily="18" charset="0"/>
              </a:rPr>
              <a:t> </a:t>
            </a:r>
            <a:r>
              <a:rPr lang="en-US" sz="2800" dirty="0" err="1">
                <a:latin typeface="#9Slide03 SFU Futura_12" panose="020B0604020202020204" charset="0"/>
                <a:ea typeface="Cambria" panose="02040503050406030204" pitchFamily="18" charset="0"/>
              </a:rPr>
              <a:t>bao</a:t>
            </a:r>
            <a:r>
              <a:rPr lang="en-US" sz="2800" dirty="0">
                <a:latin typeface="#9Slide03 SFU Futura_12" panose="020B0604020202020204" charset="0"/>
                <a:ea typeface="Cambria" panose="02040503050406030204" pitchFamily="18" charset="0"/>
              </a:rPr>
              <a:t> </a:t>
            </a:r>
            <a:r>
              <a:rPr lang="en-US" sz="2800" dirty="0" err="1">
                <a:latin typeface="#9Slide03 SFU Futura_12" panose="020B0604020202020204" charset="0"/>
                <a:ea typeface="Cambria" panose="02040503050406030204" pitchFamily="18" charset="0"/>
              </a:rPr>
              <a:t>nhiêu</a:t>
            </a:r>
            <a:r>
              <a:rPr lang="en-US" sz="2800" dirty="0">
                <a:latin typeface="#9Slide03 SFU Futura_12" panose="020B0604020202020204" charset="0"/>
                <a:ea typeface="Cambria" panose="02040503050406030204" pitchFamily="18" charset="0"/>
              </a:rPr>
              <a:t> </a:t>
            </a:r>
            <a:r>
              <a:rPr lang="en-US" sz="2800" dirty="0" err="1">
                <a:latin typeface="#9Slide03 SFU Futura_12" panose="020B0604020202020204" charset="0"/>
                <a:ea typeface="Cambria" panose="02040503050406030204" pitchFamily="18" charset="0"/>
              </a:rPr>
              <a:t>quốc</a:t>
            </a:r>
            <a:r>
              <a:rPr lang="en-US" sz="2800" dirty="0">
                <a:latin typeface="#9Slide03 SFU Futura_12" panose="020B0604020202020204" charset="0"/>
                <a:ea typeface="Cambria" panose="02040503050406030204" pitchFamily="18" charset="0"/>
              </a:rPr>
              <a:t> </a:t>
            </a:r>
            <a:r>
              <a:rPr lang="en-US" sz="2800" dirty="0" err="1">
                <a:latin typeface="#9Slide03 SFU Futura_12" panose="020B0604020202020204" charset="0"/>
                <a:ea typeface="Cambria" panose="02040503050406030204" pitchFamily="18" charset="0"/>
              </a:rPr>
              <a:t>gia</a:t>
            </a:r>
            <a:r>
              <a:rPr lang="en-US" sz="2800" dirty="0">
                <a:latin typeface="#9Slide03 SFU Futura_12" panose="020B0604020202020204" charset="0"/>
                <a:ea typeface="Cambria" panose="02040503050406030204" pitchFamily="18" charset="0"/>
              </a:rPr>
              <a:t>? </a:t>
            </a:r>
            <a:r>
              <a:rPr lang="en-US" sz="2800" b="1" i="1" dirty="0">
                <a:solidFill>
                  <a:srgbClr val="FF0000"/>
                </a:solidFill>
                <a:latin typeface="#9Slide03 SFU Futura_12" panose="020B0604020202020204" charset="0"/>
                <a:ea typeface="Cambria" panose="02040503050406030204" pitchFamily="18" charset="0"/>
              </a:rPr>
              <a:t>(27)</a:t>
            </a:r>
            <a:endParaRPr lang="en-US" sz="2400" b="1" dirty="0">
              <a:solidFill>
                <a:srgbClr val="FF0000"/>
              </a:solidFill>
              <a:latin typeface="#9Slide03 SFU Futura_12" panose="020B0604020202020204" charset="0"/>
              <a:ea typeface="Tahoma" panose="020B0604030504040204" pitchFamily="34" charset="0"/>
            </a:endParaRPr>
          </a:p>
          <a:p>
            <a:pPr marL="342900" marR="0" lvl="0" indent="-342900" algn="just">
              <a:lnSpc>
                <a:spcPct val="115000"/>
              </a:lnSpc>
              <a:spcBef>
                <a:spcPts val="0"/>
              </a:spcBef>
              <a:spcAft>
                <a:spcPts val="0"/>
              </a:spcAft>
              <a:buFont typeface="+mj-lt"/>
              <a:buAutoNum type="arabicPeriod"/>
            </a:pPr>
            <a:r>
              <a:rPr lang="en-US" sz="2800" dirty="0">
                <a:latin typeface="#9Slide03 SFU Futura_12" panose="020B0604020202020204" charset="0"/>
                <a:ea typeface="Cambria" panose="02040503050406030204" pitchFamily="18" charset="0"/>
              </a:rPr>
              <a:t>EU </a:t>
            </a:r>
            <a:r>
              <a:rPr lang="en-US" sz="2800" dirty="0" err="1">
                <a:latin typeface="#9Slide03 SFU Futura_12" panose="020B0604020202020204" charset="0"/>
                <a:ea typeface="Cambria" panose="02040503050406030204" pitchFamily="18" charset="0"/>
              </a:rPr>
              <a:t>được</a:t>
            </a:r>
            <a:r>
              <a:rPr lang="en-US" sz="2800" dirty="0">
                <a:latin typeface="#9Slide03 SFU Futura_12" panose="020B0604020202020204" charset="0"/>
                <a:ea typeface="Cambria" panose="02040503050406030204" pitchFamily="18" charset="0"/>
              </a:rPr>
              <a:t> </a:t>
            </a:r>
            <a:r>
              <a:rPr lang="en-US" sz="2800" dirty="0" err="1">
                <a:latin typeface="#9Slide03 SFU Futura_12" panose="020B0604020202020204" charset="0"/>
                <a:ea typeface="Cambria" panose="02040503050406030204" pitchFamily="18" charset="0"/>
              </a:rPr>
              <a:t>thành</a:t>
            </a:r>
            <a:r>
              <a:rPr lang="en-US" sz="2800" dirty="0">
                <a:latin typeface="#9Slide03 SFU Futura_12" panose="020B0604020202020204" charset="0"/>
                <a:ea typeface="Cambria" panose="02040503050406030204" pitchFamily="18" charset="0"/>
              </a:rPr>
              <a:t> </a:t>
            </a:r>
            <a:r>
              <a:rPr lang="en-US" sz="2800" dirty="0" err="1">
                <a:latin typeface="#9Slide03 SFU Futura_12" panose="020B0604020202020204" charset="0"/>
                <a:ea typeface="Cambria" panose="02040503050406030204" pitchFamily="18" charset="0"/>
              </a:rPr>
              <a:t>lập</a:t>
            </a:r>
            <a:r>
              <a:rPr lang="en-US" sz="2800" dirty="0">
                <a:latin typeface="#9Slide03 SFU Futura_12" panose="020B0604020202020204" charset="0"/>
                <a:ea typeface="Cambria" panose="02040503050406030204" pitchFamily="18" charset="0"/>
              </a:rPr>
              <a:t> </a:t>
            </a:r>
            <a:r>
              <a:rPr lang="en-US" sz="2800" dirty="0" err="1">
                <a:latin typeface="#9Slide03 SFU Futura_12" panose="020B0604020202020204" charset="0"/>
                <a:ea typeface="Cambria" panose="02040503050406030204" pitchFamily="18" charset="0"/>
              </a:rPr>
              <a:t>chính</a:t>
            </a:r>
            <a:r>
              <a:rPr lang="en-US" sz="2800" dirty="0">
                <a:latin typeface="#9Slide03 SFU Futura_12" panose="020B0604020202020204" charset="0"/>
                <a:ea typeface="Cambria" panose="02040503050406030204" pitchFamily="18" charset="0"/>
              </a:rPr>
              <a:t> </a:t>
            </a:r>
            <a:r>
              <a:rPr lang="en-US" sz="2800" dirty="0" err="1">
                <a:latin typeface="#9Slide03 SFU Futura_12" panose="020B0604020202020204" charset="0"/>
                <a:ea typeface="Cambria" panose="02040503050406030204" pitchFamily="18" charset="0"/>
              </a:rPr>
              <a:t>thức</a:t>
            </a:r>
            <a:r>
              <a:rPr lang="en-US" sz="2800" dirty="0">
                <a:latin typeface="#9Slide03 SFU Futura_12" panose="020B0604020202020204" charset="0"/>
                <a:ea typeface="Cambria" panose="02040503050406030204" pitchFamily="18" charset="0"/>
              </a:rPr>
              <a:t> </a:t>
            </a:r>
            <a:r>
              <a:rPr lang="en-US" sz="2800" dirty="0" err="1">
                <a:latin typeface="#9Slide03 SFU Futura_12" panose="020B0604020202020204" charset="0"/>
                <a:ea typeface="Cambria" panose="02040503050406030204" pitchFamily="18" charset="0"/>
              </a:rPr>
              <a:t>vào</a:t>
            </a:r>
            <a:r>
              <a:rPr lang="en-US" sz="2800" dirty="0">
                <a:latin typeface="#9Slide03 SFU Futura_12" panose="020B0604020202020204" charset="0"/>
                <a:ea typeface="Cambria" panose="02040503050406030204" pitchFamily="18" charset="0"/>
              </a:rPr>
              <a:t> </a:t>
            </a:r>
            <a:r>
              <a:rPr lang="en-US" sz="2800" dirty="0" err="1">
                <a:latin typeface="#9Slide03 SFU Futura_12" panose="020B0604020202020204" charset="0"/>
                <a:ea typeface="Cambria" panose="02040503050406030204" pitchFamily="18" charset="0"/>
              </a:rPr>
              <a:t>ngày</a:t>
            </a:r>
            <a:r>
              <a:rPr lang="en-US" sz="2800" dirty="0">
                <a:latin typeface="#9Slide03 SFU Futura_12" panose="020B0604020202020204" charset="0"/>
                <a:ea typeface="Cambria" panose="02040503050406030204" pitchFamily="18" charset="0"/>
              </a:rPr>
              <a:t> </a:t>
            </a:r>
            <a:r>
              <a:rPr lang="en-US" sz="2800" dirty="0" err="1">
                <a:latin typeface="#9Slide03 SFU Futura_12" panose="020B0604020202020204" charset="0"/>
                <a:ea typeface="Cambria" panose="02040503050406030204" pitchFamily="18" charset="0"/>
              </a:rPr>
              <a:t>nào</a:t>
            </a:r>
            <a:r>
              <a:rPr lang="en-US" sz="2800" dirty="0">
                <a:latin typeface="#9Slide03 SFU Futura_12" panose="020B0604020202020204" charset="0"/>
                <a:ea typeface="Cambria" panose="02040503050406030204" pitchFamily="18" charset="0"/>
              </a:rPr>
              <a:t>? </a:t>
            </a:r>
            <a:r>
              <a:rPr lang="en-US" sz="2800" b="1" i="1" dirty="0">
                <a:solidFill>
                  <a:srgbClr val="FF0000"/>
                </a:solidFill>
                <a:latin typeface="#9Slide03 SFU Futura_12" panose="020B0604020202020204" charset="0"/>
                <a:ea typeface="Cambria" panose="02040503050406030204" pitchFamily="18" charset="0"/>
              </a:rPr>
              <a:t>(1/11/1993)</a:t>
            </a:r>
            <a:endParaRPr lang="en-US" sz="2400" b="1" dirty="0">
              <a:solidFill>
                <a:srgbClr val="FF0000"/>
              </a:solidFill>
              <a:latin typeface="#9Slide03 SFU Futura_12" panose="020B0604020202020204" charset="0"/>
              <a:ea typeface="Tahoma" panose="020B0604030504040204" pitchFamily="34" charset="0"/>
            </a:endParaRPr>
          </a:p>
          <a:p>
            <a:pPr marL="342900" marR="0" lvl="0" indent="-342900" algn="just">
              <a:lnSpc>
                <a:spcPct val="115000"/>
              </a:lnSpc>
              <a:spcBef>
                <a:spcPts val="0"/>
              </a:spcBef>
              <a:spcAft>
                <a:spcPts val="0"/>
              </a:spcAft>
              <a:buFont typeface="+mj-lt"/>
              <a:buAutoNum type="arabicPeriod"/>
            </a:pPr>
            <a:r>
              <a:rPr lang="en-US" sz="2800" dirty="0" err="1">
                <a:latin typeface="#9Slide03 SFU Futura_12" panose="020B0604020202020204" charset="0"/>
                <a:ea typeface="Cambria" panose="02040503050406030204" pitchFamily="18" charset="0"/>
              </a:rPr>
              <a:t>Trụ</a:t>
            </a:r>
            <a:r>
              <a:rPr lang="en-US" sz="2800" dirty="0">
                <a:latin typeface="#9Slide03 SFU Futura_12" panose="020B0604020202020204" charset="0"/>
                <a:ea typeface="Cambria" panose="02040503050406030204" pitchFamily="18" charset="0"/>
              </a:rPr>
              <a:t> </a:t>
            </a:r>
            <a:r>
              <a:rPr lang="en-US" sz="2800" dirty="0" err="1">
                <a:latin typeface="#9Slide03 SFU Futura_12" panose="020B0604020202020204" charset="0"/>
                <a:ea typeface="Cambria" panose="02040503050406030204" pitchFamily="18" charset="0"/>
              </a:rPr>
              <a:t>sở</a:t>
            </a:r>
            <a:r>
              <a:rPr lang="en-US" sz="2800" dirty="0">
                <a:latin typeface="#9Slide03 SFU Futura_12" panose="020B0604020202020204" charset="0"/>
                <a:ea typeface="Cambria" panose="02040503050406030204" pitchFamily="18" charset="0"/>
              </a:rPr>
              <a:t> </a:t>
            </a:r>
            <a:r>
              <a:rPr lang="en-US" sz="2800" dirty="0" err="1">
                <a:latin typeface="#9Slide03 SFU Futura_12" panose="020B0604020202020204" charset="0"/>
                <a:ea typeface="Cambria" panose="02040503050406030204" pitchFamily="18" charset="0"/>
              </a:rPr>
              <a:t>của</a:t>
            </a:r>
            <a:r>
              <a:rPr lang="en-US" sz="2800" dirty="0">
                <a:latin typeface="#9Slide03 SFU Futura_12" panose="020B0604020202020204" charset="0"/>
                <a:ea typeface="Cambria" panose="02040503050406030204" pitchFamily="18" charset="0"/>
              </a:rPr>
              <a:t> EU </a:t>
            </a:r>
            <a:r>
              <a:rPr lang="en-US" sz="2800" dirty="0" err="1">
                <a:latin typeface="#9Slide03 SFU Futura_12" panose="020B0604020202020204" charset="0"/>
                <a:ea typeface="Cambria" panose="02040503050406030204" pitchFamily="18" charset="0"/>
              </a:rPr>
              <a:t>được</a:t>
            </a:r>
            <a:r>
              <a:rPr lang="en-US" sz="2800" dirty="0">
                <a:latin typeface="#9Slide03 SFU Futura_12" panose="020B0604020202020204" charset="0"/>
                <a:ea typeface="Cambria" panose="02040503050406030204" pitchFamily="18" charset="0"/>
              </a:rPr>
              <a:t> </a:t>
            </a:r>
            <a:r>
              <a:rPr lang="en-US" sz="2800" dirty="0" err="1">
                <a:latin typeface="#9Slide03 SFU Futura_12" panose="020B0604020202020204" charset="0"/>
                <a:ea typeface="Cambria" panose="02040503050406030204" pitchFamily="18" charset="0"/>
              </a:rPr>
              <a:t>đặt</a:t>
            </a:r>
            <a:r>
              <a:rPr lang="en-US" sz="2800" dirty="0">
                <a:latin typeface="#9Slide03 SFU Futura_12" panose="020B0604020202020204" charset="0"/>
                <a:ea typeface="Cambria" panose="02040503050406030204" pitchFamily="18" charset="0"/>
              </a:rPr>
              <a:t> ở </a:t>
            </a:r>
            <a:r>
              <a:rPr lang="en-US" sz="2800" dirty="0" err="1">
                <a:latin typeface="#9Slide03 SFU Futura_12" panose="020B0604020202020204" charset="0"/>
                <a:ea typeface="Cambria" panose="02040503050406030204" pitchFamily="18" charset="0"/>
              </a:rPr>
              <a:t>đâu</a:t>
            </a:r>
            <a:r>
              <a:rPr lang="en-US" sz="2800" dirty="0">
                <a:latin typeface="#9Slide03 SFU Futura_12" panose="020B0604020202020204" charset="0"/>
                <a:ea typeface="Cambria" panose="02040503050406030204" pitchFamily="18" charset="0"/>
              </a:rPr>
              <a:t>? </a:t>
            </a:r>
            <a:r>
              <a:rPr lang="en-US" sz="2800" b="1" i="1" dirty="0">
                <a:solidFill>
                  <a:srgbClr val="FF0000"/>
                </a:solidFill>
                <a:latin typeface="#9Slide03 SFU Futura_12" panose="020B0604020202020204" charset="0"/>
                <a:ea typeface="Cambria" panose="02040503050406030204" pitchFamily="18" charset="0"/>
              </a:rPr>
              <a:t>(</a:t>
            </a:r>
            <a:r>
              <a:rPr lang="en-US" sz="2800" b="1" i="1" dirty="0" err="1">
                <a:solidFill>
                  <a:srgbClr val="FF0000"/>
                </a:solidFill>
                <a:latin typeface="#9Slide03 SFU Futura_12" panose="020B0604020202020204" charset="0"/>
                <a:ea typeface="Cambria" panose="02040503050406030204" pitchFamily="18" charset="0"/>
              </a:rPr>
              <a:t>Brúc-xen</a:t>
            </a:r>
            <a:r>
              <a:rPr lang="en-US" sz="2800" b="1" i="1" dirty="0">
                <a:solidFill>
                  <a:srgbClr val="FF0000"/>
                </a:solidFill>
                <a:latin typeface="#9Slide03 SFU Futura_12" panose="020B0604020202020204" charset="0"/>
                <a:ea typeface="Cambria" panose="02040503050406030204" pitchFamily="18" charset="0"/>
              </a:rPr>
              <a:t>, </a:t>
            </a:r>
            <a:r>
              <a:rPr lang="en-US" sz="2800" b="1" i="1" dirty="0" err="1">
                <a:solidFill>
                  <a:srgbClr val="FF0000"/>
                </a:solidFill>
                <a:latin typeface="#9Slide03 SFU Futura_12" panose="020B0604020202020204" charset="0"/>
                <a:ea typeface="Cambria" panose="02040503050406030204" pitchFamily="18" charset="0"/>
              </a:rPr>
              <a:t>Bỉ</a:t>
            </a:r>
            <a:r>
              <a:rPr lang="en-US" sz="2800" b="1" i="1" dirty="0">
                <a:solidFill>
                  <a:srgbClr val="FF0000"/>
                </a:solidFill>
                <a:latin typeface="#9Slide03 SFU Futura_12" panose="020B0604020202020204" charset="0"/>
                <a:ea typeface="Cambria" panose="02040503050406030204" pitchFamily="18" charset="0"/>
              </a:rPr>
              <a:t>)</a:t>
            </a:r>
            <a:endParaRPr lang="en-US" sz="2400" b="1" dirty="0">
              <a:solidFill>
                <a:srgbClr val="FF0000"/>
              </a:solidFill>
              <a:latin typeface="#9Slide03 SFU Futura_12" panose="020B0604020202020204" charset="0"/>
              <a:ea typeface="Tahoma" panose="020B0604030504040204" pitchFamily="34" charset="0"/>
            </a:endParaRPr>
          </a:p>
          <a:p>
            <a:pPr marL="342900" marR="0" lvl="0" indent="-342900" algn="just">
              <a:lnSpc>
                <a:spcPct val="115000"/>
              </a:lnSpc>
              <a:spcBef>
                <a:spcPts val="0"/>
              </a:spcBef>
              <a:spcAft>
                <a:spcPts val="0"/>
              </a:spcAft>
              <a:buFont typeface="+mj-lt"/>
              <a:buAutoNum type="arabicPeriod"/>
            </a:pPr>
            <a:r>
              <a:rPr lang="en-US" sz="2800" dirty="0" err="1">
                <a:latin typeface="#9Slide03 SFU Futura_12" panose="020B0604020202020204" charset="0"/>
                <a:ea typeface="Cambria" panose="02040503050406030204" pitchFamily="18" charset="0"/>
              </a:rPr>
              <a:t>Đồng</a:t>
            </a:r>
            <a:r>
              <a:rPr lang="en-US" sz="2800" dirty="0">
                <a:latin typeface="#9Slide03 SFU Futura_12" panose="020B0604020202020204" charset="0"/>
                <a:ea typeface="Cambria" panose="02040503050406030204" pitchFamily="18" charset="0"/>
              </a:rPr>
              <a:t> </a:t>
            </a:r>
            <a:r>
              <a:rPr lang="en-US" sz="2800" dirty="0" err="1">
                <a:latin typeface="#9Slide03 SFU Futura_12" panose="020B0604020202020204" charset="0"/>
                <a:ea typeface="Cambria" panose="02040503050406030204" pitchFamily="18" charset="0"/>
              </a:rPr>
              <a:t>tiền</a:t>
            </a:r>
            <a:r>
              <a:rPr lang="en-US" sz="2800" dirty="0">
                <a:latin typeface="#9Slide03 SFU Futura_12" panose="020B0604020202020204" charset="0"/>
                <a:ea typeface="Cambria" panose="02040503050406030204" pitchFamily="18" charset="0"/>
              </a:rPr>
              <a:t> </a:t>
            </a:r>
            <a:r>
              <a:rPr lang="en-US" sz="2800" dirty="0" err="1">
                <a:latin typeface="#9Slide03 SFU Futura_12" panose="020B0604020202020204" charset="0"/>
                <a:ea typeface="Cambria" panose="02040503050406030204" pitchFamily="18" charset="0"/>
              </a:rPr>
              <a:t>chung</a:t>
            </a:r>
            <a:r>
              <a:rPr lang="en-US" sz="2800" dirty="0">
                <a:latin typeface="#9Slide03 SFU Futura_12" panose="020B0604020202020204" charset="0"/>
                <a:ea typeface="Cambria" panose="02040503050406030204" pitchFamily="18" charset="0"/>
              </a:rPr>
              <a:t> </a:t>
            </a:r>
            <a:r>
              <a:rPr lang="en-US" sz="2800" dirty="0" err="1">
                <a:latin typeface="#9Slide03 SFU Futura_12" panose="020B0604020202020204" charset="0"/>
                <a:ea typeface="Cambria" panose="02040503050406030204" pitchFamily="18" charset="0"/>
              </a:rPr>
              <a:t>châu</a:t>
            </a:r>
            <a:r>
              <a:rPr lang="en-US" sz="2800" dirty="0">
                <a:latin typeface="#9Slide03 SFU Futura_12" panose="020B0604020202020204" charset="0"/>
                <a:ea typeface="Cambria" panose="02040503050406030204" pitchFamily="18" charset="0"/>
              </a:rPr>
              <a:t> </a:t>
            </a:r>
            <a:r>
              <a:rPr lang="en-US" sz="2800" dirty="0" err="1">
                <a:latin typeface="#9Slide03 SFU Futura_12" panose="020B0604020202020204" charset="0"/>
                <a:ea typeface="Cambria" panose="02040503050406030204" pitchFamily="18" charset="0"/>
              </a:rPr>
              <a:t>Âu</a:t>
            </a:r>
            <a:r>
              <a:rPr lang="en-US" sz="2800" dirty="0">
                <a:latin typeface="#9Slide03 SFU Futura_12" panose="020B0604020202020204" charset="0"/>
                <a:ea typeface="Cambria" panose="02040503050406030204" pitchFamily="18" charset="0"/>
              </a:rPr>
              <a:t> </a:t>
            </a:r>
            <a:r>
              <a:rPr lang="en-US" sz="2800" dirty="0" err="1">
                <a:latin typeface="#9Slide03 SFU Futura_12" panose="020B0604020202020204" charset="0"/>
                <a:ea typeface="Cambria" panose="02040503050406030204" pitchFamily="18" charset="0"/>
              </a:rPr>
              <a:t>là</a:t>
            </a:r>
            <a:r>
              <a:rPr lang="en-US" sz="2800" dirty="0">
                <a:latin typeface="#9Slide03 SFU Futura_12" panose="020B0604020202020204" charset="0"/>
                <a:ea typeface="Cambria" panose="02040503050406030204" pitchFamily="18" charset="0"/>
              </a:rPr>
              <a:t> </a:t>
            </a:r>
            <a:r>
              <a:rPr lang="en-US" sz="2800" dirty="0" err="1">
                <a:latin typeface="#9Slide03 SFU Futura_12" panose="020B0604020202020204" charset="0"/>
                <a:ea typeface="Cambria" panose="02040503050406030204" pitchFamily="18" charset="0"/>
              </a:rPr>
              <a:t>gì</a:t>
            </a:r>
            <a:r>
              <a:rPr lang="en-US" sz="2800" dirty="0">
                <a:latin typeface="#9Slide03 SFU Futura_12" panose="020B0604020202020204" charset="0"/>
                <a:ea typeface="Cambria" panose="02040503050406030204" pitchFamily="18" charset="0"/>
              </a:rPr>
              <a:t>?</a:t>
            </a:r>
            <a:r>
              <a:rPr lang="en-US" sz="2800" i="1" dirty="0">
                <a:latin typeface="#9Slide03 SFU Futura_12" panose="020B0604020202020204" charset="0"/>
                <a:ea typeface="Cambria" panose="02040503050406030204" pitchFamily="18" charset="0"/>
              </a:rPr>
              <a:t> </a:t>
            </a:r>
            <a:r>
              <a:rPr lang="en-US" sz="2800" b="1" i="1" dirty="0">
                <a:solidFill>
                  <a:srgbClr val="FF0000"/>
                </a:solidFill>
                <a:latin typeface="#9Slide03 SFU Futura_12" panose="020B0604020202020204" charset="0"/>
                <a:ea typeface="Cambria" panose="02040503050406030204" pitchFamily="18" charset="0"/>
              </a:rPr>
              <a:t>(</a:t>
            </a:r>
            <a:r>
              <a:rPr lang="en-US" sz="2800" b="1" i="1" dirty="0" err="1">
                <a:solidFill>
                  <a:srgbClr val="FF0000"/>
                </a:solidFill>
                <a:latin typeface="#9Slide03 SFU Futura_12" panose="020B0604020202020204" charset="0"/>
                <a:ea typeface="Cambria" panose="02040503050406030204" pitchFamily="18" charset="0"/>
              </a:rPr>
              <a:t>đồng</a:t>
            </a:r>
            <a:r>
              <a:rPr lang="en-US" sz="2800" b="1" i="1" dirty="0">
                <a:solidFill>
                  <a:srgbClr val="FF0000"/>
                </a:solidFill>
                <a:latin typeface="#9Slide03 SFU Futura_12" panose="020B0604020202020204" charset="0"/>
                <a:ea typeface="Cambria" panose="02040503050406030204" pitchFamily="18" charset="0"/>
              </a:rPr>
              <a:t> Ơ-</a:t>
            </a:r>
            <a:r>
              <a:rPr lang="en-US" sz="2800" b="1" i="1" dirty="0" err="1">
                <a:solidFill>
                  <a:srgbClr val="FF0000"/>
                </a:solidFill>
                <a:latin typeface="#9Slide03 SFU Futura_12" panose="020B0604020202020204" charset="0"/>
                <a:ea typeface="Cambria" panose="02040503050406030204" pitchFamily="18" charset="0"/>
              </a:rPr>
              <a:t>rô</a:t>
            </a:r>
            <a:r>
              <a:rPr lang="en-US" sz="2800" b="1" i="1" dirty="0">
                <a:solidFill>
                  <a:srgbClr val="FF0000"/>
                </a:solidFill>
                <a:latin typeface="#9Slide03 SFU Futura_12" panose="020B0604020202020204" charset="0"/>
                <a:ea typeface="Cambria" panose="02040503050406030204" pitchFamily="18" charset="0"/>
              </a:rPr>
              <a:t>)</a:t>
            </a:r>
            <a:endParaRPr lang="en-US" sz="2400" b="1" dirty="0">
              <a:solidFill>
                <a:srgbClr val="FF0000"/>
              </a:solidFill>
              <a:latin typeface="#9Slide03 SFU Futura_12" panose="020B0604020202020204" charset="0"/>
              <a:ea typeface="Tahoma" panose="020B0604030504040204" pitchFamily="34" charset="0"/>
            </a:endParaRPr>
          </a:p>
          <a:p>
            <a:pPr marL="342900" marR="0" lvl="0" indent="-342900" algn="just">
              <a:lnSpc>
                <a:spcPct val="115000"/>
              </a:lnSpc>
              <a:spcBef>
                <a:spcPts val="0"/>
              </a:spcBef>
              <a:spcAft>
                <a:spcPts val="0"/>
              </a:spcAft>
              <a:buFont typeface="+mj-lt"/>
              <a:buAutoNum type="arabicPeriod"/>
            </a:pPr>
            <a:r>
              <a:rPr lang="en-US" sz="2800" dirty="0" err="1">
                <a:latin typeface="#9Slide03 SFU Futura_12" panose="020B0604020202020204" charset="0"/>
                <a:ea typeface="Cambria" panose="02040503050406030204" pitchFamily="18" charset="0"/>
              </a:rPr>
              <a:t>Nước</a:t>
            </a:r>
            <a:r>
              <a:rPr lang="en-US" sz="2800" dirty="0">
                <a:latin typeface="#9Slide03 SFU Futura_12" panose="020B0604020202020204" charset="0"/>
                <a:ea typeface="Cambria" panose="02040503050406030204" pitchFamily="18" charset="0"/>
              </a:rPr>
              <a:t> </a:t>
            </a:r>
            <a:r>
              <a:rPr lang="en-US" sz="2800" dirty="0" err="1">
                <a:latin typeface="#9Slide03 SFU Futura_12" panose="020B0604020202020204" charset="0"/>
                <a:ea typeface="Cambria" panose="02040503050406030204" pitchFamily="18" charset="0"/>
              </a:rPr>
              <a:t>nào</a:t>
            </a:r>
            <a:r>
              <a:rPr lang="en-US" sz="2800" dirty="0">
                <a:latin typeface="#9Slide03 SFU Futura_12" panose="020B0604020202020204" charset="0"/>
                <a:ea typeface="Cambria" panose="02040503050406030204" pitchFamily="18" charset="0"/>
              </a:rPr>
              <a:t> </a:t>
            </a:r>
            <a:r>
              <a:rPr lang="en-US" sz="2800" dirty="0" err="1">
                <a:latin typeface="#9Slide03 SFU Futura_12" panose="020B0604020202020204" charset="0"/>
                <a:ea typeface="Cambria" panose="02040503050406030204" pitchFamily="18" charset="0"/>
              </a:rPr>
              <a:t>đã</a:t>
            </a:r>
            <a:r>
              <a:rPr lang="en-US" sz="2800" dirty="0">
                <a:latin typeface="#9Slide03 SFU Futura_12" panose="020B0604020202020204" charset="0"/>
                <a:ea typeface="Cambria" panose="02040503050406030204" pitchFamily="18" charset="0"/>
              </a:rPr>
              <a:t> </a:t>
            </a:r>
            <a:r>
              <a:rPr lang="en-US" sz="2800" dirty="0" err="1">
                <a:latin typeface="#9Slide03 SFU Futura_12" panose="020B0604020202020204" charset="0"/>
                <a:ea typeface="Cambria" panose="02040503050406030204" pitchFamily="18" charset="0"/>
              </a:rPr>
              <a:t>rút</a:t>
            </a:r>
            <a:r>
              <a:rPr lang="en-US" sz="2800" dirty="0">
                <a:latin typeface="#9Slide03 SFU Futura_12" panose="020B0604020202020204" charset="0"/>
                <a:ea typeface="Cambria" panose="02040503050406030204" pitchFamily="18" charset="0"/>
              </a:rPr>
              <a:t> </a:t>
            </a:r>
            <a:r>
              <a:rPr lang="en-US" sz="2800" dirty="0" err="1">
                <a:latin typeface="#9Slide03 SFU Futura_12" panose="020B0604020202020204" charset="0"/>
                <a:ea typeface="Cambria" panose="02040503050406030204" pitchFamily="18" charset="0"/>
              </a:rPr>
              <a:t>khỏi</a:t>
            </a:r>
            <a:r>
              <a:rPr lang="en-US" sz="2800" dirty="0">
                <a:latin typeface="#9Slide03 SFU Futura_12" panose="020B0604020202020204" charset="0"/>
                <a:ea typeface="Cambria" panose="02040503050406030204" pitchFamily="18" charset="0"/>
              </a:rPr>
              <a:t> </a:t>
            </a:r>
            <a:r>
              <a:rPr lang="en-US" sz="2800" dirty="0" err="1">
                <a:latin typeface="#9Slide03 SFU Futura_12" panose="020B0604020202020204" charset="0"/>
                <a:ea typeface="Cambria" panose="02040503050406030204" pitchFamily="18" charset="0"/>
              </a:rPr>
              <a:t>liên</a:t>
            </a:r>
            <a:r>
              <a:rPr lang="en-US" sz="2800" dirty="0">
                <a:latin typeface="#9Slide03 SFU Futura_12" panose="020B0604020202020204" charset="0"/>
                <a:ea typeface="Cambria" panose="02040503050406030204" pitchFamily="18" charset="0"/>
              </a:rPr>
              <a:t> minh </a:t>
            </a:r>
            <a:r>
              <a:rPr lang="en-US" sz="2800" dirty="0" err="1">
                <a:latin typeface="#9Slide03 SFU Futura_12" panose="020B0604020202020204" charset="0"/>
                <a:ea typeface="Cambria" panose="02040503050406030204" pitchFamily="18" charset="0"/>
              </a:rPr>
              <a:t>châu</a:t>
            </a:r>
            <a:r>
              <a:rPr lang="en-US" sz="2800" dirty="0">
                <a:latin typeface="#9Slide03 SFU Futura_12" panose="020B0604020202020204" charset="0"/>
                <a:ea typeface="Cambria" panose="02040503050406030204" pitchFamily="18" charset="0"/>
              </a:rPr>
              <a:t> </a:t>
            </a:r>
            <a:r>
              <a:rPr lang="en-US" sz="2800" dirty="0" err="1">
                <a:latin typeface="#9Slide03 SFU Futura_12" panose="020B0604020202020204" charset="0"/>
                <a:ea typeface="Cambria" panose="02040503050406030204" pitchFamily="18" charset="0"/>
              </a:rPr>
              <a:t>Âu</a:t>
            </a:r>
            <a:r>
              <a:rPr lang="en-US" sz="2800" dirty="0">
                <a:latin typeface="#9Slide03 SFU Futura_12" panose="020B0604020202020204" charset="0"/>
                <a:ea typeface="Cambria" panose="02040503050406030204" pitchFamily="18" charset="0"/>
              </a:rPr>
              <a:t> </a:t>
            </a:r>
            <a:r>
              <a:rPr lang="en-US" sz="2800" dirty="0" err="1">
                <a:latin typeface="#9Slide03 SFU Futura_12" panose="020B0604020202020204" charset="0"/>
                <a:ea typeface="Cambria" panose="02040503050406030204" pitchFamily="18" charset="0"/>
              </a:rPr>
              <a:t>vào</a:t>
            </a:r>
            <a:r>
              <a:rPr lang="en-US" sz="2800" dirty="0">
                <a:latin typeface="#9Slide03 SFU Futura_12" panose="020B0604020202020204" charset="0"/>
                <a:ea typeface="Cambria" panose="02040503050406030204" pitchFamily="18" charset="0"/>
              </a:rPr>
              <a:t> </a:t>
            </a:r>
            <a:r>
              <a:rPr lang="en-US" sz="2800" dirty="0" err="1">
                <a:latin typeface="#9Slide03 SFU Futura_12" panose="020B0604020202020204" charset="0"/>
                <a:ea typeface="Cambria" panose="02040503050406030204" pitchFamily="18" charset="0"/>
              </a:rPr>
              <a:t>năm</a:t>
            </a:r>
            <a:r>
              <a:rPr lang="en-US" sz="2800" dirty="0">
                <a:latin typeface="#9Slide03 SFU Futura_12" panose="020B0604020202020204" charset="0"/>
                <a:ea typeface="Cambria" panose="02040503050406030204" pitchFamily="18" charset="0"/>
              </a:rPr>
              <a:t> 2020? </a:t>
            </a:r>
            <a:r>
              <a:rPr lang="en-US" sz="2800" b="1" i="1" dirty="0">
                <a:solidFill>
                  <a:srgbClr val="FF0000"/>
                </a:solidFill>
                <a:latin typeface="#9Slide03 SFU Futura_12" panose="020B0604020202020204" charset="0"/>
                <a:ea typeface="Cambria" panose="02040503050406030204" pitchFamily="18" charset="0"/>
              </a:rPr>
              <a:t>(</a:t>
            </a:r>
            <a:r>
              <a:rPr lang="en-US" sz="2800" b="1" i="1" dirty="0" err="1" smtClean="0">
                <a:solidFill>
                  <a:srgbClr val="FF0000"/>
                </a:solidFill>
                <a:latin typeface="#9Slide03 SFU Futura_12" panose="020B0604020202020204" charset="0"/>
                <a:ea typeface="Cambria" panose="02040503050406030204" pitchFamily="18" charset="0"/>
              </a:rPr>
              <a:t>Anh</a:t>
            </a:r>
            <a:r>
              <a:rPr lang="en-US" sz="2800" b="1" i="1" dirty="0" smtClean="0">
                <a:solidFill>
                  <a:srgbClr val="FF0000"/>
                </a:solidFill>
                <a:latin typeface="#9Slide03 SFU Futura_12" panose="020B0604020202020204" charset="0"/>
                <a:ea typeface="Cambria" panose="02040503050406030204" pitchFamily="18" charset="0"/>
              </a:rPr>
              <a:t>)</a:t>
            </a:r>
            <a:endParaRPr lang="en-US" sz="2400" b="1" dirty="0" smtClean="0">
              <a:solidFill>
                <a:srgbClr val="FF0000"/>
              </a:solidFill>
              <a:latin typeface="#9Slide03 SFU Futura_12" panose="020B0604020202020204" charset="0"/>
              <a:ea typeface="Tahoma" panose="020B0604030504040204" pitchFamily="34" charset="0"/>
            </a:endParaRPr>
          </a:p>
          <a:p>
            <a:pPr marL="342900" marR="0" lvl="0" indent="-342900" algn="just">
              <a:lnSpc>
                <a:spcPct val="115000"/>
              </a:lnSpc>
              <a:spcBef>
                <a:spcPts val="0"/>
              </a:spcBef>
              <a:spcAft>
                <a:spcPts val="0"/>
              </a:spcAft>
              <a:buFont typeface="+mj-lt"/>
              <a:buAutoNum type="arabicPeriod"/>
            </a:pPr>
            <a:r>
              <a:rPr lang="en-US" sz="2800" dirty="0" err="1" smtClean="0">
                <a:latin typeface="#9Slide03 SFU Futura_12" panose="020B0604020202020204" charset="0"/>
                <a:ea typeface="Cambria" panose="02040503050406030204" pitchFamily="18" charset="0"/>
              </a:rPr>
              <a:t>Công</a:t>
            </a:r>
            <a:r>
              <a:rPr lang="en-US" sz="2800" dirty="0" smtClean="0">
                <a:latin typeface="#9Slide03 SFU Futura_12" panose="020B0604020202020204" charset="0"/>
                <a:ea typeface="Cambria" panose="02040503050406030204" pitchFamily="18" charset="0"/>
              </a:rPr>
              <a:t> </a:t>
            </a:r>
            <a:r>
              <a:rPr lang="en-US" sz="2800" dirty="0" err="1">
                <a:latin typeface="#9Slide03 SFU Futura_12" panose="020B0604020202020204" charset="0"/>
                <a:ea typeface="Cambria" panose="02040503050406030204" pitchFamily="18" charset="0"/>
              </a:rPr>
              <a:t>dân</a:t>
            </a:r>
            <a:r>
              <a:rPr lang="en-US" sz="2800" dirty="0">
                <a:latin typeface="#9Slide03 SFU Futura_12" panose="020B0604020202020204" charset="0"/>
                <a:ea typeface="Cambria" panose="02040503050406030204" pitchFamily="18" charset="0"/>
              </a:rPr>
              <a:t> </a:t>
            </a:r>
            <a:r>
              <a:rPr lang="en-US" sz="2800" dirty="0" err="1">
                <a:latin typeface="#9Slide03 SFU Futura_12" panose="020B0604020202020204" charset="0"/>
                <a:ea typeface="Cambria" panose="02040503050406030204" pitchFamily="18" charset="0"/>
              </a:rPr>
              <a:t>của</a:t>
            </a:r>
            <a:r>
              <a:rPr lang="en-US" sz="2800" dirty="0">
                <a:latin typeface="#9Slide03 SFU Futura_12" panose="020B0604020202020204" charset="0"/>
                <a:ea typeface="Cambria" panose="02040503050406030204" pitchFamily="18" charset="0"/>
              </a:rPr>
              <a:t> </a:t>
            </a:r>
            <a:r>
              <a:rPr lang="en-US" sz="2800" dirty="0" err="1">
                <a:latin typeface="#9Slide03 SFU Futura_12" panose="020B0604020202020204" charset="0"/>
                <a:ea typeface="Cambria" panose="02040503050406030204" pitchFamily="18" charset="0"/>
              </a:rPr>
              <a:t>các</a:t>
            </a:r>
            <a:r>
              <a:rPr lang="en-US" sz="2800" dirty="0">
                <a:latin typeface="#9Slide03 SFU Futura_12" panose="020B0604020202020204" charset="0"/>
                <a:ea typeface="Cambria" panose="02040503050406030204" pitchFamily="18" charset="0"/>
              </a:rPr>
              <a:t> </a:t>
            </a:r>
            <a:r>
              <a:rPr lang="en-US" sz="2800" dirty="0" err="1">
                <a:latin typeface="#9Slide03 SFU Futura_12" panose="020B0604020202020204" charset="0"/>
                <a:ea typeface="Cambria" panose="02040503050406030204" pitchFamily="18" charset="0"/>
              </a:rPr>
              <a:t>nước</a:t>
            </a:r>
            <a:r>
              <a:rPr lang="en-US" sz="2800" dirty="0">
                <a:latin typeface="#9Slide03 SFU Futura_12" panose="020B0604020202020204" charset="0"/>
                <a:ea typeface="Cambria" panose="02040503050406030204" pitchFamily="18" charset="0"/>
              </a:rPr>
              <a:t> EU </a:t>
            </a:r>
            <a:r>
              <a:rPr lang="en-US" sz="2800" dirty="0" err="1">
                <a:latin typeface="#9Slide03 SFU Futura_12" panose="020B0604020202020204" charset="0"/>
                <a:ea typeface="Cambria" panose="02040503050406030204" pitchFamily="18" charset="0"/>
              </a:rPr>
              <a:t>có</a:t>
            </a:r>
            <a:r>
              <a:rPr lang="en-US" sz="2800" dirty="0">
                <a:latin typeface="#9Slide03 SFU Futura_12" panose="020B0604020202020204" charset="0"/>
                <a:ea typeface="Cambria" panose="02040503050406030204" pitchFamily="18" charset="0"/>
              </a:rPr>
              <a:t> </a:t>
            </a:r>
            <a:r>
              <a:rPr lang="en-US" sz="2800" dirty="0" err="1">
                <a:latin typeface="#9Slide03 SFU Futura_12" panose="020B0604020202020204" charset="0"/>
                <a:ea typeface="Cambria" panose="02040503050406030204" pitchFamily="18" charset="0"/>
              </a:rPr>
              <a:t>quyền</a:t>
            </a:r>
            <a:r>
              <a:rPr lang="en-US" sz="2800" dirty="0">
                <a:latin typeface="#9Slide03 SFU Futura_12" panose="020B0604020202020204" charset="0"/>
                <a:ea typeface="Cambria" panose="02040503050406030204" pitchFamily="18" charset="0"/>
              </a:rPr>
              <a:t> </a:t>
            </a:r>
            <a:r>
              <a:rPr lang="en-US" sz="2800" dirty="0" err="1">
                <a:latin typeface="#9Slide03 SFU Futura_12" panose="020B0604020202020204" charset="0"/>
                <a:ea typeface="Cambria" panose="02040503050406030204" pitchFamily="18" charset="0"/>
              </a:rPr>
              <a:t>lợi</a:t>
            </a:r>
            <a:r>
              <a:rPr lang="en-US" sz="2800" dirty="0">
                <a:latin typeface="#9Slide03 SFU Futura_12" panose="020B0604020202020204" charset="0"/>
                <a:ea typeface="Cambria" panose="02040503050406030204" pitchFamily="18" charset="0"/>
              </a:rPr>
              <a:t> </a:t>
            </a:r>
            <a:r>
              <a:rPr lang="en-US" sz="2800" dirty="0" err="1">
                <a:latin typeface="#9Slide03 SFU Futura_12" panose="020B0604020202020204" charset="0"/>
                <a:ea typeface="Cambria" panose="02040503050406030204" pitchFamily="18" charset="0"/>
              </a:rPr>
              <a:t>như</a:t>
            </a:r>
            <a:r>
              <a:rPr lang="en-US" sz="2800" dirty="0">
                <a:latin typeface="#9Slide03 SFU Futura_12" panose="020B0604020202020204" charset="0"/>
                <a:ea typeface="Cambria" panose="02040503050406030204" pitchFamily="18" charset="0"/>
              </a:rPr>
              <a:t> </a:t>
            </a:r>
            <a:r>
              <a:rPr lang="en-US" sz="2800" dirty="0" err="1">
                <a:latin typeface="#9Slide03 SFU Futura_12" panose="020B0604020202020204" charset="0"/>
                <a:ea typeface="Cambria" panose="02040503050406030204" pitchFamily="18" charset="0"/>
              </a:rPr>
              <a:t>thế</a:t>
            </a:r>
            <a:r>
              <a:rPr lang="en-US" sz="2800" dirty="0">
                <a:latin typeface="#9Slide03 SFU Futura_12" panose="020B0604020202020204" charset="0"/>
                <a:ea typeface="Cambria" panose="02040503050406030204" pitchFamily="18" charset="0"/>
              </a:rPr>
              <a:t> </a:t>
            </a:r>
            <a:r>
              <a:rPr lang="en-US" sz="2800" dirty="0" err="1">
                <a:latin typeface="#9Slide03 SFU Futura_12" panose="020B0604020202020204" charset="0"/>
                <a:ea typeface="Cambria" panose="02040503050406030204" pitchFamily="18" charset="0"/>
              </a:rPr>
              <a:t>nào</a:t>
            </a:r>
            <a:r>
              <a:rPr lang="en-US" sz="2800" dirty="0">
                <a:latin typeface="#9Slide03 SFU Futura_12" panose="020B0604020202020204" charset="0"/>
                <a:ea typeface="Cambria" panose="02040503050406030204" pitchFamily="18" charset="0"/>
              </a:rPr>
              <a:t>? </a:t>
            </a:r>
            <a:r>
              <a:rPr lang="en-US" sz="2800" b="1" i="1" dirty="0">
                <a:solidFill>
                  <a:srgbClr val="FF0000"/>
                </a:solidFill>
                <a:latin typeface="#9Slide03 SFU Futura_12" panose="020B0604020202020204" charset="0"/>
                <a:ea typeface="Cambria" panose="02040503050406030204" pitchFamily="18" charset="0"/>
              </a:rPr>
              <a:t>(</a:t>
            </a:r>
            <a:r>
              <a:rPr lang="en-US" sz="2800" b="1" i="1" dirty="0" err="1">
                <a:solidFill>
                  <a:srgbClr val="FF0000"/>
                </a:solidFill>
                <a:latin typeface="#9Slide03 SFU Futura_12" panose="020B0604020202020204" charset="0"/>
                <a:ea typeface="Cambria" panose="02040503050406030204" pitchFamily="18" charset="0"/>
              </a:rPr>
              <a:t>Được</a:t>
            </a:r>
            <a:r>
              <a:rPr lang="en-US" sz="2800" b="1" i="1" dirty="0">
                <a:solidFill>
                  <a:srgbClr val="FF0000"/>
                </a:solidFill>
                <a:latin typeface="#9Slide03 SFU Futura_12" panose="020B0604020202020204" charset="0"/>
                <a:ea typeface="Cambria" panose="02040503050406030204" pitchFamily="18" charset="0"/>
              </a:rPr>
              <a:t> </a:t>
            </a:r>
            <a:r>
              <a:rPr lang="en-US" sz="2800" b="1" i="1" dirty="0" err="1">
                <a:solidFill>
                  <a:srgbClr val="FF0000"/>
                </a:solidFill>
                <a:latin typeface="#9Slide03 SFU Futura_12" panose="020B0604020202020204" charset="0"/>
                <a:ea typeface="Cambria" panose="02040503050406030204" pitchFamily="18" charset="0"/>
              </a:rPr>
              <a:t>tự</a:t>
            </a:r>
            <a:r>
              <a:rPr lang="en-US" sz="2800" b="1" i="1" dirty="0">
                <a:solidFill>
                  <a:srgbClr val="FF0000"/>
                </a:solidFill>
                <a:latin typeface="#9Slide03 SFU Futura_12" panose="020B0604020202020204" charset="0"/>
                <a:ea typeface="Cambria" panose="02040503050406030204" pitchFamily="18" charset="0"/>
              </a:rPr>
              <a:t> do </a:t>
            </a:r>
            <a:r>
              <a:rPr lang="en-US" sz="2800" b="1" i="1" dirty="0" err="1">
                <a:solidFill>
                  <a:srgbClr val="FF0000"/>
                </a:solidFill>
                <a:latin typeface="#9Slide03 SFU Futura_12" panose="020B0604020202020204" charset="0"/>
                <a:ea typeface="Cambria" panose="02040503050406030204" pitchFamily="18" charset="0"/>
              </a:rPr>
              <a:t>sinh</a:t>
            </a:r>
            <a:r>
              <a:rPr lang="en-US" sz="2800" b="1" i="1" dirty="0">
                <a:solidFill>
                  <a:srgbClr val="FF0000"/>
                </a:solidFill>
                <a:latin typeface="#9Slide03 SFU Futura_12" panose="020B0604020202020204" charset="0"/>
                <a:ea typeface="Cambria" panose="02040503050406030204" pitchFamily="18" charset="0"/>
              </a:rPr>
              <a:t> </a:t>
            </a:r>
            <a:r>
              <a:rPr lang="en-US" sz="2800" b="1" i="1" dirty="0" err="1">
                <a:solidFill>
                  <a:srgbClr val="FF0000"/>
                </a:solidFill>
                <a:latin typeface="#9Slide03 SFU Futura_12" panose="020B0604020202020204" charset="0"/>
                <a:ea typeface="Cambria" panose="02040503050406030204" pitchFamily="18" charset="0"/>
              </a:rPr>
              <a:t>sống</a:t>
            </a:r>
            <a:r>
              <a:rPr lang="en-US" sz="2800" b="1" i="1" dirty="0">
                <a:solidFill>
                  <a:srgbClr val="FF0000"/>
                </a:solidFill>
                <a:latin typeface="#9Slide03 SFU Futura_12" panose="020B0604020202020204" charset="0"/>
                <a:ea typeface="Cambria" panose="02040503050406030204" pitchFamily="18" charset="0"/>
              </a:rPr>
              <a:t>, </a:t>
            </a:r>
            <a:r>
              <a:rPr lang="en-US" sz="2800" b="1" i="1" dirty="0" err="1">
                <a:solidFill>
                  <a:srgbClr val="FF0000"/>
                </a:solidFill>
                <a:latin typeface="#9Slide03 SFU Futura_12" panose="020B0604020202020204" charset="0"/>
                <a:ea typeface="Cambria" panose="02040503050406030204" pitchFamily="18" charset="0"/>
              </a:rPr>
              <a:t>đi</a:t>
            </a:r>
            <a:r>
              <a:rPr lang="en-US" sz="2800" b="1" i="1" dirty="0">
                <a:solidFill>
                  <a:srgbClr val="FF0000"/>
                </a:solidFill>
                <a:latin typeface="#9Slide03 SFU Futura_12" panose="020B0604020202020204" charset="0"/>
                <a:ea typeface="Cambria" panose="02040503050406030204" pitchFamily="18" charset="0"/>
              </a:rPr>
              <a:t> </a:t>
            </a:r>
            <a:r>
              <a:rPr lang="en-US" sz="2800" b="1" i="1" dirty="0" err="1">
                <a:solidFill>
                  <a:srgbClr val="FF0000"/>
                </a:solidFill>
                <a:latin typeface="#9Slide03 SFU Futura_12" panose="020B0604020202020204" charset="0"/>
                <a:ea typeface="Cambria" panose="02040503050406030204" pitchFamily="18" charset="0"/>
              </a:rPr>
              <a:t>lại</a:t>
            </a:r>
            <a:r>
              <a:rPr lang="en-US" sz="2800" b="1" i="1" dirty="0">
                <a:solidFill>
                  <a:srgbClr val="FF0000"/>
                </a:solidFill>
                <a:latin typeface="#9Slide03 SFU Futura_12" panose="020B0604020202020204" charset="0"/>
                <a:ea typeface="Cambria" panose="02040503050406030204" pitchFamily="18" charset="0"/>
              </a:rPr>
              <a:t>, </a:t>
            </a:r>
            <a:r>
              <a:rPr lang="en-US" sz="2800" b="1" i="1" dirty="0" err="1">
                <a:solidFill>
                  <a:srgbClr val="FF0000"/>
                </a:solidFill>
                <a:latin typeface="#9Slide03 SFU Futura_12" panose="020B0604020202020204" charset="0"/>
                <a:ea typeface="Cambria" panose="02040503050406030204" pitchFamily="18" charset="0"/>
              </a:rPr>
              <a:t>làm</a:t>
            </a:r>
            <a:r>
              <a:rPr lang="en-US" sz="2800" b="1" i="1" dirty="0">
                <a:solidFill>
                  <a:srgbClr val="FF0000"/>
                </a:solidFill>
                <a:latin typeface="#9Slide03 SFU Futura_12" panose="020B0604020202020204" charset="0"/>
                <a:ea typeface="Cambria" panose="02040503050406030204" pitchFamily="18" charset="0"/>
              </a:rPr>
              <a:t> </a:t>
            </a:r>
            <a:r>
              <a:rPr lang="en-US" sz="2800" b="1" i="1" dirty="0" err="1">
                <a:solidFill>
                  <a:srgbClr val="FF0000"/>
                </a:solidFill>
                <a:latin typeface="#9Slide03 SFU Futura_12" panose="020B0604020202020204" charset="0"/>
                <a:ea typeface="Cambria" panose="02040503050406030204" pitchFamily="18" charset="0"/>
              </a:rPr>
              <a:t>việc</a:t>
            </a:r>
            <a:r>
              <a:rPr lang="en-US" sz="2800" b="1" i="1" dirty="0">
                <a:solidFill>
                  <a:srgbClr val="FF0000"/>
                </a:solidFill>
                <a:latin typeface="#9Slide03 SFU Futura_12" panose="020B0604020202020204" charset="0"/>
                <a:ea typeface="Cambria" panose="02040503050406030204" pitchFamily="18" charset="0"/>
              </a:rPr>
              <a:t> </a:t>
            </a:r>
            <a:r>
              <a:rPr lang="en-US" sz="2800" b="1" i="1" dirty="0" err="1">
                <a:solidFill>
                  <a:srgbClr val="FF0000"/>
                </a:solidFill>
                <a:latin typeface="#9Slide03 SFU Futura_12" panose="020B0604020202020204" charset="0"/>
                <a:ea typeface="Cambria" panose="02040503050406030204" pitchFamily="18" charset="0"/>
              </a:rPr>
              <a:t>và</a:t>
            </a:r>
            <a:r>
              <a:rPr lang="en-US" sz="2800" b="1" i="1" dirty="0">
                <a:solidFill>
                  <a:srgbClr val="FF0000"/>
                </a:solidFill>
                <a:latin typeface="#9Slide03 SFU Futura_12" panose="020B0604020202020204" charset="0"/>
                <a:ea typeface="Cambria" panose="02040503050406030204" pitchFamily="18" charset="0"/>
              </a:rPr>
              <a:t> </a:t>
            </a:r>
            <a:r>
              <a:rPr lang="en-US" sz="2800" b="1" i="1" dirty="0" err="1">
                <a:solidFill>
                  <a:srgbClr val="FF0000"/>
                </a:solidFill>
                <a:latin typeface="#9Slide03 SFU Futura_12" panose="020B0604020202020204" charset="0"/>
                <a:ea typeface="Cambria" panose="02040503050406030204" pitchFamily="18" charset="0"/>
              </a:rPr>
              <a:t>học</a:t>
            </a:r>
            <a:r>
              <a:rPr lang="en-US" sz="2800" b="1" i="1" dirty="0">
                <a:solidFill>
                  <a:srgbClr val="FF0000"/>
                </a:solidFill>
                <a:latin typeface="#9Slide03 SFU Futura_12" panose="020B0604020202020204" charset="0"/>
                <a:ea typeface="Cambria" panose="02040503050406030204" pitchFamily="18" charset="0"/>
              </a:rPr>
              <a:t> </a:t>
            </a:r>
            <a:r>
              <a:rPr lang="en-US" sz="2800" b="1" i="1" dirty="0" err="1">
                <a:solidFill>
                  <a:srgbClr val="FF0000"/>
                </a:solidFill>
                <a:latin typeface="#9Slide03 SFU Futura_12" panose="020B0604020202020204" charset="0"/>
                <a:ea typeface="Cambria" panose="02040503050406030204" pitchFamily="18" charset="0"/>
              </a:rPr>
              <a:t>tập</a:t>
            </a:r>
            <a:r>
              <a:rPr lang="en-US" sz="2800" b="1" i="1" dirty="0">
                <a:solidFill>
                  <a:srgbClr val="FF0000"/>
                </a:solidFill>
                <a:latin typeface="#9Slide03 SFU Futura_12" panose="020B0604020202020204" charset="0"/>
                <a:ea typeface="Cambria" panose="02040503050406030204" pitchFamily="18" charset="0"/>
              </a:rPr>
              <a:t> </a:t>
            </a:r>
            <a:r>
              <a:rPr lang="en-US" sz="2800" b="1" i="1" dirty="0" err="1">
                <a:solidFill>
                  <a:srgbClr val="FF0000"/>
                </a:solidFill>
                <a:latin typeface="#9Slide03 SFU Futura_12" panose="020B0604020202020204" charset="0"/>
                <a:ea typeface="Cambria" panose="02040503050406030204" pitchFamily="18" charset="0"/>
              </a:rPr>
              <a:t>tại</a:t>
            </a:r>
            <a:r>
              <a:rPr lang="en-US" sz="2800" b="1" i="1" dirty="0">
                <a:solidFill>
                  <a:srgbClr val="FF0000"/>
                </a:solidFill>
                <a:latin typeface="#9Slide03 SFU Futura_12" panose="020B0604020202020204" charset="0"/>
                <a:ea typeface="Cambria" panose="02040503050406030204" pitchFamily="18" charset="0"/>
              </a:rPr>
              <a:t> </a:t>
            </a:r>
            <a:r>
              <a:rPr lang="en-US" sz="2800" b="1" i="1" dirty="0" err="1">
                <a:solidFill>
                  <a:srgbClr val="FF0000"/>
                </a:solidFill>
                <a:latin typeface="#9Slide03 SFU Futura_12" panose="020B0604020202020204" charset="0"/>
                <a:ea typeface="Cambria" panose="02040503050406030204" pitchFamily="18" charset="0"/>
              </a:rPr>
              <a:t>bất</a:t>
            </a:r>
            <a:r>
              <a:rPr lang="en-US" sz="2800" b="1" i="1" dirty="0">
                <a:solidFill>
                  <a:srgbClr val="FF0000"/>
                </a:solidFill>
                <a:latin typeface="#9Slide03 SFU Futura_12" panose="020B0604020202020204" charset="0"/>
                <a:ea typeface="Cambria" panose="02040503050406030204" pitchFamily="18" charset="0"/>
              </a:rPr>
              <a:t> </a:t>
            </a:r>
            <a:r>
              <a:rPr lang="en-US" sz="2800" b="1" i="1" dirty="0" err="1">
                <a:solidFill>
                  <a:srgbClr val="FF0000"/>
                </a:solidFill>
                <a:latin typeface="#9Slide03 SFU Futura_12" panose="020B0604020202020204" charset="0"/>
                <a:ea typeface="Cambria" panose="02040503050406030204" pitchFamily="18" charset="0"/>
              </a:rPr>
              <a:t>kỳ</a:t>
            </a:r>
            <a:r>
              <a:rPr lang="en-US" sz="2800" b="1" i="1" dirty="0">
                <a:solidFill>
                  <a:srgbClr val="FF0000"/>
                </a:solidFill>
                <a:latin typeface="#9Slide03 SFU Futura_12" panose="020B0604020202020204" charset="0"/>
                <a:ea typeface="Cambria" panose="02040503050406030204" pitchFamily="18" charset="0"/>
              </a:rPr>
              <a:t> </a:t>
            </a:r>
            <a:r>
              <a:rPr lang="en-US" sz="2800" b="1" i="1" dirty="0" err="1">
                <a:solidFill>
                  <a:srgbClr val="FF0000"/>
                </a:solidFill>
                <a:latin typeface="#9Slide03 SFU Futura_12" panose="020B0604020202020204" charset="0"/>
                <a:ea typeface="Cambria" panose="02040503050406030204" pitchFamily="18" charset="0"/>
              </a:rPr>
              <a:t>quốc</a:t>
            </a:r>
            <a:r>
              <a:rPr lang="en-US" sz="2800" b="1" i="1" dirty="0">
                <a:solidFill>
                  <a:srgbClr val="FF0000"/>
                </a:solidFill>
                <a:latin typeface="#9Slide03 SFU Futura_12" panose="020B0604020202020204" charset="0"/>
                <a:ea typeface="Cambria" panose="02040503050406030204" pitchFamily="18" charset="0"/>
              </a:rPr>
              <a:t> </a:t>
            </a:r>
            <a:r>
              <a:rPr lang="en-US" sz="2800" b="1" i="1" dirty="0" err="1">
                <a:solidFill>
                  <a:srgbClr val="FF0000"/>
                </a:solidFill>
                <a:latin typeface="#9Slide03 SFU Futura_12" panose="020B0604020202020204" charset="0"/>
                <a:ea typeface="Cambria" panose="02040503050406030204" pitchFamily="18" charset="0"/>
              </a:rPr>
              <a:t>gia</a:t>
            </a:r>
            <a:r>
              <a:rPr lang="en-US" sz="2800" b="1" i="1" dirty="0">
                <a:solidFill>
                  <a:srgbClr val="FF0000"/>
                </a:solidFill>
                <a:latin typeface="#9Slide03 SFU Futura_12" panose="020B0604020202020204" charset="0"/>
                <a:ea typeface="Cambria" panose="02040503050406030204" pitchFamily="18" charset="0"/>
              </a:rPr>
              <a:t> </a:t>
            </a:r>
            <a:r>
              <a:rPr lang="en-US" sz="2800" b="1" i="1" dirty="0" err="1">
                <a:solidFill>
                  <a:srgbClr val="FF0000"/>
                </a:solidFill>
                <a:latin typeface="#9Slide03 SFU Futura_12" panose="020B0604020202020204" charset="0"/>
                <a:ea typeface="Cambria" panose="02040503050406030204" pitchFamily="18" charset="0"/>
              </a:rPr>
              <a:t>nào</a:t>
            </a:r>
            <a:r>
              <a:rPr lang="en-US" sz="2800" b="1" i="1" dirty="0">
                <a:solidFill>
                  <a:srgbClr val="FF0000"/>
                </a:solidFill>
                <a:latin typeface="#9Slide03 SFU Futura_12" panose="020B0604020202020204" charset="0"/>
                <a:ea typeface="Cambria" panose="02040503050406030204" pitchFamily="18" charset="0"/>
              </a:rPr>
              <a:t> </a:t>
            </a:r>
            <a:r>
              <a:rPr lang="en-US" sz="2800" b="1" i="1" dirty="0" err="1">
                <a:solidFill>
                  <a:srgbClr val="FF0000"/>
                </a:solidFill>
                <a:latin typeface="#9Slide03 SFU Futura_12" panose="020B0604020202020204" charset="0"/>
                <a:ea typeface="Cambria" panose="02040503050406030204" pitchFamily="18" charset="0"/>
              </a:rPr>
              <a:t>trong</a:t>
            </a:r>
            <a:r>
              <a:rPr lang="en-US" sz="2800" b="1" i="1" dirty="0">
                <a:solidFill>
                  <a:srgbClr val="FF0000"/>
                </a:solidFill>
                <a:latin typeface="#9Slide03 SFU Futura_12" panose="020B0604020202020204" charset="0"/>
                <a:ea typeface="Cambria" panose="02040503050406030204" pitchFamily="18" charset="0"/>
              </a:rPr>
              <a:t> </a:t>
            </a:r>
            <a:r>
              <a:rPr lang="en-US" sz="2800" b="1" i="1" dirty="0" err="1">
                <a:solidFill>
                  <a:srgbClr val="FF0000"/>
                </a:solidFill>
                <a:latin typeface="#9Slide03 SFU Futura_12" panose="020B0604020202020204" charset="0"/>
                <a:ea typeface="Cambria" panose="02040503050406030204" pitchFamily="18" charset="0"/>
              </a:rPr>
              <a:t>các</a:t>
            </a:r>
            <a:r>
              <a:rPr lang="en-US" sz="2800" b="1" i="1" dirty="0">
                <a:solidFill>
                  <a:srgbClr val="FF0000"/>
                </a:solidFill>
                <a:latin typeface="#9Slide03 SFU Futura_12" panose="020B0604020202020204" charset="0"/>
                <a:ea typeface="Cambria" panose="02040503050406030204" pitchFamily="18" charset="0"/>
              </a:rPr>
              <a:t> </a:t>
            </a:r>
            <a:r>
              <a:rPr lang="en-US" sz="2800" b="1" i="1" dirty="0" err="1">
                <a:solidFill>
                  <a:srgbClr val="FF0000"/>
                </a:solidFill>
                <a:latin typeface="#9Slide03 SFU Futura_12" panose="020B0604020202020204" charset="0"/>
                <a:ea typeface="Cambria" panose="02040503050406030204" pitchFamily="18" charset="0"/>
              </a:rPr>
              <a:t>nước</a:t>
            </a:r>
            <a:r>
              <a:rPr lang="en-US" sz="2800" b="1" i="1" dirty="0">
                <a:solidFill>
                  <a:srgbClr val="FF0000"/>
                </a:solidFill>
                <a:latin typeface="#9Slide03 SFU Futura_12" panose="020B0604020202020204" charset="0"/>
                <a:ea typeface="Cambria" panose="02040503050406030204" pitchFamily="18" charset="0"/>
              </a:rPr>
              <a:t> </a:t>
            </a:r>
            <a:r>
              <a:rPr lang="en-US" sz="2800" b="1" i="1" dirty="0" err="1">
                <a:solidFill>
                  <a:srgbClr val="FF0000"/>
                </a:solidFill>
                <a:latin typeface="#9Slide03 SFU Futura_12" panose="020B0604020202020204" charset="0"/>
                <a:ea typeface="Cambria" panose="02040503050406030204" pitchFamily="18" charset="0"/>
              </a:rPr>
              <a:t>thành</a:t>
            </a:r>
            <a:r>
              <a:rPr lang="en-US" sz="2800" b="1" i="1" dirty="0">
                <a:solidFill>
                  <a:srgbClr val="FF0000"/>
                </a:solidFill>
                <a:latin typeface="#9Slide03 SFU Futura_12" panose="020B0604020202020204" charset="0"/>
                <a:ea typeface="Cambria" panose="02040503050406030204" pitchFamily="18" charset="0"/>
              </a:rPr>
              <a:t> </a:t>
            </a:r>
            <a:r>
              <a:rPr lang="en-US" sz="2800" b="1" i="1" dirty="0" err="1">
                <a:solidFill>
                  <a:srgbClr val="FF0000"/>
                </a:solidFill>
                <a:latin typeface="#9Slide03 SFU Futura_12" panose="020B0604020202020204" charset="0"/>
                <a:ea typeface="Cambria" panose="02040503050406030204" pitchFamily="18" charset="0"/>
              </a:rPr>
              <a:t>viên</a:t>
            </a:r>
            <a:r>
              <a:rPr lang="en-US" sz="2800" b="1" i="1" dirty="0">
                <a:solidFill>
                  <a:srgbClr val="FF0000"/>
                </a:solidFill>
                <a:latin typeface="#9Slide03 SFU Futura_12" panose="020B0604020202020204" charset="0"/>
                <a:ea typeface="Cambria" panose="02040503050406030204" pitchFamily="18" charset="0"/>
              </a:rPr>
              <a:t>).</a:t>
            </a:r>
            <a:endParaRPr lang="en-US" sz="2800" b="1" dirty="0">
              <a:solidFill>
                <a:srgbClr val="FF0000"/>
              </a:solidFill>
              <a:latin typeface="#9Slide03 SFU Futura_12" panose="020B0604020202020204" charset="0"/>
            </a:endParaRPr>
          </a:p>
        </p:txBody>
      </p:sp>
    </p:spTree>
    <p:extLst>
      <p:ext uri="{BB962C8B-B14F-4D97-AF65-F5344CB8AC3E}">
        <p14:creationId xmlns:p14="http://schemas.microsoft.com/office/powerpoint/2010/main" val="2727321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5766</TotalTime>
  <Words>2019</Words>
  <Application>Microsoft Office PowerPoint</Application>
  <PresentationFormat>Widescreen</PresentationFormat>
  <Paragraphs>197</Paragraphs>
  <Slides>22</Slides>
  <Notes>18</Notes>
  <HiddenSlides>0</HiddenSlides>
  <MMClips>1</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22</vt:i4>
      </vt:variant>
    </vt:vector>
  </HeadingPairs>
  <TitlesOfParts>
    <vt:vector size="35" baseType="lpstr">
      <vt:lpstr>Calibri Light</vt:lpstr>
      <vt:lpstr>Times New Roman</vt:lpstr>
      <vt:lpstr>Wingdings</vt:lpstr>
      <vt:lpstr>#9Slide05 Great Vibes</vt:lpstr>
      <vt:lpstr>Tahoma</vt:lpstr>
      <vt:lpstr>#9Slide03 SFU Futura_12</vt:lpstr>
      <vt:lpstr>Calibri</vt:lpstr>
      <vt:lpstr>Arial</vt:lpstr>
      <vt:lpstr>Cambria</vt:lpstr>
      <vt:lpstr>#9Slide05 SVNClementine</vt:lpstr>
      <vt:lpstr>#9Slide07 IcielKoni</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Phạm Trang</dc:creator>
  <cp:lastModifiedBy>Pham Thi Huyen Trang</cp:lastModifiedBy>
  <cp:revision>233</cp:revision>
  <dcterms:created xsi:type="dcterms:W3CDTF">2021-07-21T02:55:04Z</dcterms:created>
  <dcterms:modified xsi:type="dcterms:W3CDTF">2022-07-30T18:41:03Z</dcterms:modified>
</cp:coreProperties>
</file>