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1.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5.xml" ContentType="application/vnd.openxmlformats-officedocument.themeOverride+xml"/>
  <Override PartName="/ppt/notesSlides/notesSlide11.xml" ContentType="application/vnd.openxmlformats-officedocument.presentationml.notesSlide+xml"/>
  <Override PartName="/ppt/theme/themeOverride6.xml" ContentType="application/vnd.openxmlformats-officedocument.themeOverride+xml"/>
  <Override PartName="/ppt/notesSlides/notesSlide12.xml" ContentType="application/vnd.openxmlformats-officedocument.presentationml.notesSlide+xml"/>
  <Override PartName="/ppt/theme/themeOverride7.xml" ContentType="application/vnd.openxmlformats-officedocument.themeOverride+xml"/>
  <Override PartName="/ppt/tags/tag2.xml" ContentType="application/vnd.openxmlformats-officedocument.presentationml.tags+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theme/themeOverride9.xml" ContentType="application/vnd.openxmlformats-officedocument.themeOverride+xml"/>
  <Override PartName="/ppt/tags/tag3.xml" ContentType="application/vnd.openxmlformats-officedocument.presentationml.tags+xml"/>
  <Override PartName="/ppt/notesSlides/notesSlide15.xml" ContentType="application/vnd.openxmlformats-officedocument.presentationml.notesSlide+xml"/>
  <Override PartName="/ppt/theme/themeOverride10.xml" ContentType="application/vnd.openxmlformats-officedocument.themeOverr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heme/themeOverride11.xml" ContentType="application/vnd.openxmlformats-officedocument.themeOverride+xml"/>
  <Override PartName="/ppt/tags/tag5.xml" ContentType="application/vnd.openxmlformats-officedocument.presentationml.tags+xml"/>
  <Override PartName="/ppt/notesSlides/notesSlide17.xml" ContentType="application/vnd.openxmlformats-officedocument.presentationml.notesSlide+xml"/>
  <Override PartName="/ppt/theme/themeOverride12.xml" ContentType="application/vnd.openxmlformats-officedocument.themeOverr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3.xml" ContentType="application/vnd.openxmlformats-officedocument.themeOverride+xml"/>
  <Override PartName="/ppt/notesSlides/notesSlide23.xml" ContentType="application/vnd.openxmlformats-officedocument.presentationml.notesSlide+xml"/>
  <Override PartName="/ppt/theme/themeOverride14.xml" ContentType="application/vnd.openxmlformats-officedocument.themeOverride+xml"/>
  <Override PartName="/ppt/tags/tag7.xml" ContentType="application/vnd.openxmlformats-officedocument.presentationml.tags+xml"/>
  <Override PartName="/ppt/notesSlides/notesSlide24.xml" ContentType="application/vnd.openxmlformats-officedocument.presentationml.notesSlide+xml"/>
  <Override PartName="/ppt/theme/themeOverride15.xml" ContentType="application/vnd.openxmlformats-officedocument.themeOverr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 id="2147483666" r:id="rId3"/>
    <p:sldMasterId id="2147483670" r:id="rId4"/>
    <p:sldMasterId id="2147483674" r:id="rId5"/>
    <p:sldMasterId id="2147483702" r:id="rId6"/>
    <p:sldMasterId id="2147483706" r:id="rId7"/>
    <p:sldMasterId id="2147483710" r:id="rId8"/>
    <p:sldMasterId id="2147483722" r:id="rId9"/>
    <p:sldMasterId id="2147483734" r:id="rId10"/>
    <p:sldMasterId id="2147483746" r:id="rId11"/>
    <p:sldMasterId id="2147483762" r:id="rId12"/>
    <p:sldMasterId id="2147483766" r:id="rId13"/>
    <p:sldMasterId id="2147483770" r:id="rId14"/>
    <p:sldMasterId id="2147483774" r:id="rId15"/>
  </p:sldMasterIdLst>
  <p:notesMasterIdLst>
    <p:notesMasterId r:id="rId68"/>
  </p:notesMasterIdLst>
  <p:sldIdLst>
    <p:sldId id="256" r:id="rId16"/>
    <p:sldId id="257" r:id="rId17"/>
    <p:sldId id="357" r:id="rId18"/>
    <p:sldId id="356" r:id="rId19"/>
    <p:sldId id="358" r:id="rId20"/>
    <p:sldId id="359" r:id="rId21"/>
    <p:sldId id="360" r:id="rId22"/>
    <p:sldId id="361" r:id="rId23"/>
    <p:sldId id="362" r:id="rId24"/>
    <p:sldId id="363" r:id="rId25"/>
    <p:sldId id="365" r:id="rId26"/>
    <p:sldId id="366" r:id="rId27"/>
    <p:sldId id="294" r:id="rId28"/>
    <p:sldId id="322" r:id="rId29"/>
    <p:sldId id="323" r:id="rId30"/>
    <p:sldId id="311" r:id="rId31"/>
    <p:sldId id="312" r:id="rId32"/>
    <p:sldId id="330" r:id="rId33"/>
    <p:sldId id="315" r:id="rId34"/>
    <p:sldId id="317" r:id="rId35"/>
    <p:sldId id="326" r:id="rId36"/>
    <p:sldId id="327" r:id="rId37"/>
    <p:sldId id="328" r:id="rId38"/>
    <p:sldId id="329" r:id="rId39"/>
    <p:sldId id="331" r:id="rId40"/>
    <p:sldId id="367" r:id="rId41"/>
    <p:sldId id="372" r:id="rId42"/>
    <p:sldId id="333" r:id="rId43"/>
    <p:sldId id="373" r:id="rId44"/>
    <p:sldId id="371" r:id="rId45"/>
    <p:sldId id="341" r:id="rId46"/>
    <p:sldId id="337" r:id="rId47"/>
    <p:sldId id="340" r:id="rId48"/>
    <p:sldId id="343" r:id="rId49"/>
    <p:sldId id="352" r:id="rId50"/>
    <p:sldId id="345" r:id="rId51"/>
    <p:sldId id="346" r:id="rId52"/>
    <p:sldId id="347" r:id="rId53"/>
    <p:sldId id="348" r:id="rId54"/>
    <p:sldId id="351" r:id="rId55"/>
    <p:sldId id="376" r:id="rId56"/>
    <p:sldId id="375" r:id="rId57"/>
    <p:sldId id="377" r:id="rId58"/>
    <p:sldId id="378" r:id="rId59"/>
    <p:sldId id="379" r:id="rId60"/>
    <p:sldId id="380" r:id="rId61"/>
    <p:sldId id="350" r:id="rId62"/>
    <p:sldId id="374" r:id="rId63"/>
    <p:sldId id="368" r:id="rId64"/>
    <p:sldId id="370" r:id="rId65"/>
    <p:sldId id="277" r:id="rId66"/>
    <p:sldId id="310" r:id="rId67"/>
  </p:sldIdLst>
  <p:sldSz cx="12192000" cy="6858000"/>
  <p:notesSz cx="6858000" cy="9144000"/>
  <p:embeddedFontLst>
    <p:embeddedFont>
      <p:font typeface="等线" panose="02010600030101010101" pitchFamily="2" charset="-122"/>
      <p:regular r:id="rId69"/>
      <p:bold r:id="rId70"/>
    </p:embeddedFont>
    <p:embeddedFont>
      <p:font typeface="微软雅黑" panose="020B0503020204020204" pitchFamily="34" charset="-122"/>
      <p:regular r:id="rId71"/>
      <p:bold r:id="rId72"/>
    </p:embeddedFont>
    <p:embeddedFont>
      <p:font typeface="汉仪小麦体简" pitchFamily="18" charset="-122"/>
      <p:regular r:id="rId73"/>
    </p:embeddedFont>
    <p:embeddedFont>
      <p:font typeface="Agency FB" panose="020B0503020202020204" pitchFamily="34" charset="77"/>
      <p:regular r:id="rId74"/>
      <p:bold r:id="rId75"/>
    </p:embeddedFont>
    <p:embeddedFont>
      <p:font typeface="Calibri" panose="020F0502020204030204" pitchFamily="34" charset="0"/>
      <p:regular r:id="rId76"/>
      <p:bold r:id="rId77"/>
      <p:italic r:id="rId78"/>
      <p:boldItalic r:id="rId79"/>
    </p:embeddedFont>
    <p:embeddedFont>
      <p:font typeface="Calibri Light" panose="020F0302020204030204" pitchFamily="34" charset="0"/>
      <p:regular r:id="rId80"/>
      <p:italic r:id="rId81"/>
    </p:embeddedFont>
    <p:embeddedFont>
      <p:font typeface="Tahoma" panose="020B0604030504040204" pitchFamily="34" charset="0"/>
      <p:regular r:id="rId82"/>
      <p:bold r:id="rId83"/>
    </p:embeddedFont>
  </p:embeddedFontLst>
  <p:custDataLst>
    <p:tags r:id="rId84"/>
  </p:custDataLst>
  <p:defaultText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autoAdjust="0"/>
    <p:restoredTop sz="94354" autoAdjust="0"/>
  </p:normalViewPr>
  <p:slideViewPr>
    <p:cSldViewPr snapToGrid="0" showGuides="1">
      <p:cViewPr varScale="1">
        <p:scale>
          <a:sx n="94" d="100"/>
          <a:sy n="94" d="100"/>
        </p:scale>
        <p:origin x="536"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notesMaster" Target="notesMasters/notesMaster1.xml"/><Relationship Id="rId84" Type="http://schemas.openxmlformats.org/officeDocument/2006/relationships/tags" Target="tags/tag1.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font" Target="fonts/font6.fntdata"/><Relationship Id="rId79" Type="http://schemas.openxmlformats.org/officeDocument/2006/relationships/font" Target="fonts/font11.fntdata"/><Relationship Id="rId5" Type="http://schemas.openxmlformats.org/officeDocument/2006/relationships/slideMaster" Target="slideMasters/slideMaster5.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font" Target="fonts/font8.fntdata"/><Relationship Id="rId7" Type="http://schemas.openxmlformats.org/officeDocument/2006/relationships/slideMaster" Target="slideMasters/slideMaster7.xml"/><Relationship Id="rId71"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heme" Target="theme/theme1.xml"/><Relationship Id="rId61" Type="http://schemas.openxmlformats.org/officeDocument/2006/relationships/slide" Target="slides/slide46.xml"/><Relationship Id="rId82"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22C7C-3B27-1140-9FD7-D2E6104D7837}"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US"/>
        </a:p>
      </dgm:t>
    </dgm:pt>
    <dgm:pt modelId="{2A0A6266-1273-2D4A-A3E3-96956350D582}">
      <dgm:prSet custT="1"/>
      <dgm:spPr/>
      <dgm:t>
        <a:bodyPr/>
        <a:lstStyle/>
        <a:p>
          <a:pPr algn="just"/>
          <a:r>
            <a:rPr lang="en-US" sz="2400">
              <a:latin typeface="Times New Roman" panose="02020603050405020304" pitchFamily="18" charset="0"/>
              <a:cs typeface="Times New Roman" panose="02020603050405020304" pitchFamily="18" charset="0"/>
            </a:rPr>
            <a:t>- Đoạn văn trình bày rõ những cảm xúc gì của người viết về bài thơ lục bát?	</a:t>
          </a:r>
          <a:endParaRPr lang="en-VN" sz="2400">
            <a:latin typeface="Times New Roman" panose="02020603050405020304" pitchFamily="18" charset="0"/>
            <a:cs typeface="Times New Roman" panose="02020603050405020304" pitchFamily="18" charset="0"/>
          </a:endParaRPr>
        </a:p>
      </dgm:t>
    </dgm:pt>
    <dgm:pt modelId="{D0E44060-4B67-274A-B1AE-F5940D36C0E6}" type="parTrans" cxnId="{48CDAA50-2475-C64A-90B8-6CCDBE388255}">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9AF1E7D-2A05-FC4F-8A7A-A4CAC0815D76}" type="sibTrans" cxnId="{48CDAA50-2475-C64A-90B8-6CCDBE388255}">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41EEF8AF-46CE-9447-8B6F-E512888D0923}">
      <dgm:prSet custT="1"/>
      <dgm:spPr/>
      <dgm:t>
        <a:bodyPr/>
        <a:lstStyle/>
        <a:p>
          <a:pPr algn="just"/>
          <a:r>
            <a:rPr lang="en-US" sz="2400">
              <a:latin typeface="Times New Roman" panose="02020603050405020304" pitchFamily="18" charset="0"/>
              <a:cs typeface="Times New Roman" panose="02020603050405020304" pitchFamily="18" charset="0"/>
            </a:rPr>
            <a:t>- Tác giả đoạn văn sử dụng ngôi thứ mấy để chia sẻ cảm xúc?	</a:t>
          </a:r>
          <a:endParaRPr lang="en-VN" sz="2400">
            <a:latin typeface="Times New Roman" panose="02020603050405020304" pitchFamily="18" charset="0"/>
            <a:cs typeface="Times New Roman" panose="02020603050405020304" pitchFamily="18" charset="0"/>
          </a:endParaRPr>
        </a:p>
      </dgm:t>
    </dgm:pt>
    <dgm:pt modelId="{1A3A781E-521E-0B44-BD0B-D1AF23189579}" type="parTrans" cxnId="{1A8311BF-4674-474E-A232-DF204F48B3D3}">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A61D2540-2976-0B4B-B799-452F79797213}" type="sibTrans" cxnId="{1A8311BF-4674-474E-A232-DF204F48B3D3}">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FFDE839-8764-CC4D-94C8-7F221DF3A6CA}">
      <dgm:prSet custT="1"/>
      <dgm:spPr/>
      <dgm: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endParaRPr lang="en-VN" sz="2400" dirty="0">
            <a:latin typeface="Times New Roman" panose="02020603050405020304" pitchFamily="18" charset="0"/>
            <a:cs typeface="Times New Roman" panose="02020603050405020304" pitchFamily="18" charset="0"/>
          </a:endParaRPr>
        </a:p>
      </dgm:t>
    </dgm:pt>
    <dgm:pt modelId="{E8238683-1FE7-BB49-97C3-ACCFFC28715A}" type="parTrans" cxnId="{88B1645F-FF7D-7144-91A2-3EC13C8815FC}">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00567A08-2E16-C54A-B12B-BD75FE029AAE}" type="sibTrans" cxnId="{88B1645F-FF7D-7144-91A2-3EC13C8815FC}">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DE0F4292-AD09-E44D-9F14-1521B4080CDC}">
      <dgm:prSet custT="1"/>
      <dgm:spPr/>
      <dgm:t>
        <a:bodyPr/>
        <a:lstStyle/>
        <a:p>
          <a:pPr algn="just"/>
          <a:r>
            <a:rPr lang="en-US" sz="2400">
              <a:latin typeface="Times New Roman" panose="02020603050405020304" pitchFamily="18" charset="0"/>
              <a:cs typeface="Times New Roman" panose="02020603050405020304" pitchFamily="18" charset="0"/>
            </a:rPr>
            <a:t>- Phần thân đoạn gồm những câu nào và trình bày những gì?	</a:t>
          </a:r>
          <a:endParaRPr lang="en-VN" sz="2400">
            <a:latin typeface="Times New Roman" panose="02020603050405020304" pitchFamily="18" charset="0"/>
            <a:cs typeface="Times New Roman" panose="02020603050405020304" pitchFamily="18" charset="0"/>
          </a:endParaRPr>
        </a:p>
      </dgm:t>
    </dgm:pt>
    <dgm:pt modelId="{B08FD8B5-0079-364F-BCA7-1CCAE059DCDA}" type="parTrans" cxnId="{92699F20-BEB5-F94E-AB50-C3991ED5BB91}">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9B68E0A5-5BEE-AB4F-8CCC-E56E12602AFF}" type="sibTrans" cxnId="{92699F20-BEB5-F94E-AB50-C3991ED5BB91}">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18AD242A-D456-524E-B9FB-FB2F8E32194B}">
      <dgm:prSet custT="1"/>
      <dgm:spPr/>
      <dgm:t>
        <a:bodyPr/>
        <a:lstStyle/>
        <a:p>
          <a:pPr algn="just"/>
          <a:r>
            <a:rPr lang="en-US" sz="2400">
              <a:latin typeface="Times New Roman" panose="02020603050405020304" pitchFamily="18" charset="0"/>
              <a:cs typeface="Times New Roman" panose="02020603050405020304" pitchFamily="18" charset="0"/>
            </a:rPr>
            <a:t>- Nội dung của câu kết đoạn là gì?	</a:t>
          </a:r>
          <a:endParaRPr lang="en-VN" sz="2400">
            <a:latin typeface="Times New Roman" panose="02020603050405020304" pitchFamily="18" charset="0"/>
            <a:cs typeface="Times New Roman" panose="02020603050405020304" pitchFamily="18" charset="0"/>
          </a:endParaRPr>
        </a:p>
      </dgm:t>
    </dgm:pt>
    <dgm:pt modelId="{BFBAF3C2-6D0F-1F41-B9CD-665FD21E284E}" type="parTrans" cxnId="{DD5653B4-F60D-0740-A24F-C476A8FB4B4C}">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2D2D4596-05F2-6F41-8E0C-BEA02DE10A31}" type="sibTrans" cxnId="{DD5653B4-F60D-0740-A24F-C476A8FB4B4C}">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138D4CDD-C2F6-D349-B542-F0DDBE8090C8}" type="pres">
      <dgm:prSet presAssocID="{E5E22C7C-3B27-1140-9FD7-D2E6104D7837}" presName="linearFlow" presStyleCnt="0">
        <dgm:presLayoutVars>
          <dgm:dir/>
          <dgm:resizeHandles val="exact"/>
        </dgm:presLayoutVars>
      </dgm:prSet>
      <dgm:spPr/>
    </dgm:pt>
    <dgm:pt modelId="{5AD76EC7-DDE5-2B4C-9C89-20E13D951BB1}" type="pres">
      <dgm:prSet presAssocID="{2A0A6266-1273-2D4A-A3E3-96956350D582}" presName="composite" presStyleCnt="0"/>
      <dgm:spPr/>
    </dgm:pt>
    <dgm:pt modelId="{2C5F4EDF-785D-BE4E-A76F-FF3917EDF1A6}" type="pres">
      <dgm:prSet presAssocID="{2A0A6266-1273-2D4A-A3E3-96956350D582}" presName="imgShp" presStyleLbl="fgImgPlace1" presStyleIdx="0" presStyleCnt="5"/>
      <dgm:spPr/>
    </dgm:pt>
    <dgm:pt modelId="{865C3319-EA85-4D49-A5B4-DACE13709443}" type="pres">
      <dgm:prSet presAssocID="{2A0A6266-1273-2D4A-A3E3-96956350D582}" presName="txShp" presStyleLbl="node1" presStyleIdx="0" presStyleCnt="5">
        <dgm:presLayoutVars>
          <dgm:bulletEnabled val="1"/>
        </dgm:presLayoutVars>
      </dgm:prSet>
      <dgm:spPr/>
    </dgm:pt>
    <dgm:pt modelId="{8D82A9C5-F831-5B46-8EFA-A914F1F497B7}" type="pres">
      <dgm:prSet presAssocID="{29AF1E7D-2A05-FC4F-8A7A-A4CAC0815D76}" presName="spacing" presStyleCnt="0"/>
      <dgm:spPr/>
    </dgm:pt>
    <dgm:pt modelId="{4E771F5B-738D-454F-A1ED-C5957454E127}" type="pres">
      <dgm:prSet presAssocID="{41EEF8AF-46CE-9447-8B6F-E512888D0923}" presName="composite" presStyleCnt="0"/>
      <dgm:spPr/>
    </dgm:pt>
    <dgm:pt modelId="{FA603FA2-A983-EE4C-B30B-A111A3B5D9BC}" type="pres">
      <dgm:prSet presAssocID="{41EEF8AF-46CE-9447-8B6F-E512888D0923}" presName="imgShp" presStyleLbl="fgImgPlace1" presStyleIdx="1" presStyleCnt="5"/>
      <dgm:spPr/>
    </dgm:pt>
    <dgm:pt modelId="{20362764-EA4C-194A-99F4-FF9381394D8A}" type="pres">
      <dgm:prSet presAssocID="{41EEF8AF-46CE-9447-8B6F-E512888D0923}" presName="txShp" presStyleLbl="node1" presStyleIdx="1" presStyleCnt="5">
        <dgm:presLayoutVars>
          <dgm:bulletEnabled val="1"/>
        </dgm:presLayoutVars>
      </dgm:prSet>
      <dgm:spPr/>
    </dgm:pt>
    <dgm:pt modelId="{7EFD188B-13D5-0D49-9024-166343AD73F8}" type="pres">
      <dgm:prSet presAssocID="{A61D2540-2976-0B4B-B799-452F79797213}" presName="spacing" presStyleCnt="0"/>
      <dgm:spPr/>
    </dgm:pt>
    <dgm:pt modelId="{EF4883D2-8D9B-B742-80CA-8F73686F06F9}" type="pres">
      <dgm:prSet presAssocID="{DFFDE839-8764-CC4D-94C8-7F221DF3A6CA}" presName="composite" presStyleCnt="0"/>
      <dgm:spPr/>
    </dgm:pt>
    <dgm:pt modelId="{7F84AA32-BBAF-2D41-BE85-791F8B7F70FB}" type="pres">
      <dgm:prSet presAssocID="{DFFDE839-8764-CC4D-94C8-7F221DF3A6CA}" presName="imgShp" presStyleLbl="fgImgPlace1" presStyleIdx="2" presStyleCnt="5"/>
      <dgm:spPr/>
    </dgm:pt>
    <dgm:pt modelId="{F8D7A28A-54EC-C74E-81EC-61BBF3E58CD7}" type="pres">
      <dgm:prSet presAssocID="{DFFDE839-8764-CC4D-94C8-7F221DF3A6CA}" presName="txShp" presStyleLbl="node1" presStyleIdx="2" presStyleCnt="5">
        <dgm:presLayoutVars>
          <dgm:bulletEnabled val="1"/>
        </dgm:presLayoutVars>
      </dgm:prSet>
      <dgm:spPr/>
    </dgm:pt>
    <dgm:pt modelId="{2DEE6B03-1ABD-C240-AE42-D28D705CAC2C}" type="pres">
      <dgm:prSet presAssocID="{00567A08-2E16-C54A-B12B-BD75FE029AAE}" presName="spacing" presStyleCnt="0"/>
      <dgm:spPr/>
    </dgm:pt>
    <dgm:pt modelId="{5A328602-46A5-CC41-AA17-8224E31692EE}" type="pres">
      <dgm:prSet presAssocID="{DE0F4292-AD09-E44D-9F14-1521B4080CDC}" presName="composite" presStyleCnt="0"/>
      <dgm:spPr/>
    </dgm:pt>
    <dgm:pt modelId="{83A5CE02-D946-D84B-A009-DE8B2D9FE720}" type="pres">
      <dgm:prSet presAssocID="{DE0F4292-AD09-E44D-9F14-1521B4080CDC}" presName="imgShp" presStyleLbl="fgImgPlace1" presStyleIdx="3" presStyleCnt="5"/>
      <dgm:spPr/>
    </dgm:pt>
    <dgm:pt modelId="{57CD9658-A00E-F940-B978-BFA44D1B9D46}" type="pres">
      <dgm:prSet presAssocID="{DE0F4292-AD09-E44D-9F14-1521B4080CDC}" presName="txShp" presStyleLbl="node1" presStyleIdx="3" presStyleCnt="5">
        <dgm:presLayoutVars>
          <dgm:bulletEnabled val="1"/>
        </dgm:presLayoutVars>
      </dgm:prSet>
      <dgm:spPr/>
    </dgm:pt>
    <dgm:pt modelId="{3781CC62-8609-FF46-A6D8-033910A32658}" type="pres">
      <dgm:prSet presAssocID="{9B68E0A5-5BEE-AB4F-8CCC-E56E12602AFF}" presName="spacing" presStyleCnt="0"/>
      <dgm:spPr/>
    </dgm:pt>
    <dgm:pt modelId="{30C898DE-A7AF-E248-8068-065A2B6B8F5F}" type="pres">
      <dgm:prSet presAssocID="{18AD242A-D456-524E-B9FB-FB2F8E32194B}" presName="composite" presStyleCnt="0"/>
      <dgm:spPr/>
    </dgm:pt>
    <dgm:pt modelId="{1F584232-0416-224A-82B8-E198A5495BB8}" type="pres">
      <dgm:prSet presAssocID="{18AD242A-D456-524E-B9FB-FB2F8E32194B}" presName="imgShp" presStyleLbl="fgImgPlace1" presStyleIdx="4" presStyleCnt="5"/>
      <dgm:spPr/>
    </dgm:pt>
    <dgm:pt modelId="{87F171DC-B593-054F-A8EB-4A06C3920387}" type="pres">
      <dgm:prSet presAssocID="{18AD242A-D456-524E-B9FB-FB2F8E32194B}" presName="txShp" presStyleLbl="node1" presStyleIdx="4" presStyleCnt="5">
        <dgm:presLayoutVars>
          <dgm:bulletEnabled val="1"/>
        </dgm:presLayoutVars>
      </dgm:prSet>
      <dgm:spPr/>
    </dgm:pt>
  </dgm:ptLst>
  <dgm:cxnLst>
    <dgm:cxn modelId="{8AAD6E12-7F8A-F844-BD14-4745F8A6D8FA}" type="presOf" srcId="{2A0A6266-1273-2D4A-A3E3-96956350D582}" destId="{865C3319-EA85-4D49-A5B4-DACE13709443}" srcOrd="0" destOrd="0" presId="urn:microsoft.com/office/officeart/2005/8/layout/vList3"/>
    <dgm:cxn modelId="{92699F20-BEB5-F94E-AB50-C3991ED5BB91}" srcId="{E5E22C7C-3B27-1140-9FD7-D2E6104D7837}" destId="{DE0F4292-AD09-E44D-9F14-1521B4080CDC}" srcOrd="3" destOrd="0" parTransId="{B08FD8B5-0079-364F-BCA7-1CCAE059DCDA}" sibTransId="{9B68E0A5-5BEE-AB4F-8CCC-E56E12602AFF}"/>
    <dgm:cxn modelId="{85D84628-231D-F842-A00D-F1C3AA7F6771}" type="presOf" srcId="{DFFDE839-8764-CC4D-94C8-7F221DF3A6CA}" destId="{F8D7A28A-54EC-C74E-81EC-61BBF3E58CD7}" srcOrd="0" destOrd="0" presId="urn:microsoft.com/office/officeart/2005/8/layout/vList3"/>
    <dgm:cxn modelId="{F390292A-C43C-7349-BF48-700223D3C03F}" type="presOf" srcId="{18AD242A-D456-524E-B9FB-FB2F8E32194B}" destId="{87F171DC-B593-054F-A8EB-4A06C3920387}" srcOrd="0" destOrd="0" presId="urn:microsoft.com/office/officeart/2005/8/layout/vList3"/>
    <dgm:cxn modelId="{880CCB4D-B924-A148-999E-E637F987FB0F}" type="presOf" srcId="{41EEF8AF-46CE-9447-8B6F-E512888D0923}" destId="{20362764-EA4C-194A-99F4-FF9381394D8A}" srcOrd="0" destOrd="0" presId="urn:microsoft.com/office/officeart/2005/8/layout/vList3"/>
    <dgm:cxn modelId="{48CDAA50-2475-C64A-90B8-6CCDBE388255}" srcId="{E5E22C7C-3B27-1140-9FD7-D2E6104D7837}" destId="{2A0A6266-1273-2D4A-A3E3-96956350D582}" srcOrd="0" destOrd="0" parTransId="{D0E44060-4B67-274A-B1AE-F5940D36C0E6}" sibTransId="{29AF1E7D-2A05-FC4F-8A7A-A4CAC0815D76}"/>
    <dgm:cxn modelId="{88B1645F-FF7D-7144-91A2-3EC13C8815FC}" srcId="{E5E22C7C-3B27-1140-9FD7-D2E6104D7837}" destId="{DFFDE839-8764-CC4D-94C8-7F221DF3A6CA}" srcOrd="2" destOrd="0" parTransId="{E8238683-1FE7-BB49-97C3-ACCFFC28715A}" sibTransId="{00567A08-2E16-C54A-B12B-BD75FE029AAE}"/>
    <dgm:cxn modelId="{808F4A83-C510-9943-BA6D-C7A1D7FEFB3F}" type="presOf" srcId="{DE0F4292-AD09-E44D-9F14-1521B4080CDC}" destId="{57CD9658-A00E-F940-B978-BFA44D1B9D46}" srcOrd="0" destOrd="0" presId="urn:microsoft.com/office/officeart/2005/8/layout/vList3"/>
    <dgm:cxn modelId="{DD5653B4-F60D-0740-A24F-C476A8FB4B4C}" srcId="{E5E22C7C-3B27-1140-9FD7-D2E6104D7837}" destId="{18AD242A-D456-524E-B9FB-FB2F8E32194B}" srcOrd="4" destOrd="0" parTransId="{BFBAF3C2-6D0F-1F41-B9CD-665FD21E284E}" sibTransId="{2D2D4596-05F2-6F41-8E0C-BEA02DE10A31}"/>
    <dgm:cxn modelId="{1A8311BF-4674-474E-A232-DF204F48B3D3}" srcId="{E5E22C7C-3B27-1140-9FD7-D2E6104D7837}" destId="{41EEF8AF-46CE-9447-8B6F-E512888D0923}" srcOrd="1" destOrd="0" parTransId="{1A3A781E-521E-0B44-BD0B-D1AF23189579}" sibTransId="{A61D2540-2976-0B4B-B799-452F79797213}"/>
    <dgm:cxn modelId="{4903E2E6-6215-A14D-9887-9E54C025579C}" type="presOf" srcId="{E5E22C7C-3B27-1140-9FD7-D2E6104D7837}" destId="{138D4CDD-C2F6-D349-B542-F0DDBE8090C8}" srcOrd="0" destOrd="0" presId="urn:microsoft.com/office/officeart/2005/8/layout/vList3"/>
    <dgm:cxn modelId="{2C220F03-2985-044B-A2EA-1B222D173888}" type="presParOf" srcId="{138D4CDD-C2F6-D349-B542-F0DDBE8090C8}" destId="{5AD76EC7-DDE5-2B4C-9C89-20E13D951BB1}" srcOrd="0" destOrd="0" presId="urn:microsoft.com/office/officeart/2005/8/layout/vList3"/>
    <dgm:cxn modelId="{8AD17461-76BB-9B43-9B40-E4C5A8C6E124}" type="presParOf" srcId="{5AD76EC7-DDE5-2B4C-9C89-20E13D951BB1}" destId="{2C5F4EDF-785D-BE4E-A76F-FF3917EDF1A6}" srcOrd="0" destOrd="0" presId="urn:microsoft.com/office/officeart/2005/8/layout/vList3"/>
    <dgm:cxn modelId="{3EAA97CD-D0DB-D147-BBF7-2510797FF7CB}" type="presParOf" srcId="{5AD76EC7-DDE5-2B4C-9C89-20E13D951BB1}" destId="{865C3319-EA85-4D49-A5B4-DACE13709443}" srcOrd="1" destOrd="0" presId="urn:microsoft.com/office/officeart/2005/8/layout/vList3"/>
    <dgm:cxn modelId="{131D6669-24BF-DB47-A6C4-65800B73594A}" type="presParOf" srcId="{138D4CDD-C2F6-D349-B542-F0DDBE8090C8}" destId="{8D82A9C5-F831-5B46-8EFA-A914F1F497B7}" srcOrd="1" destOrd="0" presId="urn:microsoft.com/office/officeart/2005/8/layout/vList3"/>
    <dgm:cxn modelId="{2F76C53A-6E5B-8D4B-A6B9-53430514EB47}" type="presParOf" srcId="{138D4CDD-C2F6-D349-B542-F0DDBE8090C8}" destId="{4E771F5B-738D-454F-A1ED-C5957454E127}" srcOrd="2" destOrd="0" presId="urn:microsoft.com/office/officeart/2005/8/layout/vList3"/>
    <dgm:cxn modelId="{BF09D4E6-621F-7146-B7BB-0C4CA5757741}" type="presParOf" srcId="{4E771F5B-738D-454F-A1ED-C5957454E127}" destId="{FA603FA2-A983-EE4C-B30B-A111A3B5D9BC}" srcOrd="0" destOrd="0" presId="urn:microsoft.com/office/officeart/2005/8/layout/vList3"/>
    <dgm:cxn modelId="{9F0DA163-0A75-8F48-8295-CE0E720515DD}" type="presParOf" srcId="{4E771F5B-738D-454F-A1ED-C5957454E127}" destId="{20362764-EA4C-194A-99F4-FF9381394D8A}" srcOrd="1" destOrd="0" presId="urn:microsoft.com/office/officeart/2005/8/layout/vList3"/>
    <dgm:cxn modelId="{C5EFAAD6-9D1D-8147-8F9E-71A812601C74}" type="presParOf" srcId="{138D4CDD-C2F6-D349-B542-F0DDBE8090C8}" destId="{7EFD188B-13D5-0D49-9024-166343AD73F8}" srcOrd="3" destOrd="0" presId="urn:microsoft.com/office/officeart/2005/8/layout/vList3"/>
    <dgm:cxn modelId="{6769249B-FCCE-C741-8252-395999A30376}" type="presParOf" srcId="{138D4CDD-C2F6-D349-B542-F0DDBE8090C8}" destId="{EF4883D2-8D9B-B742-80CA-8F73686F06F9}" srcOrd="4" destOrd="0" presId="urn:microsoft.com/office/officeart/2005/8/layout/vList3"/>
    <dgm:cxn modelId="{D5DF28E0-F123-A941-8BEC-226F47D1EDD8}" type="presParOf" srcId="{EF4883D2-8D9B-B742-80CA-8F73686F06F9}" destId="{7F84AA32-BBAF-2D41-BE85-791F8B7F70FB}" srcOrd="0" destOrd="0" presId="urn:microsoft.com/office/officeart/2005/8/layout/vList3"/>
    <dgm:cxn modelId="{F3CF6D97-DB76-F343-9D29-AA3A4CF995BA}" type="presParOf" srcId="{EF4883D2-8D9B-B742-80CA-8F73686F06F9}" destId="{F8D7A28A-54EC-C74E-81EC-61BBF3E58CD7}" srcOrd="1" destOrd="0" presId="urn:microsoft.com/office/officeart/2005/8/layout/vList3"/>
    <dgm:cxn modelId="{B1D242A9-A045-CE4B-9296-E751B1E2F5D9}" type="presParOf" srcId="{138D4CDD-C2F6-D349-B542-F0DDBE8090C8}" destId="{2DEE6B03-1ABD-C240-AE42-D28D705CAC2C}" srcOrd="5" destOrd="0" presId="urn:microsoft.com/office/officeart/2005/8/layout/vList3"/>
    <dgm:cxn modelId="{02F04ED3-D2F7-224E-9DF7-D51DC836F5E3}" type="presParOf" srcId="{138D4CDD-C2F6-D349-B542-F0DDBE8090C8}" destId="{5A328602-46A5-CC41-AA17-8224E31692EE}" srcOrd="6" destOrd="0" presId="urn:microsoft.com/office/officeart/2005/8/layout/vList3"/>
    <dgm:cxn modelId="{657A1374-EAED-0941-8B7B-AE3266D22FD4}" type="presParOf" srcId="{5A328602-46A5-CC41-AA17-8224E31692EE}" destId="{83A5CE02-D946-D84B-A009-DE8B2D9FE720}" srcOrd="0" destOrd="0" presId="urn:microsoft.com/office/officeart/2005/8/layout/vList3"/>
    <dgm:cxn modelId="{7E3C1329-771C-4A4F-864D-DC1F951AC41C}" type="presParOf" srcId="{5A328602-46A5-CC41-AA17-8224E31692EE}" destId="{57CD9658-A00E-F940-B978-BFA44D1B9D46}" srcOrd="1" destOrd="0" presId="urn:microsoft.com/office/officeart/2005/8/layout/vList3"/>
    <dgm:cxn modelId="{B9A63E2B-BAEA-2C41-B835-DFD599AC7BB9}" type="presParOf" srcId="{138D4CDD-C2F6-D349-B542-F0DDBE8090C8}" destId="{3781CC62-8609-FF46-A6D8-033910A32658}" srcOrd="7" destOrd="0" presId="urn:microsoft.com/office/officeart/2005/8/layout/vList3"/>
    <dgm:cxn modelId="{A7DFB5B5-3BA7-6F4C-8079-EF1F44341974}" type="presParOf" srcId="{138D4CDD-C2F6-D349-B542-F0DDBE8090C8}" destId="{30C898DE-A7AF-E248-8068-065A2B6B8F5F}" srcOrd="8" destOrd="0" presId="urn:microsoft.com/office/officeart/2005/8/layout/vList3"/>
    <dgm:cxn modelId="{0F13BBB4-C69C-C344-9D3A-ED428A6004CF}" type="presParOf" srcId="{30C898DE-A7AF-E248-8068-065A2B6B8F5F}" destId="{1F584232-0416-224A-82B8-E198A5495BB8}" srcOrd="0" destOrd="0" presId="urn:microsoft.com/office/officeart/2005/8/layout/vList3"/>
    <dgm:cxn modelId="{943ABE6E-905C-864D-A099-000AA612ED04}" type="presParOf" srcId="{30C898DE-A7AF-E248-8068-065A2B6B8F5F}" destId="{87F171DC-B593-054F-A8EB-4A06C392038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17359-B917-CF44-976F-53C7D7F9DE3C}"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n-US"/>
        </a:p>
      </dgm:t>
    </dgm:pt>
    <dgm:pt modelId="{3D06C7FA-0D6D-2845-8DA3-764C2887DA1D}">
      <dgm:prSet custT="1"/>
      <dgm:spPr/>
      <dgm:t>
        <a:bodyPr/>
        <a:lstStyle/>
        <a:p>
          <a:r>
            <a:rPr lang="vi-VN" sz="2200" b="1">
              <a:latin typeface="Times New Roman" panose="02020603050405020304" pitchFamily="18" charset="0"/>
              <a:cs typeface="Times New Roman" panose="02020603050405020304" pitchFamily="18" charset="0"/>
            </a:rPr>
            <a:t>- Đoạn văn trình bày rõ những cảm xúc của người viết “gợi cho tôi những cảm xúc sâu lắng.”</a:t>
          </a:r>
          <a:endParaRPr lang="en-VN" sz="2200" b="1">
            <a:latin typeface="Times New Roman" panose="02020603050405020304" pitchFamily="18" charset="0"/>
            <a:cs typeface="Times New Roman" panose="02020603050405020304" pitchFamily="18" charset="0"/>
          </a:endParaRPr>
        </a:p>
      </dgm:t>
    </dgm:pt>
    <dgm:pt modelId="{C4311997-8716-8648-9720-83B60DA85A62}" type="parTrans" cxnId="{8620C9F1-FD1D-8D4D-8C92-88339BFBDD2E}">
      <dgm:prSet/>
      <dgm:spPr/>
      <dgm:t>
        <a:bodyPr/>
        <a:lstStyle/>
        <a:p>
          <a:endParaRPr lang="en-US" sz="2200" b="1">
            <a:latin typeface="Times New Roman" panose="02020603050405020304" pitchFamily="18" charset="0"/>
            <a:cs typeface="Times New Roman" panose="02020603050405020304" pitchFamily="18" charset="0"/>
          </a:endParaRPr>
        </a:p>
      </dgm:t>
    </dgm:pt>
    <dgm:pt modelId="{A970DA3F-E619-D248-95BA-C98BE967235A}" type="sibTrans" cxnId="{8620C9F1-FD1D-8D4D-8C92-88339BFBDD2E}">
      <dgm:prSet/>
      <dgm:spPr/>
      <dgm:t>
        <a:bodyPr/>
        <a:lstStyle/>
        <a:p>
          <a:endParaRPr lang="en-US" sz="2200" b="1">
            <a:latin typeface="Times New Roman" panose="02020603050405020304" pitchFamily="18" charset="0"/>
            <a:cs typeface="Times New Roman" panose="02020603050405020304" pitchFamily="18" charset="0"/>
          </a:endParaRPr>
        </a:p>
      </dgm:t>
    </dgm:pt>
    <dgm:pt modelId="{4FF9582D-0682-5E41-B20F-EEB5CCC2A0F6}">
      <dgm:prSet custT="1"/>
      <dgm:spPr/>
      <dgm:t>
        <a:bodyPr/>
        <a:lstStyle/>
        <a:p>
          <a:r>
            <a:rPr lang="vi-VN" sz="2200" b="1">
              <a:latin typeface="Times New Roman" panose="02020603050405020304" pitchFamily="18" charset="0"/>
              <a:cs typeface="Times New Roman" panose="02020603050405020304" pitchFamily="18" charset="0"/>
            </a:rPr>
            <a:t>- Tác giả đoạn văn sử dụng ngôi thứ nhất, xưng “tôi” để chia sẻ cảm xúc.</a:t>
          </a:r>
          <a:endParaRPr lang="en-VN" sz="2200" b="1">
            <a:latin typeface="Times New Roman" panose="02020603050405020304" pitchFamily="18" charset="0"/>
            <a:cs typeface="Times New Roman" panose="02020603050405020304" pitchFamily="18" charset="0"/>
          </a:endParaRPr>
        </a:p>
      </dgm:t>
    </dgm:pt>
    <dgm:pt modelId="{92B4CB30-7199-764B-98D2-8EE6CFD9F7E1}" type="parTrans" cxnId="{86368EF2-E2AE-3649-876B-28A881EF742A}">
      <dgm:prSet/>
      <dgm:spPr/>
      <dgm:t>
        <a:bodyPr/>
        <a:lstStyle/>
        <a:p>
          <a:endParaRPr lang="en-US" sz="2200" b="1">
            <a:latin typeface="Times New Roman" panose="02020603050405020304" pitchFamily="18" charset="0"/>
            <a:cs typeface="Times New Roman" panose="02020603050405020304" pitchFamily="18" charset="0"/>
          </a:endParaRPr>
        </a:p>
      </dgm:t>
    </dgm:pt>
    <dgm:pt modelId="{5838B589-59BF-DB4F-A334-4734F7AE452A}" type="sibTrans" cxnId="{86368EF2-E2AE-3649-876B-28A881EF742A}">
      <dgm:prSet/>
      <dgm:spPr/>
      <dgm:t>
        <a:bodyPr/>
        <a:lstStyle/>
        <a:p>
          <a:endParaRPr lang="en-US" sz="2200" b="1">
            <a:latin typeface="Times New Roman" panose="02020603050405020304" pitchFamily="18" charset="0"/>
            <a:cs typeface="Times New Roman" panose="02020603050405020304" pitchFamily="18" charset="0"/>
          </a:endParaRPr>
        </a:p>
      </dgm:t>
    </dgm:pt>
    <dgm:pt modelId="{F62439A4-CF16-D942-9223-030AD1685683}">
      <dgm:prSet custT="1"/>
      <dgm:spPr/>
      <dgm:t>
        <a:bodyPr/>
        <a:lstStyle/>
        <a:p>
          <a:r>
            <a:rPr lang="vi-VN" sz="2200" b="1" dirty="0">
              <a:latin typeface="Times New Roman" panose="02020603050405020304" pitchFamily="18" charset="0"/>
              <a:cs typeface="Times New Roman" panose="02020603050405020304" pitchFamily="18" charset="0"/>
            </a:rPr>
            <a:t>MĐ: Giới thiệu bài ca dao và trình bày cảm xúc chung của nhân vật “tôi”.</a:t>
          </a:r>
          <a:endParaRPr lang="en-VN" sz="2200" b="1" dirty="0">
            <a:latin typeface="Times New Roman" panose="02020603050405020304" pitchFamily="18" charset="0"/>
            <a:cs typeface="Times New Roman" panose="02020603050405020304" pitchFamily="18" charset="0"/>
          </a:endParaRPr>
        </a:p>
      </dgm:t>
    </dgm:pt>
    <dgm:pt modelId="{4A800EEE-B471-004A-8AFE-880186AD52BF}" type="parTrans" cxnId="{C6DB2667-68FA-404A-B8BF-2CD2AAB266BA}">
      <dgm:prSet/>
      <dgm:spPr/>
      <dgm:t>
        <a:bodyPr/>
        <a:lstStyle/>
        <a:p>
          <a:endParaRPr lang="en-US" sz="2200" b="1">
            <a:latin typeface="Times New Roman" panose="02020603050405020304" pitchFamily="18" charset="0"/>
            <a:cs typeface="Times New Roman" panose="02020603050405020304" pitchFamily="18" charset="0"/>
          </a:endParaRPr>
        </a:p>
      </dgm:t>
    </dgm:pt>
    <dgm:pt modelId="{691BB508-3CF6-3A43-9C2E-6C9662209577}" type="sibTrans" cxnId="{C6DB2667-68FA-404A-B8BF-2CD2AAB266BA}">
      <dgm:prSet/>
      <dgm:spPr/>
      <dgm:t>
        <a:bodyPr/>
        <a:lstStyle/>
        <a:p>
          <a:endParaRPr lang="en-US" sz="2200" b="1">
            <a:latin typeface="Times New Roman" panose="02020603050405020304" pitchFamily="18" charset="0"/>
            <a:cs typeface="Times New Roman" panose="02020603050405020304" pitchFamily="18" charset="0"/>
          </a:endParaRPr>
        </a:p>
      </dgm:t>
    </dgm:pt>
    <dgm:pt modelId="{33639D89-F4C1-A146-AAA9-B794C820F7B6}">
      <dgm:prSet custT="1"/>
      <dgm:spPr/>
      <dgm:t>
        <a:bodyPr/>
        <a:lstStyle/>
        <a:p>
          <a:r>
            <a:rPr lang="vi-VN" sz="2200" b="1" dirty="0">
              <a:latin typeface="Times New Roman" panose="02020603050405020304" pitchFamily="18" charset="0"/>
              <a:cs typeface="Times New Roman" panose="02020603050405020304" pitchFamily="18" charset="0"/>
            </a:rPr>
            <a:t>TĐ: Câu văn phân tích từ ngữ trong bài và thể hiện cảm xúc của người viết.</a:t>
          </a:r>
          <a:endParaRPr lang="en-VN" sz="2200" b="1" dirty="0">
            <a:latin typeface="Times New Roman" panose="02020603050405020304" pitchFamily="18" charset="0"/>
            <a:cs typeface="Times New Roman" panose="02020603050405020304" pitchFamily="18" charset="0"/>
          </a:endParaRPr>
        </a:p>
      </dgm:t>
    </dgm:pt>
    <dgm:pt modelId="{8B1DD6E1-3485-BF48-B38E-3D5CD21BB4F0}" type="parTrans" cxnId="{CBC24C75-442C-CB46-9C17-10134BF6A261}">
      <dgm:prSet/>
      <dgm:spPr/>
      <dgm:t>
        <a:bodyPr/>
        <a:lstStyle/>
        <a:p>
          <a:endParaRPr lang="en-US" sz="2200" b="1">
            <a:latin typeface="Times New Roman" panose="02020603050405020304" pitchFamily="18" charset="0"/>
            <a:cs typeface="Times New Roman" panose="02020603050405020304" pitchFamily="18" charset="0"/>
          </a:endParaRPr>
        </a:p>
      </dgm:t>
    </dgm:pt>
    <dgm:pt modelId="{BF4826A1-D41F-0542-9E32-89D7290AB70F}" type="sibTrans" cxnId="{CBC24C75-442C-CB46-9C17-10134BF6A261}">
      <dgm:prSet/>
      <dgm:spPr/>
      <dgm:t>
        <a:bodyPr/>
        <a:lstStyle/>
        <a:p>
          <a:endParaRPr lang="en-US" sz="2200" b="1">
            <a:latin typeface="Times New Roman" panose="02020603050405020304" pitchFamily="18" charset="0"/>
            <a:cs typeface="Times New Roman" panose="02020603050405020304" pitchFamily="18" charset="0"/>
          </a:endParaRPr>
        </a:p>
      </dgm:t>
    </dgm:pt>
    <dgm:pt modelId="{A4183F8D-BCF3-7442-86A4-3806D59C8BE4}">
      <dgm:prSet custT="1"/>
      <dgm:spPr/>
      <dgm:t>
        <a:bodyPr/>
        <a:lstStyle/>
        <a:p>
          <a:r>
            <a:rPr lang="vi-VN" sz="2200" b="1" dirty="0">
              <a:latin typeface="Times New Roman" panose="02020603050405020304" pitchFamily="18" charset="0"/>
              <a:cs typeface="Times New Roman" panose="02020603050405020304" pitchFamily="18" charset="0"/>
            </a:rPr>
            <a:t>KĐ: Bài học người viết nhận được</a:t>
          </a:r>
          <a:endParaRPr lang="en-VN" sz="2200" b="1" dirty="0">
            <a:latin typeface="Times New Roman" panose="02020603050405020304" pitchFamily="18" charset="0"/>
            <a:cs typeface="Times New Roman" panose="02020603050405020304" pitchFamily="18" charset="0"/>
          </a:endParaRPr>
        </a:p>
      </dgm:t>
    </dgm:pt>
    <dgm:pt modelId="{F763527E-42DA-9C44-9814-5DDF31D0447F}" type="parTrans" cxnId="{BF77624F-A175-144C-AA14-72D2210618D3}">
      <dgm:prSet/>
      <dgm:spPr/>
      <dgm:t>
        <a:bodyPr/>
        <a:lstStyle/>
        <a:p>
          <a:endParaRPr lang="en-US" sz="2200" b="1">
            <a:latin typeface="Times New Roman" panose="02020603050405020304" pitchFamily="18" charset="0"/>
            <a:cs typeface="Times New Roman" panose="02020603050405020304" pitchFamily="18" charset="0"/>
          </a:endParaRPr>
        </a:p>
      </dgm:t>
    </dgm:pt>
    <dgm:pt modelId="{35AAEAE0-1EAE-724F-AA59-8E2A66EB07DD}" type="sibTrans" cxnId="{BF77624F-A175-144C-AA14-72D2210618D3}">
      <dgm:prSet/>
      <dgm:spPr/>
      <dgm:t>
        <a:bodyPr/>
        <a:lstStyle/>
        <a:p>
          <a:endParaRPr lang="en-US" sz="2200" b="1">
            <a:latin typeface="Times New Roman" panose="02020603050405020304" pitchFamily="18" charset="0"/>
            <a:cs typeface="Times New Roman" panose="02020603050405020304" pitchFamily="18" charset="0"/>
          </a:endParaRPr>
        </a:p>
      </dgm:t>
    </dgm:pt>
    <dgm:pt modelId="{168BC149-66EE-8F4E-A554-A143E11963E3}" type="pres">
      <dgm:prSet presAssocID="{D6717359-B917-CF44-976F-53C7D7F9DE3C}" presName="linearFlow" presStyleCnt="0">
        <dgm:presLayoutVars>
          <dgm:dir val="rev"/>
          <dgm:resizeHandles val="exact"/>
        </dgm:presLayoutVars>
      </dgm:prSet>
      <dgm:spPr/>
    </dgm:pt>
    <dgm:pt modelId="{C289DA50-D4F9-6643-B1A2-687B34DAD7D7}" type="pres">
      <dgm:prSet presAssocID="{3D06C7FA-0D6D-2845-8DA3-764C2887DA1D}" presName="composite" presStyleCnt="0"/>
      <dgm:spPr/>
    </dgm:pt>
    <dgm:pt modelId="{FDCDF135-EA86-9142-99F2-D86385151C5D}" type="pres">
      <dgm:prSet presAssocID="{3D06C7FA-0D6D-2845-8DA3-764C2887DA1D}" presName="imgShp" presStyleLbl="fgImgPlace1" presStyleIdx="0" presStyleCnt="5"/>
      <dgm:spPr/>
    </dgm:pt>
    <dgm:pt modelId="{44D7472E-0D59-334C-A108-0DF59C07B169}" type="pres">
      <dgm:prSet presAssocID="{3D06C7FA-0D6D-2845-8DA3-764C2887DA1D}" presName="txShp" presStyleLbl="node1" presStyleIdx="0" presStyleCnt="5">
        <dgm:presLayoutVars>
          <dgm:bulletEnabled val="1"/>
        </dgm:presLayoutVars>
      </dgm:prSet>
      <dgm:spPr/>
    </dgm:pt>
    <dgm:pt modelId="{20699629-569A-7B43-B935-87B374D49FC8}" type="pres">
      <dgm:prSet presAssocID="{A970DA3F-E619-D248-95BA-C98BE967235A}" presName="spacing" presStyleCnt="0"/>
      <dgm:spPr/>
    </dgm:pt>
    <dgm:pt modelId="{790267D3-0F97-1C42-8651-2767A7340289}" type="pres">
      <dgm:prSet presAssocID="{4FF9582D-0682-5E41-B20F-EEB5CCC2A0F6}" presName="composite" presStyleCnt="0"/>
      <dgm:spPr/>
    </dgm:pt>
    <dgm:pt modelId="{D03626E4-3FF6-4740-BA92-4B03CFE44110}" type="pres">
      <dgm:prSet presAssocID="{4FF9582D-0682-5E41-B20F-EEB5CCC2A0F6}" presName="imgShp" presStyleLbl="fgImgPlace1" presStyleIdx="1" presStyleCnt="5"/>
      <dgm:spPr/>
    </dgm:pt>
    <dgm:pt modelId="{B6642CF1-16DB-CC4D-AF10-1D505927F6C1}" type="pres">
      <dgm:prSet presAssocID="{4FF9582D-0682-5E41-B20F-EEB5CCC2A0F6}" presName="txShp" presStyleLbl="node1" presStyleIdx="1" presStyleCnt="5">
        <dgm:presLayoutVars>
          <dgm:bulletEnabled val="1"/>
        </dgm:presLayoutVars>
      </dgm:prSet>
      <dgm:spPr/>
    </dgm:pt>
    <dgm:pt modelId="{A7F75006-4DF1-364B-8FF5-0579135335F1}" type="pres">
      <dgm:prSet presAssocID="{5838B589-59BF-DB4F-A334-4734F7AE452A}" presName="spacing" presStyleCnt="0"/>
      <dgm:spPr/>
    </dgm:pt>
    <dgm:pt modelId="{42591253-CE57-424C-B2DF-E9F3BB08D472}" type="pres">
      <dgm:prSet presAssocID="{F62439A4-CF16-D942-9223-030AD1685683}" presName="composite" presStyleCnt="0"/>
      <dgm:spPr/>
    </dgm:pt>
    <dgm:pt modelId="{DFD99D57-64E6-E244-ABAD-E97AA256D034}" type="pres">
      <dgm:prSet presAssocID="{F62439A4-CF16-D942-9223-030AD1685683}" presName="imgShp" presStyleLbl="fgImgPlace1" presStyleIdx="2" presStyleCnt="5"/>
      <dgm:spPr/>
    </dgm:pt>
    <dgm:pt modelId="{86EEE07F-CFEB-FA4B-9905-E8AE3592D20F}" type="pres">
      <dgm:prSet presAssocID="{F62439A4-CF16-D942-9223-030AD1685683}" presName="txShp" presStyleLbl="node1" presStyleIdx="2" presStyleCnt="5">
        <dgm:presLayoutVars>
          <dgm:bulletEnabled val="1"/>
        </dgm:presLayoutVars>
      </dgm:prSet>
      <dgm:spPr/>
    </dgm:pt>
    <dgm:pt modelId="{C38868CC-213C-1741-A3BF-80787F439CB8}" type="pres">
      <dgm:prSet presAssocID="{691BB508-3CF6-3A43-9C2E-6C9662209577}" presName="spacing" presStyleCnt="0"/>
      <dgm:spPr/>
    </dgm:pt>
    <dgm:pt modelId="{C9593084-5CE6-4143-BBA9-201B638CD170}" type="pres">
      <dgm:prSet presAssocID="{33639D89-F4C1-A146-AAA9-B794C820F7B6}" presName="composite" presStyleCnt="0"/>
      <dgm:spPr/>
    </dgm:pt>
    <dgm:pt modelId="{052260C9-73F5-3D48-9EF5-49607D5619DB}" type="pres">
      <dgm:prSet presAssocID="{33639D89-F4C1-A146-AAA9-B794C820F7B6}" presName="imgShp" presStyleLbl="fgImgPlace1" presStyleIdx="3" presStyleCnt="5"/>
      <dgm:spPr/>
    </dgm:pt>
    <dgm:pt modelId="{1DC509F8-8E3B-124F-AD81-2C5AA06BD25D}" type="pres">
      <dgm:prSet presAssocID="{33639D89-F4C1-A146-AAA9-B794C820F7B6}" presName="txShp" presStyleLbl="node1" presStyleIdx="3" presStyleCnt="5">
        <dgm:presLayoutVars>
          <dgm:bulletEnabled val="1"/>
        </dgm:presLayoutVars>
      </dgm:prSet>
      <dgm:spPr/>
    </dgm:pt>
    <dgm:pt modelId="{6306A402-B214-2248-A3B1-2F0C83537637}" type="pres">
      <dgm:prSet presAssocID="{BF4826A1-D41F-0542-9E32-89D7290AB70F}" presName="spacing" presStyleCnt="0"/>
      <dgm:spPr/>
    </dgm:pt>
    <dgm:pt modelId="{EC68E359-65C7-8C4C-8A11-109421ADEBE9}" type="pres">
      <dgm:prSet presAssocID="{A4183F8D-BCF3-7442-86A4-3806D59C8BE4}" presName="composite" presStyleCnt="0"/>
      <dgm:spPr/>
    </dgm:pt>
    <dgm:pt modelId="{BB2B9472-F6C3-924B-BF8D-FEF051241FB9}" type="pres">
      <dgm:prSet presAssocID="{A4183F8D-BCF3-7442-86A4-3806D59C8BE4}" presName="imgShp" presStyleLbl="fgImgPlace1" presStyleIdx="4" presStyleCnt="5"/>
      <dgm:spPr/>
    </dgm:pt>
    <dgm:pt modelId="{2795A9FE-E28A-0647-855E-4D4C1C3D0C40}" type="pres">
      <dgm:prSet presAssocID="{A4183F8D-BCF3-7442-86A4-3806D59C8BE4}" presName="txShp" presStyleLbl="node1" presStyleIdx="4" presStyleCnt="5">
        <dgm:presLayoutVars>
          <dgm:bulletEnabled val="1"/>
        </dgm:presLayoutVars>
      </dgm:prSet>
      <dgm:spPr/>
    </dgm:pt>
  </dgm:ptLst>
  <dgm:cxnLst>
    <dgm:cxn modelId="{BF77624F-A175-144C-AA14-72D2210618D3}" srcId="{D6717359-B917-CF44-976F-53C7D7F9DE3C}" destId="{A4183F8D-BCF3-7442-86A4-3806D59C8BE4}" srcOrd="4" destOrd="0" parTransId="{F763527E-42DA-9C44-9814-5DDF31D0447F}" sibTransId="{35AAEAE0-1EAE-724F-AA59-8E2A66EB07DD}"/>
    <dgm:cxn modelId="{DB31985C-D78A-0043-9177-18A7F7CED46D}" type="presOf" srcId="{D6717359-B917-CF44-976F-53C7D7F9DE3C}" destId="{168BC149-66EE-8F4E-A554-A143E11963E3}" srcOrd="0" destOrd="0" presId="urn:microsoft.com/office/officeart/2005/8/layout/vList3"/>
    <dgm:cxn modelId="{29506660-219E-B34C-B546-1AE7A0A83232}" type="presOf" srcId="{33639D89-F4C1-A146-AAA9-B794C820F7B6}" destId="{1DC509F8-8E3B-124F-AD81-2C5AA06BD25D}" srcOrd="0" destOrd="0" presId="urn:microsoft.com/office/officeart/2005/8/layout/vList3"/>
    <dgm:cxn modelId="{C6DB2667-68FA-404A-B8BF-2CD2AAB266BA}" srcId="{D6717359-B917-CF44-976F-53C7D7F9DE3C}" destId="{F62439A4-CF16-D942-9223-030AD1685683}" srcOrd="2" destOrd="0" parTransId="{4A800EEE-B471-004A-8AFE-880186AD52BF}" sibTransId="{691BB508-3CF6-3A43-9C2E-6C9662209577}"/>
    <dgm:cxn modelId="{CBC24C75-442C-CB46-9C17-10134BF6A261}" srcId="{D6717359-B917-CF44-976F-53C7D7F9DE3C}" destId="{33639D89-F4C1-A146-AAA9-B794C820F7B6}" srcOrd="3" destOrd="0" parTransId="{8B1DD6E1-3485-BF48-B38E-3D5CD21BB4F0}" sibTransId="{BF4826A1-D41F-0542-9E32-89D7290AB70F}"/>
    <dgm:cxn modelId="{6EDFA177-3D6C-C246-A45A-02FFA3997390}" type="presOf" srcId="{3D06C7FA-0D6D-2845-8DA3-764C2887DA1D}" destId="{44D7472E-0D59-334C-A108-0DF59C07B169}" srcOrd="0" destOrd="0" presId="urn:microsoft.com/office/officeart/2005/8/layout/vList3"/>
    <dgm:cxn modelId="{37A3B9A8-7FA9-0C46-97B9-E009F5653452}" type="presOf" srcId="{F62439A4-CF16-D942-9223-030AD1685683}" destId="{86EEE07F-CFEB-FA4B-9905-E8AE3592D20F}" srcOrd="0" destOrd="0" presId="urn:microsoft.com/office/officeart/2005/8/layout/vList3"/>
    <dgm:cxn modelId="{D1CE96AE-253E-1E43-B980-9065F5914712}" type="presOf" srcId="{4FF9582D-0682-5E41-B20F-EEB5CCC2A0F6}" destId="{B6642CF1-16DB-CC4D-AF10-1D505927F6C1}" srcOrd="0" destOrd="0" presId="urn:microsoft.com/office/officeart/2005/8/layout/vList3"/>
    <dgm:cxn modelId="{6D3756B5-34B7-0141-B18A-9D7A252D177F}" type="presOf" srcId="{A4183F8D-BCF3-7442-86A4-3806D59C8BE4}" destId="{2795A9FE-E28A-0647-855E-4D4C1C3D0C40}" srcOrd="0" destOrd="0" presId="urn:microsoft.com/office/officeart/2005/8/layout/vList3"/>
    <dgm:cxn modelId="{8620C9F1-FD1D-8D4D-8C92-88339BFBDD2E}" srcId="{D6717359-B917-CF44-976F-53C7D7F9DE3C}" destId="{3D06C7FA-0D6D-2845-8DA3-764C2887DA1D}" srcOrd="0" destOrd="0" parTransId="{C4311997-8716-8648-9720-83B60DA85A62}" sibTransId="{A970DA3F-E619-D248-95BA-C98BE967235A}"/>
    <dgm:cxn modelId="{86368EF2-E2AE-3649-876B-28A881EF742A}" srcId="{D6717359-B917-CF44-976F-53C7D7F9DE3C}" destId="{4FF9582D-0682-5E41-B20F-EEB5CCC2A0F6}" srcOrd="1" destOrd="0" parTransId="{92B4CB30-7199-764B-98D2-8EE6CFD9F7E1}" sibTransId="{5838B589-59BF-DB4F-A334-4734F7AE452A}"/>
    <dgm:cxn modelId="{6A004ABF-C008-F04B-87A3-FAAB790EB071}" type="presParOf" srcId="{168BC149-66EE-8F4E-A554-A143E11963E3}" destId="{C289DA50-D4F9-6643-B1A2-687B34DAD7D7}" srcOrd="0" destOrd="0" presId="urn:microsoft.com/office/officeart/2005/8/layout/vList3"/>
    <dgm:cxn modelId="{52530809-37F3-A04B-B8C4-9C191087988E}" type="presParOf" srcId="{C289DA50-D4F9-6643-B1A2-687B34DAD7D7}" destId="{FDCDF135-EA86-9142-99F2-D86385151C5D}" srcOrd="0" destOrd="0" presId="urn:microsoft.com/office/officeart/2005/8/layout/vList3"/>
    <dgm:cxn modelId="{C5837F71-BC04-1E42-B762-9F57EEED2575}" type="presParOf" srcId="{C289DA50-D4F9-6643-B1A2-687B34DAD7D7}" destId="{44D7472E-0D59-334C-A108-0DF59C07B169}" srcOrd="1" destOrd="0" presId="urn:microsoft.com/office/officeart/2005/8/layout/vList3"/>
    <dgm:cxn modelId="{A4088747-6565-E441-9B4D-73D906888C3B}" type="presParOf" srcId="{168BC149-66EE-8F4E-A554-A143E11963E3}" destId="{20699629-569A-7B43-B935-87B374D49FC8}" srcOrd="1" destOrd="0" presId="urn:microsoft.com/office/officeart/2005/8/layout/vList3"/>
    <dgm:cxn modelId="{19750AB7-03E4-0146-8EB9-0C9B7CE266E6}" type="presParOf" srcId="{168BC149-66EE-8F4E-A554-A143E11963E3}" destId="{790267D3-0F97-1C42-8651-2767A7340289}" srcOrd="2" destOrd="0" presId="urn:microsoft.com/office/officeart/2005/8/layout/vList3"/>
    <dgm:cxn modelId="{48F170BF-B022-B243-8DFC-775DD769D73E}" type="presParOf" srcId="{790267D3-0F97-1C42-8651-2767A7340289}" destId="{D03626E4-3FF6-4740-BA92-4B03CFE44110}" srcOrd="0" destOrd="0" presId="urn:microsoft.com/office/officeart/2005/8/layout/vList3"/>
    <dgm:cxn modelId="{97542255-7F71-3D43-A87C-45A81C1E758D}" type="presParOf" srcId="{790267D3-0F97-1C42-8651-2767A7340289}" destId="{B6642CF1-16DB-CC4D-AF10-1D505927F6C1}" srcOrd="1" destOrd="0" presId="urn:microsoft.com/office/officeart/2005/8/layout/vList3"/>
    <dgm:cxn modelId="{90850DCE-34A9-FD48-919C-C7D41A6A357F}" type="presParOf" srcId="{168BC149-66EE-8F4E-A554-A143E11963E3}" destId="{A7F75006-4DF1-364B-8FF5-0579135335F1}" srcOrd="3" destOrd="0" presId="urn:microsoft.com/office/officeart/2005/8/layout/vList3"/>
    <dgm:cxn modelId="{42350A72-E06E-8643-BFA3-723AAC9C1301}" type="presParOf" srcId="{168BC149-66EE-8F4E-A554-A143E11963E3}" destId="{42591253-CE57-424C-B2DF-E9F3BB08D472}" srcOrd="4" destOrd="0" presId="urn:microsoft.com/office/officeart/2005/8/layout/vList3"/>
    <dgm:cxn modelId="{3174F622-8B11-BF4F-BBA0-6142785B05A0}" type="presParOf" srcId="{42591253-CE57-424C-B2DF-E9F3BB08D472}" destId="{DFD99D57-64E6-E244-ABAD-E97AA256D034}" srcOrd="0" destOrd="0" presId="urn:microsoft.com/office/officeart/2005/8/layout/vList3"/>
    <dgm:cxn modelId="{5A60FC84-3AA3-E140-8E4D-273E0F955A45}" type="presParOf" srcId="{42591253-CE57-424C-B2DF-E9F3BB08D472}" destId="{86EEE07F-CFEB-FA4B-9905-E8AE3592D20F}" srcOrd="1" destOrd="0" presId="urn:microsoft.com/office/officeart/2005/8/layout/vList3"/>
    <dgm:cxn modelId="{C9B30A66-055D-4B43-BB5C-F8894D6066C1}" type="presParOf" srcId="{168BC149-66EE-8F4E-A554-A143E11963E3}" destId="{C38868CC-213C-1741-A3BF-80787F439CB8}" srcOrd="5" destOrd="0" presId="urn:microsoft.com/office/officeart/2005/8/layout/vList3"/>
    <dgm:cxn modelId="{FC168EB6-F32A-184F-A18B-B82094E56BD4}" type="presParOf" srcId="{168BC149-66EE-8F4E-A554-A143E11963E3}" destId="{C9593084-5CE6-4143-BBA9-201B638CD170}" srcOrd="6" destOrd="0" presId="urn:microsoft.com/office/officeart/2005/8/layout/vList3"/>
    <dgm:cxn modelId="{1F18AED8-AECD-A945-A5CF-33F155FADCBD}" type="presParOf" srcId="{C9593084-5CE6-4143-BBA9-201B638CD170}" destId="{052260C9-73F5-3D48-9EF5-49607D5619DB}" srcOrd="0" destOrd="0" presId="urn:microsoft.com/office/officeart/2005/8/layout/vList3"/>
    <dgm:cxn modelId="{F336E842-C065-B74D-BB47-05497AE4F610}" type="presParOf" srcId="{C9593084-5CE6-4143-BBA9-201B638CD170}" destId="{1DC509F8-8E3B-124F-AD81-2C5AA06BD25D}" srcOrd="1" destOrd="0" presId="urn:microsoft.com/office/officeart/2005/8/layout/vList3"/>
    <dgm:cxn modelId="{ED0098EF-0A09-C641-A4E0-9F5625EF0CA0}" type="presParOf" srcId="{168BC149-66EE-8F4E-A554-A143E11963E3}" destId="{6306A402-B214-2248-A3B1-2F0C83537637}" srcOrd="7" destOrd="0" presId="urn:microsoft.com/office/officeart/2005/8/layout/vList3"/>
    <dgm:cxn modelId="{546EECEB-460B-D041-9989-CCD959DF1B66}" type="presParOf" srcId="{168BC149-66EE-8F4E-A554-A143E11963E3}" destId="{EC68E359-65C7-8C4C-8A11-109421ADEBE9}" srcOrd="8" destOrd="0" presId="urn:microsoft.com/office/officeart/2005/8/layout/vList3"/>
    <dgm:cxn modelId="{DD3E7F57-29A2-B04E-9F35-59F37FB080EE}" type="presParOf" srcId="{EC68E359-65C7-8C4C-8A11-109421ADEBE9}" destId="{BB2B9472-F6C3-924B-BF8D-FEF051241FB9}" srcOrd="0" destOrd="0" presId="urn:microsoft.com/office/officeart/2005/8/layout/vList3"/>
    <dgm:cxn modelId="{807D37B8-96BE-D249-9651-CCC1AED564F7}" type="presParOf" srcId="{EC68E359-65C7-8C4C-8A11-109421ADEBE9}" destId="{2795A9FE-E28A-0647-855E-4D4C1C3D0C4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C3319-EA85-4D49-A5B4-DACE13709443}">
      <dsp:nvSpPr>
        <dsp:cNvPr id="0" name=""/>
        <dsp:cNvSpPr/>
      </dsp:nvSpPr>
      <dsp:spPr>
        <a:xfrm rot="10800000">
          <a:off x="1516997" y="3231"/>
          <a:ext cx="5120176" cy="9093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984" tIns="91440" rIns="170688" bIns="91440" numCol="1" spcCol="1270" anchor="ctr" anchorCtr="0">
          <a:noAutofit/>
        </a:bodyPr>
        <a:lstStyle/>
        <a:p>
          <a:pPr marL="0" lvl="0" indent="0" algn="just"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 Đoạn văn trình bày rõ những cảm xúc gì của người viết về bài thơ lục bát?	</a:t>
          </a:r>
          <a:endParaRPr lang="en-VN" sz="2400" kern="1200">
            <a:latin typeface="Times New Roman" panose="02020603050405020304" pitchFamily="18" charset="0"/>
            <a:cs typeface="Times New Roman" panose="02020603050405020304" pitchFamily="18" charset="0"/>
          </a:endParaRPr>
        </a:p>
      </dsp:txBody>
      <dsp:txXfrm rot="10800000">
        <a:off x="1744326" y="3231"/>
        <a:ext cx="4892847" cy="909317"/>
      </dsp:txXfrm>
    </dsp:sp>
    <dsp:sp modelId="{2C5F4EDF-785D-BE4E-A76F-FF3917EDF1A6}">
      <dsp:nvSpPr>
        <dsp:cNvPr id="0" name=""/>
        <dsp:cNvSpPr/>
      </dsp:nvSpPr>
      <dsp:spPr>
        <a:xfrm>
          <a:off x="1062339" y="3231"/>
          <a:ext cx="909317" cy="90931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362764-EA4C-194A-99F4-FF9381394D8A}">
      <dsp:nvSpPr>
        <dsp:cNvPr id="0" name=""/>
        <dsp:cNvSpPr/>
      </dsp:nvSpPr>
      <dsp:spPr>
        <a:xfrm rot="10800000">
          <a:off x="1516997" y="1183986"/>
          <a:ext cx="5120176" cy="9093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984" tIns="91440" rIns="170688" bIns="91440" numCol="1" spcCol="1270" anchor="ctr" anchorCtr="0">
          <a:noAutofit/>
        </a:bodyPr>
        <a:lstStyle/>
        <a:p>
          <a:pPr marL="0" lvl="0" indent="0" algn="just"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 Tác giả đoạn văn sử dụng ngôi thứ mấy để chia sẻ cảm xúc?	</a:t>
          </a:r>
          <a:endParaRPr lang="en-VN" sz="2400" kern="1200">
            <a:latin typeface="Times New Roman" panose="02020603050405020304" pitchFamily="18" charset="0"/>
            <a:cs typeface="Times New Roman" panose="02020603050405020304" pitchFamily="18" charset="0"/>
          </a:endParaRPr>
        </a:p>
      </dsp:txBody>
      <dsp:txXfrm rot="10800000">
        <a:off x="1744326" y="1183986"/>
        <a:ext cx="4892847" cy="909317"/>
      </dsp:txXfrm>
    </dsp:sp>
    <dsp:sp modelId="{FA603FA2-A983-EE4C-B30B-A111A3B5D9BC}">
      <dsp:nvSpPr>
        <dsp:cNvPr id="0" name=""/>
        <dsp:cNvSpPr/>
      </dsp:nvSpPr>
      <dsp:spPr>
        <a:xfrm>
          <a:off x="1062339" y="1183986"/>
          <a:ext cx="909317" cy="90931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D7A28A-54EC-C74E-81EC-61BBF3E58CD7}">
      <dsp:nvSpPr>
        <dsp:cNvPr id="0" name=""/>
        <dsp:cNvSpPr/>
      </dsp:nvSpPr>
      <dsp:spPr>
        <a:xfrm rot="10800000">
          <a:off x="1516997" y="2364741"/>
          <a:ext cx="5120176" cy="9093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984" tIns="91440" rIns="170688" bIns="91440"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câu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đoạn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gì</a:t>
          </a:r>
          <a:r>
            <a:rPr lang="en-US" sz="2400" kern="1200" dirty="0">
              <a:latin typeface="Times New Roman" panose="02020603050405020304" pitchFamily="18" charset="0"/>
              <a:cs typeface="Times New Roman" panose="02020603050405020304" pitchFamily="18" charset="0"/>
            </a:rPr>
            <a:t>?	</a:t>
          </a:r>
          <a:endParaRPr lang="en-VN" sz="2400" kern="1200" dirty="0">
            <a:latin typeface="Times New Roman" panose="02020603050405020304" pitchFamily="18" charset="0"/>
            <a:cs typeface="Times New Roman" panose="02020603050405020304" pitchFamily="18" charset="0"/>
          </a:endParaRPr>
        </a:p>
      </dsp:txBody>
      <dsp:txXfrm rot="10800000">
        <a:off x="1744326" y="2364741"/>
        <a:ext cx="4892847" cy="909317"/>
      </dsp:txXfrm>
    </dsp:sp>
    <dsp:sp modelId="{7F84AA32-BBAF-2D41-BE85-791F8B7F70FB}">
      <dsp:nvSpPr>
        <dsp:cNvPr id="0" name=""/>
        <dsp:cNvSpPr/>
      </dsp:nvSpPr>
      <dsp:spPr>
        <a:xfrm>
          <a:off x="1062339" y="2364741"/>
          <a:ext cx="909317" cy="90931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CD9658-A00E-F940-B978-BFA44D1B9D46}">
      <dsp:nvSpPr>
        <dsp:cNvPr id="0" name=""/>
        <dsp:cNvSpPr/>
      </dsp:nvSpPr>
      <dsp:spPr>
        <a:xfrm rot="10800000">
          <a:off x="1516997" y="3545496"/>
          <a:ext cx="5120176" cy="9093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984" tIns="91440" rIns="170688" bIns="91440" numCol="1" spcCol="1270" anchor="ctr" anchorCtr="0">
          <a:noAutofit/>
        </a:bodyPr>
        <a:lstStyle/>
        <a:p>
          <a:pPr marL="0" lvl="0" indent="0" algn="just"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 Phần thân đoạn gồm những câu nào và trình bày những gì?	</a:t>
          </a:r>
          <a:endParaRPr lang="en-VN" sz="2400" kern="1200">
            <a:latin typeface="Times New Roman" panose="02020603050405020304" pitchFamily="18" charset="0"/>
            <a:cs typeface="Times New Roman" panose="02020603050405020304" pitchFamily="18" charset="0"/>
          </a:endParaRPr>
        </a:p>
      </dsp:txBody>
      <dsp:txXfrm rot="10800000">
        <a:off x="1744326" y="3545496"/>
        <a:ext cx="4892847" cy="909317"/>
      </dsp:txXfrm>
    </dsp:sp>
    <dsp:sp modelId="{83A5CE02-D946-D84B-A009-DE8B2D9FE720}">
      <dsp:nvSpPr>
        <dsp:cNvPr id="0" name=""/>
        <dsp:cNvSpPr/>
      </dsp:nvSpPr>
      <dsp:spPr>
        <a:xfrm>
          <a:off x="1062339" y="3545496"/>
          <a:ext cx="909317" cy="90931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171DC-B593-054F-A8EB-4A06C3920387}">
      <dsp:nvSpPr>
        <dsp:cNvPr id="0" name=""/>
        <dsp:cNvSpPr/>
      </dsp:nvSpPr>
      <dsp:spPr>
        <a:xfrm rot="10800000">
          <a:off x="1516997" y="4726251"/>
          <a:ext cx="5120176" cy="90931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984" tIns="91440" rIns="170688" bIns="91440" numCol="1" spcCol="1270" anchor="ctr" anchorCtr="0">
          <a:noAutofit/>
        </a:bodyPr>
        <a:lstStyle/>
        <a:p>
          <a:pPr marL="0" lvl="0" indent="0" algn="just" defTabSz="10668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 Nội dung của câu kết đoạn là gì?	</a:t>
          </a:r>
          <a:endParaRPr lang="en-VN" sz="2400" kern="1200">
            <a:latin typeface="Times New Roman" panose="02020603050405020304" pitchFamily="18" charset="0"/>
            <a:cs typeface="Times New Roman" panose="02020603050405020304" pitchFamily="18" charset="0"/>
          </a:endParaRPr>
        </a:p>
      </dsp:txBody>
      <dsp:txXfrm rot="10800000">
        <a:off x="1744326" y="4726251"/>
        <a:ext cx="4892847" cy="909317"/>
      </dsp:txXfrm>
    </dsp:sp>
    <dsp:sp modelId="{1F584232-0416-224A-82B8-E198A5495BB8}">
      <dsp:nvSpPr>
        <dsp:cNvPr id="0" name=""/>
        <dsp:cNvSpPr/>
      </dsp:nvSpPr>
      <dsp:spPr>
        <a:xfrm>
          <a:off x="1062339" y="4726251"/>
          <a:ext cx="909317" cy="90931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7472E-0D59-334C-A108-0DF59C07B169}">
      <dsp:nvSpPr>
        <dsp:cNvPr id="0" name=""/>
        <dsp:cNvSpPr/>
      </dsp:nvSpPr>
      <dsp:spPr>
        <a:xfrm>
          <a:off x="1215274" y="425"/>
          <a:ext cx="5728252" cy="91022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3820" rIns="401383" bIns="83820" numCol="1" spcCol="1270" anchor="ctr" anchorCtr="0">
          <a:noAutofit/>
        </a:bodyPr>
        <a:lstStyle/>
        <a:p>
          <a:pPr marL="0" lvl="0" indent="0" algn="ctr" defTabSz="977900">
            <a:lnSpc>
              <a:spcPct val="90000"/>
            </a:lnSpc>
            <a:spcBef>
              <a:spcPct val="0"/>
            </a:spcBef>
            <a:spcAft>
              <a:spcPct val="35000"/>
            </a:spcAft>
            <a:buNone/>
          </a:pPr>
          <a:r>
            <a:rPr lang="vi-VN" sz="2200" b="1" kern="1200">
              <a:latin typeface="Times New Roman" panose="02020603050405020304" pitchFamily="18" charset="0"/>
              <a:cs typeface="Times New Roman" panose="02020603050405020304" pitchFamily="18" charset="0"/>
            </a:rPr>
            <a:t>- Đoạn văn trình bày rõ những cảm xúc của người viết “gợi cho tôi những cảm xúc sâu lắng.”</a:t>
          </a:r>
          <a:endParaRPr lang="en-VN" sz="2200" b="1" kern="1200">
            <a:latin typeface="Times New Roman" panose="02020603050405020304" pitchFamily="18" charset="0"/>
            <a:cs typeface="Times New Roman" panose="02020603050405020304" pitchFamily="18" charset="0"/>
          </a:endParaRPr>
        </a:p>
      </dsp:txBody>
      <dsp:txXfrm>
        <a:off x="1215274" y="425"/>
        <a:ext cx="5500696" cy="910223"/>
      </dsp:txXfrm>
    </dsp:sp>
    <dsp:sp modelId="{FDCDF135-EA86-9142-99F2-D86385151C5D}">
      <dsp:nvSpPr>
        <dsp:cNvPr id="0" name=""/>
        <dsp:cNvSpPr/>
      </dsp:nvSpPr>
      <dsp:spPr>
        <a:xfrm>
          <a:off x="6488415" y="425"/>
          <a:ext cx="910223" cy="910223"/>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642CF1-16DB-CC4D-AF10-1D505927F6C1}">
      <dsp:nvSpPr>
        <dsp:cNvPr id="0" name=""/>
        <dsp:cNvSpPr/>
      </dsp:nvSpPr>
      <dsp:spPr>
        <a:xfrm>
          <a:off x="1215274" y="1182356"/>
          <a:ext cx="5728252" cy="91022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3820" rIns="401383" bIns="83820" numCol="1" spcCol="1270" anchor="ctr" anchorCtr="0">
          <a:noAutofit/>
        </a:bodyPr>
        <a:lstStyle/>
        <a:p>
          <a:pPr marL="0" lvl="0" indent="0" algn="ctr" defTabSz="977900">
            <a:lnSpc>
              <a:spcPct val="90000"/>
            </a:lnSpc>
            <a:spcBef>
              <a:spcPct val="0"/>
            </a:spcBef>
            <a:spcAft>
              <a:spcPct val="35000"/>
            </a:spcAft>
            <a:buNone/>
          </a:pPr>
          <a:r>
            <a:rPr lang="vi-VN" sz="2200" b="1" kern="1200">
              <a:latin typeface="Times New Roman" panose="02020603050405020304" pitchFamily="18" charset="0"/>
              <a:cs typeface="Times New Roman" panose="02020603050405020304" pitchFamily="18" charset="0"/>
            </a:rPr>
            <a:t>- Tác giả đoạn văn sử dụng ngôi thứ nhất, xưng “tôi” để chia sẻ cảm xúc.</a:t>
          </a:r>
          <a:endParaRPr lang="en-VN" sz="2200" b="1" kern="1200">
            <a:latin typeface="Times New Roman" panose="02020603050405020304" pitchFamily="18" charset="0"/>
            <a:cs typeface="Times New Roman" panose="02020603050405020304" pitchFamily="18" charset="0"/>
          </a:endParaRPr>
        </a:p>
      </dsp:txBody>
      <dsp:txXfrm>
        <a:off x="1215274" y="1182356"/>
        <a:ext cx="5500696" cy="910223"/>
      </dsp:txXfrm>
    </dsp:sp>
    <dsp:sp modelId="{D03626E4-3FF6-4740-BA92-4B03CFE44110}">
      <dsp:nvSpPr>
        <dsp:cNvPr id="0" name=""/>
        <dsp:cNvSpPr/>
      </dsp:nvSpPr>
      <dsp:spPr>
        <a:xfrm>
          <a:off x="6488415" y="1182356"/>
          <a:ext cx="910223" cy="910223"/>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EE07F-CFEB-FA4B-9905-E8AE3592D20F}">
      <dsp:nvSpPr>
        <dsp:cNvPr id="0" name=""/>
        <dsp:cNvSpPr/>
      </dsp:nvSpPr>
      <dsp:spPr>
        <a:xfrm>
          <a:off x="1215274" y="2364288"/>
          <a:ext cx="5728252" cy="91022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3820" rIns="401383" bIns="83820" numCol="1" spcCol="1270" anchor="ctr" anchorCtr="0">
          <a:noAutofit/>
        </a:bodyPr>
        <a:lstStyle/>
        <a:p>
          <a:pPr marL="0" lvl="0" indent="0" algn="ctr" defTabSz="977900">
            <a:lnSpc>
              <a:spcPct val="90000"/>
            </a:lnSpc>
            <a:spcBef>
              <a:spcPct val="0"/>
            </a:spcBef>
            <a:spcAft>
              <a:spcPct val="35000"/>
            </a:spcAft>
            <a:buNone/>
          </a:pPr>
          <a:r>
            <a:rPr lang="vi-VN" sz="2200" b="1" kern="1200" dirty="0">
              <a:latin typeface="Times New Roman" panose="02020603050405020304" pitchFamily="18" charset="0"/>
              <a:cs typeface="Times New Roman" panose="02020603050405020304" pitchFamily="18" charset="0"/>
            </a:rPr>
            <a:t>MĐ: Giới thiệu bài ca dao và trình bày cảm xúc chung của nhân vật “tôi”.</a:t>
          </a:r>
          <a:endParaRPr lang="en-VN" sz="2200" b="1" kern="1200" dirty="0">
            <a:latin typeface="Times New Roman" panose="02020603050405020304" pitchFamily="18" charset="0"/>
            <a:cs typeface="Times New Roman" panose="02020603050405020304" pitchFamily="18" charset="0"/>
          </a:endParaRPr>
        </a:p>
      </dsp:txBody>
      <dsp:txXfrm>
        <a:off x="1215274" y="2364288"/>
        <a:ext cx="5500696" cy="910223"/>
      </dsp:txXfrm>
    </dsp:sp>
    <dsp:sp modelId="{DFD99D57-64E6-E244-ABAD-E97AA256D034}">
      <dsp:nvSpPr>
        <dsp:cNvPr id="0" name=""/>
        <dsp:cNvSpPr/>
      </dsp:nvSpPr>
      <dsp:spPr>
        <a:xfrm>
          <a:off x="6488415" y="2364288"/>
          <a:ext cx="910223" cy="910223"/>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509F8-8E3B-124F-AD81-2C5AA06BD25D}">
      <dsp:nvSpPr>
        <dsp:cNvPr id="0" name=""/>
        <dsp:cNvSpPr/>
      </dsp:nvSpPr>
      <dsp:spPr>
        <a:xfrm>
          <a:off x="1215274" y="3546219"/>
          <a:ext cx="5728252" cy="91022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3820" rIns="401383" bIns="83820" numCol="1" spcCol="1270" anchor="ctr" anchorCtr="0">
          <a:noAutofit/>
        </a:bodyPr>
        <a:lstStyle/>
        <a:p>
          <a:pPr marL="0" lvl="0" indent="0" algn="ctr" defTabSz="977900">
            <a:lnSpc>
              <a:spcPct val="90000"/>
            </a:lnSpc>
            <a:spcBef>
              <a:spcPct val="0"/>
            </a:spcBef>
            <a:spcAft>
              <a:spcPct val="35000"/>
            </a:spcAft>
            <a:buNone/>
          </a:pPr>
          <a:r>
            <a:rPr lang="vi-VN" sz="2200" b="1" kern="1200" dirty="0">
              <a:latin typeface="Times New Roman" panose="02020603050405020304" pitchFamily="18" charset="0"/>
              <a:cs typeface="Times New Roman" panose="02020603050405020304" pitchFamily="18" charset="0"/>
            </a:rPr>
            <a:t>TĐ: Câu văn phân tích từ ngữ trong bài và thể hiện cảm xúc của người viết.</a:t>
          </a:r>
          <a:endParaRPr lang="en-VN" sz="2200" b="1" kern="1200" dirty="0">
            <a:latin typeface="Times New Roman" panose="02020603050405020304" pitchFamily="18" charset="0"/>
            <a:cs typeface="Times New Roman" panose="02020603050405020304" pitchFamily="18" charset="0"/>
          </a:endParaRPr>
        </a:p>
      </dsp:txBody>
      <dsp:txXfrm>
        <a:off x="1215274" y="3546219"/>
        <a:ext cx="5500696" cy="910223"/>
      </dsp:txXfrm>
    </dsp:sp>
    <dsp:sp modelId="{052260C9-73F5-3D48-9EF5-49607D5619DB}">
      <dsp:nvSpPr>
        <dsp:cNvPr id="0" name=""/>
        <dsp:cNvSpPr/>
      </dsp:nvSpPr>
      <dsp:spPr>
        <a:xfrm>
          <a:off x="6488415" y="3546219"/>
          <a:ext cx="910223" cy="910223"/>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95A9FE-E28A-0647-855E-4D4C1C3D0C40}">
      <dsp:nvSpPr>
        <dsp:cNvPr id="0" name=""/>
        <dsp:cNvSpPr/>
      </dsp:nvSpPr>
      <dsp:spPr>
        <a:xfrm>
          <a:off x="1215274" y="4728151"/>
          <a:ext cx="5728252" cy="910223"/>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3820" rIns="401383" bIns="83820" numCol="1" spcCol="1270" anchor="ctr" anchorCtr="0">
          <a:noAutofit/>
        </a:bodyPr>
        <a:lstStyle/>
        <a:p>
          <a:pPr marL="0" lvl="0" indent="0" algn="ctr" defTabSz="977900">
            <a:lnSpc>
              <a:spcPct val="90000"/>
            </a:lnSpc>
            <a:spcBef>
              <a:spcPct val="0"/>
            </a:spcBef>
            <a:spcAft>
              <a:spcPct val="35000"/>
            </a:spcAft>
            <a:buNone/>
          </a:pPr>
          <a:r>
            <a:rPr lang="vi-VN" sz="2200" b="1" kern="1200" dirty="0">
              <a:latin typeface="Times New Roman" panose="02020603050405020304" pitchFamily="18" charset="0"/>
              <a:cs typeface="Times New Roman" panose="02020603050405020304" pitchFamily="18" charset="0"/>
            </a:rPr>
            <a:t>KĐ: Bài học người viết nhận được</a:t>
          </a:r>
          <a:endParaRPr lang="en-VN" sz="2200" b="1" kern="1200" dirty="0">
            <a:latin typeface="Times New Roman" panose="02020603050405020304" pitchFamily="18" charset="0"/>
            <a:cs typeface="Times New Roman" panose="02020603050405020304" pitchFamily="18" charset="0"/>
          </a:endParaRPr>
        </a:p>
      </dsp:txBody>
      <dsp:txXfrm>
        <a:off x="1215274" y="4728151"/>
        <a:ext cx="5500696" cy="910223"/>
      </dsp:txXfrm>
    </dsp:sp>
    <dsp:sp modelId="{BB2B9472-F6C3-924B-BF8D-FEF051241FB9}">
      <dsp:nvSpPr>
        <dsp:cNvPr id="0" name=""/>
        <dsp:cNvSpPr/>
      </dsp:nvSpPr>
      <dsp:spPr>
        <a:xfrm>
          <a:off x="6488415" y="4728151"/>
          <a:ext cx="910223" cy="910223"/>
        </a:xfrm>
        <a:prstGeom prst="ellipse">
          <a:avLst/>
        </a:prstGeom>
        <a:solidFill>
          <a:schemeClr val="dk2">
            <a:tint val="4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2025/12/15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128" rtl="0" eaLnBrk="1" latinLnBrk="0" hangingPunct="1">
      <a:defRPr sz="1200" kern="1200">
        <a:solidFill>
          <a:schemeClr val="tx1"/>
        </a:solidFill>
        <a:latin typeface="+mn-lt"/>
        <a:ea typeface="+mn-ea"/>
        <a:cs typeface="+mn-cs"/>
      </a:defRPr>
    </a:lvl1pPr>
    <a:lvl2pPr marL="457059" algn="l" defTabSz="914128" rtl="0" eaLnBrk="1" latinLnBrk="0" hangingPunct="1">
      <a:defRPr sz="1200" kern="1200">
        <a:solidFill>
          <a:schemeClr val="tx1"/>
        </a:solidFill>
        <a:latin typeface="+mn-lt"/>
        <a:ea typeface="+mn-ea"/>
        <a:cs typeface="+mn-cs"/>
      </a:defRPr>
    </a:lvl2pPr>
    <a:lvl3pPr marL="914128" algn="l" defTabSz="914128" rtl="0" eaLnBrk="1" latinLnBrk="0" hangingPunct="1">
      <a:defRPr sz="1200" kern="1200">
        <a:solidFill>
          <a:schemeClr val="tx1"/>
        </a:solidFill>
        <a:latin typeface="+mn-lt"/>
        <a:ea typeface="+mn-ea"/>
        <a:cs typeface="+mn-cs"/>
      </a:defRPr>
    </a:lvl3pPr>
    <a:lvl4pPr marL="1371192" algn="l" defTabSz="914128" rtl="0" eaLnBrk="1" latinLnBrk="0" hangingPunct="1">
      <a:defRPr sz="1200" kern="1200">
        <a:solidFill>
          <a:schemeClr val="tx1"/>
        </a:solidFill>
        <a:latin typeface="+mn-lt"/>
        <a:ea typeface="+mn-ea"/>
        <a:cs typeface="+mn-cs"/>
      </a:defRPr>
    </a:lvl4pPr>
    <a:lvl5pPr marL="1828256" algn="l" defTabSz="914128" rtl="0" eaLnBrk="1" latinLnBrk="0" hangingPunct="1">
      <a:defRPr sz="1200" kern="1200">
        <a:solidFill>
          <a:schemeClr val="tx1"/>
        </a:solidFill>
        <a:latin typeface="+mn-lt"/>
        <a:ea typeface="+mn-ea"/>
        <a:cs typeface="+mn-cs"/>
      </a:defRPr>
    </a:lvl5pPr>
    <a:lvl6pPr marL="2285326" algn="l" defTabSz="914128" rtl="0" eaLnBrk="1" latinLnBrk="0" hangingPunct="1">
      <a:defRPr sz="1200" kern="1200">
        <a:solidFill>
          <a:schemeClr val="tx1"/>
        </a:solidFill>
        <a:latin typeface="+mn-lt"/>
        <a:ea typeface="+mn-ea"/>
        <a:cs typeface="+mn-cs"/>
      </a:defRPr>
    </a:lvl6pPr>
    <a:lvl7pPr marL="2742382" algn="l" defTabSz="914128" rtl="0" eaLnBrk="1" latinLnBrk="0" hangingPunct="1">
      <a:defRPr sz="1200" kern="1200">
        <a:solidFill>
          <a:schemeClr val="tx1"/>
        </a:solidFill>
        <a:latin typeface="+mn-lt"/>
        <a:ea typeface="+mn-ea"/>
        <a:cs typeface="+mn-cs"/>
      </a:defRPr>
    </a:lvl7pPr>
    <a:lvl8pPr marL="3199440" algn="l" defTabSz="914128" rtl="0" eaLnBrk="1" latinLnBrk="0" hangingPunct="1">
      <a:defRPr sz="1200" kern="1200">
        <a:solidFill>
          <a:schemeClr val="tx1"/>
        </a:solidFill>
        <a:latin typeface="+mn-lt"/>
        <a:ea typeface="+mn-ea"/>
        <a:cs typeface="+mn-cs"/>
      </a:defRPr>
    </a:lvl8pPr>
    <a:lvl9pPr marL="3656499" algn="l" defTabSz="91412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zh-CN" altLang="en-US" dirty="0"/>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latin typeface="Calibri"/>
              </a:rPr>
              <a:pPr defTabSz="914400">
                <a:defRPr/>
              </a:pPr>
              <a:t>10</a:t>
            </a:fld>
            <a:endParaRPr lang="x-none">
              <a:solidFill>
                <a:prstClr val="black"/>
              </a:solidFill>
              <a:latin typeface="Calibri"/>
            </a:endParaRPr>
          </a:p>
        </p:txBody>
      </p:sp>
    </p:spTree>
    <p:extLst>
      <p:ext uri="{BB962C8B-B14F-4D97-AF65-F5344CB8AC3E}">
        <p14:creationId xmlns:p14="http://schemas.microsoft.com/office/powerpoint/2010/main" val="245107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0981.713.891</a:t>
            </a:r>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11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12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13</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26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28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953748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0981.713.891</a:t>
            </a:r>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29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4450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35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667666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36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305026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Nếu nội dung câu thơ ngắn thì nêu giải nghĩa và nghệ thuật của từng câu thơ</a:t>
            </a:r>
          </a:p>
        </p:txBody>
      </p:sp>
      <p:sp>
        <p:nvSpPr>
          <p:cNvPr id="4" name="Slide Number Placeholder 3"/>
          <p:cNvSpPr>
            <a:spLocks noGrp="1"/>
          </p:cNvSpPr>
          <p:nvPr>
            <p:ph type="sldNum" sz="quarter" idx="5"/>
          </p:nvPr>
        </p:nvSpPr>
        <p:spPr/>
        <p:txBody>
          <a:bodyPr/>
          <a:lstStyle/>
          <a:p>
            <a:fld id="{D853BD82-BAFB-4DDD-A7E0-9D3C397FABB8}" type="slidenum">
              <a:rPr lang="zh-CN" altLang="en-US" smtClean="0"/>
              <a:t>43</a:t>
            </a:fld>
            <a:endParaRPr lang="zh-CN" altLang="en-US"/>
          </a:p>
        </p:txBody>
      </p:sp>
    </p:spTree>
    <p:extLst>
      <p:ext uri="{BB962C8B-B14F-4D97-AF65-F5344CB8AC3E}">
        <p14:creationId xmlns:p14="http://schemas.microsoft.com/office/powerpoint/2010/main" val="14514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zh-CN" altLang="en-US" dirty="0"/>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Nếu nội dung câu thơ ngắn thì nêu giải nghĩa và nghệ thuật của từng câu thơ</a:t>
            </a:r>
          </a:p>
        </p:txBody>
      </p:sp>
      <p:sp>
        <p:nvSpPr>
          <p:cNvPr id="4" name="Slide Number Placeholder 3"/>
          <p:cNvSpPr>
            <a:spLocks noGrp="1"/>
          </p:cNvSpPr>
          <p:nvPr>
            <p:ph type="sldNum" sz="quarter" idx="5"/>
          </p:nvPr>
        </p:nvSpPr>
        <p:spPr/>
        <p:txBody>
          <a:bodyPr/>
          <a:lstStyle/>
          <a:p>
            <a:fld id="{D853BD82-BAFB-4DDD-A7E0-9D3C397FABB8}" type="slidenum">
              <a:rPr lang="zh-CN" altLang="en-US" smtClean="0"/>
              <a:t>44</a:t>
            </a:fld>
            <a:endParaRPr lang="zh-CN" altLang="en-US"/>
          </a:p>
        </p:txBody>
      </p:sp>
    </p:spTree>
    <p:extLst>
      <p:ext uri="{BB962C8B-B14F-4D97-AF65-F5344CB8AC3E}">
        <p14:creationId xmlns:p14="http://schemas.microsoft.com/office/powerpoint/2010/main" val="408098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Nếu nội dung câu thơ ngắn thì nêu giải nghĩa và nghệ thuật của từng câu thơ</a:t>
            </a:r>
          </a:p>
        </p:txBody>
      </p:sp>
      <p:sp>
        <p:nvSpPr>
          <p:cNvPr id="4" name="Slide Number Placeholder 3"/>
          <p:cNvSpPr>
            <a:spLocks noGrp="1"/>
          </p:cNvSpPr>
          <p:nvPr>
            <p:ph type="sldNum" sz="quarter" idx="5"/>
          </p:nvPr>
        </p:nvSpPr>
        <p:spPr/>
        <p:txBody>
          <a:bodyPr/>
          <a:lstStyle/>
          <a:p>
            <a:fld id="{D853BD82-BAFB-4DDD-A7E0-9D3C397FABB8}" type="slidenum">
              <a:rPr lang="zh-CN" altLang="en-US" smtClean="0"/>
              <a:t>45</a:t>
            </a:fld>
            <a:endParaRPr lang="zh-CN" altLang="en-US"/>
          </a:p>
        </p:txBody>
      </p:sp>
    </p:spTree>
    <p:extLst>
      <p:ext uri="{BB962C8B-B14F-4D97-AF65-F5344CB8AC3E}">
        <p14:creationId xmlns:p14="http://schemas.microsoft.com/office/powerpoint/2010/main" val="1746961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Nếu nội dung câu thơ ngắn thì nêu giải nghĩa và nghệ thuật của từng câu thơ</a:t>
            </a:r>
          </a:p>
        </p:txBody>
      </p:sp>
      <p:sp>
        <p:nvSpPr>
          <p:cNvPr id="4" name="Slide Number Placeholder 3"/>
          <p:cNvSpPr>
            <a:spLocks noGrp="1"/>
          </p:cNvSpPr>
          <p:nvPr>
            <p:ph type="sldNum" sz="quarter" idx="5"/>
          </p:nvPr>
        </p:nvSpPr>
        <p:spPr/>
        <p:txBody>
          <a:bodyPr/>
          <a:lstStyle/>
          <a:p>
            <a:fld id="{D853BD82-BAFB-4DDD-A7E0-9D3C397FABB8}" type="slidenum">
              <a:rPr lang="zh-CN" altLang="en-US" smtClean="0"/>
              <a:t>46</a:t>
            </a:fld>
            <a:endParaRPr lang="zh-CN" altLang="en-US"/>
          </a:p>
        </p:txBody>
      </p:sp>
    </p:spTree>
    <p:extLst>
      <p:ext uri="{BB962C8B-B14F-4D97-AF65-F5344CB8AC3E}">
        <p14:creationId xmlns:p14="http://schemas.microsoft.com/office/powerpoint/2010/main" val="236028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49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51</a:t>
            </a:fld>
            <a:endParaRPr lang="zh-CN" altLang="en-US"/>
          </a:p>
        </p:txBody>
      </p:sp>
    </p:spTree>
    <p:extLst>
      <p:ext uri="{BB962C8B-B14F-4D97-AF65-F5344CB8AC3E}">
        <p14:creationId xmlns:p14="http://schemas.microsoft.com/office/powerpoint/2010/main" val="1241505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52</a:t>
            </a:fld>
            <a:endParaRPr lang="zh-CN" altLang="en-US"/>
          </a:p>
        </p:txBody>
      </p:sp>
    </p:spTree>
    <p:extLst>
      <p:ext uri="{BB962C8B-B14F-4D97-AF65-F5344CB8AC3E}">
        <p14:creationId xmlns:p14="http://schemas.microsoft.com/office/powerpoint/2010/main" val="179231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zh-CN" altLang="en-US" dirty="0"/>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latin typeface="Calibri"/>
                <a:ea typeface="宋体"/>
              </a:rPr>
              <a:pPr/>
              <a:t>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Hồ Chí Minh</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latin typeface="Calibri"/>
              </a:rPr>
              <a:pPr defTabSz="914400">
                <a:defRPr/>
              </a:pPr>
              <a:t>5</a:t>
            </a:fld>
            <a:endParaRPr lang="x-none">
              <a:solidFill>
                <a:prstClr val="black"/>
              </a:solidFill>
              <a:latin typeface="Calibri"/>
            </a:endParaRPr>
          </a:p>
        </p:txBody>
      </p:sp>
    </p:spTree>
    <p:extLst>
      <p:ext uri="{BB962C8B-B14F-4D97-AF65-F5344CB8AC3E}">
        <p14:creationId xmlns:p14="http://schemas.microsoft.com/office/powerpoint/2010/main" val="147394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1954</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latin typeface="Calibri"/>
              </a:rPr>
              <a:pPr defTabSz="914400">
                <a:defRPr/>
              </a:pPr>
              <a:t>6</a:t>
            </a:fld>
            <a:endParaRPr lang="x-none">
              <a:solidFill>
                <a:prstClr val="black"/>
              </a:solidFill>
              <a:latin typeface="Calibri"/>
            </a:endParaRPr>
          </a:p>
        </p:txBody>
      </p:sp>
    </p:spTree>
    <p:extLst>
      <p:ext uri="{BB962C8B-B14F-4D97-AF65-F5344CB8AC3E}">
        <p14:creationId xmlns:p14="http://schemas.microsoft.com/office/powerpoint/2010/main" val="29666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x-none" dirty="0"/>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latin typeface="Calibri"/>
              </a:rPr>
              <a:pPr defTabSz="914400">
                <a:defRPr/>
              </a:pPr>
              <a:t>7</a:t>
            </a:fld>
            <a:endParaRPr lang="x-none">
              <a:solidFill>
                <a:prstClr val="black"/>
              </a:solidFill>
              <a:latin typeface="Calibri"/>
            </a:endParaRPr>
          </a:p>
        </p:txBody>
      </p:sp>
    </p:spTree>
    <p:extLst>
      <p:ext uri="{BB962C8B-B14F-4D97-AF65-F5344CB8AC3E}">
        <p14:creationId xmlns:p14="http://schemas.microsoft.com/office/powerpoint/2010/main" val="367717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latin typeface="Calibri"/>
              </a:rPr>
              <a:pPr defTabSz="914400">
                <a:defRPr/>
              </a:pPr>
              <a:t>8</a:t>
            </a:fld>
            <a:endParaRPr lang="x-none">
              <a:solidFill>
                <a:prstClr val="black"/>
              </a:solidFill>
              <a:latin typeface="Calibri"/>
            </a:endParaRPr>
          </a:p>
        </p:txBody>
      </p:sp>
    </p:spTree>
    <p:extLst>
      <p:ext uri="{BB962C8B-B14F-4D97-AF65-F5344CB8AC3E}">
        <p14:creationId xmlns:p14="http://schemas.microsoft.com/office/powerpoint/2010/main" val="245107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latin typeface="Calibri"/>
              </a:rPr>
              <a:pPr defTabSz="914400">
                <a:defRPr/>
              </a:pPr>
              <a:t>9</a:t>
            </a:fld>
            <a:endParaRPr lang="x-none">
              <a:solidFill>
                <a:prstClr val="black"/>
              </a:solidFill>
              <a:latin typeface="Calibri"/>
            </a:endParaRPr>
          </a:p>
        </p:txBody>
      </p:sp>
    </p:spTree>
    <p:extLst>
      <p:ext uri="{BB962C8B-B14F-4D97-AF65-F5344CB8AC3E}">
        <p14:creationId xmlns:p14="http://schemas.microsoft.com/office/powerpoint/2010/main" val="2451070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837418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399463086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0054432"/>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953804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3719471071"/>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782720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13706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298407682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954320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625487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346938399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406413293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269179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36860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77869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15079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2141583"/>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15226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8777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55430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09797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76"/>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94301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88233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538474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91606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751357"/>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16867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74850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906093"/>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42212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0484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7378918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75382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53"/>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822861"/>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145129"/>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253"/>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25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925881"/>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939" indent="0" algn="ctr">
              <a:buNone/>
              <a:defRPr sz="2000"/>
            </a:lvl2pPr>
            <a:lvl3pPr marL="913901" indent="0" algn="ctr">
              <a:buNone/>
              <a:defRPr sz="1900"/>
            </a:lvl3pPr>
            <a:lvl4pPr marL="1370852" indent="0" algn="ctr">
              <a:buNone/>
              <a:defRPr sz="1600"/>
            </a:lvl4pPr>
            <a:lvl5pPr marL="1827802" indent="0" algn="ctr">
              <a:buNone/>
              <a:defRPr sz="1600"/>
            </a:lvl5pPr>
            <a:lvl6pPr marL="2284766" indent="0" algn="ctr">
              <a:buNone/>
              <a:defRPr sz="1600"/>
            </a:lvl6pPr>
            <a:lvl7pPr marL="2741702" indent="0" algn="ctr">
              <a:buNone/>
              <a:defRPr sz="1600"/>
            </a:lvl7pPr>
            <a:lvl8pPr marL="3198640" indent="0" algn="ctr">
              <a:buNone/>
              <a:defRPr sz="1600"/>
            </a:lvl8pPr>
            <a:lvl9pPr marL="365557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82776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81540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39" indent="0">
              <a:buNone/>
              <a:defRPr sz="2000">
                <a:solidFill>
                  <a:schemeClr val="tx1">
                    <a:tint val="75000"/>
                  </a:schemeClr>
                </a:solidFill>
              </a:defRPr>
            </a:lvl2pPr>
            <a:lvl3pPr marL="913901" indent="0">
              <a:buNone/>
              <a:defRPr sz="1900">
                <a:solidFill>
                  <a:schemeClr val="tx1">
                    <a:tint val="75000"/>
                  </a:schemeClr>
                </a:solidFill>
              </a:defRPr>
            </a:lvl3pPr>
            <a:lvl4pPr marL="1370852" indent="0">
              <a:buNone/>
              <a:defRPr sz="1600">
                <a:solidFill>
                  <a:schemeClr val="tx1">
                    <a:tint val="75000"/>
                  </a:schemeClr>
                </a:solidFill>
              </a:defRPr>
            </a:lvl4pPr>
            <a:lvl5pPr marL="1827802" indent="0">
              <a:buNone/>
              <a:defRPr sz="1600">
                <a:solidFill>
                  <a:schemeClr val="tx1">
                    <a:tint val="75000"/>
                  </a:schemeClr>
                </a:solidFill>
              </a:defRPr>
            </a:lvl5pPr>
            <a:lvl6pPr marL="2284766" indent="0">
              <a:buNone/>
              <a:defRPr sz="1600">
                <a:solidFill>
                  <a:schemeClr val="tx1">
                    <a:tint val="75000"/>
                  </a:schemeClr>
                </a:solidFill>
              </a:defRPr>
            </a:lvl6pPr>
            <a:lvl7pPr marL="2741702" indent="0">
              <a:buNone/>
              <a:defRPr sz="1600">
                <a:solidFill>
                  <a:schemeClr val="tx1">
                    <a:tint val="75000"/>
                  </a:schemeClr>
                </a:solidFill>
              </a:defRPr>
            </a:lvl7pPr>
            <a:lvl8pPr marL="3198640" indent="0">
              <a:buNone/>
              <a:defRPr sz="1600">
                <a:solidFill>
                  <a:schemeClr val="tx1">
                    <a:tint val="75000"/>
                  </a:schemeClr>
                </a:solidFill>
              </a:defRPr>
            </a:lvl8pPr>
            <a:lvl9pPr marL="365557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164473"/>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52895"/>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17443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02080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53039172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07802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256390"/>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28"/>
            <a:ext cx="6172200" cy="4873625"/>
          </a:xfrm>
        </p:spPr>
        <p:txBody>
          <a:bodyPr/>
          <a:lstStyle>
            <a:lvl1pPr marL="0" indent="0">
              <a:buNone/>
              <a:defRPr sz="3200"/>
            </a:lvl1pPr>
            <a:lvl2pPr marL="456939" indent="0">
              <a:buNone/>
              <a:defRPr sz="2800"/>
            </a:lvl2pPr>
            <a:lvl3pPr marL="913901" indent="0">
              <a:buNone/>
              <a:defRPr sz="2400"/>
            </a:lvl3pPr>
            <a:lvl4pPr marL="1370852" indent="0">
              <a:buNone/>
              <a:defRPr sz="2000"/>
            </a:lvl4pPr>
            <a:lvl5pPr marL="1827802" indent="0">
              <a:buNone/>
              <a:defRPr sz="2000"/>
            </a:lvl5pPr>
            <a:lvl6pPr marL="2284766" indent="0">
              <a:buNone/>
              <a:defRPr sz="2000"/>
            </a:lvl6pPr>
            <a:lvl7pPr marL="2741702" indent="0">
              <a:buNone/>
              <a:defRPr sz="2000"/>
            </a:lvl7pPr>
            <a:lvl8pPr marL="3198640" indent="0">
              <a:buNone/>
              <a:defRPr sz="2000"/>
            </a:lvl8pPr>
            <a:lvl9pPr marL="3655579"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476534"/>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354209"/>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2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2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932752"/>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133248"/>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422681"/>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1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24582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500460"/>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52664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0133675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583508"/>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17210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211489"/>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0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40842"/>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814497"/>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19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19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782180"/>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611783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806440515"/>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0466742"/>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814783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0224456"/>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79608235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3642135"/>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814783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796082353"/>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3642135"/>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8147833"/>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79608235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364213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45286051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88360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1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1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t>2025/12/15</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96" tIns="45718" rIns="9139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96" tIns="45718" rIns="9139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96" tIns="45718" rIns="91396" bIns="45718" rtlCol="0" anchor="ctr"/>
          <a:lstStyle>
            <a:lvl1pPr algn="l">
              <a:defRPr sz="1200">
                <a:solidFill>
                  <a:schemeClr val="tx1">
                    <a:tint val="75000"/>
                  </a:schemeClr>
                </a:solidFill>
              </a:defRPr>
            </a:lvl1pPr>
          </a:lstStyle>
          <a:p>
            <a:pPr defTabSz="913901"/>
            <a:fld id="{08CF5FA0-4F6A-459D-A11C-932C311773CF}" type="datetimeFigureOut">
              <a:rPr lang="en-US" smtClean="0">
                <a:solidFill>
                  <a:prstClr val="black">
                    <a:tint val="75000"/>
                  </a:prstClr>
                </a:solidFill>
              </a:rPr>
              <a:pPr defTabSz="913901"/>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96" tIns="45718" rIns="91396" bIns="45718" rtlCol="0" anchor="ctr"/>
          <a:lstStyle>
            <a:lvl1pPr algn="ctr">
              <a:defRPr sz="1200">
                <a:solidFill>
                  <a:schemeClr val="tx1">
                    <a:tint val="75000"/>
                  </a:schemeClr>
                </a:solidFill>
              </a:defRPr>
            </a:lvl1pPr>
          </a:lstStyle>
          <a:p>
            <a:pPr defTabSz="91390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96" tIns="45718" rIns="91396" bIns="45718" rtlCol="0" anchor="ctr"/>
          <a:lstStyle>
            <a:lvl1pPr algn="r">
              <a:defRPr sz="1200">
                <a:solidFill>
                  <a:schemeClr val="tx1">
                    <a:tint val="75000"/>
                  </a:schemeClr>
                </a:solidFill>
              </a:defRPr>
            </a:lvl1pPr>
          </a:lstStyle>
          <a:p>
            <a:pPr defTabSz="913901"/>
            <a:fld id="{ACD6853D-7ADC-42FB-A595-20A0CABFBDDA}" type="slidenum">
              <a:rPr lang="en-US" smtClean="0">
                <a:solidFill>
                  <a:prstClr val="black">
                    <a:tint val="75000"/>
                  </a:prstClr>
                </a:solidFill>
              </a:rPr>
              <a:pPr defTabSz="913901"/>
              <a:t>‹#›</a:t>
            </a:fld>
            <a:endParaRPr lang="en-US">
              <a:solidFill>
                <a:prstClr val="black">
                  <a:tint val="75000"/>
                </a:prstClr>
              </a:solidFill>
            </a:endParaRPr>
          </a:p>
        </p:txBody>
      </p:sp>
    </p:spTree>
    <p:extLst>
      <p:ext uri="{BB962C8B-B14F-4D97-AF65-F5344CB8AC3E}">
        <p14:creationId xmlns:p14="http://schemas.microsoft.com/office/powerpoint/2010/main" val="2430127277"/>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spd="slow">
    <p:fade/>
  </p:transition>
  <p:txStyles>
    <p:titleStyle>
      <a:lvl1pPr algn="l" defTabSz="9139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2" indent="-228482" algn="l" defTabSz="9139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46" indent="-228482" algn="l" defTabSz="91390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82" indent="-228482" algn="l" defTabSz="91390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59"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21"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7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2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86"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01" rtl="0" eaLnBrk="1" latinLnBrk="0" hangingPunct="1">
        <a:defRPr sz="1900" kern="1200">
          <a:solidFill>
            <a:schemeClr val="tx1"/>
          </a:solidFill>
          <a:latin typeface="+mn-lt"/>
          <a:ea typeface="+mn-ea"/>
          <a:cs typeface="+mn-cs"/>
        </a:defRPr>
      </a:lvl1pPr>
      <a:lvl2pPr marL="456939" algn="l" defTabSz="913901" rtl="0" eaLnBrk="1" latinLnBrk="0" hangingPunct="1">
        <a:defRPr sz="1900" kern="1200">
          <a:solidFill>
            <a:schemeClr val="tx1"/>
          </a:solidFill>
          <a:latin typeface="+mn-lt"/>
          <a:ea typeface="+mn-ea"/>
          <a:cs typeface="+mn-cs"/>
        </a:defRPr>
      </a:lvl2pPr>
      <a:lvl3pPr marL="913901" algn="l" defTabSz="913901" rtl="0" eaLnBrk="1" latinLnBrk="0" hangingPunct="1">
        <a:defRPr sz="1900" kern="1200">
          <a:solidFill>
            <a:schemeClr val="tx1"/>
          </a:solidFill>
          <a:latin typeface="+mn-lt"/>
          <a:ea typeface="+mn-ea"/>
          <a:cs typeface="+mn-cs"/>
        </a:defRPr>
      </a:lvl3pPr>
      <a:lvl4pPr marL="1370852" algn="l" defTabSz="913901" rtl="0" eaLnBrk="1" latinLnBrk="0" hangingPunct="1">
        <a:defRPr sz="1900" kern="1200">
          <a:solidFill>
            <a:schemeClr val="tx1"/>
          </a:solidFill>
          <a:latin typeface="+mn-lt"/>
          <a:ea typeface="+mn-ea"/>
          <a:cs typeface="+mn-cs"/>
        </a:defRPr>
      </a:lvl4pPr>
      <a:lvl5pPr marL="1827802" algn="l" defTabSz="913901" rtl="0" eaLnBrk="1" latinLnBrk="0" hangingPunct="1">
        <a:defRPr sz="1900" kern="1200">
          <a:solidFill>
            <a:schemeClr val="tx1"/>
          </a:solidFill>
          <a:latin typeface="+mn-lt"/>
          <a:ea typeface="+mn-ea"/>
          <a:cs typeface="+mn-cs"/>
        </a:defRPr>
      </a:lvl5pPr>
      <a:lvl6pPr marL="2284766" algn="l" defTabSz="913901" rtl="0" eaLnBrk="1" latinLnBrk="0" hangingPunct="1">
        <a:defRPr sz="1900" kern="1200">
          <a:solidFill>
            <a:schemeClr val="tx1"/>
          </a:solidFill>
          <a:latin typeface="+mn-lt"/>
          <a:ea typeface="+mn-ea"/>
          <a:cs typeface="+mn-cs"/>
        </a:defRPr>
      </a:lvl6pPr>
      <a:lvl7pPr marL="2741702" algn="l" defTabSz="913901" rtl="0" eaLnBrk="1" latinLnBrk="0" hangingPunct="1">
        <a:defRPr sz="1900" kern="1200">
          <a:solidFill>
            <a:schemeClr val="tx1"/>
          </a:solidFill>
          <a:latin typeface="+mn-lt"/>
          <a:ea typeface="+mn-ea"/>
          <a:cs typeface="+mn-cs"/>
        </a:defRPr>
      </a:lvl7pPr>
      <a:lvl8pPr marL="3198640" algn="l" defTabSz="913901" rtl="0" eaLnBrk="1" latinLnBrk="0" hangingPunct="1">
        <a:defRPr sz="1900" kern="1200">
          <a:solidFill>
            <a:schemeClr val="tx1"/>
          </a:solidFill>
          <a:latin typeface="+mn-lt"/>
          <a:ea typeface="+mn-ea"/>
          <a:cs typeface="+mn-cs"/>
        </a:defRPr>
      </a:lvl8pPr>
      <a:lvl9pPr marL="3655579" algn="l" defTabSz="913901"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08CF5FA0-4F6A-459D-A11C-932C311773CF}" type="datetimeFigureOut">
              <a:rPr lang="en-US" smtClean="0">
                <a:solidFill>
                  <a:prstClr val="black">
                    <a:tint val="75000"/>
                  </a:prstClr>
                </a:solidFill>
              </a:rPr>
              <a:pPr defTabSz="914377"/>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ACD6853D-7ADC-42FB-A595-20A0CABFBDD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048118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3544196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7132223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7132223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47132223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0241332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92729310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53807075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77794697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979009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fld id="{596055EF-3BCF-461E-A07D-F818C4041443}" type="datetimeFigureOut">
              <a:rPr lang="zh-CN" altLang="en-US" smtClean="0">
                <a:solidFill>
                  <a:srgbClr val="000000">
                    <a:tint val="75000"/>
                  </a:srgbClr>
                </a:solidFill>
              </a:rPr>
              <a:pPr/>
              <a:t>2025/12/15</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fld id="{5E570C81-8613-4F68-9EF4-80F233784E24}"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5248760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ransition spd="slow">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24" tIns="45718" rIns="9132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pPr defTabSz="913085"/>
            <a:fld id="{08CF5FA0-4F6A-459D-A11C-932C311773CF}" type="datetimeFigureOut">
              <a:rPr lang="en-US" smtClean="0">
                <a:solidFill>
                  <a:prstClr val="black">
                    <a:tint val="75000"/>
                  </a:prstClr>
                </a:solidFill>
              </a:rPr>
              <a:pPr defTabSz="913085"/>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pPr defTabSz="91308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pPr defTabSz="913085"/>
            <a:fld id="{ACD6853D-7ADC-42FB-A595-20A0CABFBDDA}" type="slidenum">
              <a:rPr lang="en-US" smtClean="0">
                <a:solidFill>
                  <a:prstClr val="black">
                    <a:tint val="75000"/>
                  </a:prstClr>
                </a:solidFill>
              </a:rPr>
              <a:pPr defTabSz="913085"/>
              <a:t>‹#›</a:t>
            </a:fld>
            <a:endParaRPr lang="en-US">
              <a:solidFill>
                <a:prstClr val="black">
                  <a:tint val="75000"/>
                </a:prstClr>
              </a:solidFill>
            </a:endParaRPr>
          </a:p>
        </p:txBody>
      </p:sp>
    </p:spTree>
    <p:extLst>
      <p:ext uri="{BB962C8B-B14F-4D97-AF65-F5344CB8AC3E}">
        <p14:creationId xmlns:p14="http://schemas.microsoft.com/office/powerpoint/2010/main" val="353196974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p:fade/>
  </p:transition>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08CF5FA0-4F6A-459D-A11C-932C311773CF}" type="datetimeFigureOut">
              <a:rPr lang="en-US" smtClean="0">
                <a:solidFill>
                  <a:prstClr val="black">
                    <a:tint val="75000"/>
                  </a:prstClr>
                </a:solidFill>
              </a:rPr>
              <a:pPr defTabSz="913470"/>
              <a:t>12/15/25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ACD6853D-7ADC-42FB-A595-20A0CABFBDDA}" type="slidenum">
              <a:rPr lang="en-US" smtClean="0">
                <a:solidFill>
                  <a:prstClr val="black">
                    <a:tint val="75000"/>
                  </a:prstClr>
                </a:solidFill>
              </a:rPr>
              <a:pPr defTabSz="913470"/>
              <a:t>‹#›</a:t>
            </a:fld>
            <a:endParaRPr lang="en-US">
              <a:solidFill>
                <a:prstClr val="black">
                  <a:tint val="75000"/>
                </a:prstClr>
              </a:solidFill>
            </a:endParaRPr>
          </a:p>
        </p:txBody>
      </p:sp>
    </p:spTree>
    <p:extLst>
      <p:ext uri="{BB962C8B-B14F-4D97-AF65-F5344CB8AC3E}">
        <p14:creationId xmlns:p14="http://schemas.microsoft.com/office/powerpoint/2010/main" val="271227987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spd="slow">
    <p:fade/>
  </p:transition>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6.xml"/><Relationship Id="rId1" Type="http://schemas.openxmlformats.org/officeDocument/2006/relationships/themeOverride" Target="../theme/themeOverride5.xml"/><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9.xml"/><Relationship Id="rId1" Type="http://schemas.openxmlformats.org/officeDocument/2006/relationships/themeOverride" Target="../theme/themeOverride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hemeOverride" Target="../theme/themeOverride7.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2.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hemeOverride" Target="../theme/themeOverride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6.xml"/><Relationship Id="rId1" Type="http://schemas.openxmlformats.org/officeDocument/2006/relationships/themeOverride" Target="../theme/themeOverride10.xml"/><Relationship Id="rId5" Type="http://schemas.openxmlformats.org/officeDocument/2006/relationships/image" Target="../media/image1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audio" Target="../media/audio1.wav"/><Relationship Id="rId5" Type="http://schemas.openxmlformats.org/officeDocument/2006/relationships/image" Target="../media/image7.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xml"/><Relationship Id="rId1" Type="http://schemas.openxmlformats.org/officeDocument/2006/relationships/themeOverride" Target="../theme/themeOverride11.xml"/><Relationship Id="rId4"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6.xml"/><Relationship Id="rId1" Type="http://schemas.openxmlformats.org/officeDocument/2006/relationships/themeOverride" Target="../theme/themeOverride12.xml"/><Relationship Id="rId4"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3" Type="http://schemas.openxmlformats.org/officeDocument/2006/relationships/audio" Target="../media/media1.wav"/><Relationship Id="rId7" Type="http://schemas.openxmlformats.org/officeDocument/2006/relationships/image" Target="../media/image9.png"/><Relationship Id="rId12" Type="http://schemas.openxmlformats.org/officeDocument/2006/relationships/slide" Target="slide9.xml"/><Relationship Id="rId2" Type="http://schemas.microsoft.com/office/2007/relationships/media" Target="../media/media1.wav"/><Relationship Id="rId16" Type="http://schemas.microsoft.com/office/2007/relationships/hdphoto" Target="../media/hdphoto2.wdp"/><Relationship Id="rId1" Type="http://schemas.openxmlformats.org/officeDocument/2006/relationships/themeOverride" Target="../theme/themeOverride4.xml"/><Relationship Id="rId6" Type="http://schemas.openxmlformats.org/officeDocument/2006/relationships/image" Target="../media/image7.png"/><Relationship Id="rId11" Type="http://schemas.openxmlformats.org/officeDocument/2006/relationships/slide" Target="slide8.xml"/><Relationship Id="rId5" Type="http://schemas.openxmlformats.org/officeDocument/2006/relationships/notesSlide" Target="../notesSlides/notesSlide4.xml"/><Relationship Id="rId15" Type="http://schemas.openxmlformats.org/officeDocument/2006/relationships/image" Target="../media/image10.png"/><Relationship Id="rId10" Type="http://schemas.openxmlformats.org/officeDocument/2006/relationships/slide" Target="slide7.xml"/><Relationship Id="rId4" Type="http://schemas.openxmlformats.org/officeDocument/2006/relationships/slideLayout" Target="../slideLayouts/slideLayout16.xml"/><Relationship Id="rId9" Type="http://schemas.openxmlformats.org/officeDocument/2006/relationships/slide" Target="slide6.xml"/><Relationship Id="rId14" Type="http://schemas.openxmlformats.org/officeDocument/2006/relationships/slide" Target="slide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5.xml"/><Relationship Id="rId1" Type="http://schemas.openxmlformats.org/officeDocument/2006/relationships/themeOverride" Target="../theme/themeOverride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3.png"/><Relationship Id="rId11" Type="http://schemas.openxmlformats.org/officeDocument/2006/relationships/slide" Target="slide4.xml"/><Relationship Id="rId5" Type="http://schemas.microsoft.com/office/2007/relationships/hdphoto" Target="../media/hdphoto3.wdp"/><Relationship Id="rId10" Type="http://schemas.openxmlformats.org/officeDocument/2006/relationships/slide" Target="slide37.xml"/><Relationship Id="rId4" Type="http://schemas.openxmlformats.org/officeDocument/2006/relationships/image" Target="../media/image12.png"/><Relationship Id="rId9" Type="http://schemas.microsoft.com/office/2007/relationships/hdphoto" Target="../media/hdphoto5.wdp"/></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hemeOverride" Target="../theme/themeOverride14.xml"/><Relationship Id="rId4"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1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13.png"/><Relationship Id="rId11" Type="http://schemas.openxmlformats.org/officeDocument/2006/relationships/slide" Target="slide4.xml"/><Relationship Id="rId5" Type="http://schemas.microsoft.com/office/2007/relationships/hdphoto" Target="../media/hdphoto3.wdp"/><Relationship Id="rId10" Type="http://schemas.openxmlformats.org/officeDocument/2006/relationships/slide" Target="slide37.xml"/><Relationship Id="rId4" Type="http://schemas.openxmlformats.org/officeDocument/2006/relationships/image" Target="../media/image12.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CE8D506-4362-4D56-AF26-5A2A4C2BF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2BC066-F24A-48C2-8401-14AAD5B3B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27223"/>
            <a:ext cx="12192000" cy="3530780"/>
          </a:xfrm>
          <a:prstGeom prst="rect">
            <a:avLst/>
          </a:prstGeom>
        </p:spPr>
      </p:pic>
      <p:pic>
        <p:nvPicPr>
          <p:cNvPr id="23" name="图片 22">
            <a:extLst>
              <a:ext uri="{FF2B5EF4-FFF2-40B4-BE49-F238E27FC236}">
                <a16:creationId xmlns:a16="http://schemas.microsoft.com/office/drawing/2014/main" id="{92311973-9DD1-4C41-8B30-65E60ACDD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04" y="367349"/>
            <a:ext cx="1970145" cy="1647355"/>
          </a:xfrm>
          <a:prstGeom prst="rect">
            <a:avLst/>
          </a:prstGeom>
        </p:spPr>
      </p:pic>
      <p:sp>
        <p:nvSpPr>
          <p:cNvPr id="10" name="TextBox 9"/>
          <p:cNvSpPr txBox="1"/>
          <p:nvPr/>
        </p:nvSpPr>
        <p:spPr>
          <a:xfrm>
            <a:off x="534524" y="1045207"/>
            <a:ext cx="11394802" cy="1569656"/>
          </a:xfrm>
          <a:prstGeom prst="rect">
            <a:avLst/>
          </a:prstGeom>
          <a:noFill/>
        </p:spPr>
        <p:txBody>
          <a:bodyPr wrap="none" lIns="91416" tIns="45718" rIns="91416" bIns="45718" rtlCol="0">
            <a:spAutoFit/>
            <a:scene3d>
              <a:camera prst="obliqueBottomRigh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VIẾT</a:t>
            </a:r>
          </a:p>
          <a:p>
            <a:r>
              <a:rPr lang="en-US" sz="48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VIẾT ĐOẠN VĂN THỂ HIỆN CẢM XÚC</a:t>
            </a:r>
          </a:p>
        </p:txBody>
      </p:sp>
      <p:sp>
        <p:nvSpPr>
          <p:cNvPr id="15" name="TextBox 14"/>
          <p:cNvSpPr txBox="1"/>
          <p:nvPr/>
        </p:nvSpPr>
        <p:spPr>
          <a:xfrm>
            <a:off x="2754924" y="544697"/>
            <a:ext cx="2458958" cy="646327"/>
          </a:xfrm>
          <a:prstGeom prst="rect">
            <a:avLst/>
          </a:prstGeom>
          <a:noFill/>
        </p:spPr>
        <p:txBody>
          <a:bodyPr wrap="none" lIns="91416" tIns="45718" rIns="91416" bIns="45718" rtlCol="0">
            <a:spAutoFit/>
          </a:bodyPr>
          <a:lstStyle/>
          <a:p>
            <a:r>
              <a:rPr lang="en-US" sz="3600" dirty="0">
                <a:solidFill>
                  <a:srgbClr val="FF0000"/>
                </a:solidFill>
                <a:latin typeface="Times New Roman" pitchFamily="18" charset="0"/>
                <a:cs typeface="Times New Roman" pitchFamily="18" charset="0"/>
              </a:rPr>
              <a:t>TIẾT 50,51:</a:t>
            </a:r>
          </a:p>
        </p:txBody>
      </p:sp>
      <p:sp>
        <p:nvSpPr>
          <p:cNvPr id="19" name="TextBox 18"/>
          <p:cNvSpPr txBox="1"/>
          <p:nvPr/>
        </p:nvSpPr>
        <p:spPr>
          <a:xfrm>
            <a:off x="3546400" y="4136267"/>
            <a:ext cx="5767877" cy="646327"/>
          </a:xfrm>
          <a:prstGeom prst="rect">
            <a:avLst/>
          </a:prstGeom>
          <a:noFill/>
        </p:spPr>
        <p:txBody>
          <a:bodyPr wrap="none" lIns="91416" tIns="45718" rIns="91416" bIns="45718" rtlCol="0">
            <a:spAutoFit/>
          </a:bodyPr>
          <a:lstStyle/>
          <a:p>
            <a:r>
              <a:rPr lang="en-US" sz="3600" dirty="0">
                <a:solidFill>
                  <a:srgbClr val="FF0000"/>
                </a:solidFill>
                <a:latin typeface="Times New Roman" pitchFamily="18" charset="0"/>
                <a:cs typeface="Times New Roman" pitchFamily="18" charset="0"/>
              </a:rPr>
              <a:t>GIÁO VIÊN: </a:t>
            </a:r>
            <a:r>
              <a:rPr lang="en-US" sz="3600" dirty="0" err="1">
                <a:solidFill>
                  <a:srgbClr val="FF0000"/>
                </a:solidFill>
                <a:latin typeface="Times New Roman" pitchFamily="18" charset="0"/>
                <a:cs typeface="Times New Roman" pitchFamily="18" charset="0"/>
              </a:rPr>
              <a:t>Đào</a:t>
            </a:r>
            <a:r>
              <a:rPr lang="en-US" sz="3600" dirty="0">
                <a:solidFill>
                  <a:srgbClr val="FF0000"/>
                </a:solidFill>
                <a:latin typeface="Times New Roman" pitchFamily="18" charset="0"/>
                <a:cs typeface="Times New Roman" pitchFamily="18" charset="0"/>
              </a:rPr>
              <a:t> Minh Châu</a:t>
            </a:r>
          </a:p>
        </p:txBody>
      </p:sp>
    </p:spTree>
    <p:extLst>
      <p:ext uri="{BB962C8B-B14F-4D97-AF65-F5344CB8AC3E}">
        <p14:creationId xmlns:p14="http://schemas.microsoft.com/office/powerpoint/2010/main" val="264271754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0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2659583"/>
            <a:ext cx="11462197"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6</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Đơn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vị</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cấu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tạo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gì</a:t>
            </a:r>
            <a:r>
              <a:rPr lang="x-none" sz="4000" b="1">
                <a:solidFill>
                  <a:prstClr val="black"/>
                </a:solidFill>
                <a:latin typeface="Times New Roman" pitchFamily="18" charset="0"/>
                <a:cs typeface="Times New Roman" pitchFamily="18" charset="0"/>
              </a:rPr>
              <a:t>?</a:t>
            </a:r>
            <a:r>
              <a:rPr lang="en-US" sz="4000" b="1" dirty="0">
                <a:solidFill>
                  <a:prstClr val="black"/>
                </a:solidFill>
                <a:latin typeface="Times New Roman" pitchFamily="18" charset="0"/>
                <a:cs typeface="Times New Roman" pitchFamily="18" charset="0"/>
              </a:rPr>
              <a:t>( 5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dirty="0">
              <a:solidFill>
                <a:prstClr val="black"/>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5</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5</a:t>
            </a:r>
            <a:endParaRPr lang="vi-VN" sz="3200" b="1" dirty="0">
              <a:solidFill>
                <a:prstClr val="white"/>
              </a:solidFill>
            </a:endParaRPr>
          </a:p>
        </p:txBody>
      </p:sp>
      <p:sp>
        <p:nvSpPr>
          <p:cNvPr id="12" name="Oval 11">
            <a:extLst>
              <a:ext uri="{FF2B5EF4-FFF2-40B4-BE49-F238E27FC236}">
                <a16:creationId xmlns:a16="http://schemas.microsoft.com/office/drawing/2014/main" id="{28B629B4-FD4C-4FCC-8188-991A2F085934}"/>
              </a:ext>
            </a:extLst>
          </p:cNvPr>
          <p:cNvSpPr/>
          <p:nvPr/>
        </p:nvSpPr>
        <p:spPr>
          <a:xfrm>
            <a:off x="346391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5</a:t>
            </a:r>
            <a:endParaRPr lang="vi-VN" sz="3200" b="1" dirty="0">
              <a:solidFill>
                <a:prstClr val="white"/>
              </a:solidFill>
            </a:endParaRPr>
          </a:p>
        </p:txBody>
      </p:sp>
      <p:sp>
        <p:nvSpPr>
          <p:cNvPr id="13" name="Oval 12">
            <a:extLst>
              <a:ext uri="{FF2B5EF4-FFF2-40B4-BE49-F238E27FC236}">
                <a16:creationId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5</a:t>
            </a:r>
            <a:endParaRPr lang="vi-VN" sz="3200" b="1" dirty="0">
              <a:solidFill>
                <a:prstClr val="white"/>
              </a:solidFill>
            </a:endParaRPr>
          </a:p>
        </p:txBody>
      </p:sp>
      <p:sp>
        <p:nvSpPr>
          <p:cNvPr id="18" name="Oval 17">
            <a:extLst>
              <a:ext uri="{FF2B5EF4-FFF2-40B4-BE49-F238E27FC236}">
                <a16:creationId xmlns:a16="http://schemas.microsoft.com/office/drawing/2014/main" id="{8AE4FAD7-A786-4AA0-99DD-9E8FF4950F73}"/>
              </a:ext>
            </a:extLst>
          </p:cNvPr>
          <p:cNvSpPr/>
          <p:nvPr/>
        </p:nvSpPr>
        <p:spPr>
          <a:xfrm>
            <a:off x="6096022"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5</a:t>
            </a:r>
            <a:endParaRPr lang="vi-VN" sz="3200" b="1" dirty="0">
              <a:solidFill>
                <a:prstClr val="white"/>
              </a:solidFill>
            </a:endParaRPr>
          </a:p>
        </p:txBody>
      </p:sp>
    </p:spTree>
    <p:extLst>
      <p:ext uri="{BB962C8B-B14F-4D97-AF65-F5344CB8AC3E}">
        <p14:creationId xmlns:p14="http://schemas.microsoft.com/office/powerpoint/2010/main" val="1455583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4">
            <a:extLst>
              <a:ext uri="{28A0092B-C50C-407E-A947-70E740481C1C}">
                <a14:useLocalDpi xmlns:a14="http://schemas.microsoft.com/office/drawing/2010/main" val="0"/>
              </a:ext>
            </a:extLst>
          </a:blip>
          <a:srcRect t="53965"/>
          <a:stretch/>
        </p:blipFill>
        <p:spPr>
          <a:xfrm>
            <a:off x="0" y="3698840"/>
            <a:ext cx="12192000" cy="3133221"/>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498" y="-330966"/>
            <a:ext cx="7208573" cy="575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80784" y="2313845"/>
            <a:ext cx="6096000" cy="1384995"/>
          </a:xfrm>
          <a:prstGeom prst="rect">
            <a:avLst/>
          </a:prstGeom>
        </p:spPr>
        <p:txBody>
          <a:bodyPr>
            <a:spAutoFit/>
          </a:bodyPr>
          <a:lstStyle/>
          <a:p>
            <a:pPr lvl="0" algn="ctr"/>
            <a:r>
              <a:rPr lang="vi-VN" sz="2800" b="1" dirty="0">
                <a:solidFill>
                  <a:schemeClr val="accent1"/>
                </a:solidFill>
                <a:latin typeface="Times New Roman" pitchFamily="18" charset="0"/>
                <a:cs typeface="Times New Roman" pitchFamily="18" charset="0"/>
              </a:rPr>
              <a:t>HÃY ĐỌC MỘT SỐ BÀI THƠ LỤC BÁT MÀ EM BIẾT!</a:t>
            </a:r>
          </a:p>
          <a:p>
            <a:pPr lvl="0"/>
            <a:endParaRPr lang="en-US" sz="280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86072842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4">
            <a:extLst>
              <a:ext uri="{28A0092B-C50C-407E-A947-70E740481C1C}">
                <a14:useLocalDpi xmlns:a14="http://schemas.microsoft.com/office/drawing/2010/main" val="0"/>
              </a:ext>
            </a:extLst>
          </a:blip>
          <a:srcRect t="53965"/>
          <a:stretch/>
        </p:blipFill>
        <p:spPr>
          <a:xfrm>
            <a:off x="0" y="3698840"/>
            <a:ext cx="12192000" cy="3133221"/>
          </a:xfrm>
          <a:prstGeom prst="rect">
            <a:avLst/>
          </a:prstGeom>
        </p:spPr>
      </p:pic>
      <p:pic>
        <p:nvPicPr>
          <p:cNvPr id="14" name="Picture 13"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69492" y="187583"/>
            <a:ext cx="8763217" cy="43722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22433" y="1747589"/>
            <a:ext cx="6574893" cy="2554541"/>
          </a:xfrm>
          <a:prstGeom prst="rect">
            <a:avLst/>
          </a:prstGeom>
          <a:noFill/>
        </p:spPr>
        <p:txBody>
          <a:bodyPr wrap="none" lIns="91416" tIns="45718" rIns="91416" bIns="45718" rtlCol="0">
            <a:spAutoFit/>
          </a:bodyPr>
          <a:lstStyle/>
          <a:p>
            <a:r>
              <a:rPr lang="en-US" sz="8000" dirty="0">
                <a:solidFill>
                  <a:srgbClr val="FFFFFF"/>
                </a:solidFill>
                <a:latin typeface="Times New Roman" pitchFamily="18" charset="0"/>
                <a:cs typeface="Times New Roman" pitchFamily="18" charset="0"/>
              </a:rPr>
              <a:t>HÌNH THÀNH</a:t>
            </a:r>
          </a:p>
          <a:p>
            <a:r>
              <a:rPr lang="en-US" sz="8000" dirty="0">
                <a:solidFill>
                  <a:srgbClr val="FFFFFF"/>
                </a:solidFill>
                <a:latin typeface="Times New Roman" pitchFamily="18" charset="0"/>
                <a:cs typeface="Times New Roman" pitchFamily="18" charset="0"/>
              </a:rPr>
              <a:t> KIẾN THỨC</a:t>
            </a:r>
          </a:p>
        </p:txBody>
      </p:sp>
    </p:spTree>
    <p:extLst>
      <p:ext uri="{BB962C8B-B14F-4D97-AF65-F5344CB8AC3E}">
        <p14:creationId xmlns:p14="http://schemas.microsoft.com/office/powerpoint/2010/main" val="190091861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E9EF821-ACBD-469F-9981-D2BF5B006463}"/>
              </a:ext>
            </a:extLst>
          </p:cNvPr>
          <p:cNvPicPr>
            <a:picLocks noChangeAspect="1"/>
          </p:cNvPicPr>
          <p:nvPr/>
        </p:nvPicPr>
        <p:blipFill rotWithShape="1">
          <a:blip r:embed="rId5">
            <a:extLst>
              <a:ext uri="{28A0092B-C50C-407E-A947-70E740481C1C}">
                <a14:useLocalDpi xmlns:a14="http://schemas.microsoft.com/office/drawing/2010/main" val="0"/>
              </a:ext>
            </a:extLst>
          </a:blip>
          <a:srcRect t="54665"/>
          <a:stretch/>
        </p:blipFill>
        <p:spPr>
          <a:xfrm flipH="1">
            <a:off x="0" y="3746501"/>
            <a:ext cx="12192000" cy="3085563"/>
          </a:xfrm>
          <a:prstGeom prst="rect">
            <a:avLst/>
          </a:prstGeom>
        </p:spPr>
      </p:pic>
      <p:sp>
        <p:nvSpPr>
          <p:cNvPr id="18" name="MH_Entry_1"/>
          <p:cNvSpPr/>
          <p:nvPr>
            <p:custDataLst>
              <p:tags r:id="rId2"/>
            </p:custDataLst>
          </p:nvPr>
        </p:nvSpPr>
        <p:spPr>
          <a:xfrm>
            <a:off x="2236124" y="1682204"/>
            <a:ext cx="8139776" cy="240065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6000" b="1" spc="-300" dirty="0">
                <a:solidFill>
                  <a:schemeClr val="accent1"/>
                </a:solidFill>
                <a:latin typeface="Times New Roman" pitchFamily="18" charset="0"/>
                <a:ea typeface="+mj-ea"/>
                <a:cs typeface="Times New Roman" pitchFamily="18" charset="0"/>
                <a:sym typeface="Arial" panose="020B0604020202020204" pitchFamily="34" charset="0"/>
              </a:rPr>
              <a:t>I. LÀM MỘT BÀI THƠ LỤC BÁT:</a:t>
            </a:r>
            <a:endParaRPr lang="zh-CN" altLang="en-US" sz="6000" b="1" spc="-300" dirty="0">
              <a:solidFill>
                <a:schemeClr val="accent1"/>
              </a:solidFill>
              <a:latin typeface="Times New Roman" pitchFamily="18" charset="0"/>
              <a:ea typeface="+mj-ea"/>
              <a:cs typeface="Times New Roman" pitchFamily="18" charset="0"/>
              <a:sym typeface="Arial" panose="020B0604020202020204" pitchFamily="34" charset="0"/>
            </a:endParaRPr>
          </a:p>
        </p:txBody>
      </p:sp>
      <p:pic>
        <p:nvPicPr>
          <p:cNvPr id="10" name="图片 9">
            <a:extLst>
              <a:ext uri="{FF2B5EF4-FFF2-40B4-BE49-F238E27FC236}">
                <a16:creationId xmlns:a16="http://schemas.microsoft.com/office/drawing/2014/main" id="{153F5EC3-7709-4514-86D1-D970CD61D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04" y="367349"/>
            <a:ext cx="1970145" cy="1647355"/>
          </a:xfrm>
          <a:prstGeom prst="rect">
            <a:avLst/>
          </a:prstGeom>
        </p:spPr>
      </p:pic>
    </p:spTree>
    <p:extLst>
      <p:ext uri="{BB962C8B-B14F-4D97-AF65-F5344CB8AC3E}">
        <p14:creationId xmlns:p14="http://schemas.microsoft.com/office/powerpoint/2010/main" val="140586953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1221" y="201357"/>
            <a:ext cx="6795963" cy="923331"/>
          </a:xfrm>
          <a:prstGeom prst="rect">
            <a:avLst/>
          </a:prstGeom>
        </p:spPr>
        <p:txBody>
          <a:bodyPr wrap="none" lIns="91416" tIns="45718" rIns="91416" bIns="45718">
            <a:spAutoFit/>
          </a:bodyPr>
          <a:lstStyle/>
          <a:p>
            <a:pPr algn="just">
              <a:lnSpc>
                <a:spcPct val="150000"/>
              </a:lnSpc>
            </a:pPr>
            <a:r>
              <a:rPr lang="en-US" sz="3600" b="1" dirty="0">
                <a:solidFill>
                  <a:srgbClr val="000000"/>
                </a:solidFill>
                <a:latin typeface="Times New Roman"/>
                <a:ea typeface="Calibri"/>
                <a:cs typeface="Times New Roman"/>
              </a:rPr>
              <a:t>1. </a:t>
            </a:r>
            <a:r>
              <a:rPr lang="en-US" sz="3600" b="1" dirty="0" err="1">
                <a:solidFill>
                  <a:srgbClr val="000000"/>
                </a:solidFill>
                <a:latin typeface="Times New Roman"/>
                <a:ea typeface="Calibri"/>
                <a:cs typeface="Times New Roman"/>
              </a:rPr>
              <a:t>Yêu</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cầu</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về</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một</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bài</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thơ</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lục</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bát</a:t>
            </a:r>
            <a:r>
              <a:rPr lang="en-US" sz="3600" b="1" dirty="0">
                <a:solidFill>
                  <a:srgbClr val="000000"/>
                </a:solidFill>
                <a:latin typeface="Times New Roman"/>
                <a:ea typeface="Calibri"/>
                <a:cs typeface="Times New Roman"/>
              </a:rPr>
              <a:t>:</a:t>
            </a:r>
            <a:endParaRPr lang="en-US" sz="3600" dirty="0">
              <a:solidFill>
                <a:srgbClr val="000000"/>
              </a:solidFill>
              <a:latin typeface="Calibri"/>
              <a:ea typeface="Calibri"/>
              <a:cs typeface="Times New Roman"/>
            </a:endParaRPr>
          </a:p>
        </p:txBody>
      </p:sp>
      <p:sp>
        <p:nvSpPr>
          <p:cNvPr id="6" name="Rounded Rectangle 5"/>
          <p:cNvSpPr/>
          <p:nvPr/>
        </p:nvSpPr>
        <p:spPr>
          <a:xfrm>
            <a:off x="375140" y="2823719"/>
            <a:ext cx="273147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r>
              <a:rPr lang="en-US" sz="3600" dirty="0" err="1">
                <a:solidFill>
                  <a:srgbClr val="FFFFFF"/>
                </a:solidFill>
                <a:latin typeface="Times New Roman"/>
                <a:ea typeface="Times New Roman"/>
                <a:cs typeface="Times New Roman"/>
              </a:rPr>
              <a:t>Về</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nội</a:t>
            </a:r>
            <a:r>
              <a:rPr lang="en-US" sz="3600" dirty="0">
                <a:solidFill>
                  <a:srgbClr val="FFFFFF"/>
                </a:solidFill>
                <a:latin typeface="Times New Roman"/>
                <a:ea typeface="Times New Roman"/>
                <a:cs typeface="Times New Roman"/>
              </a:rPr>
              <a:t> dung</a:t>
            </a:r>
            <a:endParaRPr lang="en-US" dirty="0">
              <a:solidFill>
                <a:srgbClr val="FFFFFF"/>
              </a:solidFill>
            </a:endParaRPr>
          </a:p>
        </p:txBody>
      </p:sp>
      <p:sp>
        <p:nvSpPr>
          <p:cNvPr id="7" name="Rounded Rectangle 6"/>
          <p:cNvSpPr/>
          <p:nvPr/>
        </p:nvSpPr>
        <p:spPr>
          <a:xfrm>
            <a:off x="5521568" y="2658051"/>
            <a:ext cx="2731477" cy="914400"/>
          </a:xfrm>
          <a:prstGeom prst="roundRect">
            <a:avLst/>
          </a:prstGeom>
        </p:spPr>
        <p:style>
          <a:lnRef idx="1">
            <a:schemeClr val="accent6"/>
          </a:lnRef>
          <a:fillRef idx="2">
            <a:schemeClr val="accent6"/>
          </a:fillRef>
          <a:effectRef idx="1">
            <a:schemeClr val="accent6"/>
          </a:effectRef>
          <a:fontRef idx="minor">
            <a:schemeClr val="dk1"/>
          </a:fontRef>
        </p:style>
        <p:txBody>
          <a:bodyPr lIns="91416" tIns="45718" rIns="91416" bIns="45718" rtlCol="0" anchor="ctr"/>
          <a:lstStyle/>
          <a:p>
            <a:pPr algn="ctr"/>
            <a:r>
              <a:rPr lang="en-US" sz="3600" dirty="0" err="1">
                <a:solidFill>
                  <a:srgbClr val="FFFFFF"/>
                </a:solidFill>
                <a:latin typeface="Times New Roman"/>
                <a:ea typeface="Times New Roman"/>
                <a:cs typeface="Times New Roman"/>
              </a:rPr>
              <a:t>cách</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cảm</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nhận</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mới</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lạ</a:t>
            </a:r>
            <a:endParaRPr lang="en-US" dirty="0">
              <a:solidFill>
                <a:srgbClr val="FFFFFF"/>
              </a:solidFill>
            </a:endParaRPr>
          </a:p>
        </p:txBody>
      </p:sp>
      <p:sp>
        <p:nvSpPr>
          <p:cNvPr id="8" name="Rounded Rectangle 7"/>
          <p:cNvSpPr/>
          <p:nvPr/>
        </p:nvSpPr>
        <p:spPr>
          <a:xfrm>
            <a:off x="5521572" y="1124687"/>
            <a:ext cx="2731477" cy="914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r>
              <a:rPr lang="en-US" sz="3600" dirty="0" err="1">
                <a:solidFill>
                  <a:srgbClr val="000000"/>
                </a:solidFill>
                <a:latin typeface="Times New Roman"/>
                <a:ea typeface="Times New Roman"/>
                <a:cs typeface="Times New Roman"/>
              </a:rPr>
              <a:t>cách</a:t>
            </a:r>
            <a:r>
              <a:rPr lang="en-US" sz="3600" dirty="0">
                <a:solidFill>
                  <a:srgbClr val="000000"/>
                </a:solidFill>
                <a:latin typeface="Times New Roman"/>
                <a:ea typeface="Times New Roman"/>
                <a:cs typeface="Times New Roman"/>
              </a:rPr>
              <a:t> </a:t>
            </a:r>
            <a:r>
              <a:rPr lang="en-US" sz="3600" dirty="0" err="1">
                <a:solidFill>
                  <a:srgbClr val="000000"/>
                </a:solidFill>
                <a:latin typeface="Times New Roman"/>
                <a:ea typeface="Times New Roman"/>
                <a:cs typeface="Times New Roman"/>
              </a:rPr>
              <a:t>nhìn</a:t>
            </a:r>
            <a:endParaRPr lang="en-US" dirty="0">
              <a:solidFill>
                <a:srgbClr val="000000"/>
              </a:solidFill>
            </a:endParaRPr>
          </a:p>
        </p:txBody>
      </p:sp>
      <p:sp>
        <p:nvSpPr>
          <p:cNvPr id="9" name="Rounded Rectangle 8"/>
          <p:cNvSpPr/>
          <p:nvPr/>
        </p:nvSpPr>
        <p:spPr>
          <a:xfrm>
            <a:off x="5521572" y="4160149"/>
            <a:ext cx="2731477" cy="914400"/>
          </a:xfrm>
          <a:prstGeom prst="roundRect">
            <a:avLst/>
          </a:prstGeom>
        </p:spPr>
        <p:style>
          <a:lnRef idx="1">
            <a:schemeClr val="accent1"/>
          </a:lnRef>
          <a:fillRef idx="2">
            <a:schemeClr val="accent1"/>
          </a:fillRef>
          <a:effectRef idx="1">
            <a:schemeClr val="accent1"/>
          </a:effectRef>
          <a:fontRef idx="minor">
            <a:schemeClr val="dk1"/>
          </a:fontRef>
        </p:style>
        <p:txBody>
          <a:bodyPr lIns="91416" tIns="45718" rIns="91416" bIns="45718" rtlCol="0" anchor="ctr"/>
          <a:lstStyle/>
          <a:p>
            <a:pPr algn="ctr"/>
            <a:r>
              <a:rPr lang="en-US" sz="3600" dirty="0" err="1">
                <a:solidFill>
                  <a:srgbClr val="FFFFFF"/>
                </a:solidFill>
                <a:latin typeface="Times New Roman"/>
                <a:ea typeface="Times New Roman"/>
                <a:cs typeface="Times New Roman"/>
              </a:rPr>
              <a:t>sâu</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sắc</a:t>
            </a:r>
            <a:endParaRPr lang="en-US" dirty="0">
              <a:solidFill>
                <a:srgbClr val="FFFFFF"/>
              </a:solidFill>
            </a:endParaRPr>
          </a:p>
        </p:txBody>
      </p:sp>
      <p:sp>
        <p:nvSpPr>
          <p:cNvPr id="10" name="Rounded Rectangle 9"/>
          <p:cNvSpPr/>
          <p:nvPr/>
        </p:nvSpPr>
        <p:spPr>
          <a:xfrm>
            <a:off x="5521568" y="5531749"/>
            <a:ext cx="2731477"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lIns="91416" tIns="45718" rIns="91416" bIns="45718" rtlCol="0" anchor="ctr"/>
          <a:lstStyle/>
          <a:p>
            <a:pPr algn="ctr"/>
            <a:r>
              <a:rPr lang="en-US" sz="3600" dirty="0" err="1">
                <a:solidFill>
                  <a:srgbClr val="FFFFFF"/>
                </a:solidFill>
                <a:latin typeface="Times New Roman"/>
                <a:ea typeface="Times New Roman"/>
                <a:cs typeface="Times New Roman"/>
              </a:rPr>
              <a:t>thú</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vị</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về</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cuộc</a:t>
            </a:r>
            <a:r>
              <a:rPr lang="en-US" sz="3600" dirty="0">
                <a:solidFill>
                  <a:srgbClr val="FFFFFF"/>
                </a:solidFill>
                <a:latin typeface="Times New Roman"/>
                <a:ea typeface="Times New Roman"/>
                <a:cs typeface="Times New Roman"/>
              </a:rPr>
              <a:t> </a:t>
            </a:r>
            <a:r>
              <a:rPr lang="en-US" sz="3600" dirty="0" err="1">
                <a:solidFill>
                  <a:srgbClr val="FFFFFF"/>
                </a:solidFill>
                <a:latin typeface="Times New Roman"/>
                <a:ea typeface="Times New Roman"/>
                <a:cs typeface="Times New Roman"/>
              </a:rPr>
              <a:t>sống</a:t>
            </a:r>
            <a:endParaRPr lang="en-US" dirty="0">
              <a:solidFill>
                <a:srgbClr val="FFFFFF"/>
              </a:solidFill>
            </a:endParaRPr>
          </a:p>
        </p:txBody>
      </p:sp>
      <p:cxnSp>
        <p:nvCxnSpPr>
          <p:cNvPr id="12" name="Straight Arrow Connector 11"/>
          <p:cNvCxnSpPr>
            <a:stCxn id="6" idx="3"/>
          </p:cNvCxnSpPr>
          <p:nvPr/>
        </p:nvCxnSpPr>
        <p:spPr>
          <a:xfrm flipV="1">
            <a:off x="3106633" y="1770188"/>
            <a:ext cx="2414951" cy="15107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6" idx="3"/>
            <a:endCxn id="7" idx="1"/>
          </p:cNvCxnSpPr>
          <p:nvPr/>
        </p:nvCxnSpPr>
        <p:spPr>
          <a:xfrm flipV="1">
            <a:off x="3106616" y="3115253"/>
            <a:ext cx="2414952" cy="16566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6" idx="3"/>
          </p:cNvCxnSpPr>
          <p:nvPr/>
        </p:nvCxnSpPr>
        <p:spPr>
          <a:xfrm>
            <a:off x="3106633" y="3280933"/>
            <a:ext cx="2414951" cy="109179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a:stCxn id="6" idx="3"/>
          </p:cNvCxnSpPr>
          <p:nvPr/>
        </p:nvCxnSpPr>
        <p:spPr>
          <a:xfrm>
            <a:off x="3106631" y="3280919"/>
            <a:ext cx="2414951" cy="252200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121" y="1081824"/>
            <a:ext cx="308280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6121" y="3298505"/>
            <a:ext cx="3082803" cy="237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77" y="4530845"/>
            <a:ext cx="3836744" cy="228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039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7170"/>
                                        </p:tgtEl>
                                        <p:attrNameLst>
                                          <p:attrName>style.visibility</p:attrName>
                                        </p:attrNameLst>
                                      </p:cBhvr>
                                      <p:to>
                                        <p:strVal val="visible"/>
                                      </p:to>
                                    </p:set>
                                    <p:animEffect transition="in" filter="wheel(1)">
                                      <p:cBhvr>
                                        <p:cTn id="44" dur="2000"/>
                                        <p:tgtEl>
                                          <p:spTgt spid="7170"/>
                                        </p:tgtEl>
                                      </p:cBhvr>
                                    </p:animEffect>
                                  </p:childTnLst>
                                </p:cTn>
                              </p:par>
                              <p:par>
                                <p:cTn id="45" presetID="21" presetClass="entr" presetSubtype="1" fill="hold" nodeType="withEffect">
                                  <p:stCondLst>
                                    <p:cond delay="0"/>
                                  </p:stCondLst>
                                  <p:childTnLst>
                                    <p:set>
                                      <p:cBhvr>
                                        <p:cTn id="46" dur="1" fill="hold">
                                          <p:stCondLst>
                                            <p:cond delay="0"/>
                                          </p:stCondLst>
                                        </p:cTn>
                                        <p:tgtEl>
                                          <p:spTgt spid="7171"/>
                                        </p:tgtEl>
                                        <p:attrNameLst>
                                          <p:attrName>style.visibility</p:attrName>
                                        </p:attrNameLst>
                                      </p:cBhvr>
                                      <p:to>
                                        <p:strVal val="visible"/>
                                      </p:to>
                                    </p:set>
                                    <p:animEffect transition="in" filter="wheel(1)">
                                      <p:cBhvr>
                                        <p:cTn id="47" dur="2000"/>
                                        <p:tgtEl>
                                          <p:spTgt spid="7171"/>
                                        </p:tgtEl>
                                      </p:cBhvr>
                                    </p:animEffect>
                                  </p:childTnLst>
                                </p:cTn>
                              </p:par>
                              <p:par>
                                <p:cTn id="48" presetID="21" presetClass="entr" presetSubtype="1"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wheel(1)">
                                      <p:cBhvr>
                                        <p:cTn id="50"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1221" y="201357"/>
            <a:ext cx="6795963" cy="923331"/>
          </a:xfrm>
          <a:prstGeom prst="rect">
            <a:avLst/>
          </a:prstGeom>
        </p:spPr>
        <p:txBody>
          <a:bodyPr wrap="none" lIns="91416" tIns="45718" rIns="91416" bIns="45718">
            <a:spAutoFit/>
          </a:bodyPr>
          <a:lstStyle/>
          <a:p>
            <a:pPr algn="just">
              <a:lnSpc>
                <a:spcPct val="150000"/>
              </a:lnSpc>
            </a:pPr>
            <a:r>
              <a:rPr lang="en-US" sz="3600" b="1" dirty="0">
                <a:solidFill>
                  <a:srgbClr val="000000"/>
                </a:solidFill>
                <a:latin typeface="Times New Roman"/>
                <a:ea typeface="Calibri"/>
                <a:cs typeface="Times New Roman"/>
              </a:rPr>
              <a:t>1. </a:t>
            </a:r>
            <a:r>
              <a:rPr lang="en-US" sz="3600" b="1" dirty="0" err="1">
                <a:solidFill>
                  <a:srgbClr val="000000"/>
                </a:solidFill>
                <a:latin typeface="Times New Roman"/>
                <a:ea typeface="Calibri"/>
                <a:cs typeface="Times New Roman"/>
              </a:rPr>
              <a:t>Yêu</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cầu</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về</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một</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bài</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thơ</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lục</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bát</a:t>
            </a:r>
            <a:r>
              <a:rPr lang="en-US" sz="3600" b="1" dirty="0">
                <a:solidFill>
                  <a:srgbClr val="000000"/>
                </a:solidFill>
                <a:latin typeface="Times New Roman"/>
                <a:ea typeface="Calibri"/>
                <a:cs typeface="Times New Roman"/>
              </a:rPr>
              <a:t>:</a:t>
            </a:r>
            <a:endParaRPr lang="en-US" sz="3600" dirty="0">
              <a:solidFill>
                <a:srgbClr val="000000"/>
              </a:solidFill>
              <a:latin typeface="Calibri"/>
              <a:ea typeface="Calibri"/>
              <a:cs typeface="Times New Roman"/>
            </a:endParaRPr>
          </a:p>
        </p:txBody>
      </p:sp>
      <p:sp>
        <p:nvSpPr>
          <p:cNvPr id="5" name="Rectangle 4"/>
          <p:cNvSpPr/>
          <p:nvPr/>
        </p:nvSpPr>
        <p:spPr>
          <a:xfrm>
            <a:off x="914401" y="1158192"/>
            <a:ext cx="10281139" cy="830997"/>
          </a:xfrm>
          <a:prstGeom prst="rect">
            <a:avLst/>
          </a:prstGeom>
        </p:spPr>
        <p:txBody>
          <a:bodyPr wrap="square" lIns="91416" tIns="45718" rIns="91416" bIns="45718">
            <a:spAutoFit/>
          </a:bodyPr>
          <a:lstStyle/>
          <a:p>
            <a:pPr algn="just">
              <a:lnSpc>
                <a:spcPct val="150000"/>
              </a:lnSpc>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Về</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hình</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thức</a:t>
            </a:r>
            <a:r>
              <a:rPr lang="en-US" sz="3200" dirty="0">
                <a:solidFill>
                  <a:srgbClr val="000000"/>
                </a:solidFill>
                <a:latin typeface="Times New Roman" pitchFamily="18" charset="0"/>
                <a:ea typeface="Times New Roman"/>
                <a:cs typeface="Times New Roman" pitchFamily="18" charset="0"/>
              </a:rPr>
              <a:t>: </a:t>
            </a:r>
            <a:endParaRPr lang="en-US" sz="3200" dirty="0">
              <a:solidFill>
                <a:srgbClr val="000000"/>
              </a:solidFill>
              <a:latin typeface="Times New Roman" pitchFamily="18" charset="0"/>
              <a:ea typeface="Calibri"/>
              <a:cs typeface="Times New Roman" pitchFamily="18" charset="0"/>
            </a:endParaRPr>
          </a:p>
        </p:txBody>
      </p:sp>
      <p:sp>
        <p:nvSpPr>
          <p:cNvPr id="4" name="Rectangle 3"/>
          <p:cNvSpPr/>
          <p:nvPr/>
        </p:nvSpPr>
        <p:spPr>
          <a:xfrm>
            <a:off x="902676" y="1900704"/>
            <a:ext cx="10984525" cy="830997"/>
          </a:xfrm>
          <a:prstGeom prst="rect">
            <a:avLst/>
          </a:prstGeom>
        </p:spPr>
        <p:txBody>
          <a:bodyPr wrap="square" lIns="91416" tIns="45718" rIns="91416" bIns="45718">
            <a:spAutoFit/>
          </a:bodyPr>
          <a:lstStyle/>
          <a:p>
            <a:pPr algn="just">
              <a:lnSpc>
                <a:spcPct val="150000"/>
              </a:lnSpc>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Ngôn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ngữ</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Hàm</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súc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gợi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hình</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gợi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cảm</a:t>
            </a:r>
            <a:r>
              <a:rPr lang="en-US" sz="3200" dirty="0">
                <a:solidFill>
                  <a:srgbClr val="000000"/>
                </a:solidFill>
                <a:latin typeface="Times New Roman" pitchFamily="18" charset="0"/>
                <a:ea typeface="Times New Roman"/>
                <a:cs typeface="Times New Roman" pitchFamily="18" charset="0"/>
              </a:rPr>
              <a:t>.</a:t>
            </a:r>
            <a:endParaRPr lang="en-US" sz="3200" dirty="0">
              <a:solidFill>
                <a:srgbClr val="000000"/>
              </a:solidFill>
              <a:latin typeface="Times New Roman" pitchFamily="18" charset="0"/>
              <a:ea typeface="Calibri"/>
              <a:cs typeface="Times New Roman" pitchFamily="18" charset="0"/>
            </a:endParaRPr>
          </a:p>
        </p:txBody>
      </p:sp>
      <p:sp>
        <p:nvSpPr>
          <p:cNvPr id="6" name="Rectangle 5"/>
          <p:cNvSpPr/>
          <p:nvPr/>
        </p:nvSpPr>
        <p:spPr>
          <a:xfrm>
            <a:off x="914413" y="2643215"/>
            <a:ext cx="10972801" cy="1481171"/>
          </a:xfrm>
          <a:prstGeom prst="rect">
            <a:avLst/>
          </a:prstGeom>
        </p:spPr>
        <p:txBody>
          <a:bodyPr wrap="square" lIns="91416" tIns="45718" rIns="91416" bIns="45718">
            <a:spAutoFit/>
          </a:bodyPr>
          <a:lstStyle/>
          <a:p>
            <a:pPr algn="just">
              <a:lnSpc>
                <a:spcPct val="150000"/>
              </a:lnSpc>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Sử</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dụng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hài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hoà</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các</a:t>
            </a:r>
            <a:r>
              <a:rPr lang="en-US" sz="3200" dirty="0">
                <a:solidFill>
                  <a:srgbClr val="000000"/>
                </a:solidFill>
                <a:latin typeface="Times New Roman" pitchFamily="18" charset="0"/>
                <a:ea typeface="Times New Roman"/>
                <a:cs typeface="Times New Roman" pitchFamily="18" charset="0"/>
              </a:rPr>
              <a:t> BPTT </a:t>
            </a:r>
            <a:r>
              <a:rPr lang="en-US" sz="3200" dirty="0" err="1">
                <a:solidFill>
                  <a:srgbClr val="000000"/>
                </a:solidFill>
                <a:latin typeface="Times New Roman" pitchFamily="18" charset="0"/>
                <a:ea typeface="Times New Roman"/>
                <a:cs typeface="Times New Roman" pitchFamily="18" charset="0"/>
              </a:rPr>
              <a:t>như</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nhân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hoá</a:t>
            </a:r>
            <a:r>
              <a:rPr lang="en-US" sz="3200" dirty="0">
                <a:solidFill>
                  <a:srgbClr val="000000"/>
                </a:solidFill>
                <a:latin typeface="Times New Roman" pitchFamily="18" charset="0"/>
                <a:ea typeface="Times New Roman"/>
                <a:cs typeface="Times New Roman" pitchFamily="18" charset="0"/>
              </a:rPr>
              <a:t>, so </a:t>
            </a:r>
            <a:r>
              <a:rPr lang="en-US" sz="3200" dirty="0" err="1">
                <a:solidFill>
                  <a:srgbClr val="000000"/>
                </a:solidFill>
                <a:latin typeface="Times New Roman" pitchFamily="18" charset="0"/>
                <a:ea typeface="Times New Roman"/>
                <a:cs typeface="Times New Roman" pitchFamily="18" charset="0"/>
              </a:rPr>
              <a:t>sánh</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điệp</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từ</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điệp</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ngữ</a:t>
            </a:r>
            <a:r>
              <a:rPr lang="en-US" sz="3200" dirty="0">
                <a:solidFill>
                  <a:srgbClr val="000000"/>
                </a:solidFill>
                <a:latin typeface="Times New Roman" pitchFamily="18" charset="0"/>
                <a:ea typeface="Times New Roman"/>
                <a:cs typeface="Times New Roman" pitchFamily="18" charset="0"/>
              </a:rPr>
              <a:t>…</a:t>
            </a:r>
            <a:r>
              <a:rPr lang="en-US" sz="3200" dirty="0" err="1">
                <a:solidFill>
                  <a:srgbClr val="000000"/>
                </a:solidFill>
                <a:latin typeface="Times New Roman" pitchFamily="18" charset="0"/>
                <a:ea typeface="Times New Roman"/>
                <a:cs typeface="Times New Roman" pitchFamily="18" charset="0"/>
              </a:rPr>
              <a:t>tạo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những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liên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tưởng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độc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đáo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thú</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vị</a:t>
            </a:r>
            <a:r>
              <a:rPr lang="en-US" sz="3200" dirty="0">
                <a:solidFill>
                  <a:srgbClr val="000000"/>
                </a:solidFill>
                <a:latin typeface="Times New Roman" pitchFamily="18" charset="0"/>
                <a:ea typeface="Times New Roman"/>
                <a:cs typeface="Times New Roman" pitchFamily="18" charset="0"/>
              </a:rPr>
              <a:t>.</a:t>
            </a:r>
            <a:endParaRPr lang="en-US" sz="3200" dirty="0">
              <a:solidFill>
                <a:srgbClr val="000000"/>
              </a:solidFill>
              <a:latin typeface="Times New Roman" pitchFamily="18" charset="0"/>
              <a:ea typeface="Calibri"/>
              <a:cs typeface="Times New Roman" pitchFamily="18" charset="0"/>
            </a:endParaRPr>
          </a:p>
        </p:txBody>
      </p:sp>
      <p:sp>
        <p:nvSpPr>
          <p:cNvPr id="7" name="Rectangle 6"/>
          <p:cNvSpPr/>
          <p:nvPr/>
        </p:nvSpPr>
        <p:spPr>
          <a:xfrm>
            <a:off x="902689" y="4219076"/>
            <a:ext cx="8921263" cy="830997"/>
          </a:xfrm>
          <a:prstGeom prst="rect">
            <a:avLst/>
          </a:prstGeom>
        </p:spPr>
        <p:txBody>
          <a:bodyPr wrap="square" lIns="91416" tIns="45718" rIns="91416" bIns="45718">
            <a:spAutoFit/>
          </a:bodyPr>
          <a:lstStyle/>
          <a:p>
            <a:pPr algn="just">
              <a:lnSpc>
                <a:spcPct val="150000"/>
              </a:lnSpc>
              <a:spcAft>
                <a:spcPts val="800"/>
              </a:spcAft>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Cách</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gieo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vần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nhịp</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điệu</a:t>
            </a:r>
            <a:r>
              <a:rPr lang="en-US" sz="3200" dirty="0">
                <a:solidFill>
                  <a:srgbClr val="000000"/>
                </a:solidFill>
                <a:latin typeface="Times New Roman" pitchFamily="18" charset="0"/>
                <a:ea typeface="Times New Roman"/>
                <a:cs typeface="Times New Roman" pitchFamily="18" charset="0"/>
              </a:rPr>
              <a:t>: Theo </a:t>
            </a:r>
            <a:r>
              <a:rPr lang="en-US" sz="3200" dirty="0" err="1">
                <a:solidFill>
                  <a:srgbClr val="000000"/>
                </a:solidFill>
                <a:latin typeface="Times New Roman" pitchFamily="18" charset="0"/>
                <a:ea typeface="Times New Roman"/>
                <a:cs typeface="Times New Roman" pitchFamily="18" charset="0"/>
              </a:rPr>
              <a:t>quy</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luật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của</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thơ</a:t>
            </a:r>
            <a:r>
              <a:rPr lang="en-US" sz="3200" dirty="0">
                <a:solidFill>
                  <a:srgbClr val="000000"/>
                </a:solidFill>
                <a:latin typeface="Times New Roman" pitchFamily="18" charset="0"/>
                <a:ea typeface="Times New Roman"/>
                <a:cs typeface="Times New Roman" pitchFamily="18" charset="0"/>
              </a:rPr>
              <a:t>.</a:t>
            </a:r>
            <a:endParaRPr lang="en-US" sz="3200" dirty="0">
              <a:solidFill>
                <a:srgbClr val="000000"/>
              </a:solidFill>
              <a:latin typeface="Times New Roman" pitchFamily="18" charset="0"/>
              <a:ea typeface="Calibri"/>
              <a:cs typeface="Times New Roman"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4305093"/>
            <a:ext cx="12369435" cy="255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09180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9687" y="200340"/>
            <a:ext cx="7917552" cy="923329"/>
          </a:xfrm>
          <a:prstGeom prst="rect">
            <a:avLst/>
          </a:prstGeom>
        </p:spPr>
        <p:txBody>
          <a:bodyPr wrap="none" lIns="91416" tIns="45718" rIns="91416" bIns="45718">
            <a:spAutoFit/>
          </a:bodyPr>
          <a:lstStyle/>
          <a:p>
            <a:pPr lvl="0" algn="just">
              <a:lnSpc>
                <a:spcPct val="150000"/>
              </a:lnSpc>
            </a:pPr>
            <a:r>
              <a:rPr lang="en-US" sz="3600" b="1" dirty="0">
                <a:solidFill>
                  <a:srgbClr val="000000"/>
                </a:solidFill>
                <a:latin typeface="Times New Roman"/>
                <a:ea typeface="Calibri"/>
                <a:cs typeface="Times New Roman"/>
              </a:rPr>
              <a:t>2. </a:t>
            </a:r>
            <a:r>
              <a:rPr lang="en-US" sz="3600" b="1" dirty="0" err="1">
                <a:solidFill>
                  <a:srgbClr val="000000"/>
                </a:solidFill>
                <a:latin typeface="Times New Roman"/>
                <a:ea typeface="Calibri"/>
                <a:cs typeface="Times New Roman"/>
              </a:rPr>
              <a:t>Đọc</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và</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phân</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tích</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bài</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viết</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tham</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khảo</a:t>
            </a:r>
            <a:r>
              <a:rPr lang="en-US" sz="3600" b="1" dirty="0">
                <a:solidFill>
                  <a:srgbClr val="000000"/>
                </a:solidFill>
                <a:latin typeface="Times New Roman"/>
                <a:ea typeface="Calibri"/>
                <a:cs typeface="Times New Roman"/>
              </a:rPr>
              <a:t>:</a:t>
            </a:r>
            <a:endParaRPr lang="en-US" sz="3600" dirty="0">
              <a:solidFill>
                <a:srgbClr val="000000"/>
              </a:solidFill>
              <a:latin typeface="Calibri"/>
              <a:ea typeface="Calibri"/>
              <a:cs typeface="Times New Roman"/>
            </a:endParaRPr>
          </a:p>
        </p:txBody>
      </p:sp>
      <p:sp>
        <p:nvSpPr>
          <p:cNvPr id="3" name="Rectangle 2"/>
          <p:cNvSpPr/>
          <p:nvPr/>
        </p:nvSpPr>
        <p:spPr>
          <a:xfrm>
            <a:off x="1934307" y="1333571"/>
            <a:ext cx="6096000" cy="2980303"/>
          </a:xfrm>
          <a:prstGeom prst="rect">
            <a:avLst/>
          </a:prstGeom>
        </p:spPr>
        <p:txBody>
          <a:bodyPr lIns="91416" tIns="45718" rIns="91416" bIns="45718">
            <a:spAutoFit/>
          </a:bodyPr>
          <a:lstStyle/>
          <a:p>
            <a:pPr algn="ctr">
              <a:lnSpc>
                <a:spcPct val="115000"/>
              </a:lnSpc>
              <a:spcAft>
                <a:spcPts val="800"/>
              </a:spcAft>
            </a:pPr>
            <a:r>
              <a:rPr lang="en-US" sz="2800" dirty="0" err="1">
                <a:latin typeface="Times New Roman" pitchFamily="18" charset="0"/>
                <a:ea typeface="Calibri"/>
                <a:cs typeface="Times New Roman" pitchFamily="18" charset="0"/>
              </a:rPr>
              <a:t>Ví</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dụ</a:t>
            </a:r>
            <a:r>
              <a:rPr lang="en-US" sz="2800" dirty="0">
                <a:latin typeface="Times New Roman" pitchFamily="18" charset="0"/>
                <a:ea typeface="Calibri"/>
                <a:cs typeface="Times New Roman" pitchFamily="18" charset="0"/>
              </a:rPr>
              <a:t>:</a:t>
            </a:r>
          </a:p>
          <a:p>
            <a:pPr algn="ctr">
              <a:lnSpc>
                <a:spcPct val="115000"/>
              </a:lnSpc>
              <a:spcAft>
                <a:spcPts val="800"/>
              </a:spcAft>
            </a:pPr>
            <a:r>
              <a:rPr lang="en-US" sz="2800" dirty="0" err="1">
                <a:latin typeface="Times New Roman" pitchFamily="18" charset="0"/>
                <a:ea typeface="Calibri"/>
                <a:cs typeface="Times New Roman" pitchFamily="18" charset="0"/>
              </a:rPr>
              <a:t>Việt</a:t>
            </a:r>
            <a:r>
              <a:rPr lang="en-US" sz="2800" dirty="0">
                <a:latin typeface="Times New Roman" pitchFamily="18" charset="0"/>
                <a:ea typeface="Calibri"/>
                <a:cs typeface="Times New Roman" pitchFamily="18" charset="0"/>
              </a:rPr>
              <a:t> Nam </a:t>
            </a:r>
            <a:r>
              <a:rPr lang="en-US" sz="2800" dirty="0" err="1">
                <a:latin typeface="Times New Roman" pitchFamily="18" charset="0"/>
                <a:ea typeface="Calibri"/>
                <a:cs typeface="Times New Roman" pitchFamily="18" charset="0"/>
              </a:rPr>
              <a:t>đất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nước</a:t>
            </a:r>
            <a:r>
              <a:rPr lang="en-US" sz="2800" dirty="0">
                <a:latin typeface="Times New Roman" pitchFamily="18" charset="0"/>
                <a:ea typeface="Calibri"/>
                <a:cs typeface="Times New Roman" pitchFamily="18" charset="0"/>
              </a:rPr>
              <a:t> ta </a:t>
            </a:r>
            <a:r>
              <a:rPr lang="en-US" sz="2800" dirty="0" err="1">
                <a:latin typeface="Times New Roman" pitchFamily="18" charset="0"/>
                <a:ea typeface="Calibri"/>
                <a:cs typeface="Times New Roman" pitchFamily="18" charset="0"/>
              </a:rPr>
              <a:t>ơi</a:t>
            </a:r>
            <a:endParaRPr lang="en-US" sz="2800" dirty="0">
              <a:latin typeface="Times New Roman" pitchFamily="18" charset="0"/>
              <a:ea typeface="Calibri"/>
              <a:cs typeface="Times New Roman" pitchFamily="18" charset="0"/>
            </a:endParaRPr>
          </a:p>
          <a:p>
            <a:pPr algn="ctr">
              <a:lnSpc>
                <a:spcPct val="115000"/>
              </a:lnSpc>
              <a:spcAft>
                <a:spcPts val="800"/>
              </a:spcAft>
            </a:pPr>
            <a:r>
              <a:rPr lang="en-US" sz="2800" dirty="0" err="1">
                <a:latin typeface="Times New Roman" pitchFamily="18" charset="0"/>
                <a:ea typeface="Calibri"/>
                <a:cs typeface="Times New Roman" pitchFamily="18" charset="0"/>
              </a:rPr>
              <a:t>Mênh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mông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biển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lúa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đâu</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trời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đẹp</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hơn</a:t>
            </a:r>
            <a:endParaRPr lang="en-US" sz="2800" dirty="0">
              <a:latin typeface="Times New Roman" pitchFamily="18" charset="0"/>
              <a:ea typeface="Calibri"/>
              <a:cs typeface="Times New Roman" pitchFamily="18" charset="0"/>
            </a:endParaRPr>
          </a:p>
          <a:p>
            <a:pPr algn="ctr">
              <a:lnSpc>
                <a:spcPct val="115000"/>
              </a:lnSpc>
              <a:spcAft>
                <a:spcPts val="800"/>
              </a:spcAft>
            </a:pPr>
            <a:r>
              <a:rPr lang="en-US" sz="2800" dirty="0" err="1">
                <a:latin typeface="Times New Roman" pitchFamily="18" charset="0"/>
                <a:ea typeface="Calibri"/>
                <a:cs typeface="Times New Roman" pitchFamily="18" charset="0"/>
              </a:rPr>
              <a:t>Cánh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cò</a:t>
            </a:r>
            <a:r>
              <a:rPr lang="en-US" sz="2800" dirty="0">
                <a:latin typeface="Times New Roman" pitchFamily="18" charset="0"/>
                <a:ea typeface="Calibri"/>
                <a:cs typeface="Times New Roman" pitchFamily="18" charset="0"/>
              </a:rPr>
              <a:t> bay </a:t>
            </a:r>
            <a:r>
              <a:rPr lang="en-US" sz="2800" dirty="0" err="1">
                <a:latin typeface="Times New Roman" pitchFamily="18" charset="0"/>
                <a:ea typeface="Calibri"/>
                <a:cs typeface="Times New Roman" pitchFamily="18" charset="0"/>
              </a:rPr>
              <a:t>là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rập</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rờn</a:t>
            </a:r>
            <a:endParaRPr lang="en-US" sz="2800" dirty="0">
              <a:latin typeface="Times New Roman" pitchFamily="18" charset="0"/>
              <a:ea typeface="Calibri"/>
              <a:cs typeface="Times New Roman" pitchFamily="18" charset="0"/>
            </a:endParaRPr>
          </a:p>
          <a:p>
            <a:pPr algn="ctr">
              <a:lnSpc>
                <a:spcPct val="115000"/>
              </a:lnSpc>
              <a:spcAft>
                <a:spcPts val="800"/>
              </a:spcAft>
            </a:pPr>
            <a:r>
              <a:rPr lang="en-US" sz="2800" dirty="0" err="1">
                <a:latin typeface="Times New Roman" pitchFamily="18" charset="0"/>
                <a:ea typeface="Calibri"/>
                <a:cs typeface="Times New Roman" pitchFamily="18" charset="0"/>
              </a:rPr>
              <a:t>Mây</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mờ</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che</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đỉnh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Trường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Sơn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sớm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chiều</a:t>
            </a:r>
            <a:endParaRPr lang="en-US" sz="2800" dirty="0">
              <a:latin typeface="Times New Roman" pitchFamily="18" charset="0"/>
              <a:ea typeface="Calibri"/>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1677" y="727379"/>
            <a:ext cx="3657601" cy="39618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307" y="4274119"/>
            <a:ext cx="4197228" cy="213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492" y="4689231"/>
            <a:ext cx="2929304" cy="202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35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heel(1)">
                                      <p:cBhvr>
                                        <p:cTn id="17" dur="2000"/>
                                        <p:tgtEl>
                                          <p:spTgt spid="2052"/>
                                        </p:tgtEl>
                                      </p:cBhvr>
                                    </p:animEffect>
                                  </p:childTnLst>
                                </p:cTn>
                              </p:par>
                              <p:par>
                                <p:cTn id="18" presetID="21" presetClass="entr" presetSubtype="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wheel(1)">
                                      <p:cBhvr>
                                        <p:cTn id="20" dur="2000"/>
                                        <p:tgtEl>
                                          <p:spTgt spid="2051"/>
                                        </p:tgtEl>
                                      </p:cBhvr>
                                    </p:animEffect>
                                  </p:childTnLst>
                                </p:cTn>
                              </p:par>
                              <p:par>
                                <p:cTn id="21" presetID="21" presetClass="entr" presetSubtype="1"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heel(1)">
                                      <p:cBhvr>
                                        <p:cTn id="2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53173801"/>
              </p:ext>
            </p:extLst>
          </p:nvPr>
        </p:nvGraphicFramePr>
        <p:xfrm>
          <a:off x="1270172" y="3911939"/>
          <a:ext cx="10232715" cy="2768135"/>
        </p:xfrm>
        <a:graphic>
          <a:graphicData uri="http://schemas.openxmlformats.org/drawingml/2006/table">
            <a:tbl>
              <a:tblPr firstRow="1" firstCol="1" bandRow="1"/>
              <a:tblGrid>
                <a:gridCol w="10232715">
                  <a:extLst>
                    <a:ext uri="{9D8B030D-6E8A-4147-A177-3AD203B41FA5}">
                      <a16:colId xmlns:a16="http://schemas.microsoft.com/office/drawing/2014/main" val="20000"/>
                    </a:ext>
                  </a:extLst>
                </a:gridCol>
              </a:tblGrid>
              <a:tr h="2768135">
                <a:tc>
                  <a:txBody>
                    <a:bodyPr/>
                    <a:lstStyle/>
                    <a:p>
                      <a:pPr marL="0" marR="0">
                        <a:lnSpc>
                          <a:spcPct val="115000"/>
                        </a:lnSpc>
                        <a:spcBef>
                          <a:spcPts val="0"/>
                        </a:spcBef>
                        <a:spcAft>
                          <a:spcPts val="800"/>
                        </a:spcAft>
                      </a:pPr>
                      <a:r>
                        <a:rPr lang="en-US" sz="2400" b="1" i="1" dirty="0" err="1">
                          <a:effectLst/>
                          <a:latin typeface="Times New Roman" pitchFamily="18" charset="0"/>
                          <a:ea typeface="Calibri"/>
                          <a:cs typeface="Times New Roman" pitchFamily="18" charset="0"/>
                        </a:rPr>
                        <a:t>Nhận</a:t>
                      </a:r>
                      <a:r>
                        <a:rPr lang="en-US" sz="2400" b="1" i="1" dirty="0">
                          <a:effectLst/>
                          <a:latin typeface="Times New Roman" pitchFamily="18" charset="0"/>
                          <a:ea typeface="Calibri"/>
                          <a:cs typeface="Times New Roman" pitchFamily="18" charset="0"/>
                        </a:rPr>
                        <a:t> </a:t>
                      </a:r>
                      <a:r>
                        <a:rPr lang="en-US" sz="2400" b="1" i="1" dirty="0" err="1">
                          <a:effectLst/>
                          <a:latin typeface="Times New Roman" pitchFamily="18" charset="0"/>
                          <a:ea typeface="Calibri"/>
                          <a:cs typeface="Times New Roman" pitchFamily="18" charset="0"/>
                        </a:rPr>
                        <a:t>xét</a:t>
                      </a:r>
                      <a:r>
                        <a:rPr lang="en-US" sz="2400" b="1" i="1" dirty="0">
                          <a:effectLst/>
                          <a:latin typeface="Times New Roman" pitchFamily="18" charset="0"/>
                          <a:ea typeface="Calibri"/>
                          <a:cs typeface="Times New Roman" pitchFamily="18" charset="0"/>
                        </a:rPr>
                        <a:t>:</a:t>
                      </a:r>
                      <a:endParaRPr lang="en-US" sz="2400" dirty="0">
                        <a:effectLst/>
                        <a:latin typeface="Times New Roman" pitchFamily="18" charset="0"/>
                        <a:ea typeface="Calibri"/>
                        <a:cs typeface="Times New Roman" pitchFamily="18" charset="0"/>
                      </a:endParaRPr>
                    </a:p>
                    <a:p>
                      <a:pPr marL="0" marR="0" algn="just">
                        <a:lnSpc>
                          <a:spcPct val="150000"/>
                        </a:lnSpc>
                        <a:spcBef>
                          <a:spcPts val="0"/>
                        </a:spcBef>
                        <a:spcAft>
                          <a:spcPts val="800"/>
                        </a:spcAft>
                      </a:pP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Số</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dòng</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số</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tiếng</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câu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lục</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có</a:t>
                      </a:r>
                      <a:r>
                        <a:rPr lang="en-US" sz="2400" dirty="0">
                          <a:effectLst/>
                          <a:latin typeface="Times New Roman" pitchFamily="18" charset="0"/>
                          <a:ea typeface="Times New Roman"/>
                          <a:cs typeface="Times New Roman" pitchFamily="18" charset="0"/>
                        </a:rPr>
                        <a:t> 6 </a:t>
                      </a:r>
                      <a:r>
                        <a:rPr lang="en-US" sz="2400" dirty="0" err="1">
                          <a:effectLst/>
                          <a:latin typeface="Times New Roman" pitchFamily="18" charset="0"/>
                          <a:ea typeface="Times New Roman"/>
                          <a:cs typeface="Times New Roman" pitchFamily="18" charset="0"/>
                        </a:rPr>
                        <a:t>tiếng</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câu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bát</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có</a:t>
                      </a:r>
                      <a:r>
                        <a:rPr lang="en-US" sz="2400" dirty="0">
                          <a:effectLst/>
                          <a:latin typeface="Times New Roman" pitchFamily="18" charset="0"/>
                          <a:ea typeface="Times New Roman"/>
                          <a:cs typeface="Times New Roman" pitchFamily="18" charset="0"/>
                        </a:rPr>
                        <a:t> 8 </a:t>
                      </a:r>
                      <a:r>
                        <a:rPr lang="en-US" sz="2400" dirty="0" err="1">
                          <a:effectLst/>
                          <a:latin typeface="Times New Roman" pitchFamily="18" charset="0"/>
                          <a:ea typeface="Times New Roman"/>
                          <a:cs typeface="Times New Roman" pitchFamily="18" charset="0"/>
                        </a:rPr>
                        <a:t>tiếng</a:t>
                      </a:r>
                      <a:r>
                        <a:rPr lang="en-US" sz="2400" dirty="0">
                          <a:effectLst/>
                          <a:latin typeface="Times New Roman" pitchFamily="18" charset="0"/>
                          <a:ea typeface="Times New Roman"/>
                          <a:cs typeface="Times New Roman" pitchFamily="18" charset="0"/>
                        </a:rPr>
                        <a:t> </a:t>
                      </a:r>
                      <a:endParaRPr lang="en-US" sz="2400" dirty="0">
                        <a:effectLst/>
                        <a:latin typeface="Times New Roman" pitchFamily="18" charset="0"/>
                        <a:ea typeface="Calibri"/>
                        <a:cs typeface="Times New Roman" pitchFamily="18" charset="0"/>
                      </a:endParaRPr>
                    </a:p>
                    <a:p>
                      <a:pPr marL="0" marR="0" algn="just">
                        <a:lnSpc>
                          <a:spcPct val="150000"/>
                        </a:lnSpc>
                        <a:spcBef>
                          <a:spcPts val="0"/>
                        </a:spcBef>
                        <a:spcAft>
                          <a:spcPts val="800"/>
                        </a:spcAft>
                      </a:pP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Gieo</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vần</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ơi-trời</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hơn-rờn-sơn</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Tiếng</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thứ</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sáu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của</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câu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lục</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vần</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tiếng</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thứ</a:t>
                      </a:r>
                      <a:r>
                        <a:rPr lang="en-US" sz="2400" dirty="0">
                          <a:effectLst/>
                          <a:latin typeface="Times New Roman" pitchFamily="18" charset="0"/>
                          <a:ea typeface="Times New Roman"/>
                          <a:cs typeface="Times New Roman" pitchFamily="18" charset="0"/>
                        </a:rPr>
                        <a:t> …. </a:t>
                      </a:r>
                      <a:r>
                        <a:rPr lang="en-US" sz="2400" dirty="0" err="1">
                          <a:effectLst/>
                          <a:latin typeface="Times New Roman" pitchFamily="18" charset="0"/>
                          <a:ea typeface="Times New Roman"/>
                          <a:cs typeface="Times New Roman" pitchFamily="18" charset="0"/>
                        </a:rPr>
                        <a:t>của</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câu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tám</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Tiếng</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thứ</a:t>
                      </a:r>
                      <a:r>
                        <a:rPr lang="en-US" sz="2400" dirty="0">
                          <a:effectLst/>
                          <a:latin typeface="Times New Roman" pitchFamily="18" charset="0"/>
                          <a:ea typeface="Times New Roman"/>
                          <a:cs typeface="Times New Roman" pitchFamily="18" charset="0"/>
                        </a:rPr>
                        <a:t> ….. </a:t>
                      </a:r>
                      <a:r>
                        <a:rPr lang="en-US" sz="2400" dirty="0" err="1">
                          <a:effectLst/>
                          <a:latin typeface="Times New Roman" pitchFamily="18" charset="0"/>
                          <a:ea typeface="Times New Roman"/>
                          <a:cs typeface="Times New Roman" pitchFamily="18" charset="0"/>
                        </a:rPr>
                        <a:t>Của</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câu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tám</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vần</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với</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tiếng</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thứ</a:t>
                      </a:r>
                      <a:r>
                        <a:rPr lang="en-US" sz="2400" dirty="0">
                          <a:effectLst/>
                          <a:latin typeface="Times New Roman" pitchFamily="18" charset="0"/>
                          <a:ea typeface="Times New Roman"/>
                          <a:cs typeface="Times New Roman" pitchFamily="18" charset="0"/>
                        </a:rPr>
                        <a:t> ….. </a:t>
                      </a:r>
                      <a:r>
                        <a:rPr lang="en-US" sz="2400" dirty="0" err="1">
                          <a:effectLst/>
                          <a:latin typeface="Times New Roman" pitchFamily="18" charset="0"/>
                          <a:ea typeface="Times New Roman"/>
                          <a:cs typeface="Times New Roman" pitchFamily="18" charset="0"/>
                        </a:rPr>
                        <a:t>của</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câu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sáu</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tiếp</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theo</a:t>
                      </a:r>
                      <a:r>
                        <a:rPr lang="en-US" sz="2400" dirty="0">
                          <a:effectLst/>
                          <a:latin typeface="Times New Roman" pitchFamily="18" charset="0"/>
                          <a:ea typeface="Times New Roman"/>
                          <a:cs typeface="Times New Roman" pitchFamily="18" charset="0"/>
                        </a:rPr>
                        <a:t> </a:t>
                      </a:r>
                      <a:endParaRPr lang="en-US" sz="2400" dirty="0">
                        <a:effectLst/>
                        <a:latin typeface="Times New Roman" pitchFamily="18" charset="0"/>
                        <a:ea typeface="Calibri"/>
                        <a:cs typeface="Times New Roman" pitchFamily="18" charset="0"/>
                      </a:endParaRPr>
                    </a:p>
                    <a:p>
                      <a:pPr marL="0" marR="0">
                        <a:lnSpc>
                          <a:spcPct val="115000"/>
                        </a:lnSpc>
                        <a:spcBef>
                          <a:spcPts val="0"/>
                        </a:spcBef>
                        <a:spcAft>
                          <a:spcPts val="800"/>
                        </a:spcAft>
                      </a:pP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Nhịp</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thơ</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Nhịp</a:t>
                      </a:r>
                      <a:r>
                        <a:rPr lang="en-US" sz="2400" dirty="0">
                          <a:effectLst/>
                          <a:latin typeface="Times New Roman" pitchFamily="18" charset="0"/>
                          <a:ea typeface="Times New Roman"/>
                          <a:cs typeface="Times New Roman" pitchFamily="18" charset="0"/>
                        </a:rPr>
                        <a:t> </a:t>
                      </a:r>
                      <a:r>
                        <a:rPr lang="en-US" sz="2400" dirty="0" err="1">
                          <a:effectLst/>
                          <a:latin typeface="Times New Roman" pitchFamily="18" charset="0"/>
                          <a:ea typeface="Times New Roman"/>
                          <a:cs typeface="Times New Roman" pitchFamily="18" charset="0"/>
                        </a:rPr>
                        <a:t>chẵn</a:t>
                      </a:r>
                      <a:endParaRPr lang="en-US" sz="2400" dirty="0">
                        <a:effectLst/>
                        <a:latin typeface="Times New Roman" pitchFamily="18" charset="0"/>
                        <a:ea typeface="Calibri"/>
                        <a:cs typeface="Times New Roman" pitchFamily="18" charset="0"/>
                      </a:endParaRPr>
                    </a:p>
                  </a:txBody>
                  <a:tcPr marL="68580" marR="68580"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E2EFD9"/>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3519201" y="177926"/>
            <a:ext cx="4895699" cy="923329"/>
          </a:xfrm>
          <a:prstGeom prst="rect">
            <a:avLst/>
          </a:prstGeom>
        </p:spPr>
        <p:txBody>
          <a:bodyPr wrap="none" lIns="91416" tIns="45718" rIns="91416" bIns="45718">
            <a:spAutoFit/>
          </a:bodyPr>
          <a:lstStyle/>
          <a:p>
            <a:pPr algn="just">
              <a:lnSpc>
                <a:spcPct val="150000"/>
              </a:lnSpc>
            </a:pPr>
            <a:r>
              <a:rPr lang="en-US" sz="3600" b="1" dirty="0">
                <a:solidFill>
                  <a:srgbClr val="00B0F0"/>
                </a:solidFill>
                <a:latin typeface="Times New Roman"/>
                <a:ea typeface="Calibri"/>
                <a:cs typeface="Times New Roman"/>
              </a:rPr>
              <a:t>PHIẾU HỌC TẬP SỐ 1</a:t>
            </a:r>
            <a:endParaRPr lang="en-US" sz="3600" dirty="0">
              <a:solidFill>
                <a:srgbClr val="00B0F0"/>
              </a:solidFill>
              <a:latin typeface="Calibri"/>
              <a:ea typeface="Calibri"/>
              <a:cs typeface="Times New Roman"/>
            </a:endParaRPr>
          </a:p>
        </p:txBody>
      </p:sp>
      <p:sp>
        <p:nvSpPr>
          <p:cNvPr id="4" name="Rectangle 3">
            <a:extLst>
              <a:ext uri="{FF2B5EF4-FFF2-40B4-BE49-F238E27FC236}">
                <a16:creationId xmlns:a16="http://schemas.microsoft.com/office/drawing/2014/main" id="{28DC4F92-CA63-E158-ACC0-C8D729E48145}"/>
              </a:ext>
            </a:extLst>
          </p:cNvPr>
          <p:cNvSpPr/>
          <p:nvPr/>
        </p:nvSpPr>
        <p:spPr>
          <a:xfrm>
            <a:off x="3240526" y="971394"/>
            <a:ext cx="6931085" cy="2940545"/>
          </a:xfrm>
          <a:prstGeom prst="rect">
            <a:avLst/>
          </a:prstGeom>
        </p:spPr>
        <p:txBody>
          <a:bodyPr wrap="square" lIns="91416" tIns="45718" rIns="91416" bIns="45718">
            <a:spAutoFit/>
          </a:bodyPr>
          <a:lstStyle/>
          <a:p>
            <a:pPr algn="ctr">
              <a:lnSpc>
                <a:spcPct val="115000"/>
              </a:lnSpc>
              <a:spcAft>
                <a:spcPts val="800"/>
              </a:spcAft>
            </a:pPr>
            <a:r>
              <a:rPr lang="en-US" sz="2800" dirty="0" err="1">
                <a:latin typeface="Times New Roman" pitchFamily="18" charset="0"/>
                <a:ea typeface="Calibri"/>
                <a:cs typeface="Times New Roman" pitchFamily="18" charset="0"/>
              </a:rPr>
              <a:t>Ví</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dụ</a:t>
            </a:r>
            <a:r>
              <a:rPr lang="en-US" sz="2800" dirty="0">
                <a:latin typeface="Times New Roman" pitchFamily="18" charset="0"/>
                <a:ea typeface="Calibri"/>
                <a:cs typeface="Times New Roman" pitchFamily="18" charset="0"/>
              </a:rPr>
              <a:t>:</a:t>
            </a:r>
          </a:p>
          <a:p>
            <a:pPr algn="ctr">
              <a:lnSpc>
                <a:spcPct val="115000"/>
              </a:lnSpc>
              <a:spcAft>
                <a:spcPts val="800"/>
              </a:spcAft>
            </a:pPr>
            <a:r>
              <a:rPr lang="en-US" sz="2800" dirty="0" err="1">
                <a:latin typeface="Times New Roman" pitchFamily="18" charset="0"/>
                <a:ea typeface="Calibri"/>
                <a:cs typeface="Times New Roman" pitchFamily="18" charset="0"/>
              </a:rPr>
              <a:t>Việt</a:t>
            </a:r>
            <a:r>
              <a:rPr lang="en-US" sz="2800" dirty="0">
                <a:latin typeface="Times New Roman" pitchFamily="18" charset="0"/>
                <a:ea typeface="Calibri"/>
                <a:cs typeface="Times New Roman" pitchFamily="18" charset="0"/>
              </a:rPr>
              <a:t> Nam/ </a:t>
            </a:r>
            <a:r>
              <a:rPr lang="en-US" sz="2800" dirty="0" err="1">
                <a:latin typeface="Times New Roman" pitchFamily="18" charset="0"/>
                <a:ea typeface="Calibri"/>
                <a:cs typeface="Times New Roman" pitchFamily="18" charset="0"/>
              </a:rPr>
              <a:t>đất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nước</a:t>
            </a:r>
            <a:r>
              <a:rPr lang="en-US" sz="2800" dirty="0">
                <a:latin typeface="Times New Roman" pitchFamily="18" charset="0"/>
                <a:ea typeface="Calibri"/>
                <a:cs typeface="Times New Roman" pitchFamily="18" charset="0"/>
              </a:rPr>
              <a:t>/ ta </a:t>
            </a:r>
            <a:r>
              <a:rPr lang="en-US" sz="2800" dirty="0" err="1">
                <a:highlight>
                  <a:srgbClr val="FFFF00"/>
                </a:highlight>
                <a:latin typeface="Times New Roman" pitchFamily="18" charset="0"/>
                <a:ea typeface="Calibri"/>
                <a:cs typeface="Times New Roman" pitchFamily="18" charset="0"/>
              </a:rPr>
              <a:t>ơi</a:t>
            </a:r>
            <a:endParaRPr lang="en-US" sz="2800" dirty="0">
              <a:highlight>
                <a:srgbClr val="FFFF00"/>
              </a:highlight>
              <a:latin typeface="Times New Roman" pitchFamily="18" charset="0"/>
              <a:ea typeface="Calibri"/>
              <a:cs typeface="Times New Roman" pitchFamily="18" charset="0"/>
            </a:endParaRPr>
          </a:p>
          <a:p>
            <a:pPr algn="ctr">
              <a:lnSpc>
                <a:spcPct val="115000"/>
              </a:lnSpc>
              <a:spcAft>
                <a:spcPts val="800"/>
              </a:spcAft>
            </a:pPr>
            <a:r>
              <a:rPr lang="en-US" sz="2800" dirty="0" err="1">
                <a:latin typeface="Times New Roman" pitchFamily="18" charset="0"/>
                <a:ea typeface="Calibri"/>
                <a:cs typeface="Times New Roman" pitchFamily="18" charset="0"/>
              </a:rPr>
              <a:t>Mênh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mông</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biển</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lúa</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đâu</a:t>
            </a:r>
            <a:r>
              <a:rPr lang="en-US" sz="2800" dirty="0">
                <a:latin typeface="Times New Roman" pitchFamily="18" charset="0"/>
                <a:ea typeface="Calibri"/>
                <a:cs typeface="Times New Roman" pitchFamily="18" charset="0"/>
              </a:rPr>
              <a:t> </a:t>
            </a:r>
            <a:r>
              <a:rPr lang="en-US" sz="2800" dirty="0" err="1">
                <a:highlight>
                  <a:srgbClr val="FFFF00"/>
                </a:highlight>
                <a:latin typeface="Times New Roman" pitchFamily="18" charset="0"/>
                <a:ea typeface="Calibri"/>
                <a:cs typeface="Times New Roman" pitchFamily="18" charset="0"/>
              </a:rPr>
              <a:t>trời</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đẹp</a:t>
            </a:r>
            <a:r>
              <a:rPr lang="en-US" sz="2800" dirty="0">
                <a:latin typeface="Times New Roman" pitchFamily="18" charset="0"/>
                <a:ea typeface="Calibri"/>
                <a:cs typeface="Times New Roman" pitchFamily="18" charset="0"/>
              </a:rPr>
              <a:t> </a:t>
            </a:r>
            <a:r>
              <a:rPr lang="en-US" sz="2800" dirty="0" err="1">
                <a:highlight>
                  <a:srgbClr val="FFFF00"/>
                </a:highlight>
                <a:latin typeface="Times New Roman" pitchFamily="18" charset="0"/>
                <a:ea typeface="Calibri"/>
                <a:cs typeface="Times New Roman" pitchFamily="18" charset="0"/>
              </a:rPr>
              <a:t>hơn</a:t>
            </a:r>
            <a:endParaRPr lang="en-US" sz="2800" dirty="0">
              <a:highlight>
                <a:srgbClr val="FFFF00"/>
              </a:highlight>
              <a:latin typeface="Times New Roman" pitchFamily="18" charset="0"/>
              <a:ea typeface="Calibri"/>
              <a:cs typeface="Times New Roman" pitchFamily="18" charset="0"/>
            </a:endParaRPr>
          </a:p>
          <a:p>
            <a:pPr algn="ctr">
              <a:lnSpc>
                <a:spcPct val="115000"/>
              </a:lnSpc>
              <a:spcAft>
                <a:spcPts val="800"/>
              </a:spcAft>
            </a:pPr>
            <a:r>
              <a:rPr lang="en-US" sz="2800" dirty="0" err="1">
                <a:latin typeface="Times New Roman" pitchFamily="18" charset="0"/>
                <a:ea typeface="Calibri"/>
                <a:cs typeface="Times New Roman" pitchFamily="18" charset="0"/>
              </a:rPr>
              <a:t>Cánh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cò</a:t>
            </a:r>
            <a:r>
              <a:rPr lang="en-US" sz="2800" dirty="0">
                <a:latin typeface="Times New Roman" pitchFamily="18" charset="0"/>
                <a:ea typeface="Calibri"/>
                <a:cs typeface="Times New Roman" pitchFamily="18" charset="0"/>
              </a:rPr>
              <a:t>/ bay </a:t>
            </a:r>
            <a:r>
              <a:rPr lang="en-US" sz="2800" dirty="0" err="1">
                <a:latin typeface="Times New Roman" pitchFamily="18" charset="0"/>
                <a:ea typeface="Calibri"/>
                <a:cs typeface="Times New Roman" pitchFamily="18" charset="0"/>
              </a:rPr>
              <a:t>là</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rập</a:t>
            </a:r>
            <a:r>
              <a:rPr lang="en-US" sz="2800" dirty="0">
                <a:latin typeface="Times New Roman" pitchFamily="18" charset="0"/>
                <a:ea typeface="Calibri"/>
                <a:cs typeface="Times New Roman" pitchFamily="18" charset="0"/>
              </a:rPr>
              <a:t> </a:t>
            </a:r>
            <a:r>
              <a:rPr lang="en-US" sz="2800" dirty="0" err="1">
                <a:highlight>
                  <a:srgbClr val="FFFF00"/>
                </a:highlight>
                <a:latin typeface="Times New Roman" pitchFamily="18" charset="0"/>
                <a:ea typeface="Calibri"/>
                <a:cs typeface="Times New Roman" pitchFamily="18" charset="0"/>
              </a:rPr>
              <a:t>rờn</a:t>
            </a:r>
            <a:endParaRPr lang="en-US" sz="2800" dirty="0">
              <a:highlight>
                <a:srgbClr val="FFFF00"/>
              </a:highlight>
              <a:latin typeface="Times New Roman" pitchFamily="18" charset="0"/>
              <a:ea typeface="Calibri"/>
              <a:cs typeface="Times New Roman" pitchFamily="18" charset="0"/>
            </a:endParaRPr>
          </a:p>
          <a:p>
            <a:pPr algn="ctr">
              <a:lnSpc>
                <a:spcPct val="115000"/>
              </a:lnSpc>
              <a:spcAft>
                <a:spcPts val="800"/>
              </a:spcAft>
            </a:pPr>
            <a:r>
              <a:rPr lang="en-US" sz="2800" dirty="0" err="1">
                <a:latin typeface="Times New Roman" pitchFamily="18" charset="0"/>
                <a:ea typeface="Calibri"/>
                <a:cs typeface="Times New Roman" pitchFamily="18" charset="0"/>
              </a:rPr>
              <a:t>Mây</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mờ</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che</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đỉnh</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Trường</a:t>
            </a:r>
            <a:r>
              <a:rPr lang="en-US" sz="2800" dirty="0">
                <a:latin typeface="Times New Roman" pitchFamily="18" charset="0"/>
                <a:ea typeface="Calibri"/>
                <a:cs typeface="Times New Roman" pitchFamily="18" charset="0"/>
              </a:rPr>
              <a:t> </a:t>
            </a:r>
            <a:r>
              <a:rPr lang="en-US" sz="2800" dirty="0" err="1">
                <a:highlight>
                  <a:srgbClr val="FFFF00"/>
                </a:highlight>
                <a:latin typeface="Times New Roman" pitchFamily="18" charset="0"/>
                <a:ea typeface="Calibri"/>
                <a:cs typeface="Times New Roman" pitchFamily="18" charset="0"/>
              </a:rPr>
              <a:t>Sơn</a:t>
            </a:r>
            <a:r>
              <a:rPr lang="en-US" sz="2800" dirty="0">
                <a:highlight>
                  <a:srgbClr val="FFFF00"/>
                </a:highlight>
                <a:latin typeface="Times New Roman" pitchFamily="18" charset="0"/>
                <a:ea typeface="Calibri"/>
                <a:cs typeface="Times New Roman" pitchFamily="18" charset="0"/>
              </a:rPr>
              <a:t>/</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sớm</a:t>
            </a:r>
            <a:r>
              <a:rPr lang="en-US" sz="2800" dirty="0">
                <a:latin typeface="Times New Roman" pitchFamily="18" charset="0"/>
                <a:ea typeface="Calibri"/>
                <a:cs typeface="Times New Roman" pitchFamily="18" charset="0"/>
              </a:rPr>
              <a:t> </a:t>
            </a:r>
            <a:r>
              <a:rPr lang="en-US" sz="2800" dirty="0" err="1">
                <a:latin typeface="Times New Roman" pitchFamily="18" charset="0"/>
                <a:ea typeface="Calibri"/>
                <a:cs typeface="Times New Roman" pitchFamily="18" charset="0"/>
              </a:rPr>
              <a:t>chiều</a:t>
            </a:r>
            <a:endParaRPr lang="en-US" sz="28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160728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7963" y="200340"/>
            <a:ext cx="7917552" cy="923329"/>
          </a:xfrm>
          <a:prstGeom prst="rect">
            <a:avLst/>
          </a:prstGeom>
        </p:spPr>
        <p:txBody>
          <a:bodyPr wrap="none" lIns="91416" tIns="45718" rIns="91416" bIns="45718">
            <a:spAutoFit/>
          </a:bodyPr>
          <a:lstStyle/>
          <a:p>
            <a:pPr lvl="0" algn="just">
              <a:lnSpc>
                <a:spcPct val="150000"/>
              </a:lnSpc>
            </a:pPr>
            <a:r>
              <a:rPr lang="en-US" sz="3600" b="1" dirty="0">
                <a:solidFill>
                  <a:srgbClr val="000000"/>
                </a:solidFill>
                <a:latin typeface="Times New Roman"/>
                <a:ea typeface="Calibri"/>
                <a:cs typeface="Times New Roman"/>
              </a:rPr>
              <a:t>2. </a:t>
            </a:r>
            <a:r>
              <a:rPr lang="en-US" sz="3600" b="1" dirty="0" err="1">
                <a:solidFill>
                  <a:srgbClr val="000000"/>
                </a:solidFill>
                <a:latin typeface="Times New Roman"/>
                <a:ea typeface="Calibri"/>
                <a:cs typeface="Times New Roman"/>
              </a:rPr>
              <a:t>Đọc</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và</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phân</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tích</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bài</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viết</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tham</a:t>
            </a:r>
            <a:r>
              <a:rPr lang="en-US" sz="3600" b="1" dirty="0">
                <a:solidFill>
                  <a:srgbClr val="000000"/>
                </a:solidFill>
                <a:latin typeface="Times New Roman"/>
                <a:ea typeface="Calibri"/>
                <a:cs typeface="Times New Roman"/>
              </a:rPr>
              <a:t> </a:t>
            </a:r>
            <a:r>
              <a:rPr lang="en-US" sz="3600" b="1" dirty="0" err="1">
                <a:solidFill>
                  <a:srgbClr val="000000"/>
                </a:solidFill>
                <a:latin typeface="Times New Roman"/>
                <a:ea typeface="Calibri"/>
                <a:cs typeface="Times New Roman"/>
              </a:rPr>
              <a:t>khảo</a:t>
            </a:r>
            <a:r>
              <a:rPr lang="en-US" sz="3600" b="1" dirty="0">
                <a:solidFill>
                  <a:srgbClr val="000000"/>
                </a:solidFill>
                <a:latin typeface="Times New Roman"/>
                <a:ea typeface="Calibri"/>
                <a:cs typeface="Times New Roman"/>
              </a:rPr>
              <a:t>:</a:t>
            </a:r>
            <a:endParaRPr lang="en-US" sz="3600" dirty="0">
              <a:solidFill>
                <a:srgbClr val="000000"/>
              </a:solidFill>
              <a:latin typeface="Calibri"/>
              <a:ea typeface="Calibri"/>
              <a:cs typeface="Times New Roman"/>
            </a:endParaRPr>
          </a:p>
        </p:txBody>
      </p:sp>
      <p:sp>
        <p:nvSpPr>
          <p:cNvPr id="3" name="Rectangle 2"/>
          <p:cNvSpPr/>
          <p:nvPr/>
        </p:nvSpPr>
        <p:spPr>
          <a:xfrm>
            <a:off x="1934307" y="1333571"/>
            <a:ext cx="6096000" cy="2980303"/>
          </a:xfrm>
          <a:prstGeom prst="rect">
            <a:avLst/>
          </a:prstGeom>
        </p:spPr>
        <p:txBody>
          <a:bodyPr lIns="91416" tIns="45718" rIns="91416" bIns="45718">
            <a:spAutoFit/>
          </a:bodyPr>
          <a:lstStyle/>
          <a:p>
            <a:pPr algn="ctr">
              <a:lnSpc>
                <a:spcPct val="115000"/>
              </a:lnSpc>
              <a:spcAft>
                <a:spcPts val="800"/>
              </a:spcAft>
            </a:pPr>
            <a:r>
              <a:rPr lang="en-US" sz="2800" dirty="0" err="1">
                <a:solidFill>
                  <a:srgbClr val="000000"/>
                </a:solidFill>
                <a:latin typeface="Times New Roman" pitchFamily="18" charset="0"/>
                <a:ea typeface="Calibri"/>
                <a:cs typeface="Times New Roman" pitchFamily="18" charset="0"/>
              </a:rPr>
              <a:t>Ví</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dụ</a:t>
            </a:r>
            <a:r>
              <a:rPr lang="en-US" sz="2800" dirty="0">
                <a:solidFill>
                  <a:srgbClr val="000000"/>
                </a:solidFill>
                <a:latin typeface="Times New Roman" pitchFamily="18" charset="0"/>
                <a:ea typeface="Calibri"/>
                <a:cs typeface="Times New Roman" pitchFamily="18" charset="0"/>
              </a:rPr>
              <a:t>:</a:t>
            </a:r>
          </a:p>
          <a:p>
            <a:pPr algn="ctr">
              <a:lnSpc>
                <a:spcPct val="115000"/>
              </a:lnSpc>
              <a:spcAft>
                <a:spcPts val="800"/>
              </a:spcAft>
            </a:pPr>
            <a:r>
              <a:rPr lang="en-US" sz="2800" dirty="0" err="1">
                <a:solidFill>
                  <a:srgbClr val="000000"/>
                </a:solidFill>
                <a:latin typeface="Times New Roman" pitchFamily="18" charset="0"/>
                <a:ea typeface="Calibri"/>
                <a:cs typeface="Times New Roman" pitchFamily="18" charset="0"/>
              </a:rPr>
              <a:t>Việt</a:t>
            </a:r>
            <a:r>
              <a:rPr lang="en-US" sz="2800" dirty="0">
                <a:solidFill>
                  <a:srgbClr val="000000"/>
                </a:solidFill>
                <a:latin typeface="Times New Roman" pitchFamily="18" charset="0"/>
                <a:ea typeface="Calibri"/>
                <a:cs typeface="Times New Roman" pitchFamily="18" charset="0"/>
              </a:rPr>
              <a:t> Nam </a:t>
            </a:r>
            <a:r>
              <a:rPr lang="en-US" sz="2800" dirty="0" err="1">
                <a:solidFill>
                  <a:srgbClr val="000000"/>
                </a:solidFill>
                <a:latin typeface="Times New Roman" pitchFamily="18" charset="0"/>
                <a:ea typeface="Calibri"/>
                <a:cs typeface="Times New Roman" pitchFamily="18" charset="0"/>
              </a:rPr>
              <a:t>đất</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nước</a:t>
            </a:r>
            <a:r>
              <a:rPr lang="en-US" sz="2800" dirty="0">
                <a:solidFill>
                  <a:srgbClr val="000000"/>
                </a:solidFill>
                <a:latin typeface="Times New Roman" pitchFamily="18" charset="0"/>
                <a:ea typeface="Calibri"/>
                <a:cs typeface="Times New Roman" pitchFamily="18" charset="0"/>
              </a:rPr>
              <a:t> ta </a:t>
            </a:r>
            <a:r>
              <a:rPr lang="en-US" sz="2800" dirty="0" err="1">
                <a:solidFill>
                  <a:srgbClr val="000000"/>
                </a:solidFill>
                <a:latin typeface="Times New Roman" pitchFamily="18" charset="0"/>
                <a:ea typeface="Calibri"/>
                <a:cs typeface="Times New Roman" pitchFamily="18" charset="0"/>
              </a:rPr>
              <a:t>ơi</a:t>
            </a:r>
            <a:endParaRPr lang="en-US" sz="2800" dirty="0">
              <a:solidFill>
                <a:srgbClr val="000000"/>
              </a:solidFill>
              <a:latin typeface="Times New Roman" pitchFamily="18" charset="0"/>
              <a:ea typeface="Calibri"/>
              <a:cs typeface="Times New Roman" pitchFamily="18" charset="0"/>
            </a:endParaRPr>
          </a:p>
          <a:p>
            <a:pPr algn="ctr">
              <a:lnSpc>
                <a:spcPct val="115000"/>
              </a:lnSpc>
              <a:spcAft>
                <a:spcPts val="800"/>
              </a:spcAft>
            </a:pPr>
            <a:r>
              <a:rPr lang="en-US" sz="2800" dirty="0" err="1">
                <a:solidFill>
                  <a:srgbClr val="000000"/>
                </a:solidFill>
                <a:latin typeface="Times New Roman" pitchFamily="18" charset="0"/>
                <a:ea typeface="Calibri"/>
                <a:cs typeface="Times New Roman" pitchFamily="18" charset="0"/>
              </a:rPr>
              <a:t>Mênh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mông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biển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lúa</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đâu</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trời</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đẹp</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hơn</a:t>
            </a:r>
            <a:endParaRPr lang="en-US" sz="2800" dirty="0">
              <a:solidFill>
                <a:srgbClr val="000000"/>
              </a:solidFill>
              <a:latin typeface="Times New Roman" pitchFamily="18" charset="0"/>
              <a:ea typeface="Calibri"/>
              <a:cs typeface="Times New Roman" pitchFamily="18" charset="0"/>
            </a:endParaRPr>
          </a:p>
          <a:p>
            <a:pPr algn="ctr">
              <a:lnSpc>
                <a:spcPct val="115000"/>
              </a:lnSpc>
              <a:spcAft>
                <a:spcPts val="800"/>
              </a:spcAft>
            </a:pPr>
            <a:r>
              <a:rPr lang="en-US" sz="2800" dirty="0" err="1">
                <a:solidFill>
                  <a:srgbClr val="000000"/>
                </a:solidFill>
                <a:latin typeface="Times New Roman" pitchFamily="18" charset="0"/>
                <a:ea typeface="Calibri"/>
                <a:cs typeface="Times New Roman" pitchFamily="18" charset="0"/>
              </a:rPr>
              <a:t>Cánh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cò</a:t>
            </a:r>
            <a:r>
              <a:rPr lang="en-US" sz="2800" dirty="0">
                <a:solidFill>
                  <a:srgbClr val="000000"/>
                </a:solidFill>
                <a:latin typeface="Times New Roman" pitchFamily="18" charset="0"/>
                <a:ea typeface="Calibri"/>
                <a:cs typeface="Times New Roman" pitchFamily="18" charset="0"/>
              </a:rPr>
              <a:t> bay </a:t>
            </a:r>
            <a:r>
              <a:rPr lang="en-US" sz="2800" dirty="0" err="1">
                <a:solidFill>
                  <a:srgbClr val="000000"/>
                </a:solidFill>
                <a:latin typeface="Times New Roman" pitchFamily="18" charset="0"/>
                <a:ea typeface="Calibri"/>
                <a:cs typeface="Times New Roman" pitchFamily="18" charset="0"/>
              </a:rPr>
              <a:t>là</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rập</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rờn</a:t>
            </a:r>
            <a:endParaRPr lang="en-US" sz="2800" dirty="0">
              <a:solidFill>
                <a:srgbClr val="000000"/>
              </a:solidFill>
              <a:latin typeface="Times New Roman" pitchFamily="18" charset="0"/>
              <a:ea typeface="Calibri"/>
              <a:cs typeface="Times New Roman" pitchFamily="18" charset="0"/>
            </a:endParaRPr>
          </a:p>
          <a:p>
            <a:pPr algn="ctr">
              <a:lnSpc>
                <a:spcPct val="115000"/>
              </a:lnSpc>
              <a:spcAft>
                <a:spcPts val="800"/>
              </a:spcAft>
            </a:pPr>
            <a:r>
              <a:rPr lang="en-US" sz="2800" dirty="0" err="1">
                <a:solidFill>
                  <a:srgbClr val="000000"/>
                </a:solidFill>
                <a:latin typeface="Times New Roman" pitchFamily="18" charset="0"/>
                <a:ea typeface="Calibri"/>
                <a:cs typeface="Times New Roman" pitchFamily="18" charset="0"/>
              </a:rPr>
              <a:t>Mây</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mờ</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che</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đỉnh</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Trường</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Sơn</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sớm</a:t>
            </a:r>
            <a:r>
              <a:rPr lang="en-US" sz="2800" dirty="0">
                <a:solidFill>
                  <a:srgbClr val="000000"/>
                </a:solidFill>
                <a:latin typeface="Times New Roman" pitchFamily="18" charset="0"/>
                <a:ea typeface="Calibri"/>
                <a:cs typeface="Times New Roman" pitchFamily="18" charset="0"/>
              </a:rPr>
              <a:t> </a:t>
            </a:r>
            <a:r>
              <a:rPr lang="en-US" sz="2800" dirty="0" err="1">
                <a:solidFill>
                  <a:srgbClr val="000000"/>
                </a:solidFill>
                <a:latin typeface="Times New Roman" pitchFamily="18" charset="0"/>
                <a:ea typeface="Calibri"/>
                <a:cs typeface="Times New Roman" pitchFamily="18" charset="0"/>
              </a:rPr>
              <a:t>chiều</a:t>
            </a:r>
            <a:endParaRPr lang="en-US" sz="2800" dirty="0">
              <a:solidFill>
                <a:srgbClr val="000000"/>
              </a:solidFill>
              <a:latin typeface="Times New Roman" pitchFamily="18" charset="0"/>
              <a:ea typeface="Calibri"/>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1677" y="727379"/>
            <a:ext cx="3657601" cy="39618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307" y="4274119"/>
            <a:ext cx="4197228" cy="213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492" y="4689231"/>
            <a:ext cx="2929304" cy="202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ular Callout 3"/>
          <p:cNvSpPr/>
          <p:nvPr/>
        </p:nvSpPr>
        <p:spPr>
          <a:xfrm>
            <a:off x="6869727" y="620597"/>
            <a:ext cx="4865076" cy="1597387"/>
          </a:xfrm>
          <a:prstGeom prst="wedgeRoundRectCallout">
            <a:avLst>
              <a:gd name="adj1" fmla="val -60540"/>
              <a:gd name="adj2" fmla="val 713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r>
              <a:rPr lang="en-US" sz="3200" dirty="0" err="1">
                <a:solidFill>
                  <a:srgbClr val="FFFFFF"/>
                </a:solidFill>
                <a:latin typeface="Times New Roman"/>
                <a:ea typeface="Times New Roman"/>
              </a:rPr>
              <a:t>Số</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dòng</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số</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tiếng</a:t>
            </a:r>
            <a:r>
              <a:rPr lang="en-US" sz="3200" dirty="0">
                <a:solidFill>
                  <a:srgbClr val="FFFFFF"/>
                </a:solidFill>
                <a:latin typeface="Times New Roman"/>
                <a:ea typeface="Times New Roman"/>
              </a:rPr>
              <a:t>: 4 </a:t>
            </a:r>
            <a:r>
              <a:rPr lang="en-US" sz="3200" dirty="0" err="1">
                <a:solidFill>
                  <a:srgbClr val="FFFFFF"/>
                </a:solidFill>
                <a:latin typeface="Times New Roman"/>
                <a:ea typeface="Times New Roman"/>
              </a:rPr>
              <a:t>dòng</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dòng</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lục</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có</a:t>
            </a:r>
            <a:r>
              <a:rPr lang="en-US" sz="3200" dirty="0">
                <a:solidFill>
                  <a:srgbClr val="FFFFFF"/>
                </a:solidFill>
                <a:latin typeface="Times New Roman"/>
                <a:ea typeface="Times New Roman"/>
              </a:rPr>
              <a:t> 6 </a:t>
            </a:r>
            <a:r>
              <a:rPr lang="en-US" sz="3200" dirty="0" err="1">
                <a:solidFill>
                  <a:srgbClr val="FFFFFF"/>
                </a:solidFill>
                <a:latin typeface="Times New Roman"/>
                <a:ea typeface="Times New Roman"/>
              </a:rPr>
              <a:t>tiếng</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dòng</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bát</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có</a:t>
            </a:r>
            <a:r>
              <a:rPr lang="en-US" sz="3200" dirty="0">
                <a:solidFill>
                  <a:srgbClr val="FFFFFF"/>
                </a:solidFill>
                <a:latin typeface="Times New Roman"/>
                <a:ea typeface="Times New Roman"/>
              </a:rPr>
              <a:t> 8 </a:t>
            </a:r>
            <a:r>
              <a:rPr lang="en-US" sz="3200" dirty="0" err="1">
                <a:solidFill>
                  <a:srgbClr val="FFFFFF"/>
                </a:solidFill>
                <a:latin typeface="Times New Roman"/>
                <a:ea typeface="Times New Roman"/>
              </a:rPr>
              <a:t>tiếng</a:t>
            </a:r>
            <a:endParaRPr lang="en-US" sz="3200" dirty="0">
              <a:solidFill>
                <a:srgbClr val="FFFFFF"/>
              </a:solidFill>
            </a:endParaRPr>
          </a:p>
        </p:txBody>
      </p:sp>
      <p:sp>
        <p:nvSpPr>
          <p:cNvPr id="8" name="Rounded Rectangular Callout 7"/>
          <p:cNvSpPr/>
          <p:nvPr/>
        </p:nvSpPr>
        <p:spPr>
          <a:xfrm>
            <a:off x="1201379" y="1114992"/>
            <a:ext cx="6371493" cy="2205984"/>
          </a:xfrm>
          <a:prstGeom prst="wedgeRoundRectCallout">
            <a:avLst>
              <a:gd name="adj1" fmla="val -2178"/>
              <a:gd name="adj2" fmla="val 6191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just">
              <a:lnSpc>
                <a:spcPct val="150000"/>
              </a:lnSpc>
              <a:spcAft>
                <a:spcPts val="800"/>
              </a:spcAft>
            </a:pPr>
            <a:r>
              <a:rPr lang="en-US" sz="3200" dirty="0" err="1">
                <a:solidFill>
                  <a:srgbClr val="FFFFFF"/>
                </a:solidFill>
                <a:latin typeface="Times New Roman"/>
                <a:ea typeface="Times New Roman"/>
                <a:cs typeface="Times New Roman"/>
              </a:rPr>
              <a:t>Gieo</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vần</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tiếng</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cuối</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của</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câu</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lục</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với</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tiếng</a:t>
            </a:r>
            <a:r>
              <a:rPr lang="en-US" sz="3200" dirty="0">
                <a:solidFill>
                  <a:srgbClr val="FFFFFF"/>
                </a:solidFill>
                <a:latin typeface="Times New Roman"/>
                <a:ea typeface="Times New Roman"/>
                <a:cs typeface="Times New Roman"/>
              </a:rPr>
              <a:t> 6 </a:t>
            </a:r>
            <a:r>
              <a:rPr lang="en-US" sz="3200" dirty="0" err="1">
                <a:solidFill>
                  <a:srgbClr val="FFFFFF"/>
                </a:solidFill>
                <a:latin typeface="Times New Roman"/>
                <a:ea typeface="Times New Roman"/>
                <a:cs typeface="Times New Roman"/>
              </a:rPr>
              <a:t>của</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câu</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bát</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Tiếng</a:t>
            </a:r>
            <a:r>
              <a:rPr lang="en-US" sz="3200" dirty="0">
                <a:solidFill>
                  <a:srgbClr val="FFFFFF"/>
                </a:solidFill>
                <a:latin typeface="Times New Roman"/>
                <a:ea typeface="Times New Roman"/>
                <a:cs typeface="Times New Roman"/>
              </a:rPr>
              <a:t> 6 </a:t>
            </a:r>
            <a:r>
              <a:rPr lang="en-US" sz="3200" dirty="0" err="1">
                <a:solidFill>
                  <a:srgbClr val="FFFFFF"/>
                </a:solidFill>
                <a:latin typeface="Times New Roman"/>
                <a:ea typeface="Times New Roman"/>
                <a:cs typeface="Times New Roman"/>
              </a:rPr>
              <a:t>của</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câu</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bát</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với</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tiếng</a:t>
            </a:r>
            <a:r>
              <a:rPr lang="en-US" sz="3200" dirty="0">
                <a:solidFill>
                  <a:srgbClr val="FFFFFF"/>
                </a:solidFill>
                <a:latin typeface="Times New Roman"/>
                <a:ea typeface="Times New Roman"/>
                <a:cs typeface="Times New Roman"/>
              </a:rPr>
              <a:t> 6 </a:t>
            </a:r>
            <a:r>
              <a:rPr lang="en-US" sz="3200" dirty="0" err="1">
                <a:solidFill>
                  <a:srgbClr val="FFFFFF"/>
                </a:solidFill>
                <a:latin typeface="Times New Roman"/>
                <a:ea typeface="Times New Roman"/>
                <a:cs typeface="Times New Roman"/>
              </a:rPr>
              <a:t>của</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câu</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lục</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tiếp</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theo.</a:t>
            </a:r>
            <a:r>
              <a:rPr lang="en-US" sz="3200" dirty="0">
                <a:solidFill>
                  <a:srgbClr val="FFFFFF"/>
                </a:solidFill>
                <a:latin typeface="Times New Roman"/>
                <a:ea typeface="Times New Roman"/>
                <a:cs typeface="Times New Roman"/>
              </a:rPr>
              <a:t> </a:t>
            </a:r>
            <a:endParaRPr lang="en-US" sz="3200" dirty="0">
              <a:solidFill>
                <a:srgbClr val="FFFFFF"/>
              </a:solidFill>
              <a:latin typeface="Calibri"/>
              <a:ea typeface="Calibri"/>
              <a:cs typeface="Times New Roman"/>
            </a:endParaRPr>
          </a:p>
        </p:txBody>
      </p:sp>
      <p:sp>
        <p:nvSpPr>
          <p:cNvPr id="9" name="Rounded Rectangular Callout 8"/>
          <p:cNvSpPr/>
          <p:nvPr/>
        </p:nvSpPr>
        <p:spPr>
          <a:xfrm>
            <a:off x="3880324" y="1562139"/>
            <a:ext cx="7655521" cy="3816095"/>
          </a:xfrm>
          <a:prstGeom prst="wedgeRoundRectCallout">
            <a:avLst>
              <a:gd name="adj1" fmla="val -56718"/>
              <a:gd name="adj2" fmla="val 38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just">
              <a:lnSpc>
                <a:spcPct val="150000"/>
              </a:lnSpc>
              <a:spcAft>
                <a:spcPts val="800"/>
              </a:spcAft>
            </a:pPr>
            <a:r>
              <a:rPr lang="en-US" sz="3200" dirty="0" err="1">
                <a:solidFill>
                  <a:srgbClr val="FFFFFF"/>
                </a:solidFill>
                <a:latin typeface="Times New Roman"/>
                <a:ea typeface="Times New Roman"/>
                <a:cs typeface="Times New Roman"/>
              </a:rPr>
              <a:t>Nhịp</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thơ</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Nhịp</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chẵn</a:t>
            </a:r>
            <a:endParaRPr lang="en-US" sz="3200" dirty="0">
              <a:solidFill>
                <a:srgbClr val="FFFFFF"/>
              </a:solidFill>
              <a:latin typeface="Calibri"/>
              <a:ea typeface="Calibri"/>
              <a:cs typeface="Times New Roman"/>
            </a:endParaRPr>
          </a:p>
          <a:p>
            <a:pPr algn="just">
              <a:lnSpc>
                <a:spcPct val="150000"/>
              </a:lnSpc>
              <a:spcAft>
                <a:spcPts val="800"/>
              </a:spcAft>
            </a:pP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Câu</a:t>
            </a:r>
            <a:r>
              <a:rPr lang="en-US" sz="3200" dirty="0">
                <a:solidFill>
                  <a:srgbClr val="FFFFFF"/>
                </a:solidFill>
                <a:latin typeface="Times New Roman"/>
                <a:ea typeface="Times New Roman"/>
                <a:cs typeface="Times New Roman"/>
              </a:rPr>
              <a:t> </a:t>
            </a:r>
            <a:r>
              <a:rPr lang="en-US" sz="3200" dirty="0" err="1">
                <a:solidFill>
                  <a:srgbClr val="FFFFFF"/>
                </a:solidFill>
                <a:latin typeface="Times New Roman"/>
                <a:ea typeface="Times New Roman"/>
                <a:cs typeface="Times New Roman"/>
              </a:rPr>
              <a:t>lục</a:t>
            </a:r>
            <a:r>
              <a:rPr lang="en-US" sz="3200" dirty="0">
                <a:solidFill>
                  <a:srgbClr val="FFFFFF"/>
                </a:solidFill>
                <a:latin typeface="Times New Roman"/>
                <a:ea typeface="Times New Roman"/>
                <a:cs typeface="Times New Roman"/>
              </a:rPr>
              <a:t>: 2/2/2</a:t>
            </a:r>
          </a:p>
          <a:p>
            <a:pPr algn="just">
              <a:lnSpc>
                <a:spcPct val="150000"/>
              </a:lnSpc>
              <a:spcAft>
                <a:spcPts val="800"/>
              </a:spcAft>
            </a:pPr>
            <a:r>
              <a:rPr lang="vi-VN" sz="3200" dirty="0">
                <a:solidFill>
                  <a:srgbClr val="FFFFFF"/>
                </a:solidFill>
                <a:latin typeface="Times New Roman" pitchFamily="18" charset="0"/>
                <a:ea typeface="Calibri"/>
                <a:cs typeface="Times New Roman" pitchFamily="18" charset="0"/>
              </a:rPr>
              <a:t>Việt Nam</a:t>
            </a:r>
            <a:r>
              <a:rPr lang="en-US" sz="3200" dirty="0">
                <a:solidFill>
                  <a:srgbClr val="FFFFFF"/>
                </a:solidFill>
                <a:latin typeface="Times New Roman" pitchFamily="18" charset="0"/>
                <a:ea typeface="Calibri"/>
                <a:cs typeface="Times New Roman" pitchFamily="18" charset="0"/>
              </a:rPr>
              <a:t>/</a:t>
            </a:r>
            <a:r>
              <a:rPr lang="vi-VN" sz="3200" dirty="0">
                <a:solidFill>
                  <a:srgbClr val="FFFFFF"/>
                </a:solidFill>
                <a:latin typeface="Times New Roman" pitchFamily="18" charset="0"/>
                <a:ea typeface="Calibri"/>
                <a:cs typeface="Times New Roman" pitchFamily="18" charset="0"/>
              </a:rPr>
              <a:t> đất nước</a:t>
            </a:r>
            <a:r>
              <a:rPr lang="en-US" sz="3200" dirty="0">
                <a:solidFill>
                  <a:srgbClr val="FFFFFF"/>
                </a:solidFill>
                <a:latin typeface="Times New Roman" pitchFamily="18" charset="0"/>
                <a:ea typeface="Calibri"/>
                <a:cs typeface="Times New Roman" pitchFamily="18" charset="0"/>
              </a:rPr>
              <a:t>/</a:t>
            </a:r>
            <a:r>
              <a:rPr lang="vi-VN" sz="3200" dirty="0">
                <a:solidFill>
                  <a:srgbClr val="FFFFFF"/>
                </a:solidFill>
                <a:latin typeface="Times New Roman" pitchFamily="18" charset="0"/>
                <a:ea typeface="Calibri"/>
                <a:cs typeface="Times New Roman" pitchFamily="18" charset="0"/>
              </a:rPr>
              <a:t> ta ơi</a:t>
            </a:r>
            <a:endParaRPr lang="en-US" sz="3200" dirty="0">
              <a:solidFill>
                <a:srgbClr val="FFFFFF"/>
              </a:solidFill>
              <a:latin typeface="Times New Roman" pitchFamily="18" charset="0"/>
              <a:ea typeface="Calibri"/>
              <a:cs typeface="Times New Roman" pitchFamily="18" charset="0"/>
            </a:endParaRPr>
          </a:p>
          <a:p>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Câu</a:t>
            </a:r>
            <a:r>
              <a:rPr lang="en-US" sz="3200" dirty="0">
                <a:solidFill>
                  <a:srgbClr val="FFFFFF"/>
                </a:solidFill>
                <a:latin typeface="Times New Roman"/>
                <a:ea typeface="Times New Roman"/>
              </a:rPr>
              <a:t> </a:t>
            </a:r>
            <a:r>
              <a:rPr lang="en-US" sz="3200" dirty="0" err="1">
                <a:solidFill>
                  <a:srgbClr val="FFFFFF"/>
                </a:solidFill>
                <a:latin typeface="Times New Roman"/>
                <a:ea typeface="Times New Roman"/>
              </a:rPr>
              <a:t>bát</a:t>
            </a:r>
            <a:r>
              <a:rPr lang="en-US" sz="3200" dirty="0">
                <a:solidFill>
                  <a:srgbClr val="FFFFFF"/>
                </a:solidFill>
                <a:latin typeface="Times New Roman"/>
                <a:ea typeface="Times New Roman"/>
              </a:rPr>
              <a:t>: 2/2/2/2</a:t>
            </a:r>
          </a:p>
          <a:p>
            <a:r>
              <a:rPr lang="vi-VN" sz="3200" dirty="0">
                <a:solidFill>
                  <a:srgbClr val="FFFFFF"/>
                </a:solidFill>
                <a:latin typeface="Times New Roman" pitchFamily="18" charset="0"/>
                <a:ea typeface="Calibri"/>
                <a:cs typeface="Times New Roman" pitchFamily="18" charset="0"/>
              </a:rPr>
              <a:t>Mênh mông</a:t>
            </a:r>
            <a:r>
              <a:rPr lang="en-US" sz="3200" dirty="0">
                <a:solidFill>
                  <a:srgbClr val="FFFFFF"/>
                </a:solidFill>
                <a:latin typeface="Times New Roman" pitchFamily="18" charset="0"/>
                <a:ea typeface="Calibri"/>
                <a:cs typeface="Times New Roman" pitchFamily="18" charset="0"/>
              </a:rPr>
              <a:t>/</a:t>
            </a:r>
            <a:r>
              <a:rPr lang="vi-VN" sz="3200" dirty="0">
                <a:solidFill>
                  <a:srgbClr val="FFFFFF"/>
                </a:solidFill>
                <a:latin typeface="Times New Roman" pitchFamily="18" charset="0"/>
                <a:ea typeface="Calibri"/>
                <a:cs typeface="Times New Roman" pitchFamily="18" charset="0"/>
              </a:rPr>
              <a:t> biển lúa </a:t>
            </a:r>
            <a:r>
              <a:rPr lang="en-US" sz="3200" dirty="0">
                <a:solidFill>
                  <a:srgbClr val="FFFFFF"/>
                </a:solidFill>
                <a:latin typeface="Times New Roman" pitchFamily="18" charset="0"/>
                <a:ea typeface="Calibri"/>
                <a:cs typeface="Times New Roman" pitchFamily="18" charset="0"/>
              </a:rPr>
              <a:t>/</a:t>
            </a:r>
            <a:r>
              <a:rPr lang="vi-VN" sz="3200" dirty="0">
                <a:solidFill>
                  <a:srgbClr val="FFFFFF"/>
                </a:solidFill>
                <a:latin typeface="Times New Roman" pitchFamily="18" charset="0"/>
                <a:ea typeface="Calibri"/>
                <a:cs typeface="Times New Roman" pitchFamily="18" charset="0"/>
              </a:rPr>
              <a:t>đâu trời </a:t>
            </a:r>
            <a:r>
              <a:rPr lang="en-US" sz="3200" dirty="0">
                <a:solidFill>
                  <a:srgbClr val="FFFFFF"/>
                </a:solidFill>
                <a:latin typeface="Times New Roman" pitchFamily="18" charset="0"/>
                <a:ea typeface="Calibri"/>
                <a:cs typeface="Times New Roman" pitchFamily="18" charset="0"/>
              </a:rPr>
              <a:t>/</a:t>
            </a:r>
            <a:r>
              <a:rPr lang="vi-VN" sz="3200" dirty="0">
                <a:solidFill>
                  <a:srgbClr val="FFFFFF"/>
                </a:solidFill>
                <a:latin typeface="Times New Roman" pitchFamily="18" charset="0"/>
                <a:ea typeface="Calibri"/>
                <a:cs typeface="Times New Roman" pitchFamily="18" charset="0"/>
              </a:rPr>
              <a:t>đẹp hơn</a:t>
            </a:r>
          </a:p>
          <a:p>
            <a:endParaRPr lang="en-US" sz="3200" dirty="0">
              <a:solidFill>
                <a:srgbClr val="FFFFFF"/>
              </a:solidFill>
              <a:latin typeface="Calibri"/>
              <a:ea typeface="Calibri"/>
              <a:cs typeface="Times New Roman"/>
            </a:endParaRPr>
          </a:p>
        </p:txBody>
      </p:sp>
    </p:spTree>
    <p:extLst>
      <p:ext uri="{BB962C8B-B14F-4D97-AF65-F5344CB8AC3E}">
        <p14:creationId xmlns:p14="http://schemas.microsoft.com/office/powerpoint/2010/main" val="347167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par>
                                <p:cTn id="13" presetID="21" presetClass="entr" presetSubtype="1"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wheel(1)">
                                      <p:cBhvr>
                                        <p:cTn id="15" dur="2000"/>
                                        <p:tgtEl>
                                          <p:spTgt spid="2051"/>
                                        </p:tgtEl>
                                      </p:cBhvr>
                                    </p:animEffect>
                                  </p:childTnLst>
                                </p:cTn>
                              </p:par>
                              <p:par>
                                <p:cTn id="16" presetID="21" presetClass="entr" presetSubtype="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heel(1)">
                                      <p:cBhvr>
                                        <p:cTn id="18" dur="20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8" grpId="0" animBg="1"/>
      <p:bldP spid="8" grpId="1" animBg="1"/>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90697" y="204556"/>
            <a:ext cx="10141148" cy="1490660"/>
          </a:xfrm>
          <a:prstGeom prst="rect">
            <a:avLst/>
          </a:prstGeom>
        </p:spPr>
        <p:txBody>
          <a:bodyPr wrap="square" lIns="91416" tIns="45718" rIns="91416" bIns="45718">
            <a:spAutoFit/>
          </a:bodyPr>
          <a:lstStyle/>
          <a:p>
            <a:pPr algn="just">
              <a:lnSpc>
                <a:spcPct val="150000"/>
              </a:lnSpc>
            </a:pPr>
            <a:r>
              <a:rPr lang="en-US" sz="3200" b="1" dirty="0">
                <a:solidFill>
                  <a:srgbClr val="000000"/>
                </a:solidFill>
                <a:latin typeface="Times New Roman"/>
                <a:ea typeface="Calibri"/>
                <a:cs typeface="Times New Roman"/>
              </a:rPr>
              <a:t>3. </a:t>
            </a:r>
            <a:r>
              <a:rPr lang="en-US" sz="3200" b="1" dirty="0" err="1">
                <a:solidFill>
                  <a:srgbClr val="000000"/>
                </a:solidFill>
                <a:latin typeface="Times New Roman"/>
                <a:ea typeface="Calibri"/>
                <a:cs typeface="Times New Roman"/>
              </a:rPr>
              <a:t>Thực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hành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viết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theo</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các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bước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Điền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một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từ</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cùng</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vần</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và</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có</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nghĩa</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thích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hợp</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vào</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chỗ</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trống</a:t>
            </a:r>
            <a:endParaRPr lang="en-US" sz="3200" dirty="0">
              <a:latin typeface="Calibri"/>
              <a:ea typeface="Calibri"/>
              <a:cs typeface="Times New Roman"/>
            </a:endParaRPr>
          </a:p>
        </p:txBody>
      </p:sp>
      <p:sp>
        <p:nvSpPr>
          <p:cNvPr id="6" name="Rectangle 5"/>
          <p:cNvSpPr/>
          <p:nvPr/>
        </p:nvSpPr>
        <p:spPr>
          <a:xfrm>
            <a:off x="1121276" y="1509130"/>
            <a:ext cx="6805591" cy="3354765"/>
          </a:xfrm>
          <a:prstGeom prst="rect">
            <a:avLst/>
          </a:prstGeom>
        </p:spPr>
        <p:txBody>
          <a:bodyPr wrap="square" lIns="91416" tIns="45718" rIns="91416" bIns="45718">
            <a:spAutoFit/>
          </a:bodyPr>
          <a:lstStyle/>
          <a:p>
            <a:pPr algn="just">
              <a:lnSpc>
                <a:spcPct val="150000"/>
              </a:lnSpc>
              <a:spcAft>
                <a:spcPts val="800"/>
              </a:spcAft>
            </a:pPr>
            <a:r>
              <a:rPr lang="en-US" sz="3200" dirty="0">
                <a:solidFill>
                  <a:srgbClr val="000000"/>
                </a:solidFill>
                <a:latin typeface="Times New Roman"/>
                <a:ea typeface="Calibri"/>
                <a:cs typeface="Times New Roman"/>
              </a:rPr>
              <a:t>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Tiếng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chim</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vách</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núi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nhỏ</a:t>
            </a:r>
            <a:r>
              <a:rPr lang="en-US" sz="3200" dirty="0">
                <a:solidFill>
                  <a:srgbClr val="00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dần</a:t>
            </a:r>
            <a:endParaRPr lang="en-US" sz="3200" b="1" dirty="0">
              <a:solidFill>
                <a:srgbClr val="FF0000"/>
              </a:solidFill>
              <a:latin typeface="Times New Roman" pitchFamily="18" charset="0"/>
              <a:ea typeface="Calibri"/>
              <a:cs typeface="Times New Roman" pitchFamily="18" charset="0"/>
            </a:endParaRPr>
          </a:p>
          <a:p>
            <a:pPr algn="ctr">
              <a:lnSpc>
                <a:spcPct val="150000"/>
              </a:lnSpc>
              <a:spcAft>
                <a:spcPts val="800"/>
              </a:spcAft>
            </a:pPr>
            <a:r>
              <a:rPr lang="en-US" sz="3200" dirty="0" err="1">
                <a:solidFill>
                  <a:srgbClr val="000000"/>
                </a:solidFill>
                <a:latin typeface="Times New Roman" pitchFamily="18" charset="0"/>
                <a:ea typeface="Calibri"/>
                <a:cs typeface="Times New Roman" pitchFamily="18" charset="0"/>
              </a:rPr>
              <a:t>Rì</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rầm</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tiếng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suối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khi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gần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khi</a:t>
            </a:r>
            <a:r>
              <a:rPr lang="en-US" sz="3200" dirty="0">
                <a:solidFill>
                  <a:srgbClr val="000000"/>
                </a:solidFill>
                <a:latin typeface="Times New Roman" pitchFamily="18" charset="0"/>
                <a:ea typeface="Calibri"/>
                <a:cs typeface="Times New Roman" pitchFamily="18" charset="0"/>
              </a:rPr>
              <a:t> </a:t>
            </a:r>
            <a:r>
              <a:rPr lang="en-US" sz="3200" dirty="0" err="1">
                <a:solidFill>
                  <a:srgbClr val="FF0000"/>
                </a:solidFill>
                <a:latin typeface="Times New Roman" pitchFamily="18" charset="0"/>
                <a:ea typeface="Calibri"/>
                <a:cs typeface="Times New Roman" pitchFamily="18" charset="0"/>
              </a:rPr>
              <a:t>xa</a:t>
            </a:r>
            <a:endParaRPr lang="en-US" sz="3200" dirty="0">
              <a:solidFill>
                <a:srgbClr val="FF0000"/>
              </a:solidFill>
              <a:latin typeface="Times New Roman" pitchFamily="18" charset="0"/>
              <a:ea typeface="Calibri"/>
              <a:cs typeface="Times New Roman" pitchFamily="18" charset="0"/>
            </a:endParaRPr>
          </a:p>
          <a:p>
            <a:pPr algn="ctr">
              <a:lnSpc>
                <a:spcPct val="150000"/>
              </a:lnSpc>
              <a:spcAft>
                <a:spcPts val="800"/>
              </a:spcAft>
            </a:pPr>
            <a:r>
              <a:rPr lang="en-US" sz="3200" dirty="0" err="1">
                <a:solidFill>
                  <a:srgbClr val="000000"/>
                </a:solidFill>
                <a:latin typeface="Times New Roman" pitchFamily="18" charset="0"/>
                <a:ea typeface="Calibri"/>
                <a:cs typeface="Times New Roman" pitchFamily="18" charset="0"/>
              </a:rPr>
              <a:t>Ngoài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thềm</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rơi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chiếc</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lá</a:t>
            </a:r>
            <a:r>
              <a:rPr lang="en-US" sz="3200" dirty="0">
                <a:solidFill>
                  <a:srgbClr val="00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đa</a:t>
            </a:r>
            <a:endParaRPr lang="en-US" sz="3200" b="1" dirty="0">
              <a:solidFill>
                <a:srgbClr val="FF0000"/>
              </a:solidFill>
              <a:latin typeface="Times New Roman" pitchFamily="18" charset="0"/>
              <a:ea typeface="Calibri"/>
              <a:cs typeface="Times New Roman" pitchFamily="18" charset="0"/>
            </a:endParaRPr>
          </a:p>
          <a:p>
            <a:pPr algn="ctr">
              <a:lnSpc>
                <a:spcPct val="150000"/>
              </a:lnSpc>
              <a:spcAft>
                <a:spcPts val="800"/>
              </a:spcAft>
            </a:pPr>
            <a:r>
              <a:rPr lang="en-US" sz="3200" dirty="0" err="1">
                <a:solidFill>
                  <a:srgbClr val="000000"/>
                </a:solidFill>
                <a:latin typeface="Times New Roman" pitchFamily="18" charset="0"/>
                <a:ea typeface="Calibri"/>
                <a:cs typeface="Times New Roman" pitchFamily="18" charset="0"/>
              </a:rPr>
              <a:t>Tiếng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rơi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rất</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mỏng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như</a:t>
            </a:r>
            <a:r>
              <a:rPr lang="en-US" sz="3200" dirty="0">
                <a:solidFill>
                  <a:srgbClr val="000000"/>
                </a:solidFill>
                <a:latin typeface="Times New Roman" pitchFamily="18" charset="0"/>
                <a:ea typeface="Calibri"/>
                <a:cs typeface="Times New Roman" pitchFamily="18" charset="0"/>
              </a:rPr>
              <a:t> </a:t>
            </a:r>
            <a:r>
              <a:rPr lang="en-US" sz="3200" dirty="0" err="1">
                <a:solidFill>
                  <a:srgbClr val="FF0000"/>
                </a:solidFill>
                <a:latin typeface="Times New Roman" pitchFamily="18" charset="0"/>
                <a:ea typeface="Calibri"/>
                <a:cs typeface="Times New Roman" pitchFamily="18" charset="0"/>
              </a:rPr>
              <a:t>là</a:t>
            </a:r>
            <a:r>
              <a:rPr lang="en-US" sz="3200" dirty="0">
                <a:solidFill>
                  <a:srgbClr val="FF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rơi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nghiêng</a:t>
            </a:r>
            <a:endParaRPr lang="en-US" sz="3200" dirty="0">
              <a:latin typeface="Times New Roman" pitchFamily="18" charset="0"/>
              <a:ea typeface="Calibri"/>
              <a:cs typeface="Times New Roman" pitchFamily="18" charset="0"/>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867" y="1840484"/>
            <a:ext cx="4103077" cy="286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14" y="3186513"/>
            <a:ext cx="3868615" cy="277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01" y="4702675"/>
            <a:ext cx="4037844" cy="21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244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wheel(1)">
                                      <p:cBhvr>
                                        <p:cTn id="17" dur="2000"/>
                                        <p:tgtEl>
                                          <p:spTgt spid="5123"/>
                                        </p:tgtEl>
                                      </p:cBhvr>
                                    </p:animEffect>
                                  </p:childTnLst>
                                </p:cTn>
                              </p:par>
                              <p:par>
                                <p:cTn id="18" presetID="21" presetClass="entr" presetSubtype="1"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wheel(1)">
                                      <p:cBhvr>
                                        <p:cTn id="20" dur="2000"/>
                                        <p:tgtEl>
                                          <p:spTgt spid="5122"/>
                                        </p:tgtEl>
                                      </p:cBhvr>
                                    </p:animEffect>
                                  </p:childTnLst>
                                </p:cTn>
                              </p:par>
                              <p:par>
                                <p:cTn id="21" presetID="21" presetClass="entr" presetSubtype="1" fill="hold" nodeType="withEffect">
                                  <p:stCondLst>
                                    <p:cond delay="0"/>
                                  </p:stCondLst>
                                  <p:childTnLst>
                                    <p:set>
                                      <p:cBhvr>
                                        <p:cTn id="22" dur="1" fill="hold">
                                          <p:stCondLst>
                                            <p:cond delay="0"/>
                                          </p:stCondLst>
                                        </p:cTn>
                                        <p:tgtEl>
                                          <p:spTgt spid="5121"/>
                                        </p:tgtEl>
                                        <p:attrNameLst>
                                          <p:attrName>style.visibility</p:attrName>
                                        </p:attrNameLst>
                                      </p:cBhvr>
                                      <p:to>
                                        <p:strVal val="visible"/>
                                      </p:to>
                                    </p:set>
                                    <p:animEffect transition="in" filter="wheel(1)">
                                      <p:cBhvr>
                                        <p:cTn id="23" dur="20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4">
            <a:extLst>
              <a:ext uri="{28A0092B-C50C-407E-A947-70E740481C1C}">
                <a14:useLocalDpi xmlns:a14="http://schemas.microsoft.com/office/drawing/2010/main" val="0"/>
              </a:ext>
            </a:extLst>
          </a:blip>
          <a:srcRect t="53965"/>
          <a:stretch/>
        </p:blipFill>
        <p:spPr>
          <a:xfrm>
            <a:off x="0" y="3698840"/>
            <a:ext cx="12192000" cy="3133221"/>
          </a:xfrm>
          <a:prstGeom prst="rect">
            <a:avLst/>
          </a:prstGeom>
        </p:spPr>
      </p:pic>
      <p:pic>
        <p:nvPicPr>
          <p:cNvPr id="14" name="Picture 13"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69492" y="187583"/>
            <a:ext cx="8763217" cy="36988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22433" y="1747589"/>
            <a:ext cx="5966699" cy="1323439"/>
          </a:xfrm>
          <a:prstGeom prst="rect">
            <a:avLst/>
          </a:prstGeom>
          <a:noFill/>
        </p:spPr>
        <p:txBody>
          <a:bodyPr wrap="none" lIns="91416" tIns="45718" rIns="91416" bIns="45718" rtlCol="0">
            <a:spAutoFit/>
          </a:bodyPr>
          <a:lstStyle/>
          <a:p>
            <a:r>
              <a:rPr lang="en-US" sz="8000" dirty="0">
                <a:solidFill>
                  <a:schemeClr val="bg1"/>
                </a:solidFill>
                <a:latin typeface="Times New Roman" pitchFamily="18" charset="0"/>
                <a:cs typeface="Times New Roman" pitchFamily="18" charset="0"/>
              </a:rPr>
              <a:t>KHỞI ĐỘNG</a:t>
            </a:r>
          </a:p>
        </p:txBody>
      </p:sp>
    </p:spTree>
    <p:extLst>
      <p:ext uri="{BB962C8B-B14F-4D97-AF65-F5344CB8AC3E}">
        <p14:creationId xmlns:p14="http://schemas.microsoft.com/office/powerpoint/2010/main" val="236130252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554" y="1124719"/>
            <a:ext cx="6900539" cy="2792299"/>
          </a:xfrm>
          <a:prstGeom prst="rect">
            <a:avLst/>
          </a:prstGeom>
        </p:spPr>
        <p:txBody>
          <a:bodyPr wrap="square" lIns="91416" tIns="45718" rIns="91416" bIns="45718">
            <a:spAutoFit/>
          </a:bodyPr>
          <a:lstStyle/>
          <a:p>
            <a:pPr>
              <a:lnSpc>
                <a:spcPct val="150000"/>
              </a:lnSpc>
              <a:spcAft>
                <a:spcPts val="800"/>
              </a:spcAft>
            </a:pPr>
            <a:r>
              <a:rPr lang="en-US" sz="3200" dirty="0">
                <a:solidFill>
                  <a:srgbClr val="000000"/>
                </a:solidFill>
                <a:latin typeface="Times New Roman" pitchFamily="18" charset="0"/>
                <a:ea typeface="Calibri"/>
                <a:cs typeface="Times New Roman" pitchFamily="18" charset="0"/>
              </a:rPr>
              <a:t>b.	</a:t>
            </a:r>
            <a:r>
              <a:rPr lang="en-US" sz="3200" i="1" dirty="0" err="1">
                <a:solidFill>
                  <a:srgbClr val="000000"/>
                </a:solidFill>
                <a:latin typeface="Times New Roman" pitchFamily="18" charset="0"/>
                <a:ea typeface="Calibri"/>
                <a:cs typeface="Times New Roman" pitchFamily="18" charset="0"/>
              </a:rPr>
              <a:t>Chăn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trâu</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đốt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lửa</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trên</a:t>
            </a:r>
            <a:r>
              <a:rPr lang="en-US" sz="3200" i="1" dirty="0">
                <a:solidFill>
                  <a:srgbClr val="000000"/>
                </a:solidFill>
                <a:latin typeface="Times New Roman" pitchFamily="18" charset="0"/>
                <a:ea typeface="Calibri"/>
                <a:cs typeface="Times New Roman" pitchFamily="18" charset="0"/>
              </a:rPr>
              <a:t> </a:t>
            </a:r>
            <a:r>
              <a:rPr lang="en-US" sz="3200" b="1" i="1" dirty="0" err="1">
                <a:solidFill>
                  <a:srgbClr val="FF0000"/>
                </a:solidFill>
                <a:latin typeface="Times New Roman" pitchFamily="18" charset="0"/>
                <a:ea typeface="Calibri"/>
                <a:cs typeface="Times New Roman" pitchFamily="18" charset="0"/>
              </a:rPr>
              <a:t>đồng</a:t>
            </a:r>
            <a:endParaRPr lang="en-US" sz="3200" b="1" dirty="0">
              <a:solidFill>
                <a:srgbClr val="FF0000"/>
              </a:solidFill>
              <a:latin typeface="Times New Roman" pitchFamily="18" charset="0"/>
              <a:ea typeface="Calibri"/>
              <a:cs typeface="Times New Roman" pitchFamily="18" charset="0"/>
            </a:endParaRPr>
          </a:p>
          <a:p>
            <a:pPr algn="ctr">
              <a:lnSpc>
                <a:spcPct val="115000"/>
              </a:lnSpc>
              <a:spcAft>
                <a:spcPts val="800"/>
              </a:spcAft>
            </a:pPr>
            <a:r>
              <a:rPr lang="en-US" sz="3200" i="1" dirty="0" err="1">
                <a:solidFill>
                  <a:srgbClr val="000000"/>
                </a:solidFill>
                <a:latin typeface="Times New Roman" pitchFamily="18" charset="0"/>
                <a:ea typeface="Calibri"/>
                <a:cs typeface="Times New Roman" pitchFamily="18" charset="0"/>
              </a:rPr>
              <a:t>Rạ</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rơm</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thì</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ít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gió</a:t>
            </a:r>
            <a:r>
              <a:rPr lang="en-US" sz="3200" i="1" dirty="0">
                <a:solidFill>
                  <a:srgbClr val="FF0000"/>
                </a:solidFill>
                <a:latin typeface="Times New Roman" pitchFamily="18" charset="0"/>
                <a:ea typeface="Calibri"/>
                <a:cs typeface="Times New Roman" pitchFamily="18" charset="0"/>
              </a:rPr>
              <a:t> </a:t>
            </a:r>
            <a:r>
              <a:rPr lang="en-US" sz="3200" i="1" dirty="0" err="1">
                <a:solidFill>
                  <a:srgbClr val="FF0000"/>
                </a:solidFill>
                <a:latin typeface="Times New Roman" pitchFamily="18" charset="0"/>
                <a:ea typeface="Calibri"/>
                <a:cs typeface="Times New Roman" pitchFamily="18" charset="0"/>
              </a:rPr>
              <a:t>đông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thì</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nhiều</a:t>
            </a:r>
            <a:endParaRPr lang="en-US" sz="3200" dirty="0">
              <a:solidFill>
                <a:srgbClr val="000000"/>
              </a:solidFill>
              <a:latin typeface="Times New Roman" pitchFamily="18" charset="0"/>
              <a:ea typeface="Calibri"/>
              <a:cs typeface="Times New Roman" pitchFamily="18" charset="0"/>
            </a:endParaRPr>
          </a:p>
          <a:p>
            <a:pPr algn="ctr">
              <a:lnSpc>
                <a:spcPct val="115000"/>
              </a:lnSpc>
              <a:spcAft>
                <a:spcPts val="800"/>
              </a:spcAft>
            </a:pPr>
            <a:r>
              <a:rPr lang="en-US" sz="3200" i="1" dirty="0" err="1">
                <a:solidFill>
                  <a:srgbClr val="000000"/>
                </a:solidFill>
                <a:latin typeface="Times New Roman" pitchFamily="18" charset="0"/>
                <a:ea typeface="Calibri"/>
                <a:cs typeface="Times New Roman" pitchFamily="18" charset="0"/>
              </a:rPr>
              <a:t>Mải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mê</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đuổi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một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cánh</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FF0000"/>
                </a:solidFill>
                <a:latin typeface="Times New Roman" pitchFamily="18" charset="0"/>
                <a:ea typeface="Calibri"/>
                <a:cs typeface="Times New Roman" pitchFamily="18" charset="0"/>
              </a:rPr>
              <a:t>diều</a:t>
            </a:r>
            <a:endParaRPr lang="en-US" sz="3200" dirty="0">
              <a:solidFill>
                <a:srgbClr val="FF0000"/>
              </a:solidFill>
              <a:latin typeface="Times New Roman" pitchFamily="18" charset="0"/>
              <a:ea typeface="Calibri"/>
              <a:cs typeface="Times New Roman" pitchFamily="18" charset="0"/>
            </a:endParaRPr>
          </a:p>
          <a:p>
            <a:pPr algn="ctr">
              <a:lnSpc>
                <a:spcPct val="115000"/>
              </a:lnSpc>
              <a:spcAft>
                <a:spcPts val="800"/>
              </a:spcAft>
            </a:pPr>
            <a:r>
              <a:rPr lang="en-US" sz="3200" i="1" dirty="0" err="1">
                <a:solidFill>
                  <a:srgbClr val="000000"/>
                </a:solidFill>
                <a:latin typeface="Times New Roman" pitchFamily="18" charset="0"/>
                <a:ea typeface="Calibri"/>
                <a:cs typeface="Times New Roman" pitchFamily="18" charset="0"/>
              </a:rPr>
              <a:t>Củ</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khoai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nướng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để</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cả</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FF0000"/>
                </a:solidFill>
                <a:latin typeface="Times New Roman" pitchFamily="18" charset="0"/>
                <a:ea typeface="Calibri"/>
                <a:cs typeface="Times New Roman" pitchFamily="18" charset="0"/>
              </a:rPr>
              <a:t>chiều</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thành</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tro</a:t>
            </a:r>
            <a:r>
              <a:rPr lang="en-US" sz="3200" i="1" dirty="0">
                <a:solidFill>
                  <a:srgbClr val="000000"/>
                </a:solidFill>
                <a:latin typeface="Times New Roman" pitchFamily="18" charset="0"/>
                <a:ea typeface="Calibri"/>
                <a:cs typeface="Times New Roman" pitchFamily="18" charset="0"/>
              </a:rPr>
              <a:t>.</a:t>
            </a:r>
            <a:endParaRPr lang="en-US" sz="3200" dirty="0">
              <a:solidFill>
                <a:srgbClr val="000000"/>
              </a:solidFill>
              <a:latin typeface="Times New Roman" pitchFamily="18" charset="0"/>
              <a:ea typeface="Calibri"/>
              <a:cs typeface="Times New Roman" pitchFamily="18" charset="0"/>
            </a:endParaRPr>
          </a:p>
        </p:txBody>
      </p:sp>
      <p:sp>
        <p:nvSpPr>
          <p:cNvPr id="4" name="Rectangle 3"/>
          <p:cNvSpPr/>
          <p:nvPr/>
        </p:nvSpPr>
        <p:spPr>
          <a:xfrm>
            <a:off x="1523313" y="349824"/>
            <a:ext cx="6038075" cy="830997"/>
          </a:xfrm>
          <a:prstGeom prst="rect">
            <a:avLst/>
          </a:prstGeom>
        </p:spPr>
        <p:txBody>
          <a:bodyPr wrap="square" lIns="91416" tIns="45718" rIns="91416" bIns="45718">
            <a:spAutoFit/>
          </a:bodyPr>
          <a:lstStyle/>
          <a:p>
            <a:pPr algn="just">
              <a:lnSpc>
                <a:spcPct val="150000"/>
              </a:lnSpc>
            </a:pPr>
            <a:r>
              <a:rPr lang="en-US" sz="3200" b="1" dirty="0">
                <a:solidFill>
                  <a:srgbClr val="000000"/>
                </a:solidFill>
                <a:latin typeface="Times New Roman"/>
                <a:ea typeface="Calibri"/>
                <a:cs typeface="Times New Roman"/>
              </a:rPr>
              <a:t>3. </a:t>
            </a:r>
            <a:r>
              <a:rPr lang="en-US" sz="3200" b="1" dirty="0" err="1">
                <a:solidFill>
                  <a:srgbClr val="000000"/>
                </a:solidFill>
                <a:latin typeface="Times New Roman"/>
                <a:ea typeface="Calibri"/>
                <a:cs typeface="Times New Roman"/>
              </a:rPr>
              <a:t>Thực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hành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viết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theo</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các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bước</a:t>
            </a:r>
            <a:r>
              <a:rPr lang="en-US" sz="3200" b="1" dirty="0">
                <a:solidFill>
                  <a:srgbClr val="000000"/>
                </a:solidFill>
                <a:latin typeface="Times New Roman"/>
                <a:ea typeface="Calibri"/>
                <a:cs typeface="Times New Roman"/>
              </a:rPr>
              <a:t>:</a:t>
            </a:r>
            <a:endParaRPr lang="en-US" sz="3200" dirty="0">
              <a:latin typeface="Calibri"/>
              <a:ea typeface="Calibri"/>
              <a:cs typeface="Times New Roman"/>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645" y="4448179"/>
            <a:ext cx="4068640" cy="252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385" y="3048016"/>
            <a:ext cx="2809875" cy="199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0955" y="1124717"/>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585" y="4044309"/>
            <a:ext cx="3985847" cy="224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2922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222"/>
                                        </p:tgtEl>
                                        <p:attrNameLst>
                                          <p:attrName>style.visibility</p:attrName>
                                        </p:attrNameLst>
                                      </p:cBhvr>
                                      <p:to>
                                        <p:strVal val="visible"/>
                                      </p:to>
                                    </p:set>
                                    <p:animEffect transition="in" filter="wheel(1)">
                                      <p:cBhvr>
                                        <p:cTn id="17" dur="2000"/>
                                        <p:tgtEl>
                                          <p:spTgt spid="9222"/>
                                        </p:tgtEl>
                                      </p:cBhvr>
                                    </p:animEffect>
                                  </p:childTnLst>
                                </p:cTn>
                              </p:par>
                              <p:par>
                                <p:cTn id="18" presetID="21" presetClass="entr" presetSubtype="1"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wheel(1)">
                                      <p:cBhvr>
                                        <p:cTn id="20" dur="2000"/>
                                        <p:tgtEl>
                                          <p:spTgt spid="9218"/>
                                        </p:tgtEl>
                                      </p:cBhvr>
                                    </p:animEffect>
                                  </p:childTnLst>
                                </p:cTn>
                              </p:par>
                              <p:par>
                                <p:cTn id="21" presetID="21" presetClass="entr" presetSubtype="1"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wheel(1)">
                                      <p:cBhvr>
                                        <p:cTn id="23" dur="2000"/>
                                        <p:tgtEl>
                                          <p:spTgt spid="9220"/>
                                        </p:tgtEl>
                                      </p:cBhvr>
                                    </p:animEffect>
                                  </p:childTnLst>
                                </p:cTn>
                              </p:par>
                              <p:par>
                                <p:cTn id="24" presetID="21" presetClass="entr" presetSubtype="1" fill="hold" nodeType="withEffect">
                                  <p:stCondLst>
                                    <p:cond delay="0"/>
                                  </p:stCondLst>
                                  <p:childTnLst>
                                    <p:set>
                                      <p:cBhvr>
                                        <p:cTn id="25" dur="1" fill="hold">
                                          <p:stCondLst>
                                            <p:cond delay="0"/>
                                          </p:stCondLst>
                                        </p:cTn>
                                        <p:tgtEl>
                                          <p:spTgt spid="9221"/>
                                        </p:tgtEl>
                                        <p:attrNameLst>
                                          <p:attrName>style.visibility</p:attrName>
                                        </p:attrNameLst>
                                      </p:cBhvr>
                                      <p:to>
                                        <p:strVal val="visible"/>
                                      </p:to>
                                    </p:set>
                                    <p:animEffect transition="in" filter="wheel(1)">
                                      <p:cBhvr>
                                        <p:cTn id="26"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3313" y="349824"/>
            <a:ext cx="6038075" cy="830997"/>
          </a:xfrm>
          <a:prstGeom prst="rect">
            <a:avLst/>
          </a:prstGeom>
        </p:spPr>
        <p:txBody>
          <a:bodyPr wrap="square" lIns="91416" tIns="45718" rIns="91416" bIns="45718">
            <a:spAutoFit/>
          </a:bodyPr>
          <a:lstStyle/>
          <a:p>
            <a:pPr algn="just">
              <a:lnSpc>
                <a:spcPct val="150000"/>
              </a:lnSpc>
            </a:pPr>
            <a:r>
              <a:rPr lang="en-US" sz="3200" b="1" dirty="0">
                <a:solidFill>
                  <a:srgbClr val="000000"/>
                </a:solidFill>
                <a:latin typeface="Times New Roman"/>
                <a:ea typeface="Calibri"/>
                <a:cs typeface="Times New Roman"/>
              </a:rPr>
              <a:t>a. </a:t>
            </a:r>
            <a:r>
              <a:rPr lang="en-US" sz="3200" b="1" dirty="0" err="1">
                <a:solidFill>
                  <a:srgbClr val="000000"/>
                </a:solidFill>
                <a:latin typeface="Times New Roman"/>
                <a:ea typeface="Calibri"/>
                <a:cs typeface="Times New Roman"/>
              </a:rPr>
              <a:t>Khởi</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động</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viết</a:t>
            </a:r>
            <a:r>
              <a:rPr lang="en-US" sz="3200" b="1" dirty="0">
                <a:solidFill>
                  <a:srgbClr val="000000"/>
                </a:solidFill>
                <a:latin typeface="Times New Roman"/>
                <a:ea typeface="Calibri"/>
                <a:cs typeface="Times New Roman"/>
              </a:rPr>
              <a:t>:</a:t>
            </a:r>
            <a:endParaRPr lang="en-US" sz="3200" dirty="0">
              <a:solidFill>
                <a:srgbClr val="000000"/>
              </a:solidFill>
              <a:latin typeface="Calibri"/>
              <a:ea typeface="Calibri"/>
              <a:cs typeface="Times New Roman"/>
            </a:endParaRPr>
          </a:p>
        </p:txBody>
      </p:sp>
      <p:sp>
        <p:nvSpPr>
          <p:cNvPr id="6" name="Rectangle 5"/>
          <p:cNvSpPr/>
          <p:nvPr/>
        </p:nvSpPr>
        <p:spPr>
          <a:xfrm>
            <a:off x="1271623" y="1088488"/>
            <a:ext cx="6805591" cy="3354765"/>
          </a:xfrm>
          <a:prstGeom prst="rect">
            <a:avLst/>
          </a:prstGeom>
        </p:spPr>
        <p:txBody>
          <a:bodyPr wrap="square" lIns="91416" tIns="45718" rIns="91416" bIns="45718">
            <a:spAutoFit/>
          </a:bodyPr>
          <a:lstStyle/>
          <a:p>
            <a:pPr algn="just">
              <a:lnSpc>
                <a:spcPct val="150000"/>
              </a:lnSpc>
              <a:spcAft>
                <a:spcPts val="800"/>
              </a:spcAft>
            </a:pPr>
            <a:r>
              <a:rPr lang="en-US" sz="3200" dirty="0">
                <a:solidFill>
                  <a:srgbClr val="000000"/>
                </a:solidFill>
                <a:latin typeface="Times New Roman"/>
                <a:ea typeface="Calibri"/>
                <a:cs typeface="Times New Roman"/>
              </a:rPr>
              <a:t>a</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Tiếng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chim</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vách</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núi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nhỏ</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dần</a:t>
            </a:r>
            <a:endParaRPr lang="en-US" sz="3200" dirty="0">
              <a:solidFill>
                <a:srgbClr val="000000"/>
              </a:solidFill>
              <a:latin typeface="Times New Roman" pitchFamily="18" charset="0"/>
              <a:ea typeface="Calibri"/>
              <a:cs typeface="Times New Roman" pitchFamily="18" charset="0"/>
            </a:endParaRPr>
          </a:p>
          <a:p>
            <a:pPr algn="ctr">
              <a:lnSpc>
                <a:spcPct val="150000"/>
              </a:lnSpc>
              <a:spcAft>
                <a:spcPts val="800"/>
              </a:spcAft>
            </a:pPr>
            <a:r>
              <a:rPr lang="en-US" sz="3200" dirty="0" err="1">
                <a:solidFill>
                  <a:srgbClr val="000000"/>
                </a:solidFill>
                <a:latin typeface="Times New Roman" pitchFamily="18" charset="0"/>
                <a:ea typeface="Calibri"/>
                <a:cs typeface="Times New Roman" pitchFamily="18" charset="0"/>
              </a:rPr>
              <a:t>Rì</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rầm</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tiếng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suối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khi</a:t>
            </a:r>
            <a:r>
              <a:rPr lang="en-US" sz="3200" dirty="0">
                <a:solidFill>
                  <a:srgbClr val="00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gần</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khi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xa</a:t>
            </a:r>
            <a:endParaRPr lang="en-US" sz="3200" dirty="0">
              <a:solidFill>
                <a:srgbClr val="000000"/>
              </a:solidFill>
              <a:latin typeface="Times New Roman" pitchFamily="18" charset="0"/>
              <a:ea typeface="Calibri"/>
              <a:cs typeface="Times New Roman" pitchFamily="18" charset="0"/>
            </a:endParaRPr>
          </a:p>
          <a:p>
            <a:pPr algn="ctr">
              <a:lnSpc>
                <a:spcPct val="150000"/>
              </a:lnSpc>
              <a:spcAft>
                <a:spcPts val="800"/>
              </a:spcAft>
            </a:pPr>
            <a:r>
              <a:rPr lang="en-US" sz="3200" dirty="0" err="1">
                <a:solidFill>
                  <a:srgbClr val="000000"/>
                </a:solidFill>
                <a:latin typeface="Times New Roman" pitchFamily="18" charset="0"/>
                <a:ea typeface="Calibri"/>
                <a:cs typeface="Times New Roman" pitchFamily="18" charset="0"/>
              </a:rPr>
              <a:t>Ngoài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thềm</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rơi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chiếc</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lá</a:t>
            </a:r>
            <a:r>
              <a:rPr lang="en-US" sz="3200" dirty="0">
                <a:solidFill>
                  <a:srgbClr val="00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đa</a:t>
            </a:r>
            <a:endParaRPr lang="en-US" sz="3200" b="1" dirty="0">
              <a:solidFill>
                <a:srgbClr val="FF0000"/>
              </a:solidFill>
              <a:latin typeface="Times New Roman" pitchFamily="18" charset="0"/>
              <a:ea typeface="Calibri"/>
              <a:cs typeface="Times New Roman" pitchFamily="18" charset="0"/>
            </a:endParaRPr>
          </a:p>
          <a:p>
            <a:pPr algn="ctr">
              <a:lnSpc>
                <a:spcPct val="150000"/>
              </a:lnSpc>
              <a:spcAft>
                <a:spcPts val="800"/>
              </a:spcAft>
            </a:pPr>
            <a:r>
              <a:rPr lang="en-US" sz="3200" dirty="0" err="1">
                <a:solidFill>
                  <a:srgbClr val="000000"/>
                </a:solidFill>
                <a:latin typeface="Times New Roman" pitchFamily="18" charset="0"/>
                <a:ea typeface="Calibri"/>
                <a:cs typeface="Times New Roman" pitchFamily="18" charset="0"/>
              </a:rPr>
              <a:t>Tiếng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rơi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rất</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mỏng</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như</a:t>
            </a:r>
            <a:r>
              <a:rPr lang="en-US" sz="3200" dirty="0">
                <a:solidFill>
                  <a:srgbClr val="00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là</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rơi</a:t>
            </a:r>
            <a:r>
              <a:rPr lang="en-US" sz="3200" dirty="0">
                <a:solidFill>
                  <a:srgbClr val="000000"/>
                </a:solidFill>
                <a:latin typeface="Times New Roman" pitchFamily="18" charset="0"/>
                <a:ea typeface="Calibri"/>
                <a:cs typeface="Times New Roman" pitchFamily="18" charset="0"/>
              </a:rPr>
              <a:t> </a:t>
            </a:r>
            <a:r>
              <a:rPr lang="en-US" sz="3200" dirty="0" err="1">
                <a:solidFill>
                  <a:srgbClr val="000000"/>
                </a:solidFill>
                <a:latin typeface="Times New Roman" pitchFamily="18" charset="0"/>
                <a:ea typeface="Calibri"/>
                <a:cs typeface="Times New Roman" pitchFamily="18" charset="0"/>
              </a:rPr>
              <a:t>nghiêng</a:t>
            </a:r>
            <a:endParaRPr lang="en-US" sz="3200" dirty="0">
              <a:solidFill>
                <a:srgbClr val="000000"/>
              </a:solidFill>
              <a:latin typeface="Times New Roman" pitchFamily="18" charset="0"/>
              <a:ea typeface="Calibri"/>
              <a:cs typeface="Times New Roman" pitchFamily="18" charset="0"/>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1388" y="1088502"/>
            <a:ext cx="4103077" cy="2862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14" y="3186513"/>
            <a:ext cx="3868615" cy="277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427" y="4443253"/>
            <a:ext cx="4037844" cy="21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ular Callout 1"/>
          <p:cNvSpPr/>
          <p:nvPr/>
        </p:nvSpPr>
        <p:spPr>
          <a:xfrm>
            <a:off x="3376245" y="996461"/>
            <a:ext cx="4032739" cy="2190035"/>
          </a:xfrm>
          <a:prstGeom prst="wedgeRoundRectCallout">
            <a:avLst>
              <a:gd name="adj1" fmla="val -50775"/>
              <a:gd name="adj2" fmla="val 758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lvl="0" algn="just">
              <a:lnSpc>
                <a:spcPct val="150000"/>
              </a:lnSpc>
            </a:pP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Tập</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gieo</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vần</a:t>
            </a:r>
            <a:endParaRPr lang="en-US" sz="3200" dirty="0">
              <a:solidFill>
                <a:schemeClr val="bg1"/>
              </a:solidFill>
              <a:latin typeface="Times New Roman" pitchFamily="18" charset="0"/>
              <a:ea typeface="Calibri"/>
              <a:cs typeface="Times New Roman" pitchFamily="18" charset="0"/>
            </a:endParaRPr>
          </a:p>
          <a:p>
            <a:pPr lvl="0" algn="just">
              <a:lnSpc>
                <a:spcPct val="150000"/>
              </a:lnSpc>
            </a:pPr>
            <a:r>
              <a:rPr lang="en-US" sz="3200" dirty="0">
                <a:solidFill>
                  <a:schemeClr val="bg1"/>
                </a:solidFill>
                <a:latin typeface="Times New Roman" pitchFamily="18" charset="0"/>
                <a:ea typeface="Calibri"/>
                <a:cs typeface="Times New Roman" pitchFamily="18" charset="0"/>
              </a:rPr>
              <a:t>a. </a:t>
            </a:r>
            <a:r>
              <a:rPr lang="en-US" sz="3200" dirty="0" err="1">
                <a:solidFill>
                  <a:schemeClr val="bg1"/>
                </a:solidFill>
                <a:latin typeface="Times New Roman" pitchFamily="18" charset="0"/>
                <a:ea typeface="Calibri"/>
                <a:cs typeface="Times New Roman" pitchFamily="18" charset="0"/>
              </a:rPr>
              <a:t>gần</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đa</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là</a:t>
            </a:r>
            <a:endParaRPr lang="en-US" sz="3200" dirty="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61311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wheel(1)">
                                      <p:cBhvr>
                                        <p:cTn id="27" dur="2000"/>
                                        <p:tgtEl>
                                          <p:spTgt spid="5123"/>
                                        </p:tgtEl>
                                      </p:cBhvr>
                                    </p:animEffect>
                                  </p:childTnLst>
                                </p:cTn>
                              </p:par>
                              <p:par>
                                <p:cTn id="28" presetID="21" presetClass="entr" presetSubtype="1" fill="hold" nodeType="with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wheel(1)">
                                      <p:cBhvr>
                                        <p:cTn id="30" dur="2000"/>
                                        <p:tgtEl>
                                          <p:spTgt spid="5122"/>
                                        </p:tgtEl>
                                      </p:cBhvr>
                                    </p:animEffect>
                                  </p:childTnLst>
                                </p:cTn>
                              </p:par>
                              <p:par>
                                <p:cTn id="31" presetID="21" presetClass="entr" presetSubtype="1" fill="hold" nodeType="withEffect">
                                  <p:stCondLst>
                                    <p:cond delay="0"/>
                                  </p:stCondLst>
                                  <p:childTnLst>
                                    <p:set>
                                      <p:cBhvr>
                                        <p:cTn id="32" dur="1" fill="hold">
                                          <p:stCondLst>
                                            <p:cond delay="0"/>
                                          </p:stCondLst>
                                        </p:cTn>
                                        <p:tgtEl>
                                          <p:spTgt spid="5121"/>
                                        </p:tgtEl>
                                        <p:attrNameLst>
                                          <p:attrName>style.visibility</p:attrName>
                                        </p:attrNameLst>
                                      </p:cBhvr>
                                      <p:to>
                                        <p:strVal val="visible"/>
                                      </p:to>
                                    </p:set>
                                    <p:animEffect transition="in" filter="wheel(1)">
                                      <p:cBhvr>
                                        <p:cTn id="33" dur="2000"/>
                                        <p:tgtEl>
                                          <p:spTgt spid="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493" y="1124719"/>
            <a:ext cx="6799384" cy="2837700"/>
          </a:xfrm>
          <a:prstGeom prst="rect">
            <a:avLst/>
          </a:prstGeom>
        </p:spPr>
        <p:txBody>
          <a:bodyPr wrap="square" lIns="91416" tIns="45718" rIns="91416" bIns="45718">
            <a:spAutoFit/>
          </a:bodyPr>
          <a:lstStyle/>
          <a:p>
            <a:pPr>
              <a:lnSpc>
                <a:spcPct val="150000"/>
              </a:lnSpc>
              <a:spcAft>
                <a:spcPts val="800"/>
              </a:spcAft>
            </a:pPr>
            <a:r>
              <a:rPr lang="en-US" sz="3200" dirty="0">
                <a:solidFill>
                  <a:srgbClr val="000000"/>
                </a:solidFill>
                <a:latin typeface="Times New Roman" pitchFamily="18" charset="0"/>
                <a:ea typeface="Calibri"/>
                <a:cs typeface="Times New Roman" pitchFamily="18" charset="0"/>
              </a:rPr>
              <a:t>b.	</a:t>
            </a:r>
            <a:r>
              <a:rPr lang="en-US" sz="3200" i="1" dirty="0" err="1">
                <a:solidFill>
                  <a:srgbClr val="000000"/>
                </a:solidFill>
                <a:latin typeface="Times New Roman" pitchFamily="18" charset="0"/>
                <a:ea typeface="Calibri"/>
                <a:cs typeface="Times New Roman" pitchFamily="18" charset="0"/>
              </a:rPr>
              <a:t>Chăn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trâu</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đốt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lửa</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trên</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đồng</a:t>
            </a:r>
            <a:endParaRPr lang="en-US" sz="3200" dirty="0">
              <a:solidFill>
                <a:srgbClr val="000000"/>
              </a:solidFill>
              <a:latin typeface="Times New Roman" pitchFamily="18" charset="0"/>
              <a:ea typeface="Calibri"/>
              <a:cs typeface="Times New Roman" pitchFamily="18" charset="0"/>
            </a:endParaRPr>
          </a:p>
          <a:p>
            <a:pPr algn="ctr">
              <a:lnSpc>
                <a:spcPct val="115000"/>
              </a:lnSpc>
              <a:spcAft>
                <a:spcPts val="800"/>
              </a:spcAft>
            </a:pPr>
            <a:r>
              <a:rPr lang="en-US" sz="3200" i="1" dirty="0" err="1">
                <a:solidFill>
                  <a:srgbClr val="000000"/>
                </a:solidFill>
                <a:latin typeface="Times New Roman" pitchFamily="18" charset="0"/>
                <a:ea typeface="Calibri"/>
                <a:cs typeface="Times New Roman" pitchFamily="18" charset="0"/>
              </a:rPr>
              <a:t>Rạ</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rơm</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thì</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ít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gió</a:t>
            </a:r>
            <a:r>
              <a:rPr lang="en-US" sz="3200" i="1" dirty="0">
                <a:solidFill>
                  <a:srgbClr val="000000"/>
                </a:solidFill>
                <a:latin typeface="Times New Roman" pitchFamily="18" charset="0"/>
                <a:ea typeface="Calibri"/>
                <a:cs typeface="Times New Roman" pitchFamily="18" charset="0"/>
              </a:rPr>
              <a:t> </a:t>
            </a:r>
            <a:r>
              <a:rPr lang="en-US" sz="3200" b="1" i="1" dirty="0" err="1">
                <a:solidFill>
                  <a:srgbClr val="FF0000"/>
                </a:solidFill>
                <a:latin typeface="Times New Roman" pitchFamily="18" charset="0"/>
                <a:ea typeface="Calibri"/>
                <a:cs typeface="Times New Roman" pitchFamily="18" charset="0"/>
              </a:rPr>
              <a:t>đông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thì</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nhiều</a:t>
            </a:r>
            <a:endParaRPr lang="en-US" sz="3200" dirty="0">
              <a:solidFill>
                <a:srgbClr val="000000"/>
              </a:solidFill>
              <a:latin typeface="Times New Roman" pitchFamily="18" charset="0"/>
              <a:ea typeface="Calibri"/>
              <a:cs typeface="Times New Roman" pitchFamily="18" charset="0"/>
            </a:endParaRPr>
          </a:p>
          <a:p>
            <a:pPr algn="ctr">
              <a:lnSpc>
                <a:spcPct val="115000"/>
              </a:lnSpc>
              <a:spcAft>
                <a:spcPts val="800"/>
              </a:spcAft>
            </a:pPr>
            <a:r>
              <a:rPr lang="en-US" sz="3200" i="1" dirty="0" err="1">
                <a:solidFill>
                  <a:srgbClr val="000000"/>
                </a:solidFill>
                <a:latin typeface="Times New Roman" pitchFamily="18" charset="0"/>
                <a:ea typeface="Calibri"/>
                <a:cs typeface="Times New Roman" pitchFamily="18" charset="0"/>
              </a:rPr>
              <a:t>Mải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mê</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đuổi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một</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cánh</a:t>
            </a:r>
            <a:r>
              <a:rPr lang="en-US" sz="3200" i="1" dirty="0">
                <a:solidFill>
                  <a:srgbClr val="000000"/>
                </a:solidFill>
                <a:latin typeface="Times New Roman" pitchFamily="18" charset="0"/>
                <a:ea typeface="Calibri"/>
                <a:cs typeface="Times New Roman" pitchFamily="18" charset="0"/>
              </a:rPr>
              <a:t> </a:t>
            </a:r>
            <a:r>
              <a:rPr lang="en-US" sz="3200" b="1" i="1" dirty="0" err="1">
                <a:solidFill>
                  <a:srgbClr val="FF0000"/>
                </a:solidFill>
                <a:latin typeface="Times New Roman" pitchFamily="18" charset="0"/>
                <a:ea typeface="Calibri"/>
                <a:cs typeface="Times New Roman" pitchFamily="18" charset="0"/>
              </a:rPr>
              <a:t>diều</a:t>
            </a:r>
            <a:endParaRPr lang="en-US" sz="3200" b="1" dirty="0">
              <a:solidFill>
                <a:srgbClr val="FF0000"/>
              </a:solidFill>
              <a:latin typeface="Times New Roman" pitchFamily="18" charset="0"/>
              <a:ea typeface="Calibri"/>
              <a:cs typeface="Times New Roman" pitchFamily="18" charset="0"/>
            </a:endParaRPr>
          </a:p>
          <a:p>
            <a:pPr algn="ctr">
              <a:lnSpc>
                <a:spcPct val="115000"/>
              </a:lnSpc>
              <a:spcAft>
                <a:spcPts val="800"/>
              </a:spcAft>
            </a:pPr>
            <a:r>
              <a:rPr lang="en-US" sz="3200" i="1" dirty="0" err="1">
                <a:solidFill>
                  <a:srgbClr val="000000"/>
                </a:solidFill>
                <a:latin typeface="Times New Roman" pitchFamily="18" charset="0"/>
                <a:ea typeface="Calibri"/>
                <a:cs typeface="Times New Roman" pitchFamily="18" charset="0"/>
              </a:rPr>
              <a:t>Củ</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khoai</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nướng</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để</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cả</a:t>
            </a:r>
            <a:r>
              <a:rPr lang="en-US" sz="3200" i="1" dirty="0">
                <a:solidFill>
                  <a:srgbClr val="000000"/>
                </a:solidFill>
                <a:latin typeface="Times New Roman" pitchFamily="18" charset="0"/>
                <a:ea typeface="Calibri"/>
                <a:cs typeface="Times New Roman" pitchFamily="18" charset="0"/>
              </a:rPr>
              <a:t> </a:t>
            </a:r>
            <a:r>
              <a:rPr lang="en-US" sz="3200" b="1" i="1" dirty="0" err="1">
                <a:solidFill>
                  <a:srgbClr val="FF0000"/>
                </a:solidFill>
                <a:latin typeface="Times New Roman" pitchFamily="18" charset="0"/>
                <a:ea typeface="Calibri"/>
                <a:cs typeface="Times New Roman" pitchFamily="18" charset="0"/>
              </a:rPr>
              <a:t>chiều</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thành</a:t>
            </a:r>
            <a:r>
              <a:rPr lang="en-US" sz="3200" i="1" dirty="0">
                <a:solidFill>
                  <a:srgbClr val="000000"/>
                </a:solidFill>
                <a:latin typeface="Times New Roman" pitchFamily="18" charset="0"/>
                <a:ea typeface="Calibri"/>
                <a:cs typeface="Times New Roman" pitchFamily="18" charset="0"/>
              </a:rPr>
              <a:t> </a:t>
            </a:r>
            <a:r>
              <a:rPr lang="en-US" sz="3200" i="1" dirty="0" err="1">
                <a:solidFill>
                  <a:srgbClr val="000000"/>
                </a:solidFill>
                <a:latin typeface="Times New Roman" pitchFamily="18" charset="0"/>
                <a:ea typeface="Calibri"/>
                <a:cs typeface="Times New Roman" pitchFamily="18" charset="0"/>
              </a:rPr>
              <a:t>tro</a:t>
            </a:r>
            <a:r>
              <a:rPr lang="en-US" sz="3200" i="1" dirty="0">
                <a:solidFill>
                  <a:srgbClr val="000000"/>
                </a:solidFill>
                <a:latin typeface="Times New Roman" pitchFamily="18" charset="0"/>
                <a:ea typeface="Calibri"/>
                <a:cs typeface="Times New Roman" pitchFamily="18" charset="0"/>
              </a:rPr>
              <a:t>.</a:t>
            </a:r>
            <a:endParaRPr lang="en-US" sz="3200" dirty="0">
              <a:solidFill>
                <a:srgbClr val="000000"/>
              </a:solidFill>
              <a:latin typeface="Times New Roman" pitchFamily="18" charset="0"/>
              <a:ea typeface="Calibri"/>
              <a:cs typeface="Times New Roman" pitchFamily="18" charset="0"/>
            </a:endParaRPr>
          </a:p>
        </p:txBody>
      </p:sp>
      <p:sp>
        <p:nvSpPr>
          <p:cNvPr id="4" name="Rectangle 3"/>
          <p:cNvSpPr/>
          <p:nvPr/>
        </p:nvSpPr>
        <p:spPr>
          <a:xfrm>
            <a:off x="1523313" y="349824"/>
            <a:ext cx="6038075" cy="830997"/>
          </a:xfrm>
          <a:prstGeom prst="rect">
            <a:avLst/>
          </a:prstGeom>
        </p:spPr>
        <p:txBody>
          <a:bodyPr wrap="square" lIns="91416" tIns="45718" rIns="91416" bIns="45718">
            <a:spAutoFit/>
          </a:bodyPr>
          <a:lstStyle/>
          <a:p>
            <a:pPr algn="just">
              <a:lnSpc>
                <a:spcPct val="150000"/>
              </a:lnSpc>
            </a:pPr>
            <a:r>
              <a:rPr lang="en-US" sz="3200" b="1" dirty="0">
                <a:solidFill>
                  <a:srgbClr val="000000"/>
                </a:solidFill>
                <a:latin typeface="Times New Roman"/>
                <a:ea typeface="Calibri"/>
                <a:cs typeface="Times New Roman"/>
              </a:rPr>
              <a:t>3. </a:t>
            </a:r>
            <a:r>
              <a:rPr lang="en-US" sz="3200" b="1" dirty="0" err="1">
                <a:solidFill>
                  <a:srgbClr val="000000"/>
                </a:solidFill>
                <a:latin typeface="Times New Roman"/>
                <a:ea typeface="Calibri"/>
                <a:cs typeface="Times New Roman"/>
              </a:rPr>
              <a:t>Thực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hành</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viết</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theo</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các</a:t>
            </a:r>
            <a:r>
              <a:rPr lang="en-US" sz="3200" b="1" dirty="0">
                <a:solidFill>
                  <a:srgbClr val="000000"/>
                </a:solidFill>
                <a:latin typeface="Times New Roman"/>
                <a:ea typeface="Calibri"/>
                <a:cs typeface="Times New Roman"/>
              </a:rPr>
              <a:t> </a:t>
            </a:r>
            <a:r>
              <a:rPr lang="en-US" sz="3200" b="1" dirty="0" err="1">
                <a:solidFill>
                  <a:srgbClr val="000000"/>
                </a:solidFill>
                <a:latin typeface="Times New Roman"/>
                <a:ea typeface="Calibri"/>
                <a:cs typeface="Times New Roman"/>
              </a:rPr>
              <a:t>bước</a:t>
            </a:r>
            <a:r>
              <a:rPr lang="en-US" sz="3200" b="1" dirty="0">
                <a:solidFill>
                  <a:srgbClr val="000000"/>
                </a:solidFill>
                <a:latin typeface="Times New Roman"/>
                <a:ea typeface="Calibri"/>
                <a:cs typeface="Times New Roman"/>
              </a:rPr>
              <a:t>:</a:t>
            </a:r>
            <a:endParaRPr lang="en-US" sz="3200" dirty="0">
              <a:solidFill>
                <a:srgbClr val="000000"/>
              </a:solidFill>
              <a:latin typeface="Calibri"/>
              <a:ea typeface="Calibri"/>
              <a:cs typeface="Times New Roman"/>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645" y="4448179"/>
            <a:ext cx="4068640" cy="252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1385" y="3048016"/>
            <a:ext cx="2809875" cy="199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0955" y="1124717"/>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585" y="4044309"/>
            <a:ext cx="3985847" cy="224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3697648" y="1383321"/>
            <a:ext cx="4258661" cy="1795131"/>
          </a:xfrm>
          <a:prstGeom prst="wedgeRoundRectCallout">
            <a:avLst>
              <a:gd name="adj1" fmla="val -49345"/>
              <a:gd name="adj2" fmla="val 1120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lvl="0" algn="just">
              <a:lnSpc>
                <a:spcPct val="150000"/>
              </a:lnSpc>
            </a:pPr>
            <a:r>
              <a:rPr lang="en-US" sz="3200" dirty="0" err="1">
                <a:solidFill>
                  <a:schemeClr val="bg1"/>
                </a:solidFill>
                <a:latin typeface="Times New Roman"/>
                <a:ea typeface="Calibri"/>
                <a:cs typeface="Times New Roman"/>
              </a:rPr>
              <a:t>Tập</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gieo</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vần</a:t>
            </a:r>
            <a:endParaRPr lang="en-US" sz="3200" dirty="0">
              <a:solidFill>
                <a:schemeClr val="bg1"/>
              </a:solidFill>
              <a:latin typeface="Times New Roman"/>
              <a:ea typeface="Calibri"/>
              <a:cs typeface="Times New Roman"/>
            </a:endParaRPr>
          </a:p>
          <a:p>
            <a:pPr lvl="0" algn="just">
              <a:lnSpc>
                <a:spcPct val="150000"/>
              </a:lnSpc>
            </a:pPr>
            <a:r>
              <a:rPr lang="en-US" sz="3200" dirty="0">
                <a:solidFill>
                  <a:schemeClr val="bg1"/>
                </a:solidFill>
                <a:latin typeface="Times New Roman"/>
                <a:ea typeface="Calibri"/>
                <a:cs typeface="Times New Roman"/>
              </a:rPr>
              <a:t>b. </a:t>
            </a:r>
            <a:r>
              <a:rPr lang="en-US" sz="3200" dirty="0" err="1">
                <a:solidFill>
                  <a:schemeClr val="bg1"/>
                </a:solidFill>
                <a:latin typeface="Times New Roman"/>
                <a:ea typeface="Calibri"/>
                <a:cs typeface="Times New Roman"/>
              </a:rPr>
              <a:t>đông</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diều</a:t>
            </a:r>
            <a:r>
              <a:rPr lang="en-US" sz="3200" dirty="0">
                <a:solidFill>
                  <a:schemeClr val="bg1"/>
                </a:solidFill>
                <a:latin typeface="Times New Roman"/>
                <a:ea typeface="Calibri"/>
                <a:cs typeface="Times New Roman"/>
              </a:rPr>
              <a:t>- </a:t>
            </a:r>
            <a:r>
              <a:rPr lang="en-US" sz="3200" dirty="0" err="1">
                <a:solidFill>
                  <a:schemeClr val="bg1"/>
                </a:solidFill>
                <a:latin typeface="Times New Roman"/>
                <a:ea typeface="Calibri"/>
                <a:cs typeface="Times New Roman"/>
              </a:rPr>
              <a:t>chiều</a:t>
            </a:r>
            <a:endParaRPr lang="en-US" sz="3200" dirty="0">
              <a:solidFill>
                <a:schemeClr val="bg1"/>
              </a:solidFill>
              <a:latin typeface="Calibri"/>
              <a:ea typeface="Calibri"/>
              <a:cs typeface="Times New Roman"/>
            </a:endParaRPr>
          </a:p>
        </p:txBody>
      </p:sp>
    </p:spTree>
    <p:extLst>
      <p:ext uri="{BB962C8B-B14F-4D97-AF65-F5344CB8AC3E}">
        <p14:creationId xmlns:p14="http://schemas.microsoft.com/office/powerpoint/2010/main" val="2550278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par>
                                <p:cTn id="23" presetID="21" presetClass="entr" presetSubtype="1" fill="hold" nodeType="with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wheel(1)">
                                      <p:cBhvr>
                                        <p:cTn id="25" dur="2000"/>
                                        <p:tgtEl>
                                          <p:spTgt spid="9222"/>
                                        </p:tgtEl>
                                      </p:cBhvr>
                                    </p:animEffect>
                                  </p:childTnLst>
                                </p:cTn>
                              </p:par>
                              <p:par>
                                <p:cTn id="26" presetID="21" presetClass="entr" presetSubtype="1" fill="hold" nodeType="withEffect">
                                  <p:stCondLst>
                                    <p:cond delay="0"/>
                                  </p:stCondLst>
                                  <p:childTnLst>
                                    <p:set>
                                      <p:cBhvr>
                                        <p:cTn id="27" dur="1" fill="hold">
                                          <p:stCondLst>
                                            <p:cond delay="0"/>
                                          </p:stCondLst>
                                        </p:cTn>
                                        <p:tgtEl>
                                          <p:spTgt spid="9218"/>
                                        </p:tgtEl>
                                        <p:attrNameLst>
                                          <p:attrName>style.visibility</p:attrName>
                                        </p:attrNameLst>
                                      </p:cBhvr>
                                      <p:to>
                                        <p:strVal val="visible"/>
                                      </p:to>
                                    </p:set>
                                    <p:animEffect transition="in" filter="wheel(1)">
                                      <p:cBhvr>
                                        <p:cTn id="28" dur="2000"/>
                                        <p:tgtEl>
                                          <p:spTgt spid="9218"/>
                                        </p:tgtEl>
                                      </p:cBhvr>
                                    </p:animEffect>
                                  </p:childTnLst>
                                </p:cTn>
                              </p:par>
                              <p:par>
                                <p:cTn id="29" presetID="21" presetClass="entr" presetSubtype="1" fill="hold" nodeType="withEffect">
                                  <p:stCondLst>
                                    <p:cond delay="0"/>
                                  </p:stCondLst>
                                  <p:childTnLst>
                                    <p:set>
                                      <p:cBhvr>
                                        <p:cTn id="30" dur="1" fill="hold">
                                          <p:stCondLst>
                                            <p:cond delay="0"/>
                                          </p:stCondLst>
                                        </p:cTn>
                                        <p:tgtEl>
                                          <p:spTgt spid="9220"/>
                                        </p:tgtEl>
                                        <p:attrNameLst>
                                          <p:attrName>style.visibility</p:attrName>
                                        </p:attrNameLst>
                                      </p:cBhvr>
                                      <p:to>
                                        <p:strVal val="visible"/>
                                      </p:to>
                                    </p:set>
                                    <p:animEffect transition="in" filter="wheel(1)">
                                      <p:cBhvr>
                                        <p:cTn id="31" dur="2000"/>
                                        <p:tgtEl>
                                          <p:spTgt spid="9220"/>
                                        </p:tgtEl>
                                      </p:cBhvr>
                                    </p:animEffect>
                                  </p:childTnLst>
                                </p:cTn>
                              </p:par>
                              <p:par>
                                <p:cTn id="32" presetID="21" presetClass="entr" presetSubtype="1" fill="hold" nodeType="withEffect">
                                  <p:stCondLst>
                                    <p:cond delay="0"/>
                                  </p:stCondLst>
                                  <p:childTnLst>
                                    <p:set>
                                      <p:cBhvr>
                                        <p:cTn id="33" dur="1" fill="hold">
                                          <p:stCondLst>
                                            <p:cond delay="0"/>
                                          </p:stCondLst>
                                        </p:cTn>
                                        <p:tgtEl>
                                          <p:spTgt spid="9221"/>
                                        </p:tgtEl>
                                        <p:attrNameLst>
                                          <p:attrName>style.visibility</p:attrName>
                                        </p:attrNameLst>
                                      </p:cBhvr>
                                      <p:to>
                                        <p:strVal val="visible"/>
                                      </p:to>
                                    </p:set>
                                    <p:animEffect transition="in" filter="wheel(1)">
                                      <p:cBhvr>
                                        <p:cTn id="34" dur="20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6114" y="334813"/>
            <a:ext cx="2975495" cy="584775"/>
          </a:xfrm>
          <a:prstGeom prst="rect">
            <a:avLst/>
          </a:prstGeom>
        </p:spPr>
        <p:txBody>
          <a:bodyPr wrap="none" lIns="91416" tIns="45718" rIns="91416" bIns="45718">
            <a:spAutoFit/>
          </a:bodyPr>
          <a:lstStyle/>
          <a:p>
            <a:r>
              <a:rPr lang="en-US" sz="3200" b="1" dirty="0" err="1">
                <a:solidFill>
                  <a:srgbClr val="000000"/>
                </a:solidFill>
                <a:latin typeface="Times New Roman" pitchFamily="18" charset="0"/>
                <a:ea typeface="Calibri"/>
                <a:cs typeface="Times New Roman" pitchFamily="18" charset="0"/>
              </a:rPr>
              <a:t>Xác</a:t>
            </a:r>
            <a:r>
              <a:rPr lang="en-US" sz="3200" b="1" dirty="0">
                <a:solidFill>
                  <a:srgbClr val="000000"/>
                </a:solidFill>
                <a:latin typeface="Times New Roman" pitchFamily="18" charset="0"/>
                <a:ea typeface="Calibri"/>
                <a:cs typeface="Times New Roman" pitchFamily="18" charset="0"/>
              </a:rPr>
              <a:t> </a:t>
            </a:r>
            <a:r>
              <a:rPr lang="en-US" sz="3200" b="1" dirty="0" err="1">
                <a:solidFill>
                  <a:srgbClr val="000000"/>
                </a:solidFill>
                <a:latin typeface="Times New Roman" pitchFamily="18" charset="0"/>
                <a:ea typeface="Calibri"/>
                <a:cs typeface="Times New Roman" pitchFamily="18" charset="0"/>
              </a:rPr>
              <a:t>định</a:t>
            </a:r>
            <a:r>
              <a:rPr lang="en-US" sz="3200" b="1" dirty="0">
                <a:solidFill>
                  <a:srgbClr val="000000"/>
                </a:solidFill>
                <a:latin typeface="Times New Roman" pitchFamily="18" charset="0"/>
                <a:ea typeface="Calibri"/>
                <a:cs typeface="Times New Roman" pitchFamily="18" charset="0"/>
              </a:rPr>
              <a:t> </a:t>
            </a:r>
            <a:r>
              <a:rPr lang="en-US" sz="3200" b="1" dirty="0" err="1">
                <a:solidFill>
                  <a:srgbClr val="000000"/>
                </a:solidFill>
                <a:latin typeface="Times New Roman" pitchFamily="18" charset="0"/>
                <a:ea typeface="Calibri"/>
                <a:cs typeface="Times New Roman" pitchFamily="18" charset="0"/>
              </a:rPr>
              <a:t>đề</a:t>
            </a:r>
            <a:r>
              <a:rPr lang="en-US" sz="3200" b="1" dirty="0">
                <a:solidFill>
                  <a:srgbClr val="000000"/>
                </a:solidFill>
                <a:latin typeface="Times New Roman" pitchFamily="18" charset="0"/>
                <a:ea typeface="Calibri"/>
                <a:cs typeface="Times New Roman" pitchFamily="18" charset="0"/>
              </a:rPr>
              <a:t> </a:t>
            </a:r>
            <a:r>
              <a:rPr lang="en-US" sz="3200" b="1" dirty="0" err="1">
                <a:solidFill>
                  <a:srgbClr val="000000"/>
                </a:solidFill>
                <a:latin typeface="Times New Roman" pitchFamily="18" charset="0"/>
                <a:ea typeface="Calibri"/>
                <a:cs typeface="Times New Roman" pitchFamily="18" charset="0"/>
              </a:rPr>
              <a:t>tài</a:t>
            </a:r>
            <a:r>
              <a:rPr lang="en-US" sz="3200" b="1" dirty="0">
                <a:solidFill>
                  <a:srgbClr val="000000"/>
                </a:solidFill>
                <a:latin typeface="Times New Roman" pitchFamily="18" charset="0"/>
                <a:ea typeface="Calibri"/>
                <a:cs typeface="Times New Roman" pitchFamily="18" charset="0"/>
              </a:rPr>
              <a:t>:</a:t>
            </a:r>
            <a:endParaRPr lang="en-US" dirty="0"/>
          </a:p>
        </p:txBody>
      </p:sp>
      <p:sp>
        <p:nvSpPr>
          <p:cNvPr id="5" name="Rounded Rectangle 4"/>
          <p:cNvSpPr/>
          <p:nvPr/>
        </p:nvSpPr>
        <p:spPr>
          <a:xfrm>
            <a:off x="5340627" y="1218003"/>
            <a:ext cx="3556106" cy="9144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r>
              <a:rPr lang="en-US" sz="3200" dirty="0" err="1">
                <a:solidFill>
                  <a:schemeClr val="tx1"/>
                </a:solidFill>
                <a:latin typeface="Times New Roman" pitchFamily="18" charset="0"/>
                <a:ea typeface="Calibri"/>
                <a:cs typeface="Times New Roman" pitchFamily="18" charset="0"/>
              </a:rPr>
              <a:t>Quê</a:t>
            </a:r>
            <a:r>
              <a:rPr lang="en-US" sz="3200" dirty="0">
                <a:solidFill>
                  <a:schemeClr val="tx1"/>
                </a:solidFill>
                <a:latin typeface="Times New Roman" pitchFamily="18" charset="0"/>
                <a:ea typeface="Calibri"/>
                <a:cs typeface="Times New Roman" pitchFamily="18" charset="0"/>
              </a:rPr>
              <a:t> </a:t>
            </a:r>
            <a:r>
              <a:rPr lang="en-US" sz="3200" dirty="0" err="1">
                <a:solidFill>
                  <a:schemeClr val="tx1"/>
                </a:solidFill>
                <a:latin typeface="Times New Roman" pitchFamily="18" charset="0"/>
                <a:ea typeface="Calibri"/>
                <a:cs typeface="Times New Roman" pitchFamily="18" charset="0"/>
              </a:rPr>
              <a:t>hương</a:t>
            </a:r>
            <a:r>
              <a:rPr lang="en-US" sz="3200" dirty="0">
                <a:solidFill>
                  <a:schemeClr val="tx1"/>
                </a:solidFill>
                <a:latin typeface="Times New Roman" pitchFamily="18" charset="0"/>
                <a:ea typeface="Calibri"/>
                <a:cs typeface="Times New Roman" pitchFamily="18" charset="0"/>
              </a:rPr>
              <a:t> </a:t>
            </a:r>
            <a:r>
              <a:rPr lang="en-US" sz="3200" dirty="0" err="1">
                <a:solidFill>
                  <a:schemeClr val="tx1"/>
                </a:solidFill>
                <a:latin typeface="Times New Roman" pitchFamily="18" charset="0"/>
                <a:ea typeface="Calibri"/>
                <a:cs typeface="Times New Roman" pitchFamily="18" charset="0"/>
              </a:rPr>
              <a:t>yêu</a:t>
            </a:r>
            <a:r>
              <a:rPr lang="en-US" sz="3200" dirty="0">
                <a:solidFill>
                  <a:schemeClr val="tx1"/>
                </a:solidFill>
                <a:latin typeface="Times New Roman" pitchFamily="18" charset="0"/>
                <a:ea typeface="Calibri"/>
                <a:cs typeface="Times New Roman" pitchFamily="18" charset="0"/>
              </a:rPr>
              <a:t> </a:t>
            </a:r>
            <a:r>
              <a:rPr lang="en-US" sz="3200" dirty="0" err="1">
                <a:solidFill>
                  <a:schemeClr val="tx1"/>
                </a:solidFill>
                <a:latin typeface="Times New Roman" pitchFamily="18" charset="0"/>
                <a:ea typeface="Calibri"/>
                <a:cs typeface="Times New Roman" pitchFamily="18" charset="0"/>
              </a:rPr>
              <a:t>dấu</a:t>
            </a:r>
            <a:endParaRPr lang="en-US" dirty="0">
              <a:solidFill>
                <a:schemeClr val="tx1"/>
              </a:solidFill>
            </a:endParaRPr>
          </a:p>
        </p:txBody>
      </p:sp>
      <p:sp>
        <p:nvSpPr>
          <p:cNvPr id="7" name="Rounded Rectangle 6"/>
          <p:cNvSpPr/>
          <p:nvPr/>
        </p:nvSpPr>
        <p:spPr>
          <a:xfrm>
            <a:off x="5340627" y="2523440"/>
            <a:ext cx="3650973"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r>
              <a:rPr lang="en-US" sz="3200" dirty="0">
                <a:solidFill>
                  <a:schemeClr val="tx1"/>
                </a:solidFill>
                <a:latin typeface="Times New Roman" pitchFamily="18" charset="0"/>
                <a:ea typeface="Calibri"/>
                <a:cs typeface="Times New Roman" pitchFamily="18" charset="0"/>
              </a:rPr>
              <a:t>Gia </a:t>
            </a:r>
            <a:r>
              <a:rPr lang="en-US" sz="3200" dirty="0" err="1">
                <a:solidFill>
                  <a:schemeClr val="tx1"/>
                </a:solidFill>
                <a:latin typeface="Times New Roman" pitchFamily="18" charset="0"/>
                <a:ea typeface="Calibri"/>
                <a:cs typeface="Times New Roman" pitchFamily="18" charset="0"/>
              </a:rPr>
              <a:t>đình</a:t>
            </a:r>
            <a:r>
              <a:rPr lang="en-US" sz="3200" dirty="0">
                <a:solidFill>
                  <a:schemeClr val="tx1"/>
                </a:solidFill>
                <a:latin typeface="Times New Roman" pitchFamily="18" charset="0"/>
                <a:ea typeface="Calibri"/>
                <a:cs typeface="Times New Roman" pitchFamily="18" charset="0"/>
              </a:rPr>
              <a:t> </a:t>
            </a:r>
            <a:r>
              <a:rPr lang="en-US" sz="3200" dirty="0" err="1">
                <a:solidFill>
                  <a:schemeClr val="tx1"/>
                </a:solidFill>
                <a:latin typeface="Times New Roman" pitchFamily="18" charset="0"/>
                <a:ea typeface="Calibri"/>
                <a:cs typeface="Times New Roman" pitchFamily="18" charset="0"/>
              </a:rPr>
              <a:t>là</a:t>
            </a:r>
            <a:r>
              <a:rPr lang="en-US" sz="3200" dirty="0">
                <a:solidFill>
                  <a:schemeClr val="tx1"/>
                </a:solidFill>
                <a:latin typeface="Times New Roman" pitchFamily="18" charset="0"/>
                <a:ea typeface="Calibri"/>
                <a:cs typeface="Times New Roman" pitchFamily="18" charset="0"/>
              </a:rPr>
              <a:t> </a:t>
            </a:r>
            <a:r>
              <a:rPr lang="en-US" sz="3200" dirty="0" err="1">
                <a:solidFill>
                  <a:schemeClr val="tx1"/>
                </a:solidFill>
                <a:latin typeface="Times New Roman" pitchFamily="18" charset="0"/>
                <a:ea typeface="Calibri"/>
                <a:cs typeface="Times New Roman" pitchFamily="18" charset="0"/>
              </a:rPr>
              <a:t>số</a:t>
            </a:r>
            <a:r>
              <a:rPr lang="en-US" sz="3200" dirty="0">
                <a:solidFill>
                  <a:schemeClr val="tx1"/>
                </a:solidFill>
                <a:latin typeface="Times New Roman" pitchFamily="18" charset="0"/>
                <a:ea typeface="Calibri"/>
                <a:cs typeface="Times New Roman" pitchFamily="18" charset="0"/>
              </a:rPr>
              <a:t> </a:t>
            </a:r>
            <a:r>
              <a:rPr lang="en-US" sz="3200" dirty="0" err="1">
                <a:solidFill>
                  <a:schemeClr val="tx1"/>
                </a:solidFill>
                <a:latin typeface="Times New Roman" pitchFamily="18" charset="0"/>
                <a:ea typeface="Calibri"/>
                <a:cs typeface="Times New Roman" pitchFamily="18" charset="0"/>
              </a:rPr>
              <a:t>một</a:t>
            </a:r>
            <a:endParaRPr lang="en-US" dirty="0">
              <a:solidFill>
                <a:schemeClr val="tx1"/>
              </a:solidFill>
            </a:endParaRPr>
          </a:p>
        </p:txBody>
      </p:sp>
      <p:sp>
        <p:nvSpPr>
          <p:cNvPr id="8" name="Rounded Rectangle 7"/>
          <p:cNvSpPr/>
          <p:nvPr/>
        </p:nvSpPr>
        <p:spPr>
          <a:xfrm>
            <a:off x="5340627" y="3871595"/>
            <a:ext cx="3650987"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r>
              <a:rPr lang="en-US" sz="3200" dirty="0" err="1">
                <a:solidFill>
                  <a:schemeClr val="bg1"/>
                </a:solidFill>
                <a:latin typeface="Times New Roman" pitchFamily="18" charset="0"/>
                <a:ea typeface="Calibri"/>
                <a:cs typeface="Times New Roman" pitchFamily="18" charset="0"/>
              </a:rPr>
              <a:t>Tình</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bạn</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diệu</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kì</a:t>
            </a:r>
            <a:endParaRPr lang="en-US" dirty="0">
              <a:solidFill>
                <a:schemeClr val="bg1"/>
              </a:solidFill>
            </a:endParaRPr>
          </a:p>
        </p:txBody>
      </p:sp>
      <p:sp>
        <p:nvSpPr>
          <p:cNvPr id="9" name="Rounded Rectangle 8"/>
          <p:cNvSpPr/>
          <p:nvPr/>
        </p:nvSpPr>
        <p:spPr>
          <a:xfrm>
            <a:off x="4876165" y="5313532"/>
            <a:ext cx="406801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r>
              <a:rPr lang="en-US" sz="3200" dirty="0">
                <a:solidFill>
                  <a:schemeClr val="bg1"/>
                </a:solidFill>
                <a:latin typeface="Times New Roman" pitchFamily="18" charset="0"/>
                <a:cs typeface="Times New Roman" pitchFamily="18" charset="0"/>
              </a:rPr>
              <a:t>6A2 </a:t>
            </a:r>
            <a:r>
              <a:rPr lang="en-US" sz="3200" dirty="0" err="1">
                <a:solidFill>
                  <a:schemeClr val="bg1"/>
                </a:solidFill>
                <a:latin typeface="Times New Roman" pitchFamily="18" charset="0"/>
                <a:cs typeface="Times New Roman" pitchFamily="18" charset="0"/>
              </a:rPr>
              <a:t>có</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một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không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hai</a:t>
            </a:r>
            <a:endParaRPr lang="en-US" dirty="0">
              <a:solidFill>
                <a:schemeClr val="bg1"/>
              </a:solidFill>
            </a:endParaRPr>
          </a:p>
        </p:txBody>
      </p:sp>
      <p:sp>
        <p:nvSpPr>
          <p:cNvPr id="6" name="Rounded Rectangle 5"/>
          <p:cNvSpPr/>
          <p:nvPr/>
        </p:nvSpPr>
        <p:spPr>
          <a:xfrm>
            <a:off x="243492" y="2846124"/>
            <a:ext cx="3369619" cy="1524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91416" tIns="45718" rIns="91416" bIns="45718" rtlCol="0" anchor="ctr"/>
          <a:lstStyle/>
          <a:p>
            <a:pPr algn="ctr"/>
            <a:r>
              <a:rPr lang="en-US" sz="3200" dirty="0" err="1">
                <a:solidFill>
                  <a:schemeClr val="bg1"/>
                </a:solidFill>
                <a:latin typeface="Times New Roman" pitchFamily="18" charset="0"/>
                <a:ea typeface="Calibri"/>
                <a:cs typeface="Times New Roman" pitchFamily="18" charset="0"/>
              </a:rPr>
              <a:t>Đề</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tài</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gợi</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cho</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em</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nhiều</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cảm</a:t>
            </a:r>
            <a:r>
              <a:rPr lang="en-US" sz="3200" dirty="0">
                <a:solidFill>
                  <a:schemeClr val="bg1"/>
                </a:solidFill>
                <a:latin typeface="Times New Roman" pitchFamily="18" charset="0"/>
                <a:ea typeface="Calibri"/>
                <a:cs typeface="Times New Roman" pitchFamily="18" charset="0"/>
              </a:rPr>
              <a:t> </a:t>
            </a:r>
            <a:r>
              <a:rPr lang="en-US" sz="3200" dirty="0" err="1">
                <a:solidFill>
                  <a:schemeClr val="bg1"/>
                </a:solidFill>
                <a:latin typeface="Times New Roman" pitchFamily="18" charset="0"/>
                <a:ea typeface="Calibri"/>
                <a:cs typeface="Times New Roman" pitchFamily="18" charset="0"/>
              </a:rPr>
              <a:t>xúc</a:t>
            </a:r>
            <a:endParaRPr lang="en-US" dirty="0">
              <a:solidFill>
                <a:schemeClr val="bg1"/>
              </a:solidFill>
            </a:endParaRPr>
          </a:p>
        </p:txBody>
      </p:sp>
      <p:cxnSp>
        <p:nvCxnSpPr>
          <p:cNvPr id="11" name="Straight Arrow Connector 10"/>
          <p:cNvCxnSpPr>
            <a:cxnSpLocks/>
            <a:stCxn id="6" idx="3"/>
          </p:cNvCxnSpPr>
          <p:nvPr/>
        </p:nvCxnSpPr>
        <p:spPr>
          <a:xfrm flipV="1">
            <a:off x="3613111" y="1837955"/>
            <a:ext cx="2473571" cy="177016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a:cxnSpLocks/>
            <a:stCxn id="6" idx="3"/>
            <a:endCxn id="9" idx="1"/>
          </p:cNvCxnSpPr>
          <p:nvPr/>
        </p:nvCxnSpPr>
        <p:spPr>
          <a:xfrm>
            <a:off x="3613111" y="3608124"/>
            <a:ext cx="1263054" cy="216260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9" name="Straight Arrow Connector 18"/>
          <p:cNvCxnSpPr>
            <a:cxnSpLocks/>
            <a:stCxn id="6" idx="3"/>
            <a:endCxn id="7" idx="1"/>
          </p:cNvCxnSpPr>
          <p:nvPr/>
        </p:nvCxnSpPr>
        <p:spPr>
          <a:xfrm flipV="1">
            <a:off x="3613111" y="2980640"/>
            <a:ext cx="1727516" cy="6274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a:cxnSpLocks/>
            <a:stCxn id="6" idx="3"/>
            <a:endCxn id="8" idx="1"/>
          </p:cNvCxnSpPr>
          <p:nvPr/>
        </p:nvCxnSpPr>
        <p:spPr>
          <a:xfrm>
            <a:off x="3613111" y="3608124"/>
            <a:ext cx="1727516" cy="72067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9821" y="598055"/>
            <a:ext cx="2908056" cy="12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1342" y="2132404"/>
            <a:ext cx="2876551" cy="143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3513" y="3744780"/>
            <a:ext cx="3072179" cy="132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1585" y="5226369"/>
            <a:ext cx="2964107" cy="153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21229" y="1218005"/>
            <a:ext cx="4254935" cy="1831779"/>
          </a:xfrm>
          <a:prstGeom prst="wedgeRoundRectCallout">
            <a:avLst>
              <a:gd name="adj1" fmla="val 10851"/>
              <a:gd name="adj2" fmla="val 983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lvl="0"/>
            <a:r>
              <a:rPr lang="en-US" sz="3200" i="1" dirty="0" err="1">
                <a:solidFill>
                  <a:schemeClr val="bg1"/>
                </a:solidFill>
                <a:latin typeface="Times New Roman"/>
                <a:ea typeface="Times New Roman"/>
              </a:rPr>
              <a:t>Em</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sẽ</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chọn</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đề</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tài</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nào</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để</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làm</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bài</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thơ</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lục</a:t>
            </a:r>
            <a:r>
              <a:rPr lang="en-US" sz="3200" i="1" dirty="0">
                <a:solidFill>
                  <a:schemeClr val="bg1"/>
                </a:solidFill>
                <a:latin typeface="Times New Roman"/>
                <a:ea typeface="Times New Roman"/>
              </a:rPr>
              <a:t> </a:t>
            </a:r>
            <a:r>
              <a:rPr lang="en-US" sz="3200" i="1" dirty="0" err="1">
                <a:solidFill>
                  <a:schemeClr val="bg1"/>
                </a:solidFill>
                <a:latin typeface="Times New Roman"/>
                <a:ea typeface="Times New Roman"/>
              </a:rPr>
              <a:t>bát</a:t>
            </a:r>
            <a:r>
              <a:rPr lang="en-US" sz="3200" i="1" dirty="0">
                <a:solidFill>
                  <a:schemeClr val="bg1"/>
                </a:solidFill>
                <a:latin typeface="Times New Roman"/>
                <a:ea typeface="Times New Roman"/>
              </a:rPr>
              <a:t>?</a:t>
            </a:r>
            <a:endParaRPr lang="en-US" sz="3200" dirty="0">
              <a:solidFill>
                <a:schemeClr val="bg1"/>
              </a:solidFill>
            </a:endParaRPr>
          </a:p>
        </p:txBody>
      </p:sp>
    </p:spTree>
    <p:extLst>
      <p:ext uri="{BB962C8B-B14F-4D97-AF65-F5344CB8AC3E}">
        <p14:creationId xmlns:p14="http://schemas.microsoft.com/office/powerpoint/2010/main" val="101627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par>
                                <p:cTn id="31" presetID="16" presetClass="entr" presetSubtype="21" fill="hold" nodeType="withEffect">
                                  <p:stCondLst>
                                    <p:cond delay="0"/>
                                  </p:stCondLst>
                                  <p:childTnLst>
                                    <p:set>
                                      <p:cBhvr>
                                        <p:cTn id="32" dur="1" fill="hold">
                                          <p:stCondLst>
                                            <p:cond delay="0"/>
                                          </p:stCondLst>
                                        </p:cTn>
                                        <p:tgtEl>
                                          <p:spTgt spid="15363"/>
                                        </p:tgtEl>
                                        <p:attrNameLst>
                                          <p:attrName>style.visibility</p:attrName>
                                        </p:attrNameLst>
                                      </p:cBhvr>
                                      <p:to>
                                        <p:strVal val="visible"/>
                                      </p:to>
                                    </p:set>
                                    <p:animEffect transition="in" filter="barn(inVertical)">
                                      <p:cBhvr>
                                        <p:cTn id="33" dur="500"/>
                                        <p:tgtEl>
                                          <p:spTgt spid="1536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par>
                                <p:cTn id="42" presetID="16" presetClass="entr" presetSubtype="21" fill="hold" nodeType="withEffect">
                                  <p:stCondLst>
                                    <p:cond delay="0"/>
                                  </p:stCondLst>
                                  <p:childTnLst>
                                    <p:set>
                                      <p:cBhvr>
                                        <p:cTn id="43" dur="1" fill="hold">
                                          <p:stCondLst>
                                            <p:cond delay="0"/>
                                          </p:stCondLst>
                                        </p:cTn>
                                        <p:tgtEl>
                                          <p:spTgt spid="15364"/>
                                        </p:tgtEl>
                                        <p:attrNameLst>
                                          <p:attrName>style.visibility</p:attrName>
                                        </p:attrNameLst>
                                      </p:cBhvr>
                                      <p:to>
                                        <p:strVal val="visible"/>
                                      </p:to>
                                    </p:set>
                                    <p:animEffect transition="in" filter="barn(inVertical)">
                                      <p:cBhvr>
                                        <p:cTn id="44" dur="500"/>
                                        <p:tgtEl>
                                          <p:spTgt spid="1536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par>
                                <p:cTn id="53" presetID="16" presetClass="entr" presetSubtype="21" fill="hold" nodeType="withEffect">
                                  <p:stCondLst>
                                    <p:cond delay="0"/>
                                  </p:stCondLst>
                                  <p:childTnLst>
                                    <p:set>
                                      <p:cBhvr>
                                        <p:cTn id="54" dur="1" fill="hold">
                                          <p:stCondLst>
                                            <p:cond delay="0"/>
                                          </p:stCondLst>
                                        </p:cTn>
                                        <p:tgtEl>
                                          <p:spTgt spid="15365"/>
                                        </p:tgtEl>
                                        <p:attrNameLst>
                                          <p:attrName>style.visibility</p:attrName>
                                        </p:attrNameLst>
                                      </p:cBhvr>
                                      <p:to>
                                        <p:strVal val="visible"/>
                                      </p:to>
                                    </p:set>
                                    <p:animEffect transition="in" filter="barn(inVertical)">
                                      <p:cBhvr>
                                        <p:cTn id="55" dur="500"/>
                                        <p:tgtEl>
                                          <p:spTgt spid="1536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5366"/>
                                        </p:tgtEl>
                                        <p:attrNameLst>
                                          <p:attrName>style.visibility</p:attrName>
                                        </p:attrNameLst>
                                      </p:cBhvr>
                                      <p:to>
                                        <p:strVal val="visible"/>
                                      </p:to>
                                    </p:set>
                                    <p:animEffect transition="in" filter="barn(inVertical)">
                                      <p:cBhvr>
                                        <p:cTn id="60" dur="500"/>
                                        <p:tgtEl>
                                          <p:spTgt spid="1536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par>
                                <p:cTn id="64" presetID="16" presetClass="entr" presetSubtype="21" fill="hold"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9" grpId="0" animBg="1"/>
      <p:bldP spid="6" grpId="0" animBg="1"/>
      <p:bldP spid="26" grpId="0" animBg="1"/>
      <p:bldP spid="2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13958057"/>
              </p:ext>
            </p:extLst>
          </p:nvPr>
        </p:nvGraphicFramePr>
        <p:xfrm>
          <a:off x="907439" y="1204304"/>
          <a:ext cx="10562494" cy="5250572"/>
        </p:xfrm>
        <a:graphic>
          <a:graphicData uri="http://schemas.openxmlformats.org/drawingml/2006/table">
            <a:tbl>
              <a:tblPr firstRow="1" firstCol="1" bandRow="1"/>
              <a:tblGrid>
                <a:gridCol w="2227384">
                  <a:extLst>
                    <a:ext uri="{9D8B030D-6E8A-4147-A177-3AD203B41FA5}">
                      <a16:colId xmlns:a16="http://schemas.microsoft.com/office/drawing/2014/main" val="20000"/>
                    </a:ext>
                  </a:extLst>
                </a:gridCol>
                <a:gridCol w="7092463">
                  <a:extLst>
                    <a:ext uri="{9D8B030D-6E8A-4147-A177-3AD203B41FA5}">
                      <a16:colId xmlns:a16="http://schemas.microsoft.com/office/drawing/2014/main" val="20001"/>
                    </a:ext>
                  </a:extLst>
                </a:gridCol>
                <a:gridCol w="1242647">
                  <a:extLst>
                    <a:ext uri="{9D8B030D-6E8A-4147-A177-3AD203B41FA5}">
                      <a16:colId xmlns:a16="http://schemas.microsoft.com/office/drawing/2014/main" val="20002"/>
                    </a:ext>
                  </a:extLst>
                </a:gridCol>
              </a:tblGrid>
              <a:tr h="652272">
                <a:tc>
                  <a:txBody>
                    <a:bodyPr/>
                    <a:lstStyle/>
                    <a:p>
                      <a:pPr marL="0" marR="0" algn="ctr">
                        <a:lnSpc>
                          <a:spcPct val="107000"/>
                        </a:lnSpc>
                        <a:spcBef>
                          <a:spcPts val="0"/>
                        </a:spcBef>
                        <a:spcAft>
                          <a:spcPts val="0"/>
                        </a:spcAft>
                      </a:pPr>
                      <a:r>
                        <a:rPr lang="en-US" sz="2000" b="1" dirty="0" err="1">
                          <a:solidFill>
                            <a:schemeClr val="tx1"/>
                          </a:solidFill>
                          <a:effectLst/>
                          <a:latin typeface="Times New Roman"/>
                          <a:ea typeface="Calibri"/>
                          <a:cs typeface="Times New Roman"/>
                        </a:rPr>
                        <a:t>Phương</a:t>
                      </a:r>
                      <a:r>
                        <a:rPr lang="en-US" sz="2000" b="1" dirty="0">
                          <a:solidFill>
                            <a:schemeClr val="tx1"/>
                          </a:solidFill>
                          <a:effectLst/>
                          <a:latin typeface="Times New Roman"/>
                          <a:ea typeface="Calibri"/>
                          <a:cs typeface="Times New Roman"/>
                        </a:rPr>
                        <a:t> </a:t>
                      </a:r>
                      <a:r>
                        <a:rPr lang="en-US" sz="2000" b="1" dirty="0" err="1">
                          <a:solidFill>
                            <a:schemeClr val="tx1"/>
                          </a:solidFill>
                          <a:effectLst/>
                          <a:latin typeface="Times New Roman"/>
                          <a:ea typeface="Calibri"/>
                          <a:cs typeface="Times New Roman"/>
                        </a:rPr>
                        <a:t>diện</a:t>
                      </a:r>
                      <a:endParaRPr lang="en-US" sz="2000" dirty="0">
                        <a:solidFill>
                          <a:schemeClr val="tx1"/>
                        </a:solidFill>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b="1" dirty="0" err="1">
                          <a:solidFill>
                            <a:schemeClr val="tx1"/>
                          </a:solidFill>
                          <a:effectLst/>
                          <a:latin typeface="Times New Roman"/>
                          <a:ea typeface="Calibri"/>
                          <a:cs typeface="Times New Roman"/>
                        </a:rPr>
                        <a:t>Nội</a:t>
                      </a:r>
                      <a:r>
                        <a:rPr lang="en-US" sz="2000" b="1" dirty="0">
                          <a:solidFill>
                            <a:schemeClr val="tx1"/>
                          </a:solidFill>
                          <a:effectLst/>
                          <a:latin typeface="Times New Roman"/>
                          <a:ea typeface="Calibri"/>
                          <a:cs typeface="Times New Roman"/>
                        </a:rPr>
                        <a:t> dung </a:t>
                      </a:r>
                      <a:r>
                        <a:rPr lang="en-US" sz="2000" b="1" dirty="0" err="1">
                          <a:solidFill>
                            <a:schemeClr val="tx1"/>
                          </a:solidFill>
                          <a:effectLst/>
                          <a:latin typeface="Times New Roman"/>
                          <a:ea typeface="Calibri"/>
                          <a:cs typeface="Times New Roman"/>
                        </a:rPr>
                        <a:t>kiểm</a:t>
                      </a:r>
                      <a:r>
                        <a:rPr lang="en-US" sz="2000" b="1" dirty="0">
                          <a:solidFill>
                            <a:schemeClr val="tx1"/>
                          </a:solidFill>
                          <a:effectLst/>
                          <a:latin typeface="Times New Roman"/>
                          <a:ea typeface="Calibri"/>
                          <a:cs typeface="Times New Roman"/>
                        </a:rPr>
                        <a:t> </a:t>
                      </a:r>
                      <a:r>
                        <a:rPr lang="en-US" sz="2000" b="1" dirty="0" err="1">
                          <a:solidFill>
                            <a:schemeClr val="tx1"/>
                          </a:solidFill>
                          <a:effectLst/>
                          <a:latin typeface="Times New Roman"/>
                          <a:ea typeface="Calibri"/>
                          <a:cs typeface="Times New Roman"/>
                        </a:rPr>
                        <a:t>tra</a:t>
                      </a:r>
                      <a:endParaRPr lang="en-US" sz="2000" dirty="0">
                        <a:solidFill>
                          <a:schemeClr val="tx1"/>
                        </a:solidFill>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2000" b="1" dirty="0" err="1">
                          <a:solidFill>
                            <a:schemeClr val="tx1"/>
                          </a:solidFill>
                          <a:effectLst/>
                          <a:latin typeface="Times New Roman"/>
                          <a:ea typeface="Calibri"/>
                          <a:cs typeface="Times New Roman"/>
                        </a:rPr>
                        <a:t>Đạt</a:t>
                      </a:r>
                      <a:r>
                        <a:rPr lang="en-US" sz="2000" b="1" dirty="0">
                          <a:solidFill>
                            <a:schemeClr val="tx1"/>
                          </a:solidFill>
                          <a:effectLst/>
                          <a:latin typeface="Times New Roman"/>
                          <a:ea typeface="Calibri"/>
                          <a:cs typeface="Times New Roman"/>
                        </a:rPr>
                        <a:t>/ </a:t>
                      </a:r>
                      <a:r>
                        <a:rPr lang="en-US" sz="2000" b="1" dirty="0" err="1">
                          <a:solidFill>
                            <a:schemeClr val="tx1"/>
                          </a:solidFill>
                          <a:effectLst/>
                          <a:latin typeface="Times New Roman"/>
                          <a:ea typeface="Calibri"/>
                          <a:cs typeface="Times New Roman"/>
                        </a:rPr>
                        <a:t>Chưa</a:t>
                      </a:r>
                      <a:r>
                        <a:rPr lang="en-US" sz="2000" b="1" dirty="0">
                          <a:solidFill>
                            <a:schemeClr val="tx1"/>
                          </a:solidFill>
                          <a:effectLst/>
                          <a:latin typeface="Times New Roman"/>
                          <a:ea typeface="Calibri"/>
                          <a:cs typeface="Times New Roman"/>
                        </a:rPr>
                        <a:t> </a:t>
                      </a:r>
                      <a:r>
                        <a:rPr lang="en-US" sz="2000" b="1" dirty="0" err="1">
                          <a:solidFill>
                            <a:schemeClr val="tx1"/>
                          </a:solidFill>
                          <a:effectLst/>
                          <a:latin typeface="Times New Roman"/>
                          <a:ea typeface="Calibri"/>
                          <a:cs typeface="Times New Roman"/>
                        </a:rPr>
                        <a:t>đạt</a:t>
                      </a:r>
                      <a:endParaRPr lang="en-US" sz="2000" dirty="0">
                        <a:solidFill>
                          <a:schemeClr val="tx1"/>
                        </a:solidFill>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92493">
                <a:tc rowSpan="7">
                  <a:txBody>
                    <a:bodyPr/>
                    <a:lstStyle/>
                    <a:p>
                      <a:pPr marL="0" marR="0" algn="ctr">
                        <a:lnSpc>
                          <a:spcPct val="107000"/>
                        </a:lnSpc>
                        <a:spcBef>
                          <a:spcPts val="0"/>
                        </a:spcBef>
                        <a:spcAft>
                          <a:spcPts val="0"/>
                        </a:spcAft>
                      </a:pPr>
                      <a:r>
                        <a:rPr lang="en-US" sz="2000" dirty="0" err="1">
                          <a:effectLst/>
                          <a:latin typeface="Times New Roman"/>
                          <a:ea typeface="Calibri"/>
                          <a:cs typeface="Times New Roman"/>
                        </a:rPr>
                        <a:t>Hình</a:t>
                      </a:r>
                      <a:r>
                        <a:rPr lang="en-US" sz="2000" dirty="0">
                          <a:effectLst/>
                          <a:latin typeface="Times New Roman"/>
                          <a:ea typeface="Calibri"/>
                          <a:cs typeface="Times New Roman"/>
                        </a:rPr>
                        <a:t> </a:t>
                      </a:r>
                      <a:r>
                        <a:rPr lang="en-US" sz="2000" dirty="0" err="1">
                          <a:effectLst/>
                          <a:latin typeface="Times New Roman"/>
                          <a:ea typeface="Calibri"/>
                          <a:cs typeface="Times New Roman"/>
                        </a:rPr>
                        <a:t>thức</a:t>
                      </a:r>
                      <a:endParaRPr lang="en-US" sz="2000" dirty="0">
                        <a:effectLst/>
                        <a:latin typeface="Calibri"/>
                        <a:ea typeface="Calibri"/>
                        <a:cs typeface="Times New Roman"/>
                      </a:endParaRPr>
                    </a:p>
                  </a:txBody>
                  <a:tcPr marL="63929" marR="639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Bài</a:t>
                      </a:r>
                      <a:r>
                        <a:rPr lang="en-US" sz="2000" dirty="0">
                          <a:effectLst/>
                          <a:latin typeface="Times New Roman"/>
                          <a:ea typeface="Calibri"/>
                          <a:cs typeface="Times New Roman"/>
                        </a:rPr>
                        <a:t> </a:t>
                      </a:r>
                      <a:r>
                        <a:rPr lang="en-US" sz="2000" dirty="0" err="1">
                          <a:effectLst/>
                          <a:latin typeface="Times New Roman"/>
                          <a:ea typeface="Calibri"/>
                          <a:cs typeface="Times New Roman"/>
                        </a:rPr>
                        <a:t>thơ</a:t>
                      </a:r>
                      <a:r>
                        <a:rPr lang="en-US" sz="2000" dirty="0">
                          <a:effectLst/>
                          <a:latin typeface="Times New Roman"/>
                          <a:ea typeface="Calibri"/>
                          <a:cs typeface="Times New Roman"/>
                        </a:rPr>
                        <a:t> </a:t>
                      </a:r>
                      <a:r>
                        <a:rPr lang="en-US" sz="2000" dirty="0" err="1">
                          <a:effectLst/>
                          <a:latin typeface="Times New Roman"/>
                          <a:ea typeface="Calibri"/>
                          <a:cs typeface="Times New Roman"/>
                        </a:rPr>
                        <a:t>gồm</a:t>
                      </a:r>
                      <a:r>
                        <a:rPr lang="en-US" sz="2000" dirty="0">
                          <a:effectLst/>
                          <a:latin typeface="Times New Roman"/>
                          <a:ea typeface="Calibri"/>
                          <a:cs typeface="Times New Roman"/>
                        </a:rPr>
                        <a:t> </a:t>
                      </a:r>
                      <a:r>
                        <a:rPr lang="en-US" sz="2000" dirty="0" err="1">
                          <a:effectLst/>
                          <a:latin typeface="Times New Roman"/>
                          <a:ea typeface="Calibri"/>
                          <a:cs typeface="Times New Roman"/>
                        </a:rPr>
                        <a:t>các</a:t>
                      </a:r>
                      <a:r>
                        <a:rPr lang="en-US" sz="2000" dirty="0">
                          <a:effectLst/>
                          <a:latin typeface="Times New Roman"/>
                          <a:ea typeface="Calibri"/>
                          <a:cs typeface="Times New Roman"/>
                        </a:rPr>
                        <a:t> </a:t>
                      </a:r>
                      <a:r>
                        <a:rPr lang="en-US" sz="2000" dirty="0" err="1">
                          <a:effectLst/>
                          <a:latin typeface="Times New Roman"/>
                          <a:ea typeface="Calibri"/>
                          <a:cs typeface="Times New Roman"/>
                        </a:rPr>
                        <a:t>dòng</a:t>
                      </a:r>
                      <a:r>
                        <a:rPr lang="en-US" sz="2000" dirty="0">
                          <a:effectLst/>
                          <a:latin typeface="Times New Roman"/>
                          <a:ea typeface="Calibri"/>
                          <a:cs typeface="Times New Roman"/>
                        </a:rPr>
                        <a:t> </a:t>
                      </a:r>
                      <a:r>
                        <a:rPr lang="en-US" sz="2000" dirty="0" err="1">
                          <a:effectLst/>
                          <a:latin typeface="Times New Roman"/>
                          <a:ea typeface="Calibri"/>
                          <a:cs typeface="Times New Roman"/>
                        </a:rPr>
                        <a:t>lục</a:t>
                      </a:r>
                      <a:r>
                        <a:rPr lang="en-US" sz="2000" dirty="0">
                          <a:effectLst/>
                          <a:latin typeface="Times New Roman"/>
                          <a:ea typeface="Calibri"/>
                          <a:cs typeface="Times New Roman"/>
                        </a:rPr>
                        <a:t>(</a:t>
                      </a:r>
                      <a:r>
                        <a:rPr lang="en-US" sz="2000" dirty="0" err="1">
                          <a:effectLst/>
                          <a:latin typeface="Times New Roman"/>
                          <a:ea typeface="Calibri"/>
                          <a:cs typeface="Times New Roman"/>
                        </a:rPr>
                        <a:t>sáu</a:t>
                      </a:r>
                      <a:r>
                        <a:rPr lang="en-US" sz="2000" dirty="0">
                          <a:effectLst/>
                          <a:latin typeface="Times New Roman"/>
                          <a:ea typeface="Calibri"/>
                          <a:cs typeface="Times New Roman"/>
                        </a:rPr>
                        <a:t> </a:t>
                      </a:r>
                      <a:r>
                        <a:rPr lang="en-US" sz="2000" dirty="0" err="1">
                          <a:effectLst/>
                          <a:latin typeface="Times New Roman"/>
                          <a:ea typeface="Calibri"/>
                          <a:cs typeface="Times New Roman"/>
                        </a:rPr>
                        <a:t>tiếng</a:t>
                      </a:r>
                      <a:r>
                        <a:rPr lang="en-US" sz="2000" dirty="0">
                          <a:effectLst/>
                          <a:latin typeface="Times New Roman"/>
                          <a:ea typeface="Calibri"/>
                          <a:cs typeface="Times New Roman"/>
                        </a:rPr>
                        <a:t>) </a:t>
                      </a:r>
                      <a:r>
                        <a:rPr lang="en-US" sz="2000" dirty="0" err="1">
                          <a:effectLst/>
                          <a:latin typeface="Times New Roman"/>
                          <a:ea typeface="Calibri"/>
                          <a:cs typeface="Times New Roman"/>
                        </a:rPr>
                        <a:t>và</a:t>
                      </a:r>
                      <a:r>
                        <a:rPr lang="en-US" sz="2000" dirty="0">
                          <a:effectLst/>
                          <a:latin typeface="Times New Roman"/>
                          <a:ea typeface="Calibri"/>
                          <a:cs typeface="Times New Roman"/>
                        </a:rPr>
                        <a:t> </a:t>
                      </a:r>
                      <a:r>
                        <a:rPr lang="en-US" sz="2000" dirty="0" err="1">
                          <a:effectLst/>
                          <a:latin typeface="Times New Roman"/>
                          <a:ea typeface="Calibri"/>
                          <a:cs typeface="Times New Roman"/>
                        </a:rPr>
                        <a:t>dòng</a:t>
                      </a:r>
                      <a:r>
                        <a:rPr lang="en-US" sz="2000" dirty="0">
                          <a:effectLst/>
                          <a:latin typeface="Times New Roman"/>
                          <a:ea typeface="Calibri"/>
                          <a:cs typeface="Times New Roman"/>
                        </a:rPr>
                        <a:t> </a:t>
                      </a:r>
                      <a:r>
                        <a:rPr lang="en-US" sz="2000" dirty="0" err="1">
                          <a:effectLst/>
                          <a:latin typeface="Times New Roman"/>
                          <a:ea typeface="Calibri"/>
                          <a:cs typeface="Times New Roman"/>
                        </a:rPr>
                        <a:t>bát</a:t>
                      </a:r>
                      <a:r>
                        <a:rPr lang="en-US" sz="2000" dirty="0">
                          <a:effectLst/>
                          <a:latin typeface="Times New Roman"/>
                          <a:ea typeface="Calibri"/>
                          <a:cs typeface="Times New Roman"/>
                        </a:rPr>
                        <a:t> ( </a:t>
                      </a:r>
                      <a:r>
                        <a:rPr lang="en-US" sz="2000" dirty="0" err="1">
                          <a:effectLst/>
                          <a:latin typeface="Times New Roman"/>
                          <a:ea typeface="Calibri"/>
                          <a:cs typeface="Times New Roman"/>
                        </a:rPr>
                        <a:t>tám</a:t>
                      </a:r>
                      <a:r>
                        <a:rPr lang="en-US" sz="2000" dirty="0">
                          <a:effectLst/>
                          <a:latin typeface="Times New Roman"/>
                          <a:ea typeface="Calibri"/>
                          <a:cs typeface="Times New Roman"/>
                        </a:rPr>
                        <a:t> </a:t>
                      </a:r>
                      <a:r>
                        <a:rPr lang="en-US" sz="2000" dirty="0" err="1">
                          <a:effectLst/>
                          <a:latin typeface="Times New Roman"/>
                          <a:ea typeface="Calibri"/>
                          <a:cs typeface="Times New Roman"/>
                        </a:rPr>
                        <a:t>tiếng</a:t>
                      </a:r>
                      <a:r>
                        <a:rPr lang="en-US" sz="2000" dirty="0">
                          <a:effectLst/>
                          <a:latin typeface="Times New Roman"/>
                          <a:ea typeface="Calibri"/>
                          <a:cs typeface="Times New Roman"/>
                        </a:rPr>
                        <a:t> </a:t>
                      </a:r>
                      <a:r>
                        <a:rPr lang="en-US" sz="2000" dirty="0" err="1">
                          <a:effectLst/>
                          <a:latin typeface="Times New Roman"/>
                          <a:ea typeface="Calibri"/>
                          <a:cs typeface="Times New Roman"/>
                        </a:rPr>
                        <a:t>xen</a:t>
                      </a:r>
                      <a:r>
                        <a:rPr lang="en-US" sz="2000" dirty="0">
                          <a:effectLst/>
                          <a:latin typeface="Times New Roman"/>
                          <a:ea typeface="Calibri"/>
                          <a:cs typeface="Times New Roman"/>
                        </a:rPr>
                        <a:t> </a:t>
                      </a:r>
                      <a:r>
                        <a:rPr lang="en-US" sz="2000" dirty="0" err="1">
                          <a:effectLst/>
                          <a:latin typeface="Times New Roman"/>
                          <a:ea typeface="Calibri"/>
                          <a:cs typeface="Times New Roman"/>
                        </a:rPr>
                        <a:t>kẽ</a:t>
                      </a:r>
                      <a:r>
                        <a:rPr lang="en-US" sz="2000" dirty="0">
                          <a:effectLst/>
                          <a:latin typeface="Times New Roman"/>
                          <a:ea typeface="Calibri"/>
                          <a:cs typeface="Times New Roman"/>
                        </a:rPr>
                        <a:t>)</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a:effectLst/>
                          <a:latin typeface="Times New Roman"/>
                          <a:ea typeface="Calibri"/>
                          <a:cs typeface="Times New Roman"/>
                        </a:rPr>
                        <a:t> </a:t>
                      </a:r>
                      <a:endParaRPr lang="en-US" sz="110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57451">
                <a:tc vMerge="1">
                  <a:txBody>
                    <a:bodyPr/>
                    <a:lstStyle/>
                    <a:p>
                      <a:endParaRPr lang="en-US"/>
                    </a:p>
                  </a:txBody>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Các</a:t>
                      </a:r>
                      <a:r>
                        <a:rPr lang="en-US" sz="2000" dirty="0">
                          <a:effectLst/>
                          <a:latin typeface="Times New Roman"/>
                          <a:ea typeface="Calibri"/>
                          <a:cs typeface="Times New Roman"/>
                        </a:rPr>
                        <a:t> </a:t>
                      </a:r>
                      <a:r>
                        <a:rPr lang="en-US" sz="2000" dirty="0" err="1">
                          <a:effectLst/>
                          <a:latin typeface="Times New Roman"/>
                          <a:ea typeface="Calibri"/>
                          <a:cs typeface="Times New Roman"/>
                        </a:rPr>
                        <a:t>dòng</a:t>
                      </a:r>
                      <a:r>
                        <a:rPr lang="en-US" sz="2000" dirty="0">
                          <a:effectLst/>
                          <a:latin typeface="Times New Roman"/>
                          <a:ea typeface="Calibri"/>
                          <a:cs typeface="Times New Roman"/>
                        </a:rPr>
                        <a:t> </a:t>
                      </a:r>
                      <a:r>
                        <a:rPr lang="en-US" sz="2000" dirty="0" err="1">
                          <a:effectLst/>
                          <a:latin typeface="Times New Roman"/>
                          <a:ea typeface="Calibri"/>
                          <a:cs typeface="Times New Roman"/>
                        </a:rPr>
                        <a:t>thơ</a:t>
                      </a:r>
                      <a:r>
                        <a:rPr lang="en-US" sz="2000" dirty="0">
                          <a:effectLst/>
                          <a:latin typeface="Times New Roman"/>
                          <a:ea typeface="Calibri"/>
                          <a:cs typeface="Times New Roman"/>
                        </a:rPr>
                        <a:t> </a:t>
                      </a:r>
                      <a:r>
                        <a:rPr lang="en-US" sz="2000" dirty="0" err="1">
                          <a:effectLst/>
                          <a:latin typeface="Times New Roman"/>
                          <a:ea typeface="Calibri"/>
                          <a:cs typeface="Times New Roman"/>
                        </a:rPr>
                        <a:t>chủ</a:t>
                      </a:r>
                      <a:r>
                        <a:rPr lang="en-US" sz="2000" dirty="0">
                          <a:effectLst/>
                          <a:latin typeface="Times New Roman"/>
                          <a:ea typeface="Calibri"/>
                          <a:cs typeface="Times New Roman"/>
                        </a:rPr>
                        <a:t> </a:t>
                      </a:r>
                      <a:r>
                        <a:rPr lang="en-US" sz="2000" dirty="0" err="1">
                          <a:effectLst/>
                          <a:latin typeface="Times New Roman"/>
                          <a:ea typeface="Calibri"/>
                          <a:cs typeface="Times New Roman"/>
                        </a:rPr>
                        <a:t>yếu</a:t>
                      </a:r>
                      <a:r>
                        <a:rPr lang="en-US" sz="2000" dirty="0">
                          <a:effectLst/>
                          <a:latin typeface="Times New Roman"/>
                          <a:ea typeface="Calibri"/>
                          <a:cs typeface="Times New Roman"/>
                        </a:rPr>
                        <a:t> </a:t>
                      </a:r>
                      <a:r>
                        <a:rPr lang="en-US" sz="2000" dirty="0" err="1">
                          <a:effectLst/>
                          <a:latin typeface="Times New Roman"/>
                          <a:ea typeface="Calibri"/>
                          <a:cs typeface="Times New Roman"/>
                        </a:rPr>
                        <a:t>được</a:t>
                      </a:r>
                      <a:r>
                        <a:rPr lang="en-US" sz="2000" dirty="0">
                          <a:effectLst/>
                          <a:latin typeface="Times New Roman"/>
                          <a:ea typeface="Calibri"/>
                          <a:cs typeface="Times New Roman"/>
                        </a:rPr>
                        <a:t> </a:t>
                      </a:r>
                      <a:r>
                        <a:rPr lang="en-US" sz="2000" dirty="0" err="1">
                          <a:effectLst/>
                          <a:latin typeface="Times New Roman"/>
                          <a:ea typeface="Calibri"/>
                          <a:cs typeface="Times New Roman"/>
                        </a:rPr>
                        <a:t>ngắt</a:t>
                      </a:r>
                      <a:r>
                        <a:rPr lang="en-US" sz="2000" dirty="0">
                          <a:effectLst/>
                          <a:latin typeface="Times New Roman"/>
                          <a:ea typeface="Calibri"/>
                          <a:cs typeface="Times New Roman"/>
                        </a:rPr>
                        <a:t> </a:t>
                      </a:r>
                      <a:r>
                        <a:rPr lang="en-US" sz="2000" dirty="0" err="1">
                          <a:effectLst/>
                          <a:latin typeface="Times New Roman"/>
                          <a:ea typeface="Calibri"/>
                          <a:cs typeface="Times New Roman"/>
                        </a:rPr>
                        <a:t>nhịp</a:t>
                      </a:r>
                      <a:r>
                        <a:rPr lang="en-US" sz="2000" dirty="0">
                          <a:effectLst/>
                          <a:latin typeface="Times New Roman"/>
                          <a:ea typeface="Calibri"/>
                          <a:cs typeface="Times New Roman"/>
                        </a:rPr>
                        <a:t> </a:t>
                      </a:r>
                      <a:r>
                        <a:rPr lang="en-US" sz="2000" dirty="0" err="1">
                          <a:effectLst/>
                          <a:latin typeface="Times New Roman"/>
                          <a:ea typeface="Calibri"/>
                          <a:cs typeface="Times New Roman"/>
                        </a:rPr>
                        <a:t>chẵn</a:t>
                      </a:r>
                      <a:r>
                        <a:rPr lang="en-US" sz="2000" dirty="0">
                          <a:effectLst/>
                          <a:latin typeface="Times New Roman"/>
                          <a:ea typeface="Calibri"/>
                          <a:cs typeface="Times New Roman"/>
                        </a:rPr>
                        <a:t>.</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a:effectLst/>
                          <a:latin typeface="Times New Roman"/>
                          <a:ea typeface="Calibri"/>
                          <a:cs typeface="Times New Roman"/>
                        </a:rPr>
                        <a:t> </a:t>
                      </a:r>
                      <a:endParaRPr lang="en-US" sz="110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01040">
                <a:tc vMerge="1">
                  <a:txBody>
                    <a:bodyPr/>
                    <a:lstStyle/>
                    <a:p>
                      <a:endParaRPr lang="en-US"/>
                    </a:p>
                  </a:txBody>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Cách</a:t>
                      </a:r>
                      <a:r>
                        <a:rPr lang="en-US" sz="2000" dirty="0">
                          <a:effectLst/>
                          <a:latin typeface="Times New Roman"/>
                          <a:ea typeface="Calibri"/>
                          <a:cs typeface="Times New Roman"/>
                        </a:rPr>
                        <a:t> </a:t>
                      </a:r>
                      <a:r>
                        <a:rPr lang="en-US" sz="2000" dirty="0" err="1">
                          <a:effectLst/>
                          <a:latin typeface="Times New Roman"/>
                          <a:ea typeface="Calibri"/>
                          <a:cs typeface="Times New Roman"/>
                        </a:rPr>
                        <a:t>hiệp</a:t>
                      </a:r>
                      <a:r>
                        <a:rPr lang="en-US" sz="2000" dirty="0">
                          <a:effectLst/>
                          <a:latin typeface="Times New Roman"/>
                          <a:ea typeface="Calibri"/>
                          <a:cs typeface="Times New Roman"/>
                        </a:rPr>
                        <a:t> </a:t>
                      </a:r>
                      <a:r>
                        <a:rPr lang="en-US" sz="2000" dirty="0" err="1">
                          <a:effectLst/>
                          <a:latin typeface="Times New Roman"/>
                          <a:ea typeface="Calibri"/>
                          <a:cs typeface="Times New Roman"/>
                        </a:rPr>
                        <a:t>vần</a:t>
                      </a:r>
                      <a:r>
                        <a:rPr lang="en-US" sz="2000" dirty="0">
                          <a:effectLst/>
                          <a:latin typeface="Times New Roman"/>
                          <a:ea typeface="Calibri"/>
                          <a:cs typeface="Times New Roman"/>
                        </a:rPr>
                        <a:t>: </a:t>
                      </a:r>
                      <a:r>
                        <a:rPr lang="en-US" sz="2000" dirty="0" err="1">
                          <a:effectLst/>
                          <a:latin typeface="Times New Roman"/>
                          <a:ea typeface="Calibri"/>
                          <a:cs typeface="Times New Roman"/>
                        </a:rPr>
                        <a:t>tiếng</a:t>
                      </a:r>
                      <a:r>
                        <a:rPr lang="en-US" sz="2000" dirty="0">
                          <a:effectLst/>
                          <a:latin typeface="Times New Roman"/>
                          <a:ea typeface="Calibri"/>
                          <a:cs typeface="Times New Roman"/>
                        </a:rPr>
                        <a:t> </a:t>
                      </a:r>
                      <a:r>
                        <a:rPr lang="en-US" sz="2000" dirty="0" err="1">
                          <a:effectLst/>
                          <a:latin typeface="Times New Roman"/>
                          <a:ea typeface="Calibri"/>
                          <a:cs typeface="Times New Roman"/>
                        </a:rPr>
                        <a:t>thứ</a:t>
                      </a:r>
                      <a:r>
                        <a:rPr lang="en-US" sz="2000" dirty="0">
                          <a:effectLst/>
                          <a:latin typeface="Times New Roman"/>
                          <a:ea typeface="Calibri"/>
                          <a:cs typeface="Times New Roman"/>
                        </a:rPr>
                        <a:t> 6 </a:t>
                      </a:r>
                      <a:r>
                        <a:rPr lang="en-US" sz="2000" dirty="0" err="1">
                          <a:effectLst/>
                          <a:latin typeface="Times New Roman"/>
                          <a:ea typeface="Calibri"/>
                          <a:cs typeface="Times New Roman"/>
                        </a:rPr>
                        <a:t>của</a:t>
                      </a:r>
                      <a:r>
                        <a:rPr lang="en-US" sz="2000" dirty="0">
                          <a:effectLst/>
                          <a:latin typeface="Times New Roman"/>
                          <a:ea typeface="Calibri"/>
                          <a:cs typeface="Times New Roman"/>
                        </a:rPr>
                        <a:t> </a:t>
                      </a:r>
                      <a:r>
                        <a:rPr lang="en-US" sz="2000" dirty="0" err="1">
                          <a:effectLst/>
                          <a:latin typeface="Times New Roman"/>
                          <a:ea typeface="Calibri"/>
                          <a:cs typeface="Times New Roman"/>
                        </a:rPr>
                        <a:t>dòng</a:t>
                      </a:r>
                      <a:r>
                        <a:rPr lang="en-US" sz="2000" dirty="0">
                          <a:effectLst/>
                          <a:latin typeface="Times New Roman"/>
                          <a:ea typeface="Calibri"/>
                          <a:cs typeface="Times New Roman"/>
                        </a:rPr>
                        <a:t> </a:t>
                      </a:r>
                      <a:r>
                        <a:rPr lang="en-US" sz="2000" dirty="0" err="1">
                          <a:effectLst/>
                          <a:latin typeface="Times New Roman"/>
                          <a:ea typeface="Calibri"/>
                          <a:cs typeface="Times New Roman"/>
                        </a:rPr>
                        <a:t>lục</a:t>
                      </a:r>
                      <a:r>
                        <a:rPr lang="en-US" sz="2000" dirty="0">
                          <a:effectLst/>
                          <a:latin typeface="Times New Roman"/>
                          <a:ea typeface="Calibri"/>
                          <a:cs typeface="Times New Roman"/>
                        </a:rPr>
                        <a:t> </a:t>
                      </a:r>
                      <a:r>
                        <a:rPr lang="en-US" sz="2000" dirty="0" err="1">
                          <a:effectLst/>
                          <a:latin typeface="Times New Roman"/>
                          <a:ea typeface="Calibri"/>
                          <a:cs typeface="Times New Roman"/>
                        </a:rPr>
                        <a:t>vần</a:t>
                      </a:r>
                      <a:r>
                        <a:rPr lang="en-US" sz="2000" dirty="0">
                          <a:effectLst/>
                          <a:latin typeface="Times New Roman"/>
                          <a:ea typeface="Calibri"/>
                          <a:cs typeface="Times New Roman"/>
                        </a:rPr>
                        <a:t> </a:t>
                      </a:r>
                      <a:r>
                        <a:rPr lang="en-US" sz="2000" dirty="0" err="1">
                          <a:effectLst/>
                          <a:latin typeface="Times New Roman"/>
                          <a:ea typeface="Calibri"/>
                          <a:cs typeface="Times New Roman"/>
                        </a:rPr>
                        <a:t>với</a:t>
                      </a:r>
                      <a:r>
                        <a:rPr lang="en-US" sz="2000" dirty="0">
                          <a:effectLst/>
                          <a:latin typeface="Times New Roman"/>
                          <a:ea typeface="Calibri"/>
                          <a:cs typeface="Times New Roman"/>
                        </a:rPr>
                        <a:t> </a:t>
                      </a:r>
                      <a:r>
                        <a:rPr lang="en-US" sz="2000" dirty="0" err="1">
                          <a:effectLst/>
                          <a:latin typeface="Times New Roman"/>
                          <a:ea typeface="Calibri"/>
                          <a:cs typeface="Times New Roman"/>
                        </a:rPr>
                        <a:t>tiếng</a:t>
                      </a:r>
                      <a:r>
                        <a:rPr lang="en-US" sz="2000" dirty="0">
                          <a:effectLst/>
                          <a:latin typeface="Times New Roman"/>
                          <a:ea typeface="Calibri"/>
                          <a:cs typeface="Times New Roman"/>
                        </a:rPr>
                        <a:t> </a:t>
                      </a:r>
                      <a:r>
                        <a:rPr lang="en-US" sz="2000" dirty="0" err="1">
                          <a:effectLst/>
                          <a:latin typeface="Times New Roman"/>
                          <a:ea typeface="Calibri"/>
                          <a:cs typeface="Times New Roman"/>
                        </a:rPr>
                        <a:t>thứ</a:t>
                      </a:r>
                      <a:r>
                        <a:rPr lang="en-US" sz="2000" dirty="0">
                          <a:effectLst/>
                          <a:latin typeface="Times New Roman"/>
                          <a:ea typeface="Calibri"/>
                          <a:cs typeface="Times New Roman"/>
                        </a:rPr>
                        <a:t> </a:t>
                      </a:r>
                      <a:r>
                        <a:rPr lang="en-US" sz="2000" dirty="0" err="1">
                          <a:effectLst/>
                          <a:latin typeface="Times New Roman"/>
                          <a:ea typeface="Calibri"/>
                          <a:cs typeface="Times New Roman"/>
                        </a:rPr>
                        <a:t>sáu</a:t>
                      </a:r>
                      <a:r>
                        <a:rPr lang="en-US" sz="2000" dirty="0">
                          <a:effectLst/>
                          <a:latin typeface="Times New Roman"/>
                          <a:ea typeface="Calibri"/>
                          <a:cs typeface="Times New Roman"/>
                        </a:rPr>
                        <a:t> </a:t>
                      </a:r>
                      <a:r>
                        <a:rPr lang="en-US" sz="2000" dirty="0" err="1">
                          <a:effectLst/>
                          <a:latin typeface="Times New Roman"/>
                          <a:ea typeface="Calibri"/>
                          <a:cs typeface="Times New Roman"/>
                        </a:rPr>
                        <a:t>của</a:t>
                      </a:r>
                      <a:r>
                        <a:rPr lang="en-US" sz="2000" dirty="0">
                          <a:effectLst/>
                          <a:latin typeface="Times New Roman"/>
                          <a:ea typeface="Calibri"/>
                          <a:cs typeface="Times New Roman"/>
                        </a:rPr>
                        <a:t> </a:t>
                      </a:r>
                      <a:r>
                        <a:rPr lang="en-US" sz="2000" dirty="0" err="1">
                          <a:effectLst/>
                          <a:latin typeface="Times New Roman"/>
                          <a:ea typeface="Calibri"/>
                          <a:cs typeface="Times New Roman"/>
                        </a:rPr>
                        <a:t>dòng</a:t>
                      </a:r>
                      <a:r>
                        <a:rPr lang="en-US" sz="2000" dirty="0">
                          <a:effectLst/>
                          <a:latin typeface="Times New Roman"/>
                          <a:ea typeface="Calibri"/>
                          <a:cs typeface="Times New Roman"/>
                        </a:rPr>
                        <a:t> </a:t>
                      </a:r>
                      <a:r>
                        <a:rPr lang="en-US" sz="2000" dirty="0" err="1">
                          <a:effectLst/>
                          <a:latin typeface="Times New Roman"/>
                          <a:ea typeface="Calibri"/>
                          <a:cs typeface="Times New Roman"/>
                        </a:rPr>
                        <a:t>bát</a:t>
                      </a:r>
                      <a:r>
                        <a:rPr lang="en-US" sz="2000" dirty="0">
                          <a:effectLst/>
                          <a:latin typeface="Times New Roman"/>
                          <a:ea typeface="Calibri"/>
                          <a:cs typeface="Times New Roman"/>
                        </a:rPr>
                        <a:t> </a:t>
                      </a:r>
                      <a:r>
                        <a:rPr lang="en-US" sz="2000" dirty="0" err="1">
                          <a:effectLst/>
                          <a:latin typeface="Times New Roman"/>
                          <a:ea typeface="Calibri"/>
                          <a:cs typeface="Times New Roman"/>
                        </a:rPr>
                        <a:t>kế</a:t>
                      </a:r>
                      <a:r>
                        <a:rPr lang="en-US" sz="2000" dirty="0">
                          <a:effectLst/>
                          <a:latin typeface="Times New Roman"/>
                          <a:ea typeface="Calibri"/>
                          <a:cs typeface="Times New Roman"/>
                        </a:rPr>
                        <a:t> </a:t>
                      </a:r>
                      <a:r>
                        <a:rPr lang="en-US" sz="2000" dirty="0" err="1">
                          <a:effectLst/>
                          <a:latin typeface="Times New Roman"/>
                          <a:ea typeface="Calibri"/>
                          <a:cs typeface="Times New Roman"/>
                        </a:rPr>
                        <a:t>nó</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a:effectLst/>
                          <a:latin typeface="Times New Roman"/>
                          <a:ea typeface="Calibri"/>
                          <a:cs typeface="Times New Roman"/>
                        </a:rPr>
                        <a:t> </a:t>
                      </a:r>
                      <a:endParaRPr lang="en-US" sz="110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3676">
                <a:tc vMerge="1">
                  <a:txBody>
                    <a:bodyPr/>
                    <a:lstStyle/>
                    <a:p>
                      <a:endParaRPr lang="en-US"/>
                    </a:p>
                  </a:txBody>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Tiếng</a:t>
                      </a:r>
                      <a:r>
                        <a:rPr lang="en-US" sz="2000" dirty="0">
                          <a:effectLst/>
                          <a:latin typeface="Times New Roman"/>
                          <a:ea typeface="Calibri"/>
                          <a:cs typeface="Times New Roman"/>
                        </a:rPr>
                        <a:t> </a:t>
                      </a:r>
                      <a:r>
                        <a:rPr lang="en-US" sz="2000" dirty="0" err="1">
                          <a:effectLst/>
                          <a:latin typeface="Times New Roman"/>
                          <a:ea typeface="Calibri"/>
                          <a:cs typeface="Times New Roman"/>
                        </a:rPr>
                        <a:t>thứ</a:t>
                      </a:r>
                      <a:r>
                        <a:rPr lang="en-US" sz="2000" dirty="0">
                          <a:effectLst/>
                          <a:latin typeface="Times New Roman"/>
                          <a:ea typeface="Calibri"/>
                          <a:cs typeface="Times New Roman"/>
                        </a:rPr>
                        <a:t> </a:t>
                      </a:r>
                      <a:r>
                        <a:rPr lang="en-US" sz="2000" dirty="0" err="1">
                          <a:effectLst/>
                          <a:latin typeface="Times New Roman"/>
                          <a:ea typeface="Calibri"/>
                          <a:cs typeface="Times New Roman"/>
                        </a:rPr>
                        <a:t>tám</a:t>
                      </a:r>
                      <a:r>
                        <a:rPr lang="en-US" sz="2000" dirty="0">
                          <a:effectLst/>
                          <a:latin typeface="Times New Roman"/>
                          <a:ea typeface="Calibri"/>
                          <a:cs typeface="Times New Roman"/>
                        </a:rPr>
                        <a:t> </a:t>
                      </a:r>
                      <a:r>
                        <a:rPr lang="en-US" sz="2000" dirty="0" err="1">
                          <a:effectLst/>
                          <a:latin typeface="Times New Roman"/>
                          <a:ea typeface="Calibri"/>
                          <a:cs typeface="Times New Roman"/>
                        </a:rPr>
                        <a:t>dòng</a:t>
                      </a:r>
                      <a:r>
                        <a:rPr lang="en-US" sz="2000" dirty="0">
                          <a:effectLst/>
                          <a:latin typeface="Times New Roman"/>
                          <a:ea typeface="Calibri"/>
                          <a:cs typeface="Times New Roman"/>
                        </a:rPr>
                        <a:t> </a:t>
                      </a:r>
                      <a:r>
                        <a:rPr lang="en-US" sz="2000" dirty="0" err="1">
                          <a:effectLst/>
                          <a:latin typeface="Times New Roman"/>
                          <a:ea typeface="Calibri"/>
                          <a:cs typeface="Times New Roman"/>
                        </a:rPr>
                        <a:t>bát</a:t>
                      </a:r>
                      <a:r>
                        <a:rPr lang="en-US" sz="2000" dirty="0">
                          <a:effectLst/>
                          <a:latin typeface="Times New Roman"/>
                          <a:ea typeface="Calibri"/>
                          <a:cs typeface="Times New Roman"/>
                        </a:rPr>
                        <a:t> </a:t>
                      </a:r>
                      <a:r>
                        <a:rPr lang="en-US" sz="2000" dirty="0" err="1">
                          <a:effectLst/>
                          <a:latin typeface="Times New Roman"/>
                          <a:ea typeface="Calibri"/>
                          <a:cs typeface="Times New Roman"/>
                        </a:rPr>
                        <a:t>vần</a:t>
                      </a:r>
                      <a:r>
                        <a:rPr lang="en-US" sz="2000" dirty="0">
                          <a:effectLst/>
                          <a:latin typeface="Times New Roman"/>
                          <a:ea typeface="Calibri"/>
                          <a:cs typeface="Times New Roman"/>
                        </a:rPr>
                        <a:t> </a:t>
                      </a:r>
                      <a:r>
                        <a:rPr lang="en-US" sz="2000" dirty="0" err="1">
                          <a:effectLst/>
                          <a:latin typeface="Times New Roman"/>
                          <a:ea typeface="Calibri"/>
                          <a:cs typeface="Times New Roman"/>
                        </a:rPr>
                        <a:t>với</a:t>
                      </a:r>
                      <a:r>
                        <a:rPr lang="en-US" sz="2000" dirty="0">
                          <a:effectLst/>
                          <a:latin typeface="Times New Roman"/>
                          <a:ea typeface="Calibri"/>
                          <a:cs typeface="Times New Roman"/>
                        </a:rPr>
                        <a:t> </a:t>
                      </a:r>
                      <a:r>
                        <a:rPr lang="en-US" sz="2000" dirty="0" err="1">
                          <a:effectLst/>
                          <a:latin typeface="Times New Roman"/>
                          <a:ea typeface="Calibri"/>
                          <a:cs typeface="Times New Roman"/>
                        </a:rPr>
                        <a:t>tiếng</a:t>
                      </a:r>
                      <a:r>
                        <a:rPr lang="en-US" sz="2000" dirty="0">
                          <a:effectLst/>
                          <a:latin typeface="Times New Roman"/>
                          <a:ea typeface="Calibri"/>
                          <a:cs typeface="Times New Roman"/>
                        </a:rPr>
                        <a:t> </a:t>
                      </a:r>
                      <a:r>
                        <a:rPr lang="en-US" sz="2000" dirty="0" err="1">
                          <a:effectLst/>
                          <a:latin typeface="Times New Roman"/>
                          <a:ea typeface="Calibri"/>
                          <a:cs typeface="Times New Roman"/>
                        </a:rPr>
                        <a:t>thứ</a:t>
                      </a:r>
                      <a:r>
                        <a:rPr lang="en-US" sz="2000" dirty="0">
                          <a:effectLst/>
                          <a:latin typeface="Times New Roman"/>
                          <a:ea typeface="Calibri"/>
                          <a:cs typeface="Times New Roman"/>
                        </a:rPr>
                        <a:t> </a:t>
                      </a:r>
                      <a:r>
                        <a:rPr lang="en-US" sz="2000" dirty="0" err="1">
                          <a:effectLst/>
                          <a:latin typeface="Times New Roman"/>
                          <a:ea typeface="Calibri"/>
                          <a:cs typeface="Times New Roman"/>
                        </a:rPr>
                        <a:t>sáu</a:t>
                      </a:r>
                      <a:r>
                        <a:rPr lang="en-US" sz="2000" dirty="0">
                          <a:effectLst/>
                          <a:latin typeface="Times New Roman"/>
                          <a:ea typeface="Calibri"/>
                          <a:cs typeface="Times New Roman"/>
                        </a:rPr>
                        <a:t> </a:t>
                      </a:r>
                      <a:r>
                        <a:rPr lang="en-US" sz="2000" dirty="0" err="1">
                          <a:effectLst/>
                          <a:latin typeface="Times New Roman"/>
                          <a:ea typeface="Calibri"/>
                          <a:cs typeface="Times New Roman"/>
                        </a:rPr>
                        <a:t>của</a:t>
                      </a:r>
                      <a:r>
                        <a:rPr lang="en-US" sz="2000" dirty="0">
                          <a:effectLst/>
                          <a:latin typeface="Times New Roman"/>
                          <a:ea typeface="Calibri"/>
                          <a:cs typeface="Times New Roman"/>
                        </a:rPr>
                        <a:t> </a:t>
                      </a:r>
                      <a:r>
                        <a:rPr lang="en-US" sz="2000" dirty="0" err="1">
                          <a:effectLst/>
                          <a:latin typeface="Times New Roman"/>
                          <a:ea typeface="Calibri"/>
                          <a:cs typeface="Times New Roman"/>
                        </a:rPr>
                        <a:t>dòng</a:t>
                      </a:r>
                      <a:r>
                        <a:rPr lang="en-US" sz="2000" dirty="0">
                          <a:effectLst/>
                          <a:latin typeface="Times New Roman"/>
                          <a:ea typeface="Calibri"/>
                          <a:cs typeface="Times New Roman"/>
                        </a:rPr>
                        <a:t> </a:t>
                      </a:r>
                      <a:r>
                        <a:rPr lang="en-US" sz="2000" dirty="0" err="1">
                          <a:effectLst/>
                          <a:latin typeface="Times New Roman"/>
                          <a:ea typeface="Calibri"/>
                          <a:cs typeface="Times New Roman"/>
                        </a:rPr>
                        <a:t>lục</a:t>
                      </a:r>
                      <a:r>
                        <a:rPr lang="en-US" sz="2000" dirty="0">
                          <a:effectLst/>
                          <a:latin typeface="Times New Roman"/>
                          <a:ea typeface="Calibri"/>
                          <a:cs typeface="Times New Roman"/>
                        </a:rPr>
                        <a:t> </a:t>
                      </a:r>
                      <a:r>
                        <a:rPr lang="en-US" sz="2000" dirty="0" err="1">
                          <a:effectLst/>
                          <a:latin typeface="Times New Roman"/>
                          <a:ea typeface="Calibri"/>
                          <a:cs typeface="Times New Roman"/>
                        </a:rPr>
                        <a:t>kế</a:t>
                      </a:r>
                      <a:r>
                        <a:rPr lang="en-US" sz="2000" dirty="0">
                          <a:effectLst/>
                          <a:latin typeface="Times New Roman"/>
                          <a:ea typeface="Calibri"/>
                          <a:cs typeface="Times New Roman"/>
                        </a:rPr>
                        <a:t> </a:t>
                      </a:r>
                      <a:r>
                        <a:rPr lang="en-US" sz="2000" dirty="0" err="1">
                          <a:effectLst/>
                          <a:latin typeface="Times New Roman"/>
                          <a:ea typeface="Calibri"/>
                          <a:cs typeface="Times New Roman"/>
                        </a:rPr>
                        <a:t>tiếp</a:t>
                      </a:r>
                      <a:r>
                        <a:rPr lang="en-US" sz="2000" dirty="0">
                          <a:effectLst/>
                          <a:latin typeface="Times New Roman"/>
                          <a:ea typeface="Calibri"/>
                          <a:cs typeface="Times New Roman"/>
                        </a:rPr>
                        <a:t>.</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a:effectLst/>
                          <a:latin typeface="Times New Roman"/>
                          <a:ea typeface="Calibri"/>
                          <a:cs typeface="Times New Roman"/>
                        </a:rPr>
                        <a:t> </a:t>
                      </a:r>
                      <a:endParaRPr lang="en-US" sz="110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01040">
                <a:tc vMerge="1">
                  <a:txBody>
                    <a:bodyPr/>
                    <a:lstStyle/>
                    <a:p>
                      <a:endParaRPr lang="en-US"/>
                    </a:p>
                  </a:txBody>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Bài</a:t>
                      </a:r>
                      <a:r>
                        <a:rPr lang="en-US" sz="2000" dirty="0">
                          <a:effectLst/>
                          <a:latin typeface="Times New Roman"/>
                          <a:ea typeface="Calibri"/>
                          <a:cs typeface="Times New Roman"/>
                        </a:rPr>
                        <a:t> </a:t>
                      </a:r>
                      <a:r>
                        <a:rPr lang="en-US" sz="2000" dirty="0" err="1">
                          <a:effectLst/>
                          <a:latin typeface="Times New Roman"/>
                          <a:ea typeface="Calibri"/>
                          <a:cs typeface="Times New Roman"/>
                        </a:rPr>
                        <a:t>thơ</a:t>
                      </a:r>
                      <a:r>
                        <a:rPr lang="en-US" sz="2000" dirty="0">
                          <a:effectLst/>
                          <a:latin typeface="Times New Roman"/>
                          <a:ea typeface="Calibri"/>
                          <a:cs typeface="Times New Roman"/>
                        </a:rPr>
                        <a:t> </a:t>
                      </a:r>
                      <a:r>
                        <a:rPr lang="en-US" sz="2000" dirty="0" err="1">
                          <a:effectLst/>
                          <a:latin typeface="Times New Roman"/>
                          <a:ea typeface="Calibri"/>
                          <a:cs typeface="Times New Roman"/>
                        </a:rPr>
                        <a:t>sử</a:t>
                      </a:r>
                      <a:r>
                        <a:rPr lang="en-US" sz="2000" dirty="0">
                          <a:effectLst/>
                          <a:latin typeface="Times New Roman"/>
                          <a:ea typeface="Calibri"/>
                          <a:cs typeface="Times New Roman"/>
                        </a:rPr>
                        <a:t> </a:t>
                      </a:r>
                      <a:r>
                        <a:rPr lang="en-US" sz="2000" dirty="0" err="1">
                          <a:effectLst/>
                          <a:latin typeface="Times New Roman"/>
                          <a:ea typeface="Calibri"/>
                          <a:cs typeface="Times New Roman"/>
                        </a:rPr>
                        <a:t>dụng</a:t>
                      </a:r>
                      <a:r>
                        <a:rPr lang="en-US" sz="2000" dirty="0">
                          <a:effectLst/>
                          <a:latin typeface="Times New Roman"/>
                          <a:ea typeface="Calibri"/>
                          <a:cs typeface="Times New Roman"/>
                        </a:rPr>
                        <a:t> </a:t>
                      </a:r>
                      <a:r>
                        <a:rPr lang="en-US" sz="2000" dirty="0" err="1">
                          <a:effectLst/>
                          <a:latin typeface="Times New Roman"/>
                          <a:ea typeface="Calibri"/>
                          <a:cs typeface="Times New Roman"/>
                        </a:rPr>
                        <a:t>một</a:t>
                      </a:r>
                      <a:r>
                        <a:rPr lang="en-US" sz="2000" dirty="0">
                          <a:effectLst/>
                          <a:latin typeface="Times New Roman"/>
                          <a:ea typeface="Calibri"/>
                          <a:cs typeface="Times New Roman"/>
                        </a:rPr>
                        <a:t> </a:t>
                      </a:r>
                      <a:r>
                        <a:rPr lang="en-US" sz="2000" dirty="0" err="1">
                          <a:effectLst/>
                          <a:latin typeface="Times New Roman"/>
                          <a:ea typeface="Calibri"/>
                          <a:cs typeface="Times New Roman"/>
                        </a:rPr>
                        <a:t>số</a:t>
                      </a:r>
                      <a:r>
                        <a:rPr lang="en-US" sz="2000" dirty="0">
                          <a:effectLst/>
                          <a:latin typeface="Times New Roman"/>
                          <a:ea typeface="Calibri"/>
                          <a:cs typeface="Times New Roman"/>
                        </a:rPr>
                        <a:t> </a:t>
                      </a:r>
                      <a:r>
                        <a:rPr lang="en-US" sz="2000" dirty="0" err="1">
                          <a:effectLst/>
                          <a:latin typeface="Times New Roman"/>
                          <a:ea typeface="Calibri"/>
                          <a:cs typeface="Times New Roman"/>
                        </a:rPr>
                        <a:t>biện</a:t>
                      </a:r>
                      <a:r>
                        <a:rPr lang="en-US" sz="2000" dirty="0">
                          <a:effectLst/>
                          <a:latin typeface="Times New Roman"/>
                          <a:ea typeface="Calibri"/>
                          <a:cs typeface="Times New Roman"/>
                        </a:rPr>
                        <a:t> </a:t>
                      </a:r>
                      <a:r>
                        <a:rPr lang="en-US" sz="2000" dirty="0" err="1">
                          <a:effectLst/>
                          <a:latin typeface="Times New Roman"/>
                          <a:ea typeface="Calibri"/>
                          <a:cs typeface="Times New Roman"/>
                        </a:rPr>
                        <a:t>pháp</a:t>
                      </a:r>
                      <a:r>
                        <a:rPr lang="en-US" sz="2000" dirty="0">
                          <a:effectLst/>
                          <a:latin typeface="Times New Roman"/>
                          <a:ea typeface="Calibri"/>
                          <a:cs typeface="Times New Roman"/>
                        </a:rPr>
                        <a:t> </a:t>
                      </a:r>
                      <a:r>
                        <a:rPr lang="en-US" sz="2000" dirty="0" err="1">
                          <a:effectLst/>
                          <a:latin typeface="Times New Roman"/>
                          <a:ea typeface="Calibri"/>
                          <a:cs typeface="Times New Roman"/>
                        </a:rPr>
                        <a:t>tu</a:t>
                      </a:r>
                      <a:r>
                        <a:rPr lang="en-US" sz="2000" dirty="0">
                          <a:effectLst/>
                          <a:latin typeface="Times New Roman"/>
                          <a:ea typeface="Calibri"/>
                          <a:cs typeface="Times New Roman"/>
                        </a:rPr>
                        <a:t> </a:t>
                      </a:r>
                      <a:r>
                        <a:rPr lang="en-US" sz="2000" dirty="0" err="1">
                          <a:effectLst/>
                          <a:latin typeface="Times New Roman"/>
                          <a:ea typeface="Calibri"/>
                          <a:cs typeface="Times New Roman"/>
                        </a:rPr>
                        <a:t>từ</a:t>
                      </a:r>
                      <a:r>
                        <a:rPr lang="en-US" sz="2000" dirty="0">
                          <a:effectLst/>
                          <a:latin typeface="Times New Roman"/>
                          <a:ea typeface="Calibri"/>
                          <a:cs typeface="Times New Roman"/>
                        </a:rPr>
                        <a:t>: so </a:t>
                      </a:r>
                      <a:r>
                        <a:rPr lang="en-US" sz="2000" dirty="0" err="1">
                          <a:effectLst/>
                          <a:latin typeface="Times New Roman"/>
                          <a:ea typeface="Calibri"/>
                          <a:cs typeface="Times New Roman"/>
                        </a:rPr>
                        <a:t>sánh</a:t>
                      </a:r>
                      <a:r>
                        <a:rPr lang="en-US" sz="2000" dirty="0">
                          <a:effectLst/>
                          <a:latin typeface="Times New Roman"/>
                          <a:ea typeface="Calibri"/>
                          <a:cs typeface="Times New Roman"/>
                        </a:rPr>
                        <a:t>, </a:t>
                      </a:r>
                      <a:r>
                        <a:rPr lang="en-US" sz="2000" dirty="0" err="1">
                          <a:effectLst/>
                          <a:latin typeface="Times New Roman"/>
                          <a:ea typeface="Calibri"/>
                          <a:cs typeface="Times New Roman"/>
                        </a:rPr>
                        <a:t>nhân</a:t>
                      </a:r>
                      <a:r>
                        <a:rPr lang="en-US" sz="2000" dirty="0">
                          <a:effectLst/>
                          <a:latin typeface="Times New Roman"/>
                          <a:ea typeface="Calibri"/>
                          <a:cs typeface="Times New Roman"/>
                        </a:rPr>
                        <a:t> </a:t>
                      </a:r>
                      <a:r>
                        <a:rPr lang="en-US" sz="2000" dirty="0" err="1">
                          <a:effectLst/>
                          <a:latin typeface="Times New Roman"/>
                          <a:ea typeface="Calibri"/>
                          <a:cs typeface="Times New Roman"/>
                        </a:rPr>
                        <a:t>hóa</a:t>
                      </a:r>
                      <a:r>
                        <a:rPr lang="en-US" sz="2000" dirty="0">
                          <a:effectLst/>
                          <a:latin typeface="Times New Roman"/>
                          <a:ea typeface="Calibri"/>
                          <a:cs typeface="Times New Roman"/>
                        </a:rPr>
                        <a:t>, </a:t>
                      </a:r>
                      <a:r>
                        <a:rPr lang="en-US" sz="2000" dirty="0" err="1">
                          <a:effectLst/>
                          <a:latin typeface="Times New Roman"/>
                          <a:ea typeface="Calibri"/>
                          <a:cs typeface="Times New Roman"/>
                        </a:rPr>
                        <a:t>điệp</a:t>
                      </a:r>
                      <a:r>
                        <a:rPr lang="en-US" sz="2000" dirty="0">
                          <a:effectLst/>
                          <a:latin typeface="Times New Roman"/>
                          <a:ea typeface="Calibri"/>
                          <a:cs typeface="Times New Roman"/>
                        </a:rPr>
                        <a:t> </a:t>
                      </a:r>
                      <a:r>
                        <a:rPr lang="en-US" sz="2000" dirty="0" err="1">
                          <a:effectLst/>
                          <a:latin typeface="Times New Roman"/>
                          <a:ea typeface="Calibri"/>
                          <a:cs typeface="Times New Roman"/>
                        </a:rPr>
                        <a:t>từ</a:t>
                      </a:r>
                      <a:r>
                        <a:rPr lang="en-US" sz="2000" dirty="0">
                          <a:effectLst/>
                          <a:latin typeface="Times New Roman"/>
                          <a:ea typeface="Calibri"/>
                          <a:cs typeface="Times New Roman"/>
                        </a:rPr>
                        <a:t>, </a:t>
                      </a:r>
                      <a:r>
                        <a:rPr lang="en-US" sz="2000" dirty="0" err="1">
                          <a:effectLst/>
                          <a:latin typeface="Times New Roman"/>
                          <a:ea typeface="Calibri"/>
                          <a:cs typeface="Times New Roman"/>
                        </a:rPr>
                        <a:t>điệp</a:t>
                      </a:r>
                      <a:r>
                        <a:rPr lang="en-US" sz="2000" dirty="0">
                          <a:effectLst/>
                          <a:latin typeface="Times New Roman"/>
                          <a:ea typeface="Calibri"/>
                          <a:cs typeface="Times New Roman"/>
                        </a:rPr>
                        <a:t> </a:t>
                      </a:r>
                      <a:r>
                        <a:rPr lang="en-US" sz="2000" dirty="0" err="1">
                          <a:effectLst/>
                          <a:latin typeface="Times New Roman"/>
                          <a:ea typeface="Calibri"/>
                          <a:cs typeface="Times New Roman"/>
                        </a:rPr>
                        <a:t>ngữ</a:t>
                      </a:r>
                      <a:r>
                        <a:rPr lang="en-US" sz="2000" dirty="0">
                          <a:effectLst/>
                          <a:latin typeface="Times New Roman"/>
                          <a:ea typeface="Calibri"/>
                          <a:cs typeface="Times New Roman"/>
                        </a:rPr>
                        <a:t>… </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a:effectLst/>
                          <a:latin typeface="Times New Roman"/>
                          <a:ea typeface="Calibri"/>
                          <a:cs typeface="Times New Roman"/>
                        </a:rPr>
                        <a:t> </a:t>
                      </a:r>
                      <a:endParaRPr lang="en-US" sz="110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01040">
                <a:tc vMerge="1">
                  <a:txBody>
                    <a:bodyPr/>
                    <a:lstStyle/>
                    <a:p>
                      <a:endParaRPr lang="en-US"/>
                    </a:p>
                  </a:txBody>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Các</a:t>
                      </a:r>
                      <a:r>
                        <a:rPr lang="en-US" sz="2000" dirty="0">
                          <a:effectLst/>
                          <a:latin typeface="Times New Roman"/>
                          <a:ea typeface="Calibri"/>
                          <a:cs typeface="Times New Roman"/>
                        </a:rPr>
                        <a:t> </a:t>
                      </a:r>
                      <a:r>
                        <a:rPr lang="en-US" sz="2000" dirty="0" err="1">
                          <a:effectLst/>
                          <a:latin typeface="Times New Roman"/>
                          <a:ea typeface="Calibri"/>
                          <a:cs typeface="Times New Roman"/>
                        </a:rPr>
                        <a:t>từ</a:t>
                      </a:r>
                      <a:r>
                        <a:rPr lang="en-US" sz="2000" dirty="0">
                          <a:effectLst/>
                          <a:latin typeface="Times New Roman"/>
                          <a:ea typeface="Calibri"/>
                          <a:cs typeface="Times New Roman"/>
                        </a:rPr>
                        <a:t> </a:t>
                      </a:r>
                      <a:r>
                        <a:rPr lang="en-US" sz="2000" dirty="0" err="1">
                          <a:effectLst/>
                          <a:latin typeface="Times New Roman"/>
                          <a:ea typeface="Calibri"/>
                          <a:cs typeface="Times New Roman"/>
                        </a:rPr>
                        <a:t>ngữ</a:t>
                      </a:r>
                      <a:r>
                        <a:rPr lang="en-US" sz="2000" dirty="0">
                          <a:effectLst/>
                          <a:latin typeface="Times New Roman"/>
                          <a:ea typeface="Calibri"/>
                          <a:cs typeface="Times New Roman"/>
                        </a:rPr>
                        <a:t> </a:t>
                      </a:r>
                      <a:r>
                        <a:rPr lang="en-US" sz="2000" dirty="0" err="1">
                          <a:effectLst/>
                          <a:latin typeface="Times New Roman"/>
                          <a:ea typeface="Calibri"/>
                          <a:cs typeface="Times New Roman"/>
                        </a:rPr>
                        <a:t>trong</a:t>
                      </a:r>
                      <a:r>
                        <a:rPr lang="en-US" sz="2000" dirty="0">
                          <a:effectLst/>
                          <a:latin typeface="Times New Roman"/>
                          <a:ea typeface="Calibri"/>
                          <a:cs typeface="Times New Roman"/>
                        </a:rPr>
                        <a:t> </a:t>
                      </a:r>
                      <a:r>
                        <a:rPr lang="en-US" sz="2000" dirty="0" err="1">
                          <a:effectLst/>
                          <a:latin typeface="Times New Roman"/>
                          <a:ea typeface="Calibri"/>
                          <a:cs typeface="Times New Roman"/>
                        </a:rPr>
                        <a:t>bài</a:t>
                      </a:r>
                      <a:r>
                        <a:rPr lang="en-US" sz="2000" dirty="0">
                          <a:effectLst/>
                          <a:latin typeface="Times New Roman"/>
                          <a:ea typeface="Calibri"/>
                          <a:cs typeface="Times New Roman"/>
                        </a:rPr>
                        <a:t> </a:t>
                      </a:r>
                      <a:r>
                        <a:rPr lang="en-US" sz="2000" dirty="0" err="1">
                          <a:effectLst/>
                          <a:latin typeface="Times New Roman"/>
                          <a:ea typeface="Calibri"/>
                          <a:cs typeface="Times New Roman"/>
                        </a:rPr>
                        <a:t>thơ</a:t>
                      </a:r>
                      <a:r>
                        <a:rPr lang="en-US" sz="2000" dirty="0">
                          <a:effectLst/>
                          <a:latin typeface="Times New Roman"/>
                          <a:ea typeface="Calibri"/>
                          <a:cs typeface="Times New Roman"/>
                        </a:rPr>
                        <a:t> </a:t>
                      </a:r>
                      <a:r>
                        <a:rPr lang="en-US" sz="2000" dirty="0" err="1">
                          <a:effectLst/>
                          <a:latin typeface="Times New Roman"/>
                          <a:ea typeface="Calibri"/>
                          <a:cs typeface="Times New Roman"/>
                        </a:rPr>
                        <a:t>thể</a:t>
                      </a:r>
                      <a:r>
                        <a:rPr lang="en-US" sz="2000" dirty="0">
                          <a:effectLst/>
                          <a:latin typeface="Times New Roman"/>
                          <a:ea typeface="Calibri"/>
                          <a:cs typeface="Times New Roman"/>
                        </a:rPr>
                        <a:t> </a:t>
                      </a:r>
                      <a:r>
                        <a:rPr lang="en-US" sz="2000" dirty="0" err="1">
                          <a:effectLst/>
                          <a:latin typeface="Times New Roman"/>
                          <a:ea typeface="Calibri"/>
                          <a:cs typeface="Times New Roman"/>
                        </a:rPr>
                        <a:t>hiện</a:t>
                      </a:r>
                      <a:r>
                        <a:rPr lang="en-US" sz="2000" dirty="0">
                          <a:effectLst/>
                          <a:latin typeface="Times New Roman"/>
                          <a:ea typeface="Calibri"/>
                          <a:cs typeface="Times New Roman"/>
                        </a:rPr>
                        <a:t> </a:t>
                      </a:r>
                      <a:r>
                        <a:rPr lang="en-US" sz="2000" dirty="0" err="1">
                          <a:effectLst/>
                          <a:latin typeface="Times New Roman"/>
                          <a:ea typeface="Calibri"/>
                          <a:cs typeface="Times New Roman"/>
                        </a:rPr>
                        <a:t>được</a:t>
                      </a:r>
                      <a:r>
                        <a:rPr lang="en-US" sz="2000" dirty="0">
                          <a:effectLst/>
                          <a:latin typeface="Times New Roman"/>
                          <a:ea typeface="Calibri"/>
                          <a:cs typeface="Times New Roman"/>
                        </a:rPr>
                        <a:t> </a:t>
                      </a:r>
                      <a:r>
                        <a:rPr lang="en-US" sz="2000" dirty="0" err="1">
                          <a:effectLst/>
                          <a:latin typeface="Times New Roman"/>
                          <a:ea typeface="Calibri"/>
                          <a:cs typeface="Times New Roman"/>
                        </a:rPr>
                        <a:t>chính</a:t>
                      </a:r>
                      <a:r>
                        <a:rPr lang="en-US" sz="2000" dirty="0">
                          <a:effectLst/>
                          <a:latin typeface="Times New Roman"/>
                          <a:ea typeface="Calibri"/>
                          <a:cs typeface="Times New Roman"/>
                        </a:rPr>
                        <a:t> </a:t>
                      </a:r>
                      <a:r>
                        <a:rPr lang="en-US" sz="2000" dirty="0" err="1">
                          <a:effectLst/>
                          <a:latin typeface="Times New Roman"/>
                          <a:ea typeface="Calibri"/>
                          <a:cs typeface="Times New Roman"/>
                        </a:rPr>
                        <a:t>xác</a:t>
                      </a:r>
                      <a:r>
                        <a:rPr lang="en-US" sz="2000" dirty="0">
                          <a:effectLst/>
                          <a:latin typeface="Times New Roman"/>
                          <a:ea typeface="Calibri"/>
                          <a:cs typeface="Times New Roman"/>
                        </a:rPr>
                        <a:t> </a:t>
                      </a:r>
                      <a:r>
                        <a:rPr lang="en-US" sz="2000" dirty="0" err="1">
                          <a:effectLst/>
                          <a:latin typeface="Times New Roman"/>
                          <a:ea typeface="Calibri"/>
                          <a:cs typeface="Times New Roman"/>
                        </a:rPr>
                        <a:t>điều</a:t>
                      </a:r>
                      <a:r>
                        <a:rPr lang="en-US" sz="2000" dirty="0">
                          <a:effectLst/>
                          <a:latin typeface="Times New Roman"/>
                          <a:ea typeface="Calibri"/>
                          <a:cs typeface="Times New Roman"/>
                        </a:rPr>
                        <a:t> </a:t>
                      </a:r>
                      <a:r>
                        <a:rPr lang="en-US" sz="2000" dirty="0" err="1">
                          <a:effectLst/>
                          <a:latin typeface="Times New Roman"/>
                          <a:ea typeface="Calibri"/>
                          <a:cs typeface="Times New Roman"/>
                        </a:rPr>
                        <a:t>người</a:t>
                      </a:r>
                      <a:r>
                        <a:rPr lang="en-US" sz="2000" dirty="0">
                          <a:effectLst/>
                          <a:latin typeface="Times New Roman"/>
                          <a:ea typeface="Calibri"/>
                          <a:cs typeface="Times New Roman"/>
                        </a:rPr>
                        <a:t> </a:t>
                      </a:r>
                      <a:r>
                        <a:rPr lang="en-US" sz="2000" dirty="0" err="1">
                          <a:effectLst/>
                          <a:latin typeface="Times New Roman"/>
                          <a:ea typeface="Calibri"/>
                          <a:cs typeface="Times New Roman"/>
                        </a:rPr>
                        <a:t>viết</a:t>
                      </a:r>
                      <a:r>
                        <a:rPr lang="en-US" sz="2000" dirty="0">
                          <a:effectLst/>
                          <a:latin typeface="Times New Roman"/>
                          <a:ea typeface="Calibri"/>
                          <a:cs typeface="Times New Roman"/>
                        </a:rPr>
                        <a:t> </a:t>
                      </a:r>
                      <a:r>
                        <a:rPr lang="en-US" sz="2000" dirty="0" err="1">
                          <a:effectLst/>
                          <a:latin typeface="Times New Roman"/>
                          <a:ea typeface="Calibri"/>
                          <a:cs typeface="Times New Roman"/>
                        </a:rPr>
                        <a:t>muốn</a:t>
                      </a:r>
                      <a:r>
                        <a:rPr lang="en-US" sz="2000" dirty="0">
                          <a:effectLst/>
                          <a:latin typeface="Times New Roman"/>
                          <a:ea typeface="Calibri"/>
                          <a:cs typeface="Times New Roman"/>
                        </a:rPr>
                        <a:t> </a:t>
                      </a:r>
                      <a:r>
                        <a:rPr lang="en-US" sz="2000" dirty="0" err="1">
                          <a:effectLst/>
                          <a:latin typeface="Times New Roman"/>
                          <a:ea typeface="Calibri"/>
                          <a:cs typeface="Times New Roman"/>
                        </a:rPr>
                        <a:t>nói</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dirty="0">
                          <a:effectLst/>
                          <a:latin typeface="Times New Roman"/>
                          <a:ea typeface="Calibri"/>
                          <a:cs typeface="Times New Roman"/>
                        </a:rPr>
                        <a:t> </a:t>
                      </a:r>
                      <a:endParaRPr lang="en-US" sz="11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0520">
                <a:tc vMerge="1">
                  <a:txBody>
                    <a:bodyPr/>
                    <a:lstStyle/>
                    <a:p>
                      <a:endParaRPr lang="en-US"/>
                    </a:p>
                  </a:txBody>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Các</a:t>
                      </a:r>
                      <a:r>
                        <a:rPr lang="en-US" sz="2000" dirty="0">
                          <a:effectLst/>
                          <a:latin typeface="Times New Roman"/>
                          <a:ea typeface="Calibri"/>
                          <a:cs typeface="Times New Roman"/>
                        </a:rPr>
                        <a:t> </a:t>
                      </a:r>
                      <a:r>
                        <a:rPr lang="en-US" sz="2000" dirty="0" err="1">
                          <a:effectLst/>
                          <a:latin typeface="Times New Roman"/>
                          <a:ea typeface="Calibri"/>
                          <a:cs typeface="Times New Roman"/>
                        </a:rPr>
                        <a:t>hình</a:t>
                      </a:r>
                      <a:r>
                        <a:rPr lang="en-US" sz="2000" dirty="0">
                          <a:effectLst/>
                          <a:latin typeface="Times New Roman"/>
                          <a:ea typeface="Calibri"/>
                          <a:cs typeface="Times New Roman"/>
                        </a:rPr>
                        <a:t> </a:t>
                      </a:r>
                      <a:r>
                        <a:rPr lang="en-US" sz="2000" dirty="0" err="1">
                          <a:effectLst/>
                          <a:latin typeface="Times New Roman"/>
                          <a:ea typeface="Calibri"/>
                          <a:cs typeface="Times New Roman"/>
                        </a:rPr>
                        <a:t>ảnh</a:t>
                      </a:r>
                      <a:r>
                        <a:rPr lang="en-US" sz="2000" dirty="0">
                          <a:effectLst/>
                          <a:latin typeface="Times New Roman"/>
                          <a:ea typeface="Calibri"/>
                          <a:cs typeface="Times New Roman"/>
                        </a:rPr>
                        <a:t> </a:t>
                      </a:r>
                      <a:r>
                        <a:rPr lang="en-US" sz="2000" dirty="0" err="1">
                          <a:effectLst/>
                          <a:latin typeface="Times New Roman"/>
                          <a:ea typeface="Calibri"/>
                          <a:cs typeface="Times New Roman"/>
                        </a:rPr>
                        <a:t>sống</a:t>
                      </a:r>
                      <a:r>
                        <a:rPr lang="en-US" sz="2000" dirty="0">
                          <a:effectLst/>
                          <a:latin typeface="Times New Roman"/>
                          <a:ea typeface="Calibri"/>
                          <a:cs typeface="Times New Roman"/>
                        </a:rPr>
                        <a:t> </a:t>
                      </a:r>
                      <a:r>
                        <a:rPr lang="en-US" sz="2000" dirty="0" err="1">
                          <a:effectLst/>
                          <a:latin typeface="Times New Roman"/>
                          <a:ea typeface="Calibri"/>
                          <a:cs typeface="Times New Roman"/>
                        </a:rPr>
                        <a:t>động</a:t>
                      </a:r>
                      <a:r>
                        <a:rPr lang="en-US" sz="2000" dirty="0">
                          <a:effectLst/>
                          <a:latin typeface="Times New Roman"/>
                          <a:ea typeface="Calibri"/>
                          <a:cs typeface="Times New Roman"/>
                        </a:rPr>
                        <a:t>, </a:t>
                      </a:r>
                      <a:r>
                        <a:rPr lang="en-US" sz="2000" dirty="0" err="1">
                          <a:effectLst/>
                          <a:latin typeface="Times New Roman"/>
                          <a:ea typeface="Calibri"/>
                          <a:cs typeface="Times New Roman"/>
                        </a:rPr>
                        <a:t>thú</a:t>
                      </a:r>
                      <a:r>
                        <a:rPr lang="en-US" sz="2000" dirty="0">
                          <a:effectLst/>
                          <a:latin typeface="Times New Roman"/>
                          <a:ea typeface="Calibri"/>
                          <a:cs typeface="Times New Roman"/>
                        </a:rPr>
                        <a:t> </a:t>
                      </a:r>
                      <a:r>
                        <a:rPr lang="en-US" sz="2000" dirty="0" err="1">
                          <a:effectLst/>
                          <a:latin typeface="Times New Roman"/>
                          <a:ea typeface="Calibri"/>
                          <a:cs typeface="Times New Roman"/>
                        </a:rPr>
                        <a:t>vị</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dirty="0">
                          <a:effectLst/>
                          <a:latin typeface="Times New Roman"/>
                          <a:ea typeface="Calibri"/>
                          <a:cs typeface="Times New Roman"/>
                        </a:rPr>
                        <a:t> </a:t>
                      </a:r>
                      <a:endParaRPr lang="en-US" sz="11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701040">
                <a:tc>
                  <a:txBody>
                    <a:bodyPr/>
                    <a:lstStyle/>
                    <a:p>
                      <a:pPr marL="0" marR="0" algn="ctr">
                        <a:lnSpc>
                          <a:spcPct val="107000"/>
                        </a:lnSpc>
                        <a:spcBef>
                          <a:spcPts val="0"/>
                        </a:spcBef>
                        <a:spcAft>
                          <a:spcPts val="0"/>
                        </a:spcAft>
                      </a:pPr>
                      <a:r>
                        <a:rPr lang="en-US" sz="2000" dirty="0" err="1">
                          <a:effectLst/>
                          <a:latin typeface="Times New Roman"/>
                          <a:ea typeface="Calibri"/>
                          <a:cs typeface="Times New Roman"/>
                        </a:rPr>
                        <a:t>Nội</a:t>
                      </a:r>
                      <a:r>
                        <a:rPr lang="en-US" sz="2000" dirty="0">
                          <a:effectLst/>
                          <a:latin typeface="Times New Roman"/>
                          <a:ea typeface="Calibri"/>
                          <a:cs typeface="Times New Roman"/>
                        </a:rPr>
                        <a:t> dung</a:t>
                      </a:r>
                      <a:endParaRPr lang="en-US" sz="2000" dirty="0">
                        <a:effectLst/>
                        <a:latin typeface="Calibri"/>
                        <a:ea typeface="Calibri"/>
                        <a:cs typeface="Times New Roman"/>
                      </a:endParaRPr>
                    </a:p>
                  </a:txBody>
                  <a:tcPr marL="63929" marR="639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err="1">
                          <a:effectLst/>
                          <a:latin typeface="Times New Roman"/>
                          <a:ea typeface="Calibri"/>
                          <a:cs typeface="Times New Roman"/>
                        </a:rPr>
                        <a:t>Bài</a:t>
                      </a:r>
                      <a:r>
                        <a:rPr lang="en-US" sz="2000" dirty="0">
                          <a:effectLst/>
                          <a:latin typeface="Times New Roman"/>
                          <a:ea typeface="Calibri"/>
                          <a:cs typeface="Times New Roman"/>
                        </a:rPr>
                        <a:t> </a:t>
                      </a:r>
                      <a:r>
                        <a:rPr lang="en-US" sz="2000" dirty="0" err="1">
                          <a:effectLst/>
                          <a:latin typeface="Times New Roman"/>
                          <a:ea typeface="Calibri"/>
                          <a:cs typeface="Times New Roman"/>
                        </a:rPr>
                        <a:t>thơ</a:t>
                      </a:r>
                      <a:r>
                        <a:rPr lang="en-US" sz="2000" dirty="0">
                          <a:effectLst/>
                          <a:latin typeface="Times New Roman"/>
                          <a:ea typeface="Calibri"/>
                          <a:cs typeface="Times New Roman"/>
                        </a:rPr>
                        <a:t> </a:t>
                      </a:r>
                      <a:r>
                        <a:rPr lang="en-US" sz="2000" dirty="0" err="1">
                          <a:effectLst/>
                          <a:latin typeface="Times New Roman"/>
                          <a:ea typeface="Calibri"/>
                          <a:cs typeface="Times New Roman"/>
                        </a:rPr>
                        <a:t>thể</a:t>
                      </a:r>
                      <a:r>
                        <a:rPr lang="en-US" sz="2000" dirty="0">
                          <a:effectLst/>
                          <a:latin typeface="Times New Roman"/>
                          <a:ea typeface="Calibri"/>
                          <a:cs typeface="Times New Roman"/>
                        </a:rPr>
                        <a:t> </a:t>
                      </a:r>
                      <a:r>
                        <a:rPr lang="en-US" sz="2000" dirty="0" err="1">
                          <a:effectLst/>
                          <a:latin typeface="Times New Roman"/>
                          <a:ea typeface="Calibri"/>
                          <a:cs typeface="Times New Roman"/>
                        </a:rPr>
                        <a:t>hiện</a:t>
                      </a:r>
                      <a:r>
                        <a:rPr lang="en-US" sz="2000" dirty="0">
                          <a:effectLst/>
                          <a:latin typeface="Times New Roman"/>
                          <a:ea typeface="Calibri"/>
                          <a:cs typeface="Times New Roman"/>
                        </a:rPr>
                        <a:t> </a:t>
                      </a:r>
                      <a:r>
                        <a:rPr lang="en-US" sz="2000" dirty="0" err="1">
                          <a:effectLst/>
                          <a:latin typeface="Times New Roman"/>
                          <a:ea typeface="Calibri"/>
                          <a:cs typeface="Times New Roman"/>
                        </a:rPr>
                        <a:t>được</a:t>
                      </a:r>
                      <a:r>
                        <a:rPr lang="en-US" sz="2000" dirty="0">
                          <a:effectLst/>
                          <a:latin typeface="Times New Roman"/>
                          <a:ea typeface="Calibri"/>
                          <a:cs typeface="Times New Roman"/>
                        </a:rPr>
                        <a:t> </a:t>
                      </a:r>
                      <a:r>
                        <a:rPr lang="en-US" sz="2000" dirty="0" err="1">
                          <a:effectLst/>
                          <a:latin typeface="Times New Roman"/>
                          <a:ea typeface="Calibri"/>
                          <a:cs typeface="Times New Roman"/>
                        </a:rPr>
                        <a:t>một</a:t>
                      </a:r>
                      <a:r>
                        <a:rPr lang="en-US" sz="2000" dirty="0">
                          <a:effectLst/>
                          <a:latin typeface="Times New Roman"/>
                          <a:ea typeface="Calibri"/>
                          <a:cs typeface="Times New Roman"/>
                        </a:rPr>
                        <a:t> </a:t>
                      </a:r>
                      <a:r>
                        <a:rPr lang="en-US" sz="2000" dirty="0" err="1">
                          <a:effectLst/>
                          <a:latin typeface="Times New Roman"/>
                          <a:ea typeface="Calibri"/>
                          <a:cs typeface="Times New Roman"/>
                        </a:rPr>
                        <a:t>trạng</a:t>
                      </a:r>
                      <a:r>
                        <a:rPr lang="en-US" sz="2000" dirty="0">
                          <a:effectLst/>
                          <a:latin typeface="Times New Roman"/>
                          <a:ea typeface="Calibri"/>
                          <a:cs typeface="Times New Roman"/>
                        </a:rPr>
                        <a:t> </a:t>
                      </a:r>
                      <a:r>
                        <a:rPr lang="en-US" sz="2000" dirty="0" err="1">
                          <a:effectLst/>
                          <a:latin typeface="Times New Roman"/>
                          <a:ea typeface="Calibri"/>
                          <a:cs typeface="Times New Roman"/>
                        </a:rPr>
                        <a:t>thái</a:t>
                      </a:r>
                      <a:r>
                        <a:rPr lang="en-US" sz="2000" dirty="0">
                          <a:effectLst/>
                          <a:latin typeface="Times New Roman"/>
                          <a:ea typeface="Calibri"/>
                          <a:cs typeface="Times New Roman"/>
                        </a:rPr>
                        <a:t> </a:t>
                      </a:r>
                      <a:r>
                        <a:rPr lang="en-US" sz="2000" dirty="0" err="1">
                          <a:effectLst/>
                          <a:latin typeface="Times New Roman"/>
                          <a:ea typeface="Calibri"/>
                          <a:cs typeface="Times New Roman"/>
                        </a:rPr>
                        <a:t>cảm</a:t>
                      </a:r>
                      <a:r>
                        <a:rPr lang="en-US" sz="2000" dirty="0">
                          <a:effectLst/>
                          <a:latin typeface="Times New Roman"/>
                          <a:ea typeface="Calibri"/>
                          <a:cs typeface="Times New Roman"/>
                        </a:rPr>
                        <a:t> </a:t>
                      </a:r>
                      <a:r>
                        <a:rPr lang="en-US" sz="2000" dirty="0" err="1">
                          <a:effectLst/>
                          <a:latin typeface="Times New Roman"/>
                          <a:ea typeface="Calibri"/>
                          <a:cs typeface="Times New Roman"/>
                        </a:rPr>
                        <a:t>xúc</a:t>
                      </a:r>
                      <a:r>
                        <a:rPr lang="en-US" sz="2000" dirty="0">
                          <a:effectLst/>
                          <a:latin typeface="Times New Roman"/>
                          <a:ea typeface="Calibri"/>
                          <a:cs typeface="Times New Roman"/>
                        </a:rPr>
                        <a:t>, </a:t>
                      </a:r>
                      <a:r>
                        <a:rPr lang="en-US" sz="2000" dirty="0" err="1">
                          <a:effectLst/>
                          <a:latin typeface="Times New Roman"/>
                          <a:ea typeface="Calibri"/>
                          <a:cs typeface="Times New Roman"/>
                        </a:rPr>
                        <a:t>một</a:t>
                      </a:r>
                      <a:r>
                        <a:rPr lang="en-US" sz="2000" dirty="0">
                          <a:effectLst/>
                          <a:latin typeface="Times New Roman"/>
                          <a:ea typeface="Calibri"/>
                          <a:cs typeface="Times New Roman"/>
                        </a:rPr>
                        <a:t> </a:t>
                      </a:r>
                      <a:r>
                        <a:rPr lang="en-US" sz="2000" dirty="0" err="1">
                          <a:effectLst/>
                          <a:latin typeface="Times New Roman"/>
                          <a:ea typeface="Calibri"/>
                          <a:cs typeface="Times New Roman"/>
                        </a:rPr>
                        <a:t>suy</a:t>
                      </a:r>
                      <a:r>
                        <a:rPr lang="en-US" sz="2000" dirty="0">
                          <a:effectLst/>
                          <a:latin typeface="Times New Roman"/>
                          <a:ea typeface="Calibri"/>
                          <a:cs typeface="Times New Roman"/>
                        </a:rPr>
                        <a:t> </a:t>
                      </a:r>
                      <a:r>
                        <a:rPr lang="en-US" sz="2000" dirty="0" err="1">
                          <a:effectLst/>
                          <a:latin typeface="Times New Roman"/>
                          <a:ea typeface="Calibri"/>
                          <a:cs typeface="Times New Roman"/>
                        </a:rPr>
                        <a:t>nghĩ</a:t>
                      </a:r>
                      <a:r>
                        <a:rPr lang="en-US" sz="2000" dirty="0">
                          <a:effectLst/>
                          <a:latin typeface="Times New Roman"/>
                          <a:ea typeface="Calibri"/>
                          <a:cs typeface="Times New Roman"/>
                        </a:rPr>
                        <a:t>, </a:t>
                      </a:r>
                      <a:r>
                        <a:rPr lang="en-US" sz="2000" dirty="0" err="1">
                          <a:effectLst/>
                          <a:latin typeface="Times New Roman"/>
                          <a:ea typeface="Calibri"/>
                          <a:cs typeface="Times New Roman"/>
                        </a:rPr>
                        <a:t>một</a:t>
                      </a:r>
                      <a:r>
                        <a:rPr lang="en-US" sz="2000" dirty="0">
                          <a:effectLst/>
                          <a:latin typeface="Times New Roman"/>
                          <a:ea typeface="Calibri"/>
                          <a:cs typeface="Times New Roman"/>
                        </a:rPr>
                        <a:t> </a:t>
                      </a:r>
                      <a:r>
                        <a:rPr lang="en-US" sz="2000" dirty="0" err="1">
                          <a:effectLst/>
                          <a:latin typeface="Times New Roman"/>
                          <a:ea typeface="Calibri"/>
                          <a:cs typeface="Times New Roman"/>
                        </a:rPr>
                        <a:t>cách</a:t>
                      </a:r>
                      <a:r>
                        <a:rPr lang="en-US" sz="2000" dirty="0">
                          <a:effectLst/>
                          <a:latin typeface="Times New Roman"/>
                          <a:ea typeface="Calibri"/>
                          <a:cs typeface="Times New Roman"/>
                        </a:rPr>
                        <a:t> </a:t>
                      </a:r>
                      <a:r>
                        <a:rPr lang="en-US" sz="2000" dirty="0" err="1">
                          <a:effectLst/>
                          <a:latin typeface="Times New Roman"/>
                          <a:ea typeface="Calibri"/>
                          <a:cs typeface="Times New Roman"/>
                        </a:rPr>
                        <a:t>nhìn</a:t>
                      </a:r>
                      <a:r>
                        <a:rPr lang="en-US" sz="2000" dirty="0">
                          <a:effectLst/>
                          <a:latin typeface="Times New Roman"/>
                          <a:ea typeface="Calibri"/>
                          <a:cs typeface="Times New Roman"/>
                        </a:rPr>
                        <a:t> </a:t>
                      </a:r>
                      <a:r>
                        <a:rPr lang="en-US" sz="2000" dirty="0" err="1">
                          <a:effectLst/>
                          <a:latin typeface="Times New Roman"/>
                          <a:ea typeface="Calibri"/>
                          <a:cs typeface="Times New Roman"/>
                        </a:rPr>
                        <a:t>nào</a:t>
                      </a:r>
                      <a:r>
                        <a:rPr lang="en-US" sz="2000" dirty="0">
                          <a:effectLst/>
                          <a:latin typeface="Times New Roman"/>
                          <a:ea typeface="Calibri"/>
                          <a:cs typeface="Times New Roman"/>
                        </a:rPr>
                        <a:t> </a:t>
                      </a:r>
                      <a:r>
                        <a:rPr lang="en-US" sz="2000" dirty="0" err="1">
                          <a:effectLst/>
                          <a:latin typeface="Times New Roman"/>
                          <a:ea typeface="Calibri"/>
                          <a:cs typeface="Times New Roman"/>
                        </a:rPr>
                        <a:t>đó</a:t>
                      </a:r>
                      <a:r>
                        <a:rPr lang="en-US" sz="2000" dirty="0">
                          <a:effectLst/>
                          <a:latin typeface="Times New Roman"/>
                          <a:ea typeface="Calibri"/>
                          <a:cs typeface="Times New Roman"/>
                        </a:rPr>
                        <a:t> </a:t>
                      </a:r>
                      <a:r>
                        <a:rPr lang="en-US" sz="2000" dirty="0" err="1">
                          <a:effectLst/>
                          <a:latin typeface="Times New Roman"/>
                          <a:ea typeface="Calibri"/>
                          <a:cs typeface="Times New Roman"/>
                        </a:rPr>
                        <a:t>về</a:t>
                      </a:r>
                      <a:r>
                        <a:rPr lang="en-US" sz="2000" dirty="0">
                          <a:effectLst/>
                          <a:latin typeface="Times New Roman"/>
                          <a:ea typeface="Calibri"/>
                          <a:cs typeface="Times New Roman"/>
                        </a:rPr>
                        <a:t> </a:t>
                      </a:r>
                      <a:r>
                        <a:rPr lang="en-US" sz="2000" dirty="0" err="1">
                          <a:effectLst/>
                          <a:latin typeface="Times New Roman"/>
                          <a:ea typeface="Calibri"/>
                          <a:cs typeface="Times New Roman"/>
                        </a:rPr>
                        <a:t>cuộc</a:t>
                      </a:r>
                      <a:r>
                        <a:rPr lang="en-US" sz="2000" dirty="0">
                          <a:effectLst/>
                          <a:latin typeface="Times New Roman"/>
                          <a:ea typeface="Calibri"/>
                          <a:cs typeface="Times New Roman"/>
                        </a:rPr>
                        <a:t> </a:t>
                      </a:r>
                      <a:r>
                        <a:rPr lang="en-US" sz="2000" dirty="0" err="1">
                          <a:effectLst/>
                          <a:latin typeface="Times New Roman"/>
                          <a:ea typeface="Calibri"/>
                          <a:cs typeface="Times New Roman"/>
                        </a:rPr>
                        <a:t>sống</a:t>
                      </a:r>
                      <a:r>
                        <a:rPr lang="en-US" sz="2000" dirty="0">
                          <a:effectLst/>
                          <a:latin typeface="Times New Roman"/>
                          <a:ea typeface="Calibri"/>
                          <a:cs typeface="Times New Roman"/>
                        </a:rPr>
                        <a:t>…</a:t>
                      </a:r>
                      <a:endParaRPr lang="en-US" sz="20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300" dirty="0">
                          <a:effectLst/>
                          <a:latin typeface="Times New Roman"/>
                          <a:ea typeface="Calibri"/>
                          <a:cs typeface="Times New Roman"/>
                        </a:rPr>
                        <a:t> </a:t>
                      </a:r>
                      <a:endParaRPr lang="en-US" sz="1100" dirty="0">
                        <a:effectLst/>
                        <a:latin typeface="Calibri"/>
                        <a:ea typeface="Calibri"/>
                        <a:cs typeface="Times New Roman"/>
                      </a:endParaRPr>
                    </a:p>
                  </a:txBody>
                  <a:tcPr marL="63929" marR="639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3" name="Rectangle 1"/>
          <p:cNvSpPr>
            <a:spLocks noChangeArrowheads="1"/>
          </p:cNvSpPr>
          <p:nvPr/>
        </p:nvSpPr>
        <p:spPr bwMode="auto">
          <a:xfrm>
            <a:off x="1661645" y="428797"/>
            <a:ext cx="905408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18" rIns="91416" bIns="45718" numCol="1" anchor="ctr" anchorCtr="0" compatLnSpc="1">
            <a:prstTxWarp prst="textNoShape">
              <a:avLst/>
            </a:prstTxWarp>
            <a:spAutoFit/>
          </a:bodyPr>
          <a:lstStyle/>
          <a:p>
            <a:pPr algn="ctr" fontAlgn="base">
              <a:spcBef>
                <a:spcPct val="0"/>
              </a:spcBef>
              <a:spcAft>
                <a:spcPct val="0"/>
              </a:spcAft>
            </a:pPr>
            <a:r>
              <a:rPr lang="en-US" sz="3200" b="1" dirty="0" err="1">
                <a:solidFill>
                  <a:srgbClr val="FF33CC"/>
                </a:solidFill>
                <a:latin typeface="Times New Roman" pitchFamily="18" charset="0"/>
                <a:ea typeface="Calibri" pitchFamily="34" charset="0"/>
                <a:cs typeface="Times New Roman" pitchFamily="18" charset="0"/>
              </a:rPr>
              <a:t>Bảng</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kiểm</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hình</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thức</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và</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nội</a:t>
            </a:r>
            <a:r>
              <a:rPr lang="en-US" sz="3200" b="1" dirty="0">
                <a:solidFill>
                  <a:srgbClr val="FF33CC"/>
                </a:solidFill>
                <a:latin typeface="Times New Roman" pitchFamily="18" charset="0"/>
                <a:ea typeface="Calibri" pitchFamily="34" charset="0"/>
                <a:cs typeface="Times New Roman" pitchFamily="18" charset="0"/>
              </a:rPr>
              <a:t> dung </a:t>
            </a:r>
            <a:r>
              <a:rPr lang="en-US" sz="3200" b="1" dirty="0" err="1">
                <a:solidFill>
                  <a:srgbClr val="FF33CC"/>
                </a:solidFill>
                <a:latin typeface="Times New Roman" pitchFamily="18" charset="0"/>
                <a:ea typeface="Calibri" pitchFamily="34" charset="0"/>
                <a:cs typeface="Times New Roman" pitchFamily="18" charset="0"/>
              </a:rPr>
              <a:t>thơ</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lục</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bát</a:t>
            </a:r>
            <a:r>
              <a:rPr lang="en-US" sz="3200" b="1" dirty="0">
                <a:solidFill>
                  <a:srgbClr val="FF33CC"/>
                </a:solidFill>
                <a:latin typeface="Times New Roman" pitchFamily="18" charset="0"/>
                <a:ea typeface="Calibri" pitchFamily="34" charset="0"/>
                <a:cs typeface="Times New Roman" pitchFamily="18" charset="0"/>
              </a:rPr>
              <a:t> (</a:t>
            </a:r>
            <a:r>
              <a:rPr lang="en-US" sz="3200" b="1" dirty="0" err="1">
                <a:solidFill>
                  <a:srgbClr val="FF33CC"/>
                </a:solidFill>
                <a:latin typeface="Times New Roman" pitchFamily="18" charset="0"/>
                <a:ea typeface="Calibri" pitchFamily="34" charset="0"/>
                <a:cs typeface="Times New Roman" pitchFamily="18" charset="0"/>
              </a:rPr>
              <a:t>số</a:t>
            </a:r>
            <a:r>
              <a:rPr lang="en-US" sz="3200" b="1" dirty="0">
                <a:solidFill>
                  <a:srgbClr val="FF33CC"/>
                </a:solidFill>
                <a:latin typeface="Times New Roman" pitchFamily="18" charset="0"/>
                <a:ea typeface="Calibri" pitchFamily="34" charset="0"/>
                <a:cs typeface="Times New Roman" pitchFamily="18" charset="0"/>
              </a:rPr>
              <a:t> 1)</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49874962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0200" y="791451"/>
            <a:ext cx="7807569" cy="2308324"/>
          </a:xfrm>
          <a:prstGeom prst="rect">
            <a:avLst/>
          </a:prstGeom>
        </p:spPr>
        <p:txBody>
          <a:bodyPr wrap="square" lIns="91416" tIns="45718" rIns="91416" bIns="45718">
            <a:spAutoFit/>
          </a:bodyPr>
          <a:lstStyle/>
          <a:p>
            <a:pPr algn="just">
              <a:lnSpc>
                <a:spcPct val="150000"/>
              </a:lnSpc>
            </a:pPr>
            <a:r>
              <a:rPr lang="en-US" sz="3200" b="1" dirty="0">
                <a:solidFill>
                  <a:srgbClr val="000000"/>
                </a:solidFill>
                <a:latin typeface="Times New Roman" pitchFamily="18" charset="0"/>
                <a:ea typeface="Calibri"/>
                <a:cs typeface="Times New Roman" pitchFamily="18" charset="0"/>
              </a:rPr>
              <a:t>b. </a:t>
            </a:r>
            <a:r>
              <a:rPr lang="en-US" sz="3200" b="1" dirty="0" err="1">
                <a:solidFill>
                  <a:srgbClr val="000000"/>
                </a:solidFill>
                <a:latin typeface="Times New Roman" pitchFamily="18" charset="0"/>
                <a:ea typeface="Calibri"/>
                <a:cs typeface="Times New Roman" pitchFamily="18" charset="0"/>
              </a:rPr>
              <a:t>Thực</a:t>
            </a:r>
            <a:r>
              <a:rPr lang="en-US" sz="3200" b="1" dirty="0">
                <a:solidFill>
                  <a:srgbClr val="000000"/>
                </a:solidFill>
                <a:latin typeface="Times New Roman" pitchFamily="18" charset="0"/>
                <a:ea typeface="Calibri"/>
                <a:cs typeface="Times New Roman" pitchFamily="18" charset="0"/>
              </a:rPr>
              <a:t> </a:t>
            </a:r>
            <a:r>
              <a:rPr lang="en-US" sz="3200" b="1" dirty="0" err="1">
                <a:solidFill>
                  <a:srgbClr val="000000"/>
                </a:solidFill>
                <a:latin typeface="Times New Roman" pitchFamily="18" charset="0"/>
                <a:ea typeface="Calibri"/>
                <a:cs typeface="Times New Roman" pitchFamily="18" charset="0"/>
              </a:rPr>
              <a:t>hành</a:t>
            </a:r>
            <a:r>
              <a:rPr lang="en-US" sz="3200" b="1" dirty="0">
                <a:solidFill>
                  <a:srgbClr val="000000"/>
                </a:solidFill>
                <a:latin typeface="Times New Roman" pitchFamily="18" charset="0"/>
                <a:ea typeface="Calibri"/>
                <a:cs typeface="Times New Roman" pitchFamily="18" charset="0"/>
              </a:rPr>
              <a:t> </a:t>
            </a:r>
            <a:r>
              <a:rPr lang="en-US" sz="3200" b="1" dirty="0" err="1">
                <a:solidFill>
                  <a:srgbClr val="000000"/>
                </a:solidFill>
                <a:latin typeface="Times New Roman" pitchFamily="18" charset="0"/>
                <a:ea typeface="Calibri"/>
                <a:cs typeface="Times New Roman" pitchFamily="18" charset="0"/>
              </a:rPr>
              <a:t>viết</a:t>
            </a:r>
            <a:endParaRPr lang="en-US" sz="3200" dirty="0">
              <a:latin typeface="Times New Roman" pitchFamily="18" charset="0"/>
              <a:ea typeface="Calibri"/>
              <a:cs typeface="Times New Roman" pitchFamily="18" charset="0"/>
            </a:endParaRPr>
          </a:p>
          <a:p>
            <a:pPr>
              <a:lnSpc>
                <a:spcPct val="150000"/>
              </a:lnSpc>
            </a:pP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Học</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sinh</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làm</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thơ</a:t>
            </a:r>
            <a:endParaRPr lang="en-US" sz="3200" dirty="0">
              <a:latin typeface="Times New Roman" pitchFamily="18" charset="0"/>
              <a:ea typeface="Calibri"/>
              <a:cs typeface="Times New Roman" pitchFamily="18" charset="0"/>
            </a:endParaRPr>
          </a:p>
          <a:p>
            <a:pPr>
              <a:lnSpc>
                <a:spcPct val="150000"/>
              </a:lnSpc>
            </a:pP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Hoàn</a:t>
            </a:r>
            <a:r>
              <a:rPr lang="en-US" sz="3200" dirty="0">
                <a:latin typeface="Times New Roman" pitchFamily="18" charset="0"/>
                <a:ea typeface="Times New Roman"/>
                <a:cs typeface="Times New Roman" pitchFamily="18" charset="0"/>
              </a:rPr>
              <a:t> </a:t>
            </a:r>
            <a:r>
              <a:rPr lang="en-US" sz="3200" dirty="0" err="1">
                <a:latin typeface="Times New Roman" pitchFamily="18" charset="0"/>
                <a:ea typeface="Times New Roman"/>
                <a:cs typeface="Times New Roman" pitchFamily="18" charset="0"/>
              </a:rPr>
              <a:t>thiện</a:t>
            </a:r>
            <a:r>
              <a:rPr lang="en-US" sz="3200" dirty="0">
                <a:latin typeface="Times New Roman" pitchFamily="18" charset="0"/>
                <a:ea typeface="Times New Roman"/>
                <a:cs typeface="Times New Roman" pitchFamily="18" charset="0"/>
              </a:rPr>
              <a:t> PHT</a:t>
            </a:r>
            <a:endParaRPr lang="en-US" sz="3200" dirty="0">
              <a:latin typeface="Times New Roman" pitchFamily="18" charset="0"/>
              <a:ea typeface="Calibri"/>
              <a:cs typeface="Times New Roman" pitchFamily="18" charset="0"/>
            </a:endParaRPr>
          </a:p>
        </p:txBody>
      </p:sp>
      <p:sp>
        <p:nvSpPr>
          <p:cNvPr id="3" name="Rectangle 2"/>
          <p:cNvSpPr/>
          <p:nvPr/>
        </p:nvSpPr>
        <p:spPr>
          <a:xfrm>
            <a:off x="1207476" y="3005991"/>
            <a:ext cx="10726616" cy="3046988"/>
          </a:xfrm>
          <a:prstGeom prst="rect">
            <a:avLst/>
          </a:prstGeom>
        </p:spPr>
        <p:txBody>
          <a:bodyPr wrap="square" lIns="91416" tIns="45718" rIns="91416" bIns="45718">
            <a:spAutoFit/>
          </a:bodyPr>
          <a:lstStyle/>
          <a:p>
            <a:pPr lvl="0" algn="just">
              <a:lnSpc>
                <a:spcPct val="150000"/>
              </a:lnSpc>
            </a:pPr>
            <a:r>
              <a:rPr lang="en-US" sz="3200" b="1" dirty="0">
                <a:solidFill>
                  <a:srgbClr val="000000"/>
                </a:solidFill>
                <a:latin typeface="Times New Roman" pitchFamily="18" charset="0"/>
                <a:ea typeface="Times New Roman"/>
                <a:cs typeface="Times New Roman" pitchFamily="18" charset="0"/>
              </a:rPr>
              <a:t>c. </a:t>
            </a:r>
            <a:r>
              <a:rPr lang="en-US" sz="3200" b="1" dirty="0" err="1">
                <a:solidFill>
                  <a:srgbClr val="000000"/>
                </a:solidFill>
                <a:latin typeface="Times New Roman" pitchFamily="18" charset="0"/>
                <a:ea typeface="Times New Roman"/>
                <a:cs typeface="Times New Roman" pitchFamily="18" charset="0"/>
              </a:rPr>
              <a:t>Chỉnh</a:t>
            </a: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sửa</a:t>
            </a: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và</a:t>
            </a:r>
            <a:r>
              <a:rPr lang="en-US" sz="3200" b="1" dirty="0">
                <a:solidFill>
                  <a:srgbClr val="000000"/>
                </a:solidFill>
                <a:latin typeface="Times New Roman" pitchFamily="18" charset="0"/>
                <a:ea typeface="Times New Roman"/>
                <a:cs typeface="Times New Roman" pitchFamily="18" charset="0"/>
              </a:rPr>
              <a:t> chia </a:t>
            </a:r>
            <a:r>
              <a:rPr lang="en-US" sz="3200" b="1" dirty="0" err="1">
                <a:solidFill>
                  <a:srgbClr val="000000"/>
                </a:solidFill>
                <a:latin typeface="Times New Roman" pitchFamily="18" charset="0"/>
                <a:ea typeface="Times New Roman"/>
                <a:cs typeface="Times New Roman" pitchFamily="18" charset="0"/>
              </a:rPr>
              <a:t>sẻ</a:t>
            </a:r>
            <a:r>
              <a:rPr lang="en-US" sz="3200" b="1" dirty="0">
                <a:solidFill>
                  <a:srgbClr val="000000"/>
                </a:solidFill>
                <a:latin typeface="Times New Roman" pitchFamily="18" charset="0"/>
                <a:ea typeface="Times New Roman"/>
                <a:cs typeface="Times New Roman" pitchFamily="18" charset="0"/>
              </a:rPr>
              <a:t> </a:t>
            </a:r>
            <a:endParaRPr lang="en-US" sz="3200" dirty="0">
              <a:solidFill>
                <a:srgbClr val="000000"/>
              </a:solidFill>
              <a:latin typeface="Times New Roman" pitchFamily="18" charset="0"/>
              <a:ea typeface="Calibri"/>
              <a:cs typeface="Times New Roman" pitchFamily="18" charset="0"/>
            </a:endParaRPr>
          </a:p>
          <a:p>
            <a:pPr lvl="0" algn="just">
              <a:lnSpc>
                <a:spcPct val="150000"/>
              </a:lnSpc>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Đọc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diễn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cảm</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bài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thơ</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theo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đúng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giọng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điệu</a:t>
            </a:r>
            <a:r>
              <a:rPr lang="en-US" sz="3200" dirty="0">
                <a:solidFill>
                  <a:srgbClr val="000000"/>
                </a:solidFill>
                <a:latin typeface="Times New Roman" pitchFamily="18" charset="0"/>
                <a:ea typeface="Times New Roman"/>
                <a:cs typeface="Times New Roman" pitchFamily="18" charset="0"/>
              </a:rPr>
              <a:t>.</a:t>
            </a:r>
            <a:endParaRPr lang="en-US" sz="3200" dirty="0">
              <a:solidFill>
                <a:srgbClr val="000000"/>
              </a:solidFill>
              <a:latin typeface="Times New Roman" pitchFamily="18" charset="0"/>
              <a:ea typeface="Calibri"/>
              <a:cs typeface="Times New Roman" pitchFamily="18" charset="0"/>
            </a:endParaRPr>
          </a:p>
          <a:p>
            <a:pPr lvl="0" algn="just">
              <a:lnSpc>
                <a:spcPct val="150000"/>
              </a:lnSpc>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Dùng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bảng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kiểm</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để</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kiểm</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tra</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và</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sửa</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lại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bài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thơ</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đảm</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bảo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đúng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luật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của</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thể</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thơ</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lục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bát</a:t>
            </a:r>
            <a:r>
              <a:rPr lang="en-US" sz="3200" dirty="0">
                <a:solidFill>
                  <a:srgbClr val="000000"/>
                </a:solidFill>
                <a:latin typeface="Times New Roman" pitchFamily="18" charset="0"/>
                <a:ea typeface="Times New Roman"/>
                <a:cs typeface="Times New Roman" pitchFamily="18" charset="0"/>
              </a:rPr>
              <a:t>.</a:t>
            </a:r>
            <a:endParaRPr lang="en-US" sz="3200" dirty="0">
              <a:solidFill>
                <a:srgbClr val="000000"/>
              </a:solidFill>
              <a:latin typeface="Times New Roman" pitchFamily="18" charset="0"/>
              <a:ea typeface="Calibri"/>
              <a:cs typeface="Times New Roman" pitchFamily="18"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503" y="-31668"/>
            <a:ext cx="1968500" cy="16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0323" y="2660442"/>
            <a:ext cx="1968500" cy="16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331" y="1014188"/>
            <a:ext cx="1968500" cy="16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0523" y="2179673"/>
            <a:ext cx="1968500" cy="16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8">
            <a:extLst>
              <a:ext uri="{FF2B5EF4-FFF2-40B4-BE49-F238E27FC236}">
                <a16:creationId xmlns:a16="http://schemas.microsoft.com/office/drawing/2014/main" id="{9E9EF821-ACBD-469F-9981-D2BF5B006463}"/>
              </a:ext>
            </a:extLst>
          </p:cNvPr>
          <p:cNvPicPr>
            <a:picLocks noChangeAspect="1"/>
          </p:cNvPicPr>
          <p:nvPr/>
        </p:nvPicPr>
        <p:blipFill rotWithShape="1">
          <a:blip r:embed="rId3">
            <a:extLst>
              <a:ext uri="{28A0092B-C50C-407E-A947-70E740481C1C}">
                <a14:useLocalDpi xmlns:a14="http://schemas.microsoft.com/office/drawing/2010/main" val="0"/>
              </a:ext>
            </a:extLst>
          </a:blip>
          <a:srcRect t="54665"/>
          <a:stretch/>
        </p:blipFill>
        <p:spPr>
          <a:xfrm flipH="1">
            <a:off x="0" y="5122987"/>
            <a:ext cx="12192000" cy="1709076"/>
          </a:xfrm>
          <a:prstGeom prst="rect">
            <a:avLst/>
          </a:prstGeom>
        </p:spPr>
      </p:pic>
    </p:spTree>
    <p:extLst>
      <p:ext uri="{BB962C8B-B14F-4D97-AF65-F5344CB8AC3E}">
        <p14:creationId xmlns:p14="http://schemas.microsoft.com/office/powerpoint/2010/main" val="1027670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4">
            <a:extLst>
              <a:ext uri="{28A0092B-C50C-407E-A947-70E740481C1C}">
                <a14:useLocalDpi xmlns:a14="http://schemas.microsoft.com/office/drawing/2010/main" val="0"/>
              </a:ext>
            </a:extLst>
          </a:blip>
          <a:srcRect t="53965"/>
          <a:stretch/>
        </p:blipFill>
        <p:spPr>
          <a:xfrm>
            <a:off x="0" y="3698840"/>
            <a:ext cx="12192000" cy="3133221"/>
          </a:xfrm>
          <a:prstGeom prst="rect">
            <a:avLst/>
          </a:prstGeom>
        </p:spPr>
      </p:pic>
      <p:pic>
        <p:nvPicPr>
          <p:cNvPr id="14" name="Picture 13"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69492" y="187583"/>
            <a:ext cx="8763217" cy="36988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22433" y="1747589"/>
            <a:ext cx="5835908" cy="1323435"/>
          </a:xfrm>
          <a:prstGeom prst="rect">
            <a:avLst/>
          </a:prstGeom>
          <a:noFill/>
        </p:spPr>
        <p:txBody>
          <a:bodyPr wrap="none" lIns="91416" tIns="45718" rIns="91416" bIns="45718" rtlCol="0">
            <a:spAutoFit/>
          </a:bodyPr>
          <a:lstStyle/>
          <a:p>
            <a:r>
              <a:rPr lang="en-US" sz="8000" dirty="0">
                <a:solidFill>
                  <a:srgbClr val="FFFFFF"/>
                </a:solidFill>
                <a:latin typeface="Times New Roman" pitchFamily="18" charset="0"/>
                <a:cs typeface="Times New Roman" pitchFamily="18" charset="0"/>
              </a:rPr>
              <a:t>LUYỆN TẬP</a:t>
            </a:r>
          </a:p>
        </p:txBody>
      </p:sp>
    </p:spTree>
    <p:extLst>
      <p:ext uri="{BB962C8B-B14F-4D97-AF65-F5344CB8AC3E}">
        <p14:creationId xmlns:p14="http://schemas.microsoft.com/office/powerpoint/2010/main" val="190091861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2946E9-8FBE-403A-FDC6-CE9EFDB1A7A2}"/>
              </a:ext>
            </a:extLst>
          </p:cNvPr>
          <p:cNvPicPr>
            <a:picLocks noChangeAspect="1"/>
          </p:cNvPicPr>
          <p:nvPr/>
        </p:nvPicPr>
        <p:blipFill>
          <a:blip r:embed="rId2"/>
          <a:stretch>
            <a:fillRect/>
          </a:stretch>
        </p:blipFill>
        <p:spPr>
          <a:xfrm>
            <a:off x="1918251" y="0"/>
            <a:ext cx="8537713" cy="6840534"/>
          </a:xfrm>
          <a:prstGeom prst="rect">
            <a:avLst/>
          </a:prstGeom>
        </p:spPr>
      </p:pic>
    </p:spTree>
    <p:extLst>
      <p:ext uri="{BB962C8B-B14F-4D97-AF65-F5344CB8AC3E}">
        <p14:creationId xmlns:p14="http://schemas.microsoft.com/office/powerpoint/2010/main" val="1393452724"/>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E9EF821-ACBD-469F-9981-D2BF5B006463}"/>
              </a:ext>
            </a:extLst>
          </p:cNvPr>
          <p:cNvPicPr>
            <a:picLocks noChangeAspect="1"/>
          </p:cNvPicPr>
          <p:nvPr/>
        </p:nvPicPr>
        <p:blipFill rotWithShape="1">
          <a:blip r:embed="rId5">
            <a:extLst>
              <a:ext uri="{28A0092B-C50C-407E-A947-70E740481C1C}">
                <a14:useLocalDpi xmlns:a14="http://schemas.microsoft.com/office/drawing/2010/main" val="0"/>
              </a:ext>
            </a:extLst>
          </a:blip>
          <a:srcRect t="54665"/>
          <a:stretch/>
        </p:blipFill>
        <p:spPr>
          <a:xfrm flipH="1">
            <a:off x="0" y="3746501"/>
            <a:ext cx="12192000" cy="3085563"/>
          </a:xfrm>
          <a:prstGeom prst="rect">
            <a:avLst/>
          </a:prstGeom>
        </p:spPr>
      </p:pic>
      <p:sp>
        <p:nvSpPr>
          <p:cNvPr id="18" name="MH_Entry_1"/>
          <p:cNvSpPr/>
          <p:nvPr>
            <p:custDataLst>
              <p:tags r:id="rId2"/>
            </p:custDataLst>
          </p:nvPr>
        </p:nvSpPr>
        <p:spPr>
          <a:xfrm>
            <a:off x="1336431" y="1082025"/>
            <a:ext cx="10410092" cy="36009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6000" b="1" spc="-300" dirty="0" err="1">
                <a:solidFill>
                  <a:srgbClr val="056C7F"/>
                </a:solidFill>
                <a:latin typeface="Times New Roman" pitchFamily="18" charset="0"/>
                <a:cs typeface="Times New Roman" pitchFamily="18" charset="0"/>
                <a:sym typeface="Arial" panose="020B0604020202020204" pitchFamily="34" charset="0"/>
              </a:rPr>
              <a:t>Tiết</a:t>
            </a:r>
            <a:r>
              <a:rPr lang="en-US" altLang="zh-CN" sz="6000" b="1" spc="-300" dirty="0">
                <a:solidFill>
                  <a:srgbClr val="056C7F"/>
                </a:solidFill>
                <a:latin typeface="Times New Roman" pitchFamily="18" charset="0"/>
                <a:cs typeface="Times New Roman" pitchFamily="18" charset="0"/>
                <a:sym typeface="Arial" panose="020B0604020202020204" pitchFamily="34" charset="0"/>
              </a:rPr>
              <a:t> VIẾT ĐOẠN VĂN THỂ HIỆN CẢM XÚC VỀ MỘT BÀI THƠ LỤC BÁT:</a:t>
            </a:r>
            <a:endParaRPr lang="zh-CN" altLang="en-US" sz="6000" b="1" spc="-300" dirty="0">
              <a:solidFill>
                <a:srgbClr val="056C7F"/>
              </a:solidFill>
              <a:latin typeface="Times New Roman" pitchFamily="18" charset="0"/>
              <a:cs typeface="Times New Roman" pitchFamily="18" charset="0"/>
              <a:sym typeface="Arial" panose="020B0604020202020204" pitchFamily="34" charset="0"/>
            </a:endParaRPr>
          </a:p>
        </p:txBody>
      </p:sp>
      <p:pic>
        <p:nvPicPr>
          <p:cNvPr id="10" name="图片 9">
            <a:extLst>
              <a:ext uri="{FF2B5EF4-FFF2-40B4-BE49-F238E27FC236}">
                <a16:creationId xmlns:a16="http://schemas.microsoft.com/office/drawing/2014/main" id="{153F5EC3-7709-4514-86D1-D970CD61D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3" y="1"/>
            <a:ext cx="1970145" cy="1647355"/>
          </a:xfrm>
          <a:prstGeom prst="rect">
            <a:avLst/>
          </a:prstGeom>
        </p:spPr>
      </p:pic>
    </p:spTree>
    <p:extLst>
      <p:ext uri="{BB962C8B-B14F-4D97-AF65-F5344CB8AC3E}">
        <p14:creationId xmlns:p14="http://schemas.microsoft.com/office/powerpoint/2010/main" val="10514999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4">
            <a:extLst>
              <a:ext uri="{28A0092B-C50C-407E-A947-70E740481C1C}">
                <a14:useLocalDpi xmlns:a14="http://schemas.microsoft.com/office/drawing/2010/main" val="0"/>
              </a:ext>
            </a:extLst>
          </a:blip>
          <a:srcRect t="53965"/>
          <a:stretch/>
        </p:blipFill>
        <p:spPr>
          <a:xfrm>
            <a:off x="0" y="3698840"/>
            <a:ext cx="12192000" cy="3133221"/>
          </a:xfrm>
          <a:prstGeom prst="rect">
            <a:avLst/>
          </a:prstGeom>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498" y="-330966"/>
            <a:ext cx="7208573" cy="575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80784" y="2313845"/>
            <a:ext cx="6096000" cy="1569660"/>
          </a:xfrm>
          <a:prstGeom prst="rect">
            <a:avLst/>
          </a:prstGeom>
        </p:spPr>
        <p:txBody>
          <a:bodyPr>
            <a:spAutoFit/>
          </a:bodyPr>
          <a:lstStyle/>
          <a:p>
            <a:pPr marL="571500" lvl="0" indent="-571500" algn="ctr">
              <a:buAutoNum type="romanUcPeriod"/>
            </a:pPr>
            <a:r>
              <a:rPr lang="vi-VN" sz="4000" b="1" dirty="0">
                <a:solidFill>
                  <a:schemeClr val="accent1"/>
                </a:solidFill>
                <a:latin typeface="Times New Roman" pitchFamily="18" charset="0"/>
                <a:cs typeface="Times New Roman" pitchFamily="18" charset="0"/>
              </a:rPr>
              <a:t>Tri thức kiểu bài</a:t>
            </a:r>
          </a:p>
          <a:p>
            <a:pPr lvl="0" algn="ctr"/>
            <a:r>
              <a:rPr lang="vi-VN" sz="2800" b="1" dirty="0">
                <a:solidFill>
                  <a:schemeClr val="accent1"/>
                </a:solidFill>
                <a:latin typeface="Times New Roman" pitchFamily="18" charset="0"/>
                <a:cs typeface="Times New Roman" pitchFamily="18" charset="0"/>
              </a:rPr>
              <a:t>1. Phân tích bài viết tham khảo</a:t>
            </a:r>
          </a:p>
          <a:p>
            <a:pPr lvl="0"/>
            <a:endParaRPr lang="en-US" sz="2800"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0250151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5">
            <a:extLst>
              <a:ext uri="{28A0092B-C50C-407E-A947-70E740481C1C}">
                <a14:useLocalDpi xmlns:a14="http://schemas.microsoft.com/office/drawing/2010/main" val="0"/>
              </a:ext>
            </a:extLst>
          </a:blip>
          <a:srcRect t="53965"/>
          <a:stretch/>
        </p:blipFill>
        <p:spPr>
          <a:xfrm>
            <a:off x="0" y="3698840"/>
            <a:ext cx="12192000" cy="3133221"/>
          </a:xfrm>
          <a:prstGeom prst="rect">
            <a:avLst/>
          </a:prstGeom>
        </p:spPr>
      </p:pic>
      <p:sp>
        <p:nvSpPr>
          <p:cNvPr id="5" name="Rectangle 4"/>
          <p:cNvSpPr/>
          <p:nvPr/>
        </p:nvSpPr>
        <p:spPr>
          <a:xfrm>
            <a:off x="996052" y="500535"/>
            <a:ext cx="10199921" cy="1015660"/>
          </a:xfrm>
          <a:prstGeom prst="rect">
            <a:avLst/>
          </a:prstGeom>
          <a:noFill/>
        </p:spPr>
        <p:txBody>
          <a:bodyPr wrap="none" lIns="91262" tIns="45718" rIns="91262" bIns="45718">
            <a:spAutoFit/>
          </a:bodyPr>
          <a:lstStyle/>
          <a:p>
            <a:pPr algn="ctr" defTabSz="912360"/>
            <a:r>
              <a:rPr lang="en-US" sz="60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
        <p:nvSpPr>
          <p:cNvPr id="6" name="Oval 5"/>
          <p:cNvSpPr/>
          <p:nvPr/>
        </p:nvSpPr>
        <p:spPr>
          <a:xfrm>
            <a:off x="202087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G</a:t>
            </a:r>
            <a:endParaRPr lang="vi-VN" sz="3200" b="1" kern="0" dirty="0">
              <a:solidFill>
                <a:prstClr val="white"/>
              </a:solidFill>
              <a:latin typeface="Arial"/>
            </a:endParaRPr>
          </a:p>
        </p:txBody>
      </p:sp>
      <p:sp>
        <p:nvSpPr>
          <p:cNvPr id="7" name="Oval 6"/>
          <p:cNvSpPr/>
          <p:nvPr/>
        </p:nvSpPr>
        <p:spPr>
          <a:xfrm>
            <a:off x="264517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Ồ</a:t>
            </a:r>
            <a:endParaRPr lang="vi-VN" sz="3200" b="1" kern="0" dirty="0">
              <a:solidFill>
                <a:prstClr val="white"/>
              </a:solidFill>
              <a:latin typeface="Arial"/>
            </a:endParaRPr>
          </a:p>
        </p:txBody>
      </p:sp>
      <p:sp>
        <p:nvSpPr>
          <p:cNvPr id="8" name="Oval 7"/>
          <p:cNvSpPr/>
          <p:nvPr/>
        </p:nvSpPr>
        <p:spPr>
          <a:xfrm>
            <a:off x="3269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M</a:t>
            </a:r>
            <a:endParaRPr lang="vi-VN" sz="3200" b="1" kern="0" dirty="0">
              <a:solidFill>
                <a:prstClr val="white"/>
              </a:solidFill>
              <a:latin typeface="Arial"/>
            </a:endParaRPr>
          </a:p>
        </p:txBody>
      </p:sp>
      <p:sp>
        <p:nvSpPr>
          <p:cNvPr id="9" name="Oval 8"/>
          <p:cNvSpPr/>
          <p:nvPr/>
        </p:nvSpPr>
        <p:spPr>
          <a:xfrm>
            <a:off x="389339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0" name="Oval 9"/>
          <p:cNvSpPr/>
          <p:nvPr/>
        </p:nvSpPr>
        <p:spPr>
          <a:xfrm>
            <a:off x="451755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Ó</a:t>
            </a:r>
            <a:endParaRPr lang="vi-VN" sz="3200" b="1" kern="0" dirty="0">
              <a:solidFill>
                <a:prstClr val="white"/>
              </a:solidFill>
              <a:latin typeface="Arial"/>
            </a:endParaRPr>
          </a:p>
        </p:txBody>
      </p:sp>
      <p:sp>
        <p:nvSpPr>
          <p:cNvPr id="11" name="Oval 10"/>
          <p:cNvSpPr/>
          <p:nvPr/>
        </p:nvSpPr>
        <p:spPr>
          <a:xfrm>
            <a:off x="5141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vi-VN" sz="3200" b="1" kern="0" dirty="0">
                <a:solidFill>
                  <a:prstClr val="white"/>
                </a:solidFill>
                <a:latin typeface="Arial"/>
              </a:rPr>
              <a:t>0</a:t>
            </a:r>
          </a:p>
        </p:txBody>
      </p:sp>
      <p:sp>
        <p:nvSpPr>
          <p:cNvPr id="15" name="Oval 14"/>
          <p:cNvSpPr/>
          <p:nvPr/>
        </p:nvSpPr>
        <p:spPr>
          <a:xfrm>
            <a:off x="57660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6</a:t>
            </a:r>
            <a:endParaRPr lang="vi-VN" sz="3200" b="1" kern="0" dirty="0">
              <a:solidFill>
                <a:prstClr val="white"/>
              </a:solidFill>
              <a:latin typeface="Arial"/>
            </a:endParaRPr>
          </a:p>
        </p:txBody>
      </p:sp>
      <p:sp>
        <p:nvSpPr>
          <p:cNvPr id="16" name="Oval 15"/>
          <p:cNvSpPr/>
          <p:nvPr/>
        </p:nvSpPr>
        <p:spPr>
          <a:xfrm>
            <a:off x="639005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7" name="Oval 16"/>
          <p:cNvSpPr/>
          <p:nvPr/>
        </p:nvSpPr>
        <p:spPr>
          <a:xfrm>
            <a:off x="7014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H</a:t>
            </a:r>
            <a:endParaRPr lang="vi-VN" sz="3200" b="1" kern="0" dirty="0">
              <a:solidFill>
                <a:prstClr val="white"/>
              </a:solidFill>
              <a:latin typeface="Arial"/>
            </a:endParaRPr>
          </a:p>
        </p:txBody>
      </p:sp>
      <p:sp>
        <p:nvSpPr>
          <p:cNvPr id="18" name="Oval 17"/>
          <p:cNvSpPr/>
          <p:nvPr/>
        </p:nvSpPr>
        <p:spPr>
          <a:xfrm>
            <a:off x="763839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Ữ</a:t>
            </a:r>
            <a:endParaRPr lang="vi-VN" sz="3200" b="1" kern="0" dirty="0">
              <a:solidFill>
                <a:prstClr val="white"/>
              </a:solidFill>
              <a:latin typeface="Arial"/>
            </a:endParaRPr>
          </a:p>
        </p:txBody>
      </p:sp>
      <p:sp>
        <p:nvSpPr>
          <p:cNvPr id="19" name="Oval 18"/>
          <p:cNvSpPr/>
          <p:nvPr/>
        </p:nvSpPr>
        <p:spPr>
          <a:xfrm>
            <a:off x="826256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20" name="Oval 19"/>
          <p:cNvSpPr/>
          <p:nvPr/>
        </p:nvSpPr>
        <p:spPr>
          <a:xfrm>
            <a:off x="8886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Á</a:t>
            </a:r>
            <a:endParaRPr lang="vi-VN" sz="3200" b="1" kern="0" dirty="0">
              <a:solidFill>
                <a:prstClr val="white"/>
              </a:solidFill>
              <a:latin typeface="Arial"/>
            </a:endParaRPr>
          </a:p>
        </p:txBody>
      </p:sp>
      <p:sp>
        <p:nvSpPr>
          <p:cNvPr id="21" name="Oval 20"/>
          <p:cNvSpPr/>
          <p:nvPr/>
        </p:nvSpPr>
        <p:spPr>
          <a:xfrm>
            <a:off x="951090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I</a:t>
            </a:r>
            <a:endParaRPr lang="vi-VN" sz="3200" b="1" kern="0" dirty="0">
              <a:solidFill>
                <a:prstClr val="white"/>
              </a:solidFill>
              <a:latin typeface="Arial"/>
            </a:endParaRPr>
          </a:p>
        </p:txBody>
      </p:sp>
    </p:spTree>
    <p:extLst>
      <p:ext uri="{BB962C8B-B14F-4D97-AF65-F5344CB8AC3E}">
        <p14:creationId xmlns:p14="http://schemas.microsoft.com/office/powerpoint/2010/main" val="41776477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26" presetClass="emph" presetSubtype="0" repeatCount="4000" fill="hold" nodeType="withEffect">
                                      <p:stCondLst>
                                        <p:cond delay="0"/>
                                      </p:stCondLst>
                                      <p:childTnLst>
                                        <p:animEffect transition="out" filter="fade">
                                          <p:cBhvr>
                                            <p:cTn id="16" dur="500" tmFilter="0, 0; .2, .5; .8, .5; 1, 0"/>
                                            <p:tgtEl>
                                              <p:spTgt spid="5">
                                                <p:txEl>
                                                  <p:pRg st="0" end="0"/>
                                                </p:txEl>
                                              </p:spTgt>
                                            </p:tgtEl>
                                          </p:cBhvr>
                                        </p:animEffect>
                                        <p:animScale>
                                          <p:cBhvr>
                                            <p:cTn id="17" dur="250" autoRev="1" fill="hold"/>
                                            <p:tgtEl>
                                              <p:spTgt spid="5">
                                                <p:txEl>
                                                  <p:pRg st="0" end="0"/>
                                                </p:txEl>
                                              </p:spTgt>
                                            </p:tgtEl>
                                          </p:cBhvr>
                                          <p:by x="105000" y="105000"/>
                                        </p:animScale>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lato.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
                                                <p:txEl>
                                                  <p:pRg st="0" end="0"/>
                                                </p:txEl>
                                              </p:spTgt>
                                            </p:tgtEl>
                                          </p:cBhvr>
                                        </p:animEffect>
                                      </p:childTnLst>
                                    </p:cTn>
                                  </p:par>
                                  <p:par>
                                    <p:cTn id="15" presetID="26" presetClass="emph" presetSubtype="0" repeatCount="4000" fill="hold" nodeType="withEffect">
                                      <p:stCondLst>
                                        <p:cond delay="0"/>
                                      </p:stCondLst>
                                      <p:childTnLst>
                                        <p:animEffect transition="out" filter="fade">
                                          <p:cBhvr>
                                            <p:cTn id="16" dur="500" tmFilter="0, 0; .2, .5; .8, .5; 1, 0"/>
                                            <p:tgtEl>
                                              <p:spTgt spid="5">
                                                <p:txEl>
                                                  <p:pRg st="0" end="0"/>
                                                </p:txEl>
                                              </p:spTgt>
                                            </p:tgtEl>
                                          </p:cBhvr>
                                        </p:animEffect>
                                        <p:animScale>
                                          <p:cBhvr>
                                            <p:cTn id="17" dur="250" autoRev="1" fill="hold"/>
                                            <p:tgtEl>
                                              <p:spTgt spid="5">
                                                <p:txEl>
                                                  <p:pRg st="0" end="0"/>
                                                </p:txEl>
                                              </p:spTgt>
                                            </p:tgtEl>
                                          </p:cBhvr>
                                          <p:by x="105000" y="105000"/>
                                        </p:animScale>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6" name="lato.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19EFD47-C1AD-AA77-74A6-AFC1056F51E0}"/>
              </a:ext>
            </a:extLst>
          </p:cNvPr>
          <p:cNvGraphicFramePr/>
          <p:nvPr>
            <p:extLst>
              <p:ext uri="{D42A27DB-BD31-4B8C-83A1-F6EECF244321}">
                <p14:modId xmlns:p14="http://schemas.microsoft.com/office/powerpoint/2010/main" val="3122491869"/>
              </p:ext>
            </p:extLst>
          </p:nvPr>
        </p:nvGraphicFramePr>
        <p:xfrm>
          <a:off x="-993914" y="1219200"/>
          <a:ext cx="7699514"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159DFB7B-EBDE-04A0-17B5-8D82BD9DF672}"/>
              </a:ext>
            </a:extLst>
          </p:cNvPr>
          <p:cNvGraphicFramePr/>
          <p:nvPr>
            <p:extLst>
              <p:ext uri="{D42A27DB-BD31-4B8C-83A1-F6EECF244321}">
                <p14:modId xmlns:p14="http://schemas.microsoft.com/office/powerpoint/2010/main" val="3017157968"/>
              </p:ext>
            </p:extLst>
          </p:nvPr>
        </p:nvGraphicFramePr>
        <p:xfrm>
          <a:off x="4664765" y="1219200"/>
          <a:ext cx="8613913" cy="563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73928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FDCDF135-EA86-9142-99F2-D86385151C5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44D7472E-0D59-334C-A108-0DF59C07B16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graphicEl>
                                              <a:dgm id="{D03626E4-3FF6-4740-BA92-4B03CFE44110}"/>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graphicEl>
                                              <a:dgm id="{B6642CF1-16DB-CC4D-AF10-1D505927F6C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DFD99D57-64E6-E244-ABAD-E97AA256D03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86EEE07F-CFEB-FA4B-9905-E8AE3592D20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graphicEl>
                                              <a:dgm id="{052260C9-73F5-3D48-9EF5-49607D5619D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graphicEl>
                                              <a:dgm id="{1DC509F8-8E3B-124F-AD81-2C5AA06BD25D}"/>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BB2B9472-F6C3-924B-BF8D-FEF051241FB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2795A9FE-E28A-0647-855E-4D4C1C3D0C4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63062119"/>
              </p:ext>
            </p:extLst>
          </p:nvPr>
        </p:nvGraphicFramePr>
        <p:xfrm>
          <a:off x="1629525" y="1630888"/>
          <a:ext cx="8780583" cy="3657600"/>
        </p:xfrm>
        <a:graphic>
          <a:graphicData uri="http://schemas.openxmlformats.org/drawingml/2006/table">
            <a:tbl>
              <a:tblPr firstRow="1" firstCol="1" bandRow="1"/>
              <a:tblGrid>
                <a:gridCol w="4725807">
                  <a:extLst>
                    <a:ext uri="{9D8B030D-6E8A-4147-A177-3AD203B41FA5}">
                      <a16:colId xmlns:a16="http://schemas.microsoft.com/office/drawing/2014/main" val="20000"/>
                    </a:ext>
                  </a:extLst>
                </a:gridCol>
                <a:gridCol w="4054776">
                  <a:extLst>
                    <a:ext uri="{9D8B030D-6E8A-4147-A177-3AD203B41FA5}">
                      <a16:colId xmlns:a16="http://schemas.microsoft.com/office/drawing/2014/main" val="20001"/>
                    </a:ext>
                  </a:extLst>
                </a:gridCol>
              </a:tblGrid>
              <a:tr h="731520">
                <a:tc>
                  <a:txBody>
                    <a:bodyPr/>
                    <a:lstStyle/>
                    <a:p>
                      <a:pPr marL="0" marR="0" algn="ctr">
                        <a:lnSpc>
                          <a:spcPct val="150000"/>
                        </a:lnSpc>
                        <a:spcBef>
                          <a:spcPts val="0"/>
                        </a:spcBef>
                        <a:spcAft>
                          <a:spcPts val="0"/>
                        </a:spcAft>
                      </a:pPr>
                      <a:r>
                        <a:rPr lang="en-US" sz="3200" b="1" dirty="0" err="1">
                          <a:effectLst/>
                          <a:latin typeface="Times New Roman"/>
                          <a:ea typeface="Times New Roman"/>
                          <a:cs typeface="Times New Roman"/>
                        </a:rPr>
                        <a:t>Đặc</a:t>
                      </a:r>
                      <a:r>
                        <a:rPr lang="en-US" sz="3200" b="1" dirty="0">
                          <a:effectLst/>
                          <a:latin typeface="Times New Roman"/>
                          <a:ea typeface="Times New Roman"/>
                          <a:cs typeface="Times New Roman"/>
                        </a:rPr>
                        <a:t> </a:t>
                      </a:r>
                      <a:r>
                        <a:rPr lang="en-US" sz="3200" b="1" dirty="0" err="1">
                          <a:effectLst/>
                          <a:latin typeface="Times New Roman"/>
                          <a:ea typeface="Times New Roman"/>
                          <a:cs typeface="Times New Roman"/>
                        </a:rPr>
                        <a:t>điểm</a:t>
                      </a:r>
                      <a:r>
                        <a:rPr lang="en-US" sz="3200" b="1" dirty="0">
                          <a:effectLst/>
                          <a:latin typeface="Times New Roman"/>
                          <a:ea typeface="Times New Roman"/>
                          <a:cs typeface="Times New Roman"/>
                        </a:rPr>
                        <a:t> </a:t>
                      </a:r>
                      <a:r>
                        <a:rPr lang="en-US" sz="3200" b="1" dirty="0" err="1">
                          <a:effectLst/>
                          <a:latin typeface="Times New Roman"/>
                          <a:ea typeface="Times New Roman"/>
                          <a:cs typeface="Times New Roman"/>
                        </a:rPr>
                        <a:t>đoạn</a:t>
                      </a:r>
                      <a:r>
                        <a:rPr lang="en-US" sz="3200" b="1" dirty="0">
                          <a:effectLst/>
                          <a:latin typeface="Times New Roman"/>
                          <a:ea typeface="Times New Roman"/>
                          <a:cs typeface="Times New Roman"/>
                        </a:rPr>
                        <a:t> </a:t>
                      </a:r>
                      <a:r>
                        <a:rPr lang="en-US" sz="3200" b="1" dirty="0" err="1">
                          <a:effectLst/>
                          <a:latin typeface="Times New Roman"/>
                          <a:ea typeface="Times New Roman"/>
                          <a:cs typeface="Times New Roman"/>
                        </a:rPr>
                        <a:t>văn</a:t>
                      </a:r>
                      <a:endParaRPr lang="en-US" sz="3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a:effectLst/>
                          <a:latin typeface="Times New Roman"/>
                          <a:ea typeface="Times New Roman"/>
                          <a:cs typeface="Times New Roman"/>
                        </a:rPr>
                        <a:t>Biểu hiện</a:t>
                      </a:r>
                      <a:endParaRPr lang="en-US" sz="3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1520">
                <a:tc>
                  <a:txBody>
                    <a:bodyPr/>
                    <a:lstStyle/>
                    <a:p>
                      <a:pPr marL="0" marR="0" algn="just">
                        <a:lnSpc>
                          <a:spcPct val="150000"/>
                        </a:lnSpc>
                        <a:spcBef>
                          <a:spcPts val="0"/>
                        </a:spcBef>
                        <a:spcAft>
                          <a:spcPts val="0"/>
                        </a:spcAft>
                      </a:pPr>
                      <a:r>
                        <a:rPr lang="en-US" sz="3200" dirty="0" err="1">
                          <a:effectLst/>
                          <a:latin typeface="Times New Roman"/>
                          <a:ea typeface="Times New Roman"/>
                          <a:cs typeface="Times New Roman"/>
                        </a:rPr>
                        <a:t>Cảm</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xúc</a:t>
                      </a:r>
                      <a:endParaRPr lang="en-US" sz="3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a:effectLst/>
                          <a:latin typeface="Times New Roman"/>
                          <a:ea typeface="Times New Roman"/>
                          <a:cs typeface="Times New Roman"/>
                        </a:rPr>
                        <a:t> </a:t>
                      </a:r>
                      <a:endParaRPr lang="en-US" sz="3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31520">
                <a:tc>
                  <a:txBody>
                    <a:bodyPr/>
                    <a:lstStyle/>
                    <a:p>
                      <a:pPr marL="0" marR="0" algn="just">
                        <a:lnSpc>
                          <a:spcPct val="150000"/>
                        </a:lnSpc>
                        <a:spcBef>
                          <a:spcPts val="0"/>
                        </a:spcBef>
                        <a:spcAft>
                          <a:spcPts val="0"/>
                        </a:spcAft>
                      </a:pPr>
                      <a:r>
                        <a:rPr lang="en-US" sz="3200" dirty="0" err="1">
                          <a:effectLst/>
                          <a:latin typeface="Times New Roman"/>
                          <a:ea typeface="Times New Roman"/>
                          <a:cs typeface="Times New Roman"/>
                        </a:rPr>
                        <a:t>Nội</a:t>
                      </a:r>
                      <a:r>
                        <a:rPr lang="en-US" sz="3200" dirty="0">
                          <a:effectLst/>
                          <a:latin typeface="Times New Roman"/>
                          <a:ea typeface="Times New Roman"/>
                          <a:cs typeface="Times New Roman"/>
                        </a:rPr>
                        <a:t> dung </a:t>
                      </a:r>
                      <a:r>
                        <a:rPr lang="en-US" sz="3200" dirty="0" err="1">
                          <a:effectLst/>
                          <a:latin typeface="Times New Roman"/>
                          <a:ea typeface="Times New Roman"/>
                          <a:cs typeface="Times New Roman"/>
                        </a:rPr>
                        <a:t>mở</a:t>
                      </a:r>
                      <a:r>
                        <a:rPr lang="en-US" sz="3200" dirty="0">
                          <a:effectLst/>
                          <a:latin typeface="Times New Roman"/>
                          <a:ea typeface="Times New Roman"/>
                          <a:cs typeface="Times New Roman"/>
                        </a:rPr>
                        <a:t> </a:t>
                      </a:r>
                      <a:r>
                        <a:rPr lang="en-US" sz="3200" dirty="0" err="1">
                          <a:effectLst/>
                          <a:latin typeface="Times New Roman"/>
                          <a:ea typeface="Times New Roman"/>
                          <a:cs typeface="Times New Roman"/>
                        </a:rPr>
                        <a:t>đoạn</a:t>
                      </a:r>
                      <a:endParaRPr lang="en-US" sz="3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dirty="0">
                          <a:effectLst/>
                          <a:latin typeface="Times New Roman"/>
                          <a:ea typeface="Times New Roman"/>
                          <a:cs typeface="Times New Roman"/>
                        </a:rPr>
                        <a:t> </a:t>
                      </a:r>
                      <a:endParaRPr lang="en-US" sz="3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31520">
                <a:tc>
                  <a:txBody>
                    <a:bodyPr/>
                    <a:lstStyle/>
                    <a:p>
                      <a:pPr marL="0" marR="0" algn="just">
                        <a:lnSpc>
                          <a:spcPct val="150000"/>
                        </a:lnSpc>
                        <a:spcBef>
                          <a:spcPts val="0"/>
                        </a:spcBef>
                        <a:spcAft>
                          <a:spcPts val="0"/>
                        </a:spcAft>
                      </a:pPr>
                      <a:r>
                        <a:rPr lang="en-US" sz="3200">
                          <a:effectLst/>
                          <a:latin typeface="Times New Roman"/>
                          <a:ea typeface="Times New Roman"/>
                          <a:cs typeface="Times New Roman"/>
                        </a:rPr>
                        <a:t>Thân đoạn</a:t>
                      </a:r>
                      <a:endParaRPr lang="en-US" sz="3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dirty="0">
                          <a:effectLst/>
                          <a:latin typeface="Times New Roman"/>
                          <a:ea typeface="Times New Roman"/>
                          <a:cs typeface="Times New Roman"/>
                        </a:rPr>
                        <a:t> </a:t>
                      </a:r>
                      <a:endParaRPr lang="en-US" sz="3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31520">
                <a:tc>
                  <a:txBody>
                    <a:bodyPr/>
                    <a:lstStyle/>
                    <a:p>
                      <a:pPr marL="0" marR="0" algn="just">
                        <a:lnSpc>
                          <a:spcPct val="150000"/>
                        </a:lnSpc>
                        <a:spcBef>
                          <a:spcPts val="0"/>
                        </a:spcBef>
                        <a:spcAft>
                          <a:spcPts val="0"/>
                        </a:spcAft>
                      </a:pPr>
                      <a:r>
                        <a:rPr lang="en-US" sz="3200">
                          <a:effectLst/>
                          <a:latin typeface="Times New Roman"/>
                          <a:ea typeface="Times New Roman"/>
                          <a:cs typeface="Times New Roman"/>
                        </a:rPr>
                        <a:t>Nội dung kết đoạn</a:t>
                      </a:r>
                      <a:endParaRPr lang="en-US" sz="32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3200" dirty="0">
                          <a:effectLst/>
                          <a:latin typeface="Times New Roman"/>
                          <a:ea typeface="Times New Roman"/>
                          <a:cs typeface="Times New Roman"/>
                        </a:rPr>
                        <a:t> </a:t>
                      </a:r>
                      <a:endParaRPr lang="en-US" sz="32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MH_Entry_1"/>
          <p:cNvSpPr/>
          <p:nvPr>
            <p:custDataLst>
              <p:tags r:id="rId1"/>
            </p:custDataLst>
          </p:nvPr>
        </p:nvSpPr>
        <p:spPr>
          <a:xfrm>
            <a:off x="4647064" y="327016"/>
            <a:ext cx="3805275" cy="83099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just">
              <a:lnSpc>
                <a:spcPct val="150000"/>
              </a:lnSpc>
            </a:pPr>
            <a:r>
              <a:rPr lang="en-US" sz="3600" b="1" dirty="0">
                <a:solidFill>
                  <a:srgbClr val="0070C0"/>
                </a:solidFill>
                <a:latin typeface="Times New Roman"/>
                <a:ea typeface="Times New Roman"/>
                <a:cs typeface="Times New Roman"/>
              </a:rPr>
              <a:t>PHIẾU HỌC TẬP</a:t>
            </a:r>
            <a:endParaRPr lang="en-US" sz="3600" dirty="0">
              <a:solidFill>
                <a:srgbClr val="0070C0"/>
              </a:solidFill>
              <a:latin typeface="Calibri"/>
              <a:ea typeface="Calibri"/>
              <a:cs typeface="Times New Roman"/>
            </a:endParaRPr>
          </a:p>
        </p:txBody>
      </p:sp>
    </p:spTree>
    <p:extLst>
      <p:ext uri="{BB962C8B-B14F-4D97-AF65-F5344CB8AC3E}">
        <p14:creationId xmlns:p14="http://schemas.microsoft.com/office/powerpoint/2010/main" val="3250867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2766662"/>
            <a:ext cx="2505075" cy="40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28" y="386140"/>
            <a:ext cx="9894277" cy="646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99627" y="2561759"/>
            <a:ext cx="7620463" cy="1569660"/>
          </a:xfrm>
          <a:prstGeom prst="rect">
            <a:avLst/>
          </a:prstGeom>
          <a:noFill/>
        </p:spPr>
        <p:txBody>
          <a:bodyPr wrap="none" lIns="91416" tIns="45718" rIns="91416" bIns="45718" rtlCol="0">
            <a:spAutoFit/>
          </a:bodyPr>
          <a:lstStyle/>
          <a:p>
            <a:pPr lvl="0" algn="just">
              <a:lnSpc>
                <a:spcPct val="150000"/>
              </a:lnSpc>
            </a:pPr>
            <a:r>
              <a:rPr lang="en-US" sz="3200" i="1" kern="100" dirty="0">
                <a:latin typeface="Times New Roman"/>
                <a:ea typeface="SimSun"/>
                <a:cs typeface="Times New Roman"/>
              </a:rPr>
              <a:t>	Theo </a:t>
            </a:r>
            <a:r>
              <a:rPr lang="en-US" sz="3200" i="1" kern="100" dirty="0" err="1">
                <a:latin typeface="Times New Roman"/>
                <a:ea typeface="SimSun"/>
                <a:cs typeface="Times New Roman"/>
              </a:rPr>
              <a:t>em</a:t>
            </a:r>
            <a:r>
              <a:rPr lang="en-US" sz="3200" i="1" kern="100" dirty="0">
                <a:latin typeface="Times New Roman"/>
                <a:ea typeface="SimSun"/>
                <a:cs typeface="Times New Roman"/>
              </a:rPr>
              <a:t>, </a:t>
            </a:r>
            <a:r>
              <a:rPr lang="en-US" sz="3200" i="1" kern="100" dirty="0" err="1">
                <a:latin typeface="Times New Roman"/>
                <a:ea typeface="SimSun"/>
                <a:cs typeface="Times New Roman"/>
              </a:rPr>
              <a:t>yêu</a:t>
            </a:r>
            <a:r>
              <a:rPr lang="en-US" sz="3200" i="1" kern="100" dirty="0">
                <a:latin typeface="Times New Roman"/>
                <a:ea typeface="SimSun"/>
                <a:cs typeface="Times New Roman"/>
              </a:rPr>
              <a:t> </a:t>
            </a:r>
            <a:r>
              <a:rPr lang="en-US" sz="3200" i="1" kern="100" dirty="0" err="1">
                <a:latin typeface="Times New Roman"/>
                <a:ea typeface="SimSun"/>
                <a:cs typeface="Times New Roman"/>
              </a:rPr>
              <a:t>cầu</a:t>
            </a:r>
            <a:r>
              <a:rPr lang="en-US" sz="3200" i="1" kern="100" dirty="0">
                <a:latin typeface="Times New Roman"/>
                <a:ea typeface="SimSun"/>
                <a:cs typeface="Times New Roman"/>
              </a:rPr>
              <a:t> </a:t>
            </a:r>
            <a:r>
              <a:rPr lang="en-US" sz="3200" i="1" kern="100" dirty="0" err="1">
                <a:latin typeface="Times New Roman"/>
                <a:ea typeface="SimSun"/>
                <a:cs typeface="Times New Roman"/>
              </a:rPr>
              <a:t>đối</a:t>
            </a:r>
            <a:r>
              <a:rPr lang="en-US" sz="3200" i="1" kern="100" dirty="0">
                <a:latin typeface="Times New Roman"/>
                <a:ea typeface="SimSun"/>
                <a:cs typeface="Times New Roman"/>
              </a:rPr>
              <a:t> </a:t>
            </a:r>
            <a:r>
              <a:rPr lang="en-US" sz="3200" i="1" kern="100" dirty="0" err="1">
                <a:latin typeface="Times New Roman"/>
                <a:ea typeface="SimSun"/>
                <a:cs typeface="Times New Roman"/>
              </a:rPr>
              <a:t>khi</a:t>
            </a:r>
            <a:r>
              <a:rPr lang="en-US" sz="3200" i="1" kern="100" dirty="0">
                <a:latin typeface="Times New Roman"/>
                <a:ea typeface="SimSun"/>
                <a:cs typeface="Times New Roman"/>
              </a:rPr>
              <a:t> </a:t>
            </a:r>
            <a:r>
              <a:rPr lang="en-US" sz="3200" i="1" kern="100" dirty="0" err="1">
                <a:latin typeface="Times New Roman"/>
                <a:ea typeface="SimSun"/>
                <a:cs typeface="Times New Roman"/>
              </a:rPr>
              <a:t>viết</a:t>
            </a:r>
            <a:r>
              <a:rPr lang="en-US" sz="3200" i="1" kern="100" dirty="0">
                <a:latin typeface="Times New Roman"/>
                <a:ea typeface="SimSun"/>
                <a:cs typeface="Times New Roman"/>
              </a:rPr>
              <a:t> </a:t>
            </a:r>
            <a:r>
              <a:rPr lang="en-US" sz="3200" i="1" kern="100" dirty="0" err="1">
                <a:latin typeface="Times New Roman"/>
                <a:ea typeface="SimSun"/>
                <a:cs typeface="Times New Roman"/>
              </a:rPr>
              <a:t>đoạn</a:t>
            </a:r>
            <a:r>
              <a:rPr lang="en-US" sz="3200" i="1" kern="100" dirty="0">
                <a:latin typeface="Times New Roman"/>
                <a:ea typeface="SimSun"/>
                <a:cs typeface="Times New Roman"/>
              </a:rPr>
              <a:t> </a:t>
            </a:r>
            <a:r>
              <a:rPr lang="en-US" sz="3200" i="1" kern="100" dirty="0" err="1">
                <a:latin typeface="Times New Roman"/>
                <a:ea typeface="SimSun"/>
                <a:cs typeface="Times New Roman"/>
              </a:rPr>
              <a:t>văn</a:t>
            </a:r>
            <a:r>
              <a:rPr lang="en-US" sz="3200" i="1" kern="100" dirty="0">
                <a:latin typeface="Times New Roman"/>
                <a:ea typeface="SimSun"/>
                <a:cs typeface="Times New Roman"/>
              </a:rPr>
              <a:t> </a:t>
            </a:r>
          </a:p>
          <a:p>
            <a:pPr lvl="0" algn="just">
              <a:lnSpc>
                <a:spcPct val="150000"/>
              </a:lnSpc>
            </a:pPr>
            <a:r>
              <a:rPr lang="en-US" sz="3200" i="1" kern="100" dirty="0" err="1">
                <a:latin typeface="Times New Roman"/>
                <a:ea typeface="SimSun"/>
                <a:cs typeface="Times New Roman"/>
              </a:rPr>
              <a:t>ghi</a:t>
            </a:r>
            <a:r>
              <a:rPr lang="en-US" sz="3200" i="1" kern="100" dirty="0">
                <a:latin typeface="Times New Roman"/>
                <a:ea typeface="SimSun"/>
                <a:cs typeface="Times New Roman"/>
              </a:rPr>
              <a:t> </a:t>
            </a:r>
            <a:r>
              <a:rPr lang="en-US" sz="3200" i="1" kern="100" dirty="0" err="1">
                <a:latin typeface="Times New Roman"/>
                <a:ea typeface="SimSun"/>
                <a:cs typeface="Times New Roman"/>
              </a:rPr>
              <a:t>lại</a:t>
            </a:r>
            <a:r>
              <a:rPr lang="en-US" sz="3200" i="1" kern="100" dirty="0">
                <a:latin typeface="Times New Roman"/>
                <a:ea typeface="SimSun"/>
                <a:cs typeface="Times New Roman"/>
              </a:rPr>
              <a:t> </a:t>
            </a:r>
            <a:r>
              <a:rPr lang="en-US" sz="3200" i="1" kern="100" dirty="0" err="1">
                <a:latin typeface="Times New Roman"/>
                <a:ea typeface="SimSun"/>
                <a:cs typeface="Times New Roman"/>
              </a:rPr>
              <a:t>cảm</a:t>
            </a:r>
            <a:r>
              <a:rPr lang="en-US" sz="3200" i="1" kern="100" dirty="0">
                <a:latin typeface="Times New Roman"/>
                <a:ea typeface="SimSun"/>
                <a:cs typeface="Times New Roman"/>
              </a:rPr>
              <a:t> </a:t>
            </a:r>
            <a:r>
              <a:rPr lang="en-US" sz="3200" i="1" kern="100" dirty="0" err="1">
                <a:latin typeface="Times New Roman"/>
                <a:ea typeface="SimSun"/>
                <a:cs typeface="Times New Roman"/>
              </a:rPr>
              <a:t>xúc</a:t>
            </a:r>
            <a:r>
              <a:rPr lang="en-US" sz="3200" i="1" kern="100" dirty="0">
                <a:latin typeface="Times New Roman"/>
                <a:ea typeface="SimSun"/>
                <a:cs typeface="Times New Roman"/>
              </a:rPr>
              <a:t> </a:t>
            </a:r>
            <a:r>
              <a:rPr lang="en-US" sz="3200" i="1" kern="100" dirty="0" err="1">
                <a:latin typeface="Times New Roman"/>
                <a:ea typeface="SimSun"/>
                <a:cs typeface="Times New Roman"/>
              </a:rPr>
              <a:t>về</a:t>
            </a:r>
            <a:r>
              <a:rPr lang="en-US" sz="3200" i="1" kern="100" dirty="0">
                <a:latin typeface="Times New Roman"/>
                <a:ea typeface="SimSun"/>
                <a:cs typeface="Times New Roman"/>
              </a:rPr>
              <a:t> </a:t>
            </a:r>
            <a:r>
              <a:rPr lang="en-US" sz="3200" i="1" kern="100" dirty="0" err="1">
                <a:latin typeface="Times New Roman"/>
                <a:ea typeface="SimSun"/>
                <a:cs typeface="Times New Roman"/>
              </a:rPr>
              <a:t>một</a:t>
            </a:r>
            <a:r>
              <a:rPr lang="en-US" sz="3200" i="1" kern="100" dirty="0">
                <a:latin typeface="Times New Roman"/>
                <a:ea typeface="SimSun"/>
                <a:cs typeface="Times New Roman"/>
              </a:rPr>
              <a:t> </a:t>
            </a:r>
            <a:r>
              <a:rPr lang="en-US" sz="3200" i="1" kern="100" dirty="0" err="1">
                <a:latin typeface="Times New Roman"/>
                <a:ea typeface="SimSun"/>
                <a:cs typeface="Times New Roman"/>
              </a:rPr>
              <a:t>bài</a:t>
            </a:r>
            <a:r>
              <a:rPr lang="en-US" sz="3200" i="1" kern="100" dirty="0">
                <a:latin typeface="Times New Roman"/>
                <a:ea typeface="SimSun"/>
                <a:cs typeface="Times New Roman"/>
              </a:rPr>
              <a:t> </a:t>
            </a:r>
            <a:r>
              <a:rPr lang="en-US" sz="3200" i="1" kern="100" dirty="0" err="1">
                <a:latin typeface="Times New Roman"/>
                <a:ea typeface="SimSun"/>
                <a:cs typeface="Times New Roman"/>
              </a:rPr>
              <a:t>thơ</a:t>
            </a:r>
            <a:r>
              <a:rPr lang="en-US" sz="3200" i="1" kern="100" dirty="0">
                <a:latin typeface="Times New Roman"/>
                <a:ea typeface="SimSun"/>
                <a:cs typeface="Times New Roman"/>
              </a:rPr>
              <a:t> </a:t>
            </a:r>
            <a:r>
              <a:rPr lang="en-US" sz="3200" i="1" kern="100" dirty="0" err="1">
                <a:latin typeface="Times New Roman"/>
                <a:ea typeface="SimSun"/>
                <a:cs typeface="Times New Roman"/>
              </a:rPr>
              <a:t>lục</a:t>
            </a:r>
            <a:r>
              <a:rPr lang="en-US" sz="3200" i="1" kern="100" dirty="0">
                <a:latin typeface="Times New Roman"/>
                <a:ea typeface="SimSun"/>
                <a:cs typeface="Times New Roman"/>
              </a:rPr>
              <a:t> </a:t>
            </a:r>
            <a:r>
              <a:rPr lang="en-US" sz="3200" i="1" kern="100" dirty="0" err="1">
                <a:latin typeface="Times New Roman"/>
                <a:ea typeface="SimSun"/>
                <a:cs typeface="Times New Roman"/>
              </a:rPr>
              <a:t>bát</a:t>
            </a:r>
            <a:r>
              <a:rPr lang="en-US" sz="3200" i="1" kern="100" dirty="0">
                <a:latin typeface="Times New Roman"/>
                <a:ea typeface="SimSun"/>
                <a:cs typeface="Times New Roman"/>
              </a:rPr>
              <a:t> </a:t>
            </a:r>
            <a:r>
              <a:rPr lang="en-US" sz="3200" i="1" kern="100" dirty="0" err="1">
                <a:latin typeface="Times New Roman"/>
                <a:ea typeface="SimSun"/>
                <a:cs typeface="Times New Roman"/>
              </a:rPr>
              <a:t>là</a:t>
            </a:r>
            <a:r>
              <a:rPr lang="en-US" sz="3200" i="1" kern="100" dirty="0">
                <a:latin typeface="Times New Roman"/>
                <a:ea typeface="SimSun"/>
                <a:cs typeface="Times New Roman"/>
              </a:rPr>
              <a:t> </a:t>
            </a:r>
            <a:r>
              <a:rPr lang="en-US" sz="3200" i="1" kern="100" dirty="0" err="1">
                <a:latin typeface="Times New Roman"/>
                <a:ea typeface="SimSun"/>
                <a:cs typeface="Times New Roman"/>
              </a:rPr>
              <a:t>gì</a:t>
            </a:r>
            <a:r>
              <a:rPr lang="en-US" sz="3200" i="1" kern="100" dirty="0">
                <a:latin typeface="Times New Roman"/>
                <a:ea typeface="SimSun"/>
                <a:cs typeface="Times New Roman"/>
              </a:rPr>
              <a:t>?</a:t>
            </a:r>
            <a:endParaRPr lang="en-US" sz="3200" dirty="0">
              <a:latin typeface="Calibri"/>
              <a:ea typeface="Calibri"/>
              <a:cs typeface="Times New Roman"/>
            </a:endParaRPr>
          </a:p>
        </p:txBody>
      </p:sp>
    </p:spTree>
    <p:extLst>
      <p:ext uri="{BB962C8B-B14F-4D97-AF65-F5344CB8AC3E}">
        <p14:creationId xmlns:p14="http://schemas.microsoft.com/office/powerpoint/2010/main" val="1083696043"/>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8723939"/>
              </p:ext>
            </p:extLst>
          </p:nvPr>
        </p:nvGraphicFramePr>
        <p:xfrm>
          <a:off x="492372" y="1090249"/>
          <a:ext cx="11359661" cy="5189731"/>
        </p:xfrm>
        <a:graphic>
          <a:graphicData uri="http://schemas.openxmlformats.org/drawingml/2006/table">
            <a:tbl>
              <a:tblPr firstRow="1" firstCol="1" bandRow="1"/>
              <a:tblGrid>
                <a:gridCol w="3645876">
                  <a:extLst>
                    <a:ext uri="{9D8B030D-6E8A-4147-A177-3AD203B41FA5}">
                      <a16:colId xmlns:a16="http://schemas.microsoft.com/office/drawing/2014/main" val="20000"/>
                    </a:ext>
                  </a:extLst>
                </a:gridCol>
                <a:gridCol w="7713785">
                  <a:extLst>
                    <a:ext uri="{9D8B030D-6E8A-4147-A177-3AD203B41FA5}">
                      <a16:colId xmlns:a16="http://schemas.microsoft.com/office/drawing/2014/main" val="20001"/>
                    </a:ext>
                  </a:extLst>
                </a:gridCol>
              </a:tblGrid>
              <a:tr h="640080">
                <a:tc>
                  <a:txBody>
                    <a:bodyPr/>
                    <a:lstStyle/>
                    <a:p>
                      <a:pPr marL="0" marR="0" algn="ctr">
                        <a:lnSpc>
                          <a:spcPct val="150000"/>
                        </a:lnSpc>
                        <a:spcBef>
                          <a:spcPts val="0"/>
                        </a:spcBef>
                        <a:spcAft>
                          <a:spcPts val="0"/>
                        </a:spcAft>
                      </a:pPr>
                      <a:r>
                        <a:rPr lang="en-US" sz="2800" b="1" dirty="0" err="1">
                          <a:effectLst/>
                          <a:latin typeface="Times New Roman" pitchFamily="18" charset="0"/>
                          <a:ea typeface="Times New Roman"/>
                          <a:cs typeface="Times New Roman" pitchFamily="18" charset="0"/>
                        </a:rPr>
                        <a:t>Đặc</a:t>
                      </a:r>
                      <a:r>
                        <a:rPr lang="en-US" sz="2800" b="1" dirty="0">
                          <a:effectLst/>
                          <a:latin typeface="Times New Roman" pitchFamily="18" charset="0"/>
                          <a:ea typeface="Times New Roman"/>
                          <a:cs typeface="Times New Roman" pitchFamily="18" charset="0"/>
                        </a:rPr>
                        <a:t> </a:t>
                      </a:r>
                      <a:r>
                        <a:rPr lang="en-US" sz="2800" b="1" dirty="0" err="1">
                          <a:effectLst/>
                          <a:latin typeface="Times New Roman" pitchFamily="18" charset="0"/>
                          <a:ea typeface="Times New Roman"/>
                          <a:cs typeface="Times New Roman" pitchFamily="18" charset="0"/>
                        </a:rPr>
                        <a:t>điểm</a:t>
                      </a:r>
                      <a:r>
                        <a:rPr lang="en-US" sz="2800" b="1" dirty="0">
                          <a:effectLst/>
                          <a:latin typeface="Times New Roman" pitchFamily="18" charset="0"/>
                          <a:ea typeface="Times New Roman"/>
                          <a:cs typeface="Times New Roman" pitchFamily="18" charset="0"/>
                        </a:rPr>
                        <a:t> </a:t>
                      </a:r>
                      <a:r>
                        <a:rPr lang="en-US" sz="2800" b="1" dirty="0" err="1">
                          <a:effectLst/>
                          <a:latin typeface="Times New Roman" pitchFamily="18" charset="0"/>
                          <a:ea typeface="Times New Roman"/>
                          <a:cs typeface="Times New Roman" pitchFamily="18" charset="0"/>
                        </a:rPr>
                        <a:t>đoạn</a:t>
                      </a:r>
                      <a:r>
                        <a:rPr lang="en-US" sz="2800" b="1" dirty="0">
                          <a:effectLst/>
                          <a:latin typeface="Times New Roman" pitchFamily="18" charset="0"/>
                          <a:ea typeface="Times New Roman"/>
                          <a:cs typeface="Times New Roman" pitchFamily="18" charset="0"/>
                        </a:rPr>
                        <a:t> </a:t>
                      </a:r>
                      <a:r>
                        <a:rPr lang="en-US" sz="2800" b="1" dirty="0" err="1">
                          <a:effectLst/>
                          <a:latin typeface="Times New Roman" pitchFamily="18" charset="0"/>
                          <a:ea typeface="Times New Roman"/>
                          <a:cs typeface="Times New Roman" pitchFamily="18" charset="0"/>
                        </a:rPr>
                        <a:t>văn</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err="1">
                          <a:effectLst/>
                          <a:latin typeface="Times New Roman" pitchFamily="18" charset="0"/>
                          <a:ea typeface="Times New Roman"/>
                          <a:cs typeface="Times New Roman" pitchFamily="18" charset="0"/>
                        </a:rPr>
                        <a:t>Biểu</a:t>
                      </a:r>
                      <a:r>
                        <a:rPr lang="en-US" sz="2800" b="1" dirty="0">
                          <a:effectLst/>
                          <a:latin typeface="Times New Roman" pitchFamily="18" charset="0"/>
                          <a:ea typeface="Times New Roman"/>
                          <a:cs typeface="Times New Roman" pitchFamily="18" charset="0"/>
                        </a:rPr>
                        <a:t> </a:t>
                      </a:r>
                      <a:r>
                        <a:rPr lang="en-US" sz="2800" b="1" dirty="0" err="1">
                          <a:effectLst/>
                          <a:latin typeface="Times New Roman" pitchFamily="18" charset="0"/>
                          <a:ea typeface="Times New Roman"/>
                          <a:cs typeface="Times New Roman" pitchFamily="18" charset="0"/>
                        </a:rPr>
                        <a:t>hiện</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280160">
                <a:tc>
                  <a:txBody>
                    <a:bodyPr/>
                    <a:lstStyle/>
                    <a:p>
                      <a:pPr marL="0" marR="0" algn="just">
                        <a:lnSpc>
                          <a:spcPct val="150000"/>
                        </a:lnSpc>
                        <a:spcBef>
                          <a:spcPts val="0"/>
                        </a:spcBef>
                        <a:spcAft>
                          <a:spcPts val="0"/>
                        </a:spcAft>
                      </a:pPr>
                      <a:r>
                        <a:rPr lang="en-US" sz="2800" dirty="0" err="1">
                          <a:effectLst/>
                          <a:latin typeface="Times New Roman" pitchFamily="18" charset="0"/>
                          <a:ea typeface="Times New Roman"/>
                          <a:cs typeface="Times New Roman" pitchFamily="18" charset="0"/>
                        </a:rPr>
                        <a:t>Nội</a:t>
                      </a:r>
                      <a:r>
                        <a:rPr lang="en-US" sz="2800" dirty="0">
                          <a:effectLst/>
                          <a:latin typeface="Times New Roman" pitchFamily="18" charset="0"/>
                          <a:ea typeface="Times New Roman"/>
                          <a:cs typeface="Times New Roman" pitchFamily="18" charset="0"/>
                        </a:rPr>
                        <a:t> dung </a:t>
                      </a:r>
                      <a:r>
                        <a:rPr lang="en-US" sz="2800" dirty="0" err="1">
                          <a:effectLst/>
                          <a:latin typeface="Times New Roman" pitchFamily="18" charset="0"/>
                          <a:ea typeface="Times New Roman"/>
                          <a:cs typeface="Times New Roman" pitchFamily="18" charset="0"/>
                        </a:rPr>
                        <a:t>mở</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đoạn</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cảm</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xúc</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chủ</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đạo</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err="1">
                          <a:effectLst/>
                          <a:latin typeface="Times New Roman" pitchFamily="18" charset="0"/>
                          <a:ea typeface="Times New Roman"/>
                          <a:cs typeface="Times New Roman" pitchFamily="18" charset="0"/>
                        </a:rPr>
                        <a:t>Giới</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thiệu</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bài</a:t>
                      </a:r>
                      <a:r>
                        <a:rPr lang="en-US" sz="2800" dirty="0">
                          <a:effectLst/>
                          <a:latin typeface="Times New Roman" pitchFamily="18" charset="0"/>
                          <a:ea typeface="Times New Roman"/>
                          <a:cs typeface="Times New Roman" pitchFamily="18" charset="0"/>
                        </a:rPr>
                        <a:t> ca </a:t>
                      </a:r>
                      <a:r>
                        <a:rPr lang="en-US" sz="2800" dirty="0" err="1">
                          <a:effectLst/>
                          <a:latin typeface="Times New Roman" pitchFamily="18" charset="0"/>
                          <a:ea typeface="Times New Roman"/>
                          <a:cs typeface="Times New Roman" pitchFamily="18" charset="0"/>
                        </a:rPr>
                        <a:t>dao</a:t>
                      </a:r>
                      <a:endParaRPr lang="en-US" sz="2800" dirty="0">
                        <a:effectLst/>
                        <a:latin typeface="Times New Roman" pitchFamily="18" charset="0"/>
                        <a:ea typeface="Times New Roman"/>
                        <a:cs typeface="Times New Roman" pitchFamily="18" charset="0"/>
                      </a:endParaRPr>
                    </a:p>
                    <a:p>
                      <a:pPr marL="0" marR="0" algn="just">
                        <a:lnSpc>
                          <a:spcPct val="150000"/>
                        </a:lnSpc>
                        <a:spcBef>
                          <a:spcPts val="0"/>
                        </a:spcBef>
                        <a:spcAft>
                          <a:spcPts val="0"/>
                        </a:spcAft>
                      </a:pPr>
                      <a:r>
                        <a:rPr lang="en-US" sz="2800" dirty="0" err="1">
                          <a:effectLst/>
                          <a:latin typeface="Times New Roman" pitchFamily="18" charset="0"/>
                          <a:ea typeface="Calibri"/>
                          <a:cs typeface="Times New Roman" pitchFamily="18" charset="0"/>
                        </a:rPr>
                        <a:t>Cảm</a:t>
                      </a:r>
                      <a:r>
                        <a:rPr lang="en-US" sz="2800" dirty="0">
                          <a:effectLst/>
                          <a:latin typeface="Times New Roman" pitchFamily="18" charset="0"/>
                          <a:ea typeface="Calibri"/>
                          <a:cs typeface="Times New Roman" pitchFamily="18" charset="0"/>
                        </a:rPr>
                        <a:t> </a:t>
                      </a:r>
                      <a:r>
                        <a:rPr lang="en-US" sz="2800" dirty="0" err="1">
                          <a:effectLst/>
                          <a:latin typeface="Times New Roman" pitchFamily="18" charset="0"/>
                          <a:ea typeface="Calibri"/>
                          <a:cs typeface="Times New Roman" pitchFamily="18" charset="0"/>
                        </a:rPr>
                        <a:t>xúc</a:t>
                      </a:r>
                      <a:r>
                        <a:rPr lang="en-US" sz="2800" dirty="0">
                          <a:effectLst/>
                          <a:latin typeface="Times New Roman" pitchFamily="18" charset="0"/>
                          <a:ea typeface="Calibri"/>
                          <a:cs typeface="Times New Roman" pitchFamily="18" charset="0"/>
                        </a:rPr>
                        <a:t> </a:t>
                      </a:r>
                      <a:r>
                        <a:rPr lang="en-US" sz="2800" dirty="0" err="1">
                          <a:effectLst/>
                          <a:latin typeface="Times New Roman" pitchFamily="18" charset="0"/>
                          <a:ea typeface="Calibri"/>
                          <a:cs typeface="Times New Roman" pitchFamily="18" charset="0"/>
                        </a:rPr>
                        <a:t>chung</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08007">
                <a:tc>
                  <a:txBody>
                    <a:bodyPr/>
                    <a:lstStyle/>
                    <a:p>
                      <a:pPr marL="0" marR="0" algn="just">
                        <a:lnSpc>
                          <a:spcPct val="150000"/>
                        </a:lnSpc>
                        <a:spcBef>
                          <a:spcPts val="0"/>
                        </a:spcBef>
                        <a:spcAft>
                          <a:spcPts val="0"/>
                        </a:spcAft>
                      </a:pPr>
                      <a:r>
                        <a:rPr lang="en-US" sz="2800" dirty="0" err="1">
                          <a:effectLst/>
                          <a:latin typeface="Times New Roman" pitchFamily="18" charset="0"/>
                          <a:ea typeface="Times New Roman"/>
                          <a:cs typeface="Times New Roman" pitchFamily="18" charset="0"/>
                        </a:rPr>
                        <a:t>Thân</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đoạn</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err="1">
                          <a:effectLst/>
                          <a:latin typeface="Times New Roman" pitchFamily="18" charset="0"/>
                          <a:ea typeface="Times New Roman"/>
                          <a:cs typeface="Times New Roman" pitchFamily="18" charset="0"/>
                        </a:rPr>
                        <a:t>Phân</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tích</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cảm</a:t>
                      </a:r>
                      <a:r>
                        <a:rPr lang="en-US" sz="2800" dirty="0">
                          <a:effectLst/>
                          <a:latin typeface="Times New Roman" pitchFamily="18" charset="0"/>
                          <a:ea typeface="Times New Roman"/>
                          <a:cs typeface="Times New Roman" pitchFamily="18" charset="0"/>
                        </a:rPr>
                        <a:t> </a:t>
                      </a:r>
                      <a:r>
                        <a:rPr lang="en-US" sz="2800">
                          <a:effectLst/>
                          <a:latin typeface="Times New Roman" pitchFamily="18" charset="0"/>
                          <a:ea typeface="Times New Roman"/>
                          <a:cs typeface="Times New Roman" pitchFamily="18" charset="0"/>
                        </a:rPr>
                        <a:t>nhận </a:t>
                      </a:r>
                      <a:r>
                        <a:rPr lang="en-US" sz="2800" dirty="0" err="1">
                          <a:effectLst/>
                          <a:latin typeface="Times New Roman" pitchFamily="18" charset="0"/>
                          <a:ea typeface="Times New Roman"/>
                          <a:cs typeface="Times New Roman" pitchFamily="18" charset="0"/>
                        </a:rPr>
                        <a:t>về</a:t>
                      </a:r>
                      <a:r>
                        <a:rPr lang="en-US" sz="2800" dirty="0">
                          <a:effectLst/>
                          <a:latin typeface="Times New Roman" pitchFamily="18" charset="0"/>
                          <a:ea typeface="Times New Roman"/>
                          <a:cs typeface="Times New Roman" pitchFamily="18" charset="0"/>
                        </a:rPr>
                        <a:t> </a:t>
                      </a:r>
                    </a:p>
                    <a:p>
                      <a:pPr marL="0" marR="0" algn="just">
                        <a:lnSpc>
                          <a:spcPct val="150000"/>
                        </a:lnSpc>
                        <a:spcBef>
                          <a:spcPts val="0"/>
                        </a:spcBef>
                        <a:spcAft>
                          <a:spcPts val="0"/>
                        </a:spcAft>
                      </a:pP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Nội</a:t>
                      </a:r>
                      <a:r>
                        <a:rPr lang="en-US" sz="2800" dirty="0">
                          <a:effectLst/>
                          <a:latin typeface="Times New Roman" pitchFamily="18" charset="0"/>
                          <a:ea typeface="Times New Roman"/>
                          <a:cs typeface="Times New Roman" pitchFamily="18" charset="0"/>
                        </a:rPr>
                        <a:t> dung </a:t>
                      </a:r>
                      <a:r>
                        <a:rPr lang="en-US" sz="2800" dirty="0" err="1">
                          <a:effectLst/>
                          <a:latin typeface="Times New Roman" pitchFamily="18" charset="0"/>
                          <a:ea typeface="Times New Roman"/>
                          <a:cs typeface="Times New Roman" pitchFamily="18" charset="0"/>
                        </a:rPr>
                        <a:t>chính</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của</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bài</a:t>
                      </a:r>
                      <a:endParaRPr lang="en-US" sz="2800" dirty="0">
                        <a:effectLst/>
                        <a:latin typeface="Times New Roman" pitchFamily="18" charset="0"/>
                        <a:ea typeface="Calibri"/>
                        <a:cs typeface="Times New Roman" pitchFamily="18" charset="0"/>
                      </a:endParaRPr>
                    </a:p>
                    <a:p>
                      <a:pPr marL="0" marR="0" algn="just">
                        <a:lnSpc>
                          <a:spcPct val="150000"/>
                        </a:lnSpc>
                        <a:spcBef>
                          <a:spcPts val="0"/>
                        </a:spcBef>
                        <a:spcAft>
                          <a:spcPts val="0"/>
                        </a:spcAft>
                      </a:pP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Một</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số</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yếu</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tố</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hình</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thức</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nghệ</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thuật</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của</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bài</a:t>
                      </a:r>
                      <a:r>
                        <a:rPr lang="en-US" sz="2800" dirty="0">
                          <a:effectLst/>
                          <a:latin typeface="Times New Roman" pitchFamily="18" charset="0"/>
                          <a:ea typeface="Times New Roman"/>
                          <a:cs typeface="Times New Roman" pitchFamily="18" charset="0"/>
                        </a:rPr>
                        <a:t> ca </a:t>
                      </a:r>
                      <a:r>
                        <a:rPr lang="en-US" sz="2800" dirty="0" err="1">
                          <a:effectLst/>
                          <a:latin typeface="Times New Roman" pitchFamily="18" charset="0"/>
                          <a:ea typeface="Times New Roman"/>
                          <a:cs typeface="Times New Roman" pitchFamily="18" charset="0"/>
                        </a:rPr>
                        <a:t>dao</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61484">
                <a:tc>
                  <a:txBody>
                    <a:bodyPr/>
                    <a:lstStyle/>
                    <a:p>
                      <a:pPr marL="0" marR="0" algn="just">
                        <a:lnSpc>
                          <a:spcPct val="150000"/>
                        </a:lnSpc>
                        <a:spcBef>
                          <a:spcPts val="0"/>
                        </a:spcBef>
                        <a:spcAft>
                          <a:spcPts val="0"/>
                        </a:spcAft>
                      </a:pPr>
                      <a:r>
                        <a:rPr lang="en-US" sz="2800" dirty="0" err="1">
                          <a:effectLst/>
                          <a:latin typeface="Times New Roman" pitchFamily="18" charset="0"/>
                          <a:ea typeface="Times New Roman"/>
                          <a:cs typeface="Times New Roman" pitchFamily="18" charset="0"/>
                        </a:rPr>
                        <a:t>Nội</a:t>
                      </a:r>
                      <a:r>
                        <a:rPr lang="en-US" sz="2800" dirty="0">
                          <a:effectLst/>
                          <a:latin typeface="Times New Roman" pitchFamily="18" charset="0"/>
                          <a:ea typeface="Times New Roman"/>
                          <a:cs typeface="Times New Roman" pitchFamily="18" charset="0"/>
                        </a:rPr>
                        <a:t> dung </a:t>
                      </a:r>
                      <a:r>
                        <a:rPr lang="en-US" sz="2800" dirty="0" err="1">
                          <a:effectLst/>
                          <a:latin typeface="Times New Roman" pitchFamily="18" charset="0"/>
                          <a:ea typeface="Times New Roman"/>
                          <a:cs typeface="Times New Roman" pitchFamily="18" charset="0"/>
                        </a:rPr>
                        <a:t>kết</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đoạn</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2800" dirty="0" err="1">
                          <a:effectLst/>
                          <a:latin typeface="Times New Roman" pitchFamily="18" charset="0"/>
                          <a:ea typeface="Times New Roman"/>
                          <a:cs typeface="Times New Roman" pitchFamily="18" charset="0"/>
                        </a:rPr>
                        <a:t>Khái</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quát</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lại</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những</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ấn</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tượng</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cảm</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xúc</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về</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bài</a:t>
                      </a:r>
                      <a:r>
                        <a:rPr lang="en-US" sz="2800" dirty="0">
                          <a:effectLst/>
                          <a:latin typeface="Times New Roman" pitchFamily="18" charset="0"/>
                          <a:ea typeface="Times New Roman"/>
                          <a:cs typeface="Times New Roman" pitchFamily="18" charset="0"/>
                        </a:rPr>
                        <a:t> </a:t>
                      </a:r>
                      <a:r>
                        <a:rPr lang="en-US" sz="2800" dirty="0" err="1">
                          <a:effectLst/>
                          <a:latin typeface="Times New Roman" pitchFamily="18" charset="0"/>
                          <a:ea typeface="Times New Roman"/>
                          <a:cs typeface="Times New Roman" pitchFamily="18" charset="0"/>
                        </a:rPr>
                        <a:t>thơ</a:t>
                      </a:r>
                      <a:r>
                        <a:rPr lang="en-US" sz="2800" dirty="0">
                          <a:effectLst/>
                          <a:latin typeface="Times New Roman" pitchFamily="18" charset="0"/>
                          <a:ea typeface="Times New Roman"/>
                          <a:cs typeface="Times New Roman" pitchFamily="18" charset="0"/>
                        </a:rPr>
                        <a:t>.</a:t>
                      </a:r>
                      <a:endParaRPr lang="en-US" sz="2800" dirty="0">
                        <a:effectLst/>
                        <a:latin typeface="Times New Roman" pitchFamily="18" charset="0"/>
                        <a:ea typeface="Calibri"/>
                        <a:cs typeface="Times New Roman" pitchFamily="18" charset="0"/>
                      </a:endParaRPr>
                    </a:p>
                  </a:txBody>
                  <a:tcPr marL="49075" marR="490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a:extLst>
              <a:ext uri="{FF2B5EF4-FFF2-40B4-BE49-F238E27FC236}">
                <a16:creationId xmlns:a16="http://schemas.microsoft.com/office/drawing/2014/main" id="{FBEB698E-0ED2-CC77-6F3C-FE5BDBA95E5E}"/>
              </a:ext>
            </a:extLst>
          </p:cNvPr>
          <p:cNvSpPr txBox="1"/>
          <p:nvPr/>
        </p:nvSpPr>
        <p:spPr>
          <a:xfrm>
            <a:off x="1510748" y="567028"/>
            <a:ext cx="3095206" cy="523220"/>
          </a:xfrm>
          <a:prstGeom prst="rect">
            <a:avLst/>
          </a:prstGeom>
          <a:noFill/>
        </p:spPr>
        <p:txBody>
          <a:bodyPr wrap="none" rtlCol="0">
            <a:spAutoFit/>
          </a:bodyPr>
          <a:lstStyle/>
          <a:p>
            <a:r>
              <a:rPr lang="en-VN" sz="2800" b="1" dirty="0">
                <a:latin typeface="Times New Roman" panose="02020603050405020304" pitchFamily="18" charset="0"/>
                <a:cs typeface="Times New Roman" panose="02020603050405020304" pitchFamily="18" charset="0"/>
              </a:rPr>
              <a:t>2. Yêu cầu kiểu bài</a:t>
            </a:r>
          </a:p>
        </p:txBody>
      </p:sp>
    </p:spTree>
    <p:extLst>
      <p:ext uri="{BB962C8B-B14F-4D97-AF65-F5344CB8AC3E}">
        <p14:creationId xmlns:p14="http://schemas.microsoft.com/office/powerpoint/2010/main" val="316452124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0553" y="1414699"/>
            <a:ext cx="8909539" cy="1962200"/>
          </a:xfrm>
          <a:prstGeom prst="rect">
            <a:avLst/>
          </a:prstGeom>
        </p:spPr>
        <p:txBody>
          <a:bodyPr wrap="square" lIns="91416" tIns="45718" rIns="91416" bIns="45718">
            <a:spAutoFit/>
          </a:bodyPr>
          <a:lstStyle/>
          <a:p>
            <a:pPr algn="just" fontAlgn="base">
              <a:lnSpc>
                <a:spcPct val="150000"/>
              </a:lnSpc>
            </a:pPr>
            <a:r>
              <a:rPr lang="en-US" sz="2800" b="1" dirty="0" err="1">
                <a:latin typeface="Times New Roman"/>
                <a:ea typeface="Times New Roman"/>
                <a:cs typeface="Times New Roman"/>
              </a:rPr>
              <a:t>Đề</a:t>
            </a:r>
            <a:r>
              <a:rPr lang="en-US" sz="2800" b="1" dirty="0">
                <a:latin typeface="Times New Roman"/>
                <a:ea typeface="Times New Roman"/>
                <a:cs typeface="Times New Roman"/>
              </a:rPr>
              <a:t> </a:t>
            </a:r>
            <a:r>
              <a:rPr lang="en-US" sz="2800" b="1" dirty="0" err="1">
                <a:latin typeface="Times New Roman"/>
                <a:ea typeface="Times New Roman"/>
                <a:cs typeface="Times New Roman"/>
              </a:rPr>
              <a:t>bài</a:t>
            </a:r>
            <a:r>
              <a:rPr lang="en-US" sz="2800" b="1" dirty="0">
                <a:latin typeface="Times New Roman"/>
                <a:ea typeface="Times New Roman"/>
                <a:cs typeface="Times New Roman"/>
              </a:rPr>
              <a:t>: </a:t>
            </a:r>
            <a:r>
              <a:rPr lang="en-US" sz="2800" b="1" i="1" dirty="0" err="1">
                <a:latin typeface="Times New Roman"/>
                <a:ea typeface="Times New Roman"/>
                <a:cs typeface="Times New Roman"/>
              </a:rPr>
              <a:t>Những</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bài</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thơ</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lục</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bát</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đã</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học</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đã</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đọc</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gợi</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cho</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em</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những</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cảm</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xúc</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gì</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Viết</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đoạn</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văn</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ghi</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lại</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cảm</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nhận</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của</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em</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về</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một</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bài</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thơ</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lục</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bát</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yêu</a:t>
            </a:r>
            <a:r>
              <a:rPr lang="en-US" sz="2800" b="1" i="1" dirty="0">
                <a:latin typeface="Times New Roman"/>
                <a:ea typeface="Times New Roman"/>
                <a:cs typeface="Times New Roman"/>
              </a:rPr>
              <a:t> </a:t>
            </a:r>
            <a:r>
              <a:rPr lang="en-US" sz="2800" b="1" i="1" dirty="0" err="1">
                <a:latin typeface="Times New Roman"/>
                <a:ea typeface="Times New Roman"/>
                <a:cs typeface="Times New Roman"/>
              </a:rPr>
              <a:t>thích</a:t>
            </a:r>
            <a:r>
              <a:rPr lang="en-US" sz="2800" b="1" i="1" dirty="0">
                <a:latin typeface="Times New Roman"/>
                <a:ea typeface="Times New Roman"/>
                <a:cs typeface="Times New Roman"/>
              </a:rPr>
              <a:t>. </a:t>
            </a:r>
            <a:endParaRPr lang="en-US" sz="2800" b="1" dirty="0">
              <a:latin typeface="Calibri"/>
              <a:ea typeface="Calibri"/>
              <a:cs typeface="Times New Roman"/>
            </a:endParaRPr>
          </a:p>
        </p:txBody>
      </p:sp>
      <p:pic>
        <p:nvPicPr>
          <p:cNvPr id="3" name="图片 8">
            <a:extLst>
              <a:ext uri="{FF2B5EF4-FFF2-40B4-BE49-F238E27FC236}">
                <a16:creationId xmlns:a16="http://schemas.microsoft.com/office/drawing/2014/main" id="{9E9EF821-ACBD-469F-9981-D2BF5B006463}"/>
              </a:ext>
            </a:extLst>
          </p:cNvPr>
          <p:cNvPicPr>
            <a:picLocks noChangeAspect="1"/>
          </p:cNvPicPr>
          <p:nvPr/>
        </p:nvPicPr>
        <p:blipFill rotWithShape="1">
          <a:blip r:embed="rId2">
            <a:extLst>
              <a:ext uri="{28A0092B-C50C-407E-A947-70E740481C1C}">
                <a14:useLocalDpi xmlns:a14="http://schemas.microsoft.com/office/drawing/2010/main" val="0"/>
              </a:ext>
            </a:extLst>
          </a:blip>
          <a:srcRect t="54665"/>
          <a:stretch/>
        </p:blipFill>
        <p:spPr>
          <a:xfrm flipH="1">
            <a:off x="339969" y="3746501"/>
            <a:ext cx="12192000" cy="3085563"/>
          </a:xfrm>
          <a:prstGeom prst="rect">
            <a:avLst/>
          </a:prstGeom>
        </p:spPr>
      </p:pic>
      <p:sp>
        <p:nvSpPr>
          <p:cNvPr id="4" name="Rectangle 3"/>
          <p:cNvSpPr/>
          <p:nvPr/>
        </p:nvSpPr>
        <p:spPr>
          <a:xfrm>
            <a:off x="1664677" y="106908"/>
            <a:ext cx="6096000" cy="742507"/>
          </a:xfrm>
          <a:prstGeom prst="rect">
            <a:avLst/>
          </a:prstGeom>
        </p:spPr>
        <p:txBody>
          <a:bodyPr lIns="91416" tIns="45718" rIns="91416" bIns="45718">
            <a:spAutoFit/>
          </a:bodyPr>
          <a:lstStyle/>
          <a:p>
            <a:pPr algn="just">
              <a:lnSpc>
                <a:spcPct val="150000"/>
              </a:lnSpc>
            </a:pPr>
            <a:r>
              <a:rPr lang="en-US" sz="3200" b="1" dirty="0">
                <a:latin typeface="Times New Roman" pitchFamily="18" charset="0"/>
                <a:ea typeface="Times New Roman"/>
                <a:cs typeface="Times New Roman" pitchFamily="18" charset="0"/>
              </a:rPr>
              <a:t>II. </a:t>
            </a:r>
            <a:r>
              <a:rPr lang="en-US" sz="3200" b="1" dirty="0" err="1">
                <a:latin typeface="Times New Roman" pitchFamily="18" charset="0"/>
                <a:ea typeface="Times New Roman"/>
                <a:cs typeface="Times New Roman" pitchFamily="18" charset="0"/>
              </a:rPr>
              <a:t>Thực</a:t>
            </a:r>
            <a:r>
              <a:rPr lang="en-US" sz="3200" b="1" dirty="0">
                <a:latin typeface="Times New Roman" pitchFamily="18" charset="0"/>
                <a:ea typeface="Times New Roman"/>
                <a:cs typeface="Times New Roman" pitchFamily="18" charset="0"/>
              </a:rPr>
              <a:t> </a:t>
            </a:r>
            <a:r>
              <a:rPr lang="en-US" sz="3200" b="1" dirty="0" err="1">
                <a:latin typeface="Times New Roman" pitchFamily="18" charset="0"/>
                <a:ea typeface="Times New Roman"/>
                <a:cs typeface="Times New Roman" pitchFamily="18" charset="0"/>
              </a:rPr>
              <a:t>hành</a:t>
            </a:r>
            <a:r>
              <a:rPr lang="en-US" sz="3200" b="1" dirty="0">
                <a:latin typeface="Times New Roman" pitchFamily="18" charset="0"/>
                <a:ea typeface="Times New Roman"/>
                <a:cs typeface="Times New Roman" pitchFamily="18" charset="0"/>
              </a:rPr>
              <a:t> </a:t>
            </a:r>
            <a:r>
              <a:rPr lang="en-US" sz="3200" b="1" dirty="0" err="1">
                <a:latin typeface="Times New Roman" pitchFamily="18" charset="0"/>
                <a:ea typeface="Times New Roman"/>
                <a:cs typeface="Times New Roman" pitchFamily="18" charset="0"/>
              </a:rPr>
              <a:t>viết</a:t>
            </a:r>
            <a:r>
              <a:rPr lang="en-US" sz="3200" b="1" dirty="0">
                <a:latin typeface="Times New Roman" pitchFamily="18" charset="0"/>
                <a:ea typeface="Times New Roman"/>
                <a:cs typeface="Times New Roman" pitchFamily="18" charset="0"/>
              </a:rPr>
              <a:t> </a:t>
            </a:r>
            <a:r>
              <a:rPr lang="en-US" sz="3200" b="1" dirty="0" err="1">
                <a:latin typeface="Times New Roman" pitchFamily="18" charset="0"/>
                <a:ea typeface="Times New Roman"/>
                <a:cs typeface="Times New Roman" pitchFamily="18" charset="0"/>
              </a:rPr>
              <a:t>theo</a:t>
            </a:r>
            <a:r>
              <a:rPr lang="en-US" sz="3200" b="1" dirty="0">
                <a:latin typeface="Times New Roman" pitchFamily="18" charset="0"/>
                <a:ea typeface="Times New Roman"/>
                <a:cs typeface="Times New Roman" pitchFamily="18" charset="0"/>
              </a:rPr>
              <a:t> </a:t>
            </a:r>
            <a:r>
              <a:rPr lang="en-US" sz="3200" b="1" dirty="0" err="1">
                <a:latin typeface="Times New Roman" pitchFamily="18" charset="0"/>
                <a:ea typeface="Times New Roman"/>
                <a:cs typeface="Times New Roman" pitchFamily="18" charset="0"/>
              </a:rPr>
              <a:t>các</a:t>
            </a:r>
            <a:r>
              <a:rPr lang="en-US" sz="3200" b="1" dirty="0">
                <a:latin typeface="Times New Roman" pitchFamily="18" charset="0"/>
                <a:ea typeface="Times New Roman"/>
                <a:cs typeface="Times New Roman" pitchFamily="18" charset="0"/>
              </a:rPr>
              <a:t> </a:t>
            </a:r>
            <a:r>
              <a:rPr lang="en-US" sz="3200" b="1" dirty="0" err="1">
                <a:latin typeface="Times New Roman" pitchFamily="18" charset="0"/>
                <a:ea typeface="Times New Roman"/>
                <a:cs typeface="Times New Roman" pitchFamily="18" charset="0"/>
              </a:rPr>
              <a:t>bước</a:t>
            </a:r>
            <a:endParaRPr lang="en-US" sz="32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8740347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52"/>
          <p:cNvSpPr/>
          <p:nvPr/>
        </p:nvSpPr>
        <p:spPr>
          <a:xfrm>
            <a:off x="1138838" y="2887524"/>
            <a:ext cx="2292817" cy="2612203"/>
          </a:xfrm>
          <a:prstGeom prst="roundRect">
            <a:avLst>
              <a:gd name="adj" fmla="val 6924"/>
            </a:avLst>
          </a:prstGeom>
          <a:ln w="12700">
            <a:solidFill>
              <a:srgbClr val="A6AAA9"/>
            </a:solidFill>
            <a:miter lim="400000"/>
          </a:ln>
        </p:spPr>
        <p:txBody>
          <a:bodyPr lIns="19050" tIns="19050" rIns="19050" bIns="1905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4" name="Shape 1454"/>
          <p:cNvSpPr/>
          <p:nvPr/>
        </p:nvSpPr>
        <p:spPr>
          <a:xfrm>
            <a:off x="3686153" y="2887524"/>
            <a:ext cx="2292819" cy="2612203"/>
          </a:xfrm>
          <a:prstGeom prst="roundRect">
            <a:avLst>
              <a:gd name="adj" fmla="val 6924"/>
            </a:avLst>
          </a:prstGeom>
          <a:ln w="12700">
            <a:solidFill>
              <a:srgbClr val="A6AAA9"/>
            </a:solidFill>
            <a:miter lim="400000"/>
          </a:ln>
        </p:spPr>
        <p:txBody>
          <a:bodyPr lIns="19050" tIns="19050" rIns="19050" bIns="1905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5" name="Shape 1456"/>
          <p:cNvSpPr/>
          <p:nvPr/>
        </p:nvSpPr>
        <p:spPr>
          <a:xfrm>
            <a:off x="6213033" y="2887524"/>
            <a:ext cx="2292819" cy="2612203"/>
          </a:xfrm>
          <a:prstGeom prst="roundRect">
            <a:avLst>
              <a:gd name="adj" fmla="val 6924"/>
            </a:avLst>
          </a:prstGeom>
          <a:ln w="12700">
            <a:solidFill>
              <a:srgbClr val="A6AAA9"/>
            </a:solidFill>
            <a:miter lim="400000"/>
          </a:ln>
        </p:spPr>
        <p:txBody>
          <a:bodyPr lIns="19050" tIns="19050" rIns="19050" bIns="1905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6" name="Shape 1458"/>
          <p:cNvSpPr/>
          <p:nvPr/>
        </p:nvSpPr>
        <p:spPr>
          <a:xfrm>
            <a:off x="8760361" y="2887524"/>
            <a:ext cx="2292819" cy="2612203"/>
          </a:xfrm>
          <a:prstGeom prst="roundRect">
            <a:avLst>
              <a:gd name="adj" fmla="val 6924"/>
            </a:avLst>
          </a:prstGeom>
          <a:ln w="12700">
            <a:solidFill>
              <a:srgbClr val="A6AAA9"/>
            </a:solidFill>
            <a:miter lim="400000"/>
          </a:ln>
        </p:spPr>
        <p:txBody>
          <a:bodyPr lIns="19050" tIns="19050" rIns="19050" bIns="1905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7" name="Shape 1460"/>
          <p:cNvSpPr/>
          <p:nvPr/>
        </p:nvSpPr>
        <p:spPr>
          <a:xfrm>
            <a:off x="1441327" y="2048503"/>
            <a:ext cx="1687812" cy="16878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19050" tIns="19050" rIns="19050" bIns="19050" numCol="1" anchor="ctr">
            <a:noAutofit/>
          </a:bodyPr>
          <a:lstStyle/>
          <a:p>
            <a:endParaRPr sz="1700">
              <a:solidFill>
                <a:srgbClr val="000000"/>
              </a:solidFill>
              <a:latin typeface="微软雅黑" panose="020B0503020204020204" pitchFamily="34" charset="-122"/>
              <a:ea typeface="微软雅黑" panose="020B0503020204020204" pitchFamily="34" charset="-122"/>
            </a:endParaRPr>
          </a:p>
        </p:txBody>
      </p:sp>
      <p:grpSp>
        <p:nvGrpSpPr>
          <p:cNvPr id="8" name="Group 20"/>
          <p:cNvGrpSpPr/>
          <p:nvPr/>
        </p:nvGrpSpPr>
        <p:grpSpPr>
          <a:xfrm>
            <a:off x="1369105" y="2088750"/>
            <a:ext cx="474017" cy="474017"/>
            <a:chOff x="1369087" y="2088729"/>
            <a:chExt cx="474017" cy="474016"/>
          </a:xfrm>
        </p:grpSpPr>
        <p:sp>
          <p:nvSpPr>
            <p:cNvPr id="9" name="Shape 1463"/>
            <p:cNvSpPr/>
            <p:nvPr/>
          </p:nvSpPr>
          <p:spPr>
            <a:xfrm>
              <a:off x="1369087" y="2088729"/>
              <a:ext cx="474017" cy="4740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lumMod val="75000"/>
              </a:schemeClr>
            </a:solidFill>
            <a:ln w="12700">
              <a:miter lim="400000"/>
            </a:ln>
          </p:spPr>
          <p:txBody>
            <a:bodyPr lIns="25400" tIns="25400" rIns="25400" bIns="2540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10" name="Shape 1464"/>
            <p:cNvSpPr/>
            <p:nvPr/>
          </p:nvSpPr>
          <p:spPr>
            <a:xfrm>
              <a:off x="1477567" y="2232573"/>
              <a:ext cx="231656" cy="186335"/>
            </a:xfrm>
            <a:custGeom>
              <a:avLst/>
              <a:gdLst/>
              <a:ahLst/>
              <a:cxnLst>
                <a:cxn ang="0">
                  <a:pos x="wd2" y="hd2"/>
                </a:cxn>
                <a:cxn ang="5400000">
                  <a:pos x="wd2" y="hd2"/>
                </a:cxn>
                <a:cxn ang="10800000">
                  <a:pos x="wd2" y="hd2"/>
                </a:cxn>
                <a:cxn ang="16200000">
                  <a:pos x="wd2" y="hd2"/>
                </a:cxn>
              </a:cxnLst>
              <a:rect l="0" t="0" r="r" b="b"/>
              <a:pathLst>
                <a:path w="21400"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4681" y="11919"/>
                  </a:ln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chemeClr val="bg1"/>
            </a:solidFill>
            <a:ln w="12700">
              <a:miter lim="400000"/>
            </a:ln>
          </p:spPr>
          <p:txBody>
            <a:bodyPr lIns="0" tIns="0" rIns="0" bIns="0" anchor="ctr"/>
            <a:lstStyle/>
            <a:p>
              <a:endParaRPr sz="1700">
                <a:solidFill>
                  <a:srgbClr val="000000"/>
                </a:solidFill>
                <a:latin typeface="微软雅黑" panose="020B0503020204020204" pitchFamily="34" charset="-122"/>
                <a:ea typeface="微软雅黑" panose="020B0503020204020204" pitchFamily="34" charset="-122"/>
              </a:endParaRPr>
            </a:p>
          </p:txBody>
        </p:sp>
      </p:grpSp>
      <p:sp>
        <p:nvSpPr>
          <p:cNvPr id="11" name="Shape 1465"/>
          <p:cNvSpPr/>
          <p:nvPr/>
        </p:nvSpPr>
        <p:spPr>
          <a:xfrm>
            <a:off x="3988655" y="2048503"/>
            <a:ext cx="1687812" cy="16878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19050" tIns="19050" rIns="19050" bIns="19050" numCol="1" anchor="ctr">
            <a:noAutofit/>
          </a:bodyP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12" name="Shape 1468"/>
          <p:cNvSpPr/>
          <p:nvPr/>
        </p:nvSpPr>
        <p:spPr>
          <a:xfrm>
            <a:off x="6533405" y="2045345"/>
            <a:ext cx="1684355" cy="16843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19050" tIns="19050" rIns="19050" bIns="19050" numCol="1" anchor="ctr">
            <a:noAutofit/>
          </a:bodyP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13" name="Shape 1471"/>
          <p:cNvSpPr/>
          <p:nvPr/>
        </p:nvSpPr>
        <p:spPr>
          <a:xfrm>
            <a:off x="9085044" y="2050229"/>
            <a:ext cx="1684355" cy="16843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cap="flat">
            <a:noFill/>
            <a:miter lim="400000"/>
          </a:ln>
          <a:effectLst/>
        </p:spPr>
        <p:txBody>
          <a:bodyPr wrap="square" lIns="19050" tIns="19050" rIns="19050" bIns="19050" numCol="1" anchor="ctr">
            <a:noAutofit/>
          </a:bodyPr>
          <a:lstStyle/>
          <a:p>
            <a:endParaRPr sz="1700">
              <a:solidFill>
                <a:srgbClr val="000000"/>
              </a:solidFill>
              <a:latin typeface="微软雅黑" panose="020B0503020204020204" pitchFamily="34" charset="-122"/>
              <a:ea typeface="微软雅黑" panose="020B0503020204020204" pitchFamily="34" charset="-122"/>
            </a:endParaRPr>
          </a:p>
        </p:txBody>
      </p:sp>
      <p:grpSp>
        <p:nvGrpSpPr>
          <p:cNvPr id="14" name="Group 32"/>
          <p:cNvGrpSpPr/>
          <p:nvPr/>
        </p:nvGrpSpPr>
        <p:grpSpPr>
          <a:xfrm>
            <a:off x="3906608" y="2088749"/>
            <a:ext cx="474017" cy="474017"/>
            <a:chOff x="3906591" y="2088732"/>
            <a:chExt cx="474017" cy="474017"/>
          </a:xfrm>
          <a:solidFill>
            <a:schemeClr val="bg1"/>
          </a:solidFill>
        </p:grpSpPr>
        <p:sp>
          <p:nvSpPr>
            <p:cNvPr id="15" name="Shape 1474"/>
            <p:cNvSpPr/>
            <p:nvPr/>
          </p:nvSpPr>
          <p:spPr>
            <a:xfrm>
              <a:off x="3906591" y="2088732"/>
              <a:ext cx="474017" cy="47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75000"/>
              </a:schemeClr>
            </a:solidFill>
            <a:ln w="12700">
              <a:miter lim="400000"/>
            </a:ln>
          </p:spPr>
          <p:txBody>
            <a:bodyPr lIns="25400" tIns="25400" rIns="25400" bIns="25400" anchor="ctr"/>
            <a:lstStyle/>
            <a:p>
              <a:endParaRPr sz="1700">
                <a:solidFill>
                  <a:srgbClr val="000000"/>
                </a:solidFill>
                <a:latin typeface="微软雅黑" panose="020B0503020204020204" pitchFamily="34" charset="-122"/>
                <a:ea typeface="微软雅黑" panose="020B0503020204020204" pitchFamily="34" charset="-122"/>
              </a:endParaRPr>
            </a:p>
          </p:txBody>
        </p:sp>
        <p:grpSp>
          <p:nvGrpSpPr>
            <p:cNvPr id="16" name="Group 1479"/>
            <p:cNvGrpSpPr/>
            <p:nvPr/>
          </p:nvGrpSpPr>
          <p:grpSpPr>
            <a:xfrm>
              <a:off x="4031314" y="2211790"/>
              <a:ext cx="199171" cy="186335"/>
              <a:chOff x="0" y="0"/>
              <a:chExt cx="398340" cy="372667"/>
            </a:xfrm>
            <a:grpFill/>
          </p:grpSpPr>
          <p:sp>
            <p:nvSpPr>
              <p:cNvPr id="17" name="Shape 1477"/>
              <p:cNvSpPr/>
              <p:nvPr/>
            </p:nvSpPr>
            <p:spPr>
              <a:xfrm>
                <a:off x="0" y="0"/>
                <a:ext cx="346395" cy="241984"/>
              </a:xfrm>
              <a:custGeom>
                <a:avLst/>
                <a:gdLst/>
                <a:ahLst/>
                <a:cxnLst>
                  <a:cxn ang="0">
                    <a:pos x="wd2" y="hd2"/>
                  </a:cxn>
                  <a:cxn ang="5400000">
                    <a:pos x="wd2" y="hd2"/>
                  </a:cxn>
                  <a:cxn ang="10800000">
                    <a:pos x="wd2" y="hd2"/>
                  </a:cxn>
                  <a:cxn ang="16200000">
                    <a:pos x="wd2" y="hd2"/>
                  </a:cxn>
                </a:cxnLst>
                <a:rect l="0" t="0" r="r" b="b"/>
                <a:pathLst>
                  <a:path w="21474" h="21420" extrusionOk="0">
                    <a:moveTo>
                      <a:pt x="21474" y="11049"/>
                    </a:moveTo>
                    <a:lnTo>
                      <a:pt x="18909" y="958"/>
                    </a:lnTo>
                    <a:cubicBezTo>
                      <a:pt x="18720" y="217"/>
                      <a:pt x="18164" y="-180"/>
                      <a:pt x="17669" y="79"/>
                    </a:cubicBezTo>
                    <a:lnTo>
                      <a:pt x="618" y="8962"/>
                    </a:lnTo>
                    <a:cubicBezTo>
                      <a:pt x="123" y="9221"/>
                      <a:pt x="-126" y="10036"/>
                      <a:pt x="64" y="10782"/>
                    </a:cubicBezTo>
                    <a:lnTo>
                      <a:pt x="2769" y="21420"/>
                    </a:lnTo>
                    <a:lnTo>
                      <a:pt x="2769" y="15715"/>
                    </a:lnTo>
                    <a:cubicBezTo>
                      <a:pt x="2769" y="13145"/>
                      <a:pt x="4209" y="11049"/>
                      <a:pt x="5979" y="11049"/>
                    </a:cubicBezTo>
                    <a:lnTo>
                      <a:pt x="10484" y="11049"/>
                    </a:lnTo>
                    <a:lnTo>
                      <a:pt x="15858" y="5663"/>
                    </a:lnTo>
                    <a:lnTo>
                      <a:pt x="18967" y="11049"/>
                    </a:lnTo>
                    <a:cubicBezTo>
                      <a:pt x="18967" y="11049"/>
                      <a:pt x="21474" y="11049"/>
                      <a:pt x="21474" y="11049"/>
                    </a:cubicBezTo>
                    <a:close/>
                  </a:path>
                </a:pathLst>
              </a:custGeom>
              <a:grpFill/>
              <a:ln w="12700" cap="flat">
                <a:noFill/>
                <a:miter lim="400000"/>
              </a:ln>
              <a:effectLst/>
            </p:spPr>
            <p:txBody>
              <a:bodyPr wrap="square" lIns="0" tIns="0" rIns="0" bIns="0" numCol="1" anchor="ctr">
                <a:noAutofit/>
              </a:bodyP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18" name="Shape 1478"/>
              <p:cNvSpPr/>
              <p:nvPr/>
            </p:nvSpPr>
            <p:spPr>
              <a:xfrm>
                <a:off x="74826" y="149651"/>
                <a:ext cx="323515" cy="223017"/>
              </a:xfrm>
              <a:custGeom>
                <a:avLst/>
                <a:gdLst/>
                <a:ahLst/>
                <a:cxnLst>
                  <a:cxn ang="0">
                    <a:pos x="wd2" y="hd2"/>
                  </a:cxn>
                  <a:cxn ang="5400000">
                    <a:pos x="wd2" y="hd2"/>
                  </a:cxn>
                  <a:cxn ang="10800000">
                    <a:pos x="wd2" y="hd2"/>
                  </a:cxn>
                  <a:cxn ang="16200000">
                    <a:pos x="wd2" y="hd2"/>
                  </a:cxn>
                </a:cxnLst>
                <a:rect l="0" t="0" r="r" b="b"/>
                <a:pathLst>
                  <a:path w="21600" h="21600" extrusionOk="0">
                    <a:moveTo>
                      <a:pt x="20571" y="0"/>
                    </a:moveTo>
                    <a:lnTo>
                      <a:pt x="1028" y="0"/>
                    </a:lnTo>
                    <a:cubicBezTo>
                      <a:pt x="460" y="0"/>
                      <a:pt x="0" y="708"/>
                      <a:pt x="0" y="1571"/>
                    </a:cubicBezTo>
                    <a:lnTo>
                      <a:pt x="0" y="20029"/>
                    </a:lnTo>
                    <a:cubicBezTo>
                      <a:pt x="0" y="20897"/>
                      <a:pt x="460" y="21600"/>
                      <a:pt x="1028" y="21600"/>
                    </a:cubicBezTo>
                    <a:lnTo>
                      <a:pt x="20571" y="21600"/>
                    </a:lnTo>
                    <a:cubicBezTo>
                      <a:pt x="21140" y="21600"/>
                      <a:pt x="21600" y="20897"/>
                      <a:pt x="21600" y="20029"/>
                    </a:cubicBezTo>
                    <a:lnTo>
                      <a:pt x="21600" y="1571"/>
                    </a:lnTo>
                    <a:cubicBezTo>
                      <a:pt x="21600" y="708"/>
                      <a:pt x="21140" y="0"/>
                      <a:pt x="20571" y="0"/>
                    </a:cubicBezTo>
                    <a:close/>
                  </a:path>
                </a:pathLst>
              </a:custGeom>
              <a:grpFill/>
              <a:ln w="12700" cap="flat">
                <a:noFill/>
                <a:miter lim="400000"/>
              </a:ln>
              <a:effectLst/>
            </p:spPr>
            <p:txBody>
              <a:bodyPr wrap="square" lIns="0" tIns="0" rIns="0" bIns="0" numCol="1" anchor="ctr">
                <a:noAutofit/>
              </a:bodyPr>
              <a:lstStyle/>
              <a:p>
                <a:endParaRPr sz="1700">
                  <a:solidFill>
                    <a:srgbClr val="000000"/>
                  </a:solidFill>
                  <a:latin typeface="微软雅黑" panose="020B0503020204020204" pitchFamily="34" charset="-122"/>
                  <a:ea typeface="微软雅黑" panose="020B0503020204020204" pitchFamily="34" charset="-122"/>
                </a:endParaRPr>
              </a:p>
            </p:txBody>
          </p:sp>
        </p:grpSp>
      </p:grpSp>
      <p:grpSp>
        <p:nvGrpSpPr>
          <p:cNvPr id="19" name="Group 40"/>
          <p:cNvGrpSpPr/>
          <p:nvPr/>
        </p:nvGrpSpPr>
        <p:grpSpPr>
          <a:xfrm>
            <a:off x="8994982" y="2088749"/>
            <a:ext cx="474017" cy="474017"/>
            <a:chOff x="8994965" y="2088732"/>
            <a:chExt cx="474017" cy="474017"/>
          </a:xfrm>
          <a:solidFill>
            <a:schemeClr val="bg1"/>
          </a:solidFill>
        </p:grpSpPr>
        <p:sp>
          <p:nvSpPr>
            <p:cNvPr id="20" name="Shape 1476"/>
            <p:cNvSpPr/>
            <p:nvPr/>
          </p:nvSpPr>
          <p:spPr>
            <a:xfrm>
              <a:off x="8994965" y="2088732"/>
              <a:ext cx="474017" cy="47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lumMod val="75000"/>
              </a:schemeClr>
            </a:solidFill>
            <a:ln w="12700">
              <a:miter lim="400000"/>
            </a:ln>
          </p:spPr>
          <p:txBody>
            <a:bodyPr lIns="25400" tIns="25400" rIns="25400" bIns="2540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21" name="Shape 1481"/>
            <p:cNvSpPr/>
            <p:nvPr/>
          </p:nvSpPr>
          <p:spPr>
            <a:xfrm>
              <a:off x="9132223" y="2211790"/>
              <a:ext cx="194606" cy="186335"/>
            </a:xfrm>
            <a:custGeom>
              <a:avLst/>
              <a:gdLst/>
              <a:ahLst/>
              <a:cxnLst>
                <a:cxn ang="0">
                  <a:pos x="wd2" y="hd2"/>
                </a:cxn>
                <a:cxn ang="5400000">
                  <a:pos x="wd2" y="hd2"/>
                </a:cxn>
                <a:cxn ang="10800000">
                  <a:pos x="wd2" y="hd2"/>
                </a:cxn>
                <a:cxn ang="16200000">
                  <a:pos x="wd2" y="hd2"/>
                </a:cxn>
              </a:cxnLst>
              <a:rect l="0" t="0" r="r" b="b"/>
              <a:pathLst>
                <a:path w="21600" h="21600" extrusionOk="0">
                  <a:moveTo>
                    <a:pt x="16913" y="16137"/>
                  </a:moveTo>
                  <a:cubicBezTo>
                    <a:pt x="14080" y="15059"/>
                    <a:pt x="13176" y="14150"/>
                    <a:pt x="13176" y="12203"/>
                  </a:cubicBezTo>
                  <a:cubicBezTo>
                    <a:pt x="13176" y="11034"/>
                    <a:pt x="14040" y="11415"/>
                    <a:pt x="14419" y="9274"/>
                  </a:cubicBezTo>
                  <a:cubicBezTo>
                    <a:pt x="14577" y="8387"/>
                    <a:pt x="15341" y="9261"/>
                    <a:pt x="15487" y="7233"/>
                  </a:cubicBezTo>
                  <a:cubicBezTo>
                    <a:pt x="15487" y="6425"/>
                    <a:pt x="15071" y="6224"/>
                    <a:pt x="15071" y="6224"/>
                  </a:cubicBezTo>
                  <a:cubicBezTo>
                    <a:pt x="15071" y="6224"/>
                    <a:pt x="15283" y="5028"/>
                    <a:pt x="15366" y="4109"/>
                  </a:cubicBezTo>
                  <a:cubicBezTo>
                    <a:pt x="15468" y="2962"/>
                    <a:pt x="14731" y="0"/>
                    <a:pt x="10800" y="0"/>
                  </a:cubicBezTo>
                  <a:cubicBezTo>
                    <a:pt x="6869" y="0"/>
                    <a:pt x="6131" y="2962"/>
                    <a:pt x="6234" y="4109"/>
                  </a:cubicBezTo>
                  <a:cubicBezTo>
                    <a:pt x="6317" y="5028"/>
                    <a:pt x="6529" y="6224"/>
                    <a:pt x="6529" y="6224"/>
                  </a:cubicBezTo>
                  <a:cubicBezTo>
                    <a:pt x="6529" y="6224"/>
                    <a:pt x="6113" y="6425"/>
                    <a:pt x="6113" y="7233"/>
                  </a:cubicBezTo>
                  <a:cubicBezTo>
                    <a:pt x="6258" y="9261"/>
                    <a:pt x="7022" y="8387"/>
                    <a:pt x="7179" y="9274"/>
                  </a:cubicBezTo>
                  <a:cubicBezTo>
                    <a:pt x="7560" y="11415"/>
                    <a:pt x="8424" y="11034"/>
                    <a:pt x="8424" y="12203"/>
                  </a:cubicBezTo>
                  <a:cubicBezTo>
                    <a:pt x="8424" y="14150"/>
                    <a:pt x="7520" y="15059"/>
                    <a:pt x="4687" y="16137"/>
                  </a:cubicBezTo>
                  <a:cubicBezTo>
                    <a:pt x="1846" y="17219"/>
                    <a:pt x="0" y="18321"/>
                    <a:pt x="0" y="19073"/>
                  </a:cubicBezTo>
                  <a:cubicBezTo>
                    <a:pt x="0" y="19825"/>
                    <a:pt x="0" y="21600"/>
                    <a:pt x="0" y="21600"/>
                  </a:cubicBezTo>
                  <a:lnTo>
                    <a:pt x="10800" y="21600"/>
                  </a:lnTo>
                  <a:lnTo>
                    <a:pt x="21600" y="21600"/>
                  </a:lnTo>
                  <a:cubicBezTo>
                    <a:pt x="21600" y="21600"/>
                    <a:pt x="21600" y="19825"/>
                    <a:pt x="21600" y="19073"/>
                  </a:cubicBezTo>
                  <a:cubicBezTo>
                    <a:pt x="21600" y="18321"/>
                    <a:pt x="19754" y="17219"/>
                    <a:pt x="16913" y="16137"/>
                  </a:cubicBezTo>
                  <a:close/>
                </a:path>
              </a:pathLst>
            </a:custGeom>
            <a:grpFill/>
            <a:ln w="12700">
              <a:miter lim="400000"/>
            </a:ln>
          </p:spPr>
          <p:txBody>
            <a:bodyPr lIns="0" tIns="0" rIns="0" bIns="0" anchor="ctr"/>
            <a:lstStyle/>
            <a:p>
              <a:endParaRPr sz="1700">
                <a:solidFill>
                  <a:srgbClr val="000000"/>
                </a:solidFill>
                <a:latin typeface="微软雅黑" panose="020B0503020204020204" pitchFamily="34" charset="-122"/>
                <a:ea typeface="微软雅黑" panose="020B0503020204020204" pitchFamily="34" charset="-122"/>
              </a:endParaRPr>
            </a:p>
          </p:txBody>
        </p:sp>
      </p:grpSp>
      <p:sp>
        <p:nvSpPr>
          <p:cNvPr id="22" name="Text Placeholder 5"/>
          <p:cNvSpPr txBox="1">
            <a:spLocks/>
          </p:cNvSpPr>
          <p:nvPr/>
        </p:nvSpPr>
        <p:spPr>
          <a:xfrm>
            <a:off x="1403731" y="2603482"/>
            <a:ext cx="1698820" cy="577887"/>
          </a:xfrm>
          <a:prstGeom prst="rect">
            <a:avLst/>
          </a:prstGeom>
        </p:spPr>
        <p:txBody>
          <a:bodyPr lIns="91416" tIns="45718" rIns="91416" bIns="45718"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dirty="0">
                <a:solidFill>
                  <a:srgbClr val="FFFFFF"/>
                </a:solidFill>
                <a:latin typeface="Times New Roman" pitchFamily="18" charset="0"/>
                <a:cs typeface="Times New Roman" pitchFamily="18" charset="0"/>
              </a:rPr>
              <a:t>1</a:t>
            </a:r>
            <a:endParaRPr lang="zh-CN" altLang="en-US" dirty="0">
              <a:solidFill>
                <a:srgbClr val="FFFFFF"/>
              </a:solidFill>
              <a:latin typeface="Times New Roman" pitchFamily="18" charset="0"/>
              <a:cs typeface="Times New Roman" pitchFamily="18" charset="0"/>
            </a:endParaRPr>
          </a:p>
        </p:txBody>
      </p:sp>
      <p:sp>
        <p:nvSpPr>
          <p:cNvPr id="23" name="Text Placeholder 6"/>
          <p:cNvSpPr txBox="1">
            <a:spLocks/>
          </p:cNvSpPr>
          <p:nvPr/>
        </p:nvSpPr>
        <p:spPr>
          <a:xfrm>
            <a:off x="1226123" y="4008255"/>
            <a:ext cx="2054032" cy="1134191"/>
          </a:xfrm>
          <a:prstGeom prst="rect">
            <a:avLst/>
          </a:prstGeom>
        </p:spPr>
        <p:txBody>
          <a:bodyPr lIns="91416" tIns="45718" rIns="91416" bIns="45718"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defRPr/>
            </a:pPr>
            <a:r>
              <a:rPr lang="en-US" altLang="zh-CN" sz="2400" dirty="0" err="1">
                <a:solidFill>
                  <a:srgbClr val="242425"/>
                </a:solidFill>
                <a:latin typeface="Times New Roman" pitchFamily="18" charset="0"/>
                <a:cs typeface="Times New Roman" pitchFamily="18" charset="0"/>
              </a:rPr>
              <a:t>Bám</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sát</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dàn</a:t>
            </a:r>
            <a:r>
              <a:rPr lang="en-US" altLang="zh-CN" sz="2400" dirty="0">
                <a:solidFill>
                  <a:srgbClr val="242425"/>
                </a:solidFill>
                <a:latin typeface="Times New Roman" pitchFamily="18" charset="0"/>
                <a:cs typeface="Times New Roman" pitchFamily="18" charset="0"/>
              </a:rPr>
              <a:t> ý, </a:t>
            </a:r>
            <a:r>
              <a:rPr lang="en-US" altLang="zh-CN" sz="2400" dirty="0" err="1">
                <a:solidFill>
                  <a:srgbClr val="242425"/>
                </a:solidFill>
                <a:latin typeface="Times New Roman" pitchFamily="18" charset="0"/>
                <a:cs typeface="Times New Roman" pitchFamily="18" charset="0"/>
              </a:rPr>
              <a:t>chú</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trọng</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yếu</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tố</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khơi</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gợi</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cảm</a:t>
            </a:r>
            <a:r>
              <a:rPr lang="en-US" altLang="zh-CN" sz="2400" dirty="0">
                <a:solidFill>
                  <a:srgbClr val="242425"/>
                </a:solidFill>
                <a:latin typeface="Times New Roman" pitchFamily="18" charset="0"/>
                <a:cs typeface="Times New Roman" pitchFamily="18" charset="0"/>
              </a:rPr>
              <a:t> </a:t>
            </a:r>
            <a:r>
              <a:rPr lang="en-US" altLang="zh-CN" sz="2400" dirty="0" err="1">
                <a:solidFill>
                  <a:srgbClr val="242425"/>
                </a:solidFill>
                <a:latin typeface="Times New Roman" pitchFamily="18" charset="0"/>
                <a:cs typeface="Times New Roman" pitchFamily="18" charset="0"/>
              </a:rPr>
              <a:t>xúc</a:t>
            </a:r>
            <a:r>
              <a:rPr lang="en-US" altLang="zh-CN" sz="2400" dirty="0">
                <a:solidFill>
                  <a:srgbClr val="242425"/>
                </a:solidFill>
                <a:latin typeface="Times New Roman" pitchFamily="18" charset="0"/>
                <a:cs typeface="Times New Roman" pitchFamily="18" charset="0"/>
              </a:rPr>
              <a:t>.</a:t>
            </a:r>
            <a:endParaRPr lang="zh-CN" altLang="en-US" sz="2400" dirty="0">
              <a:solidFill>
                <a:srgbClr val="242425"/>
              </a:solidFill>
              <a:latin typeface="Times New Roman" pitchFamily="18" charset="0"/>
              <a:cs typeface="Times New Roman" pitchFamily="18" charset="0"/>
            </a:endParaRPr>
          </a:p>
        </p:txBody>
      </p:sp>
      <p:sp>
        <p:nvSpPr>
          <p:cNvPr id="24" name="Text Placeholder 5"/>
          <p:cNvSpPr txBox="1">
            <a:spLocks/>
          </p:cNvSpPr>
          <p:nvPr/>
        </p:nvSpPr>
        <p:spPr>
          <a:xfrm>
            <a:off x="4076444" y="2603482"/>
            <a:ext cx="1579981" cy="57788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20000"/>
              </a:spcBef>
            </a:pPr>
            <a:r>
              <a:rPr lang="en-US" altLang="zh-CN" sz="3200" dirty="0">
                <a:solidFill>
                  <a:srgbClr val="FFFFFF"/>
                </a:solidFill>
                <a:latin typeface="Times New Roman" pitchFamily="18" charset="0"/>
                <a:ea typeface="汉仪小麦体简"/>
                <a:cs typeface="Times New Roman" pitchFamily="18" charset="0"/>
              </a:rPr>
              <a:t>2</a:t>
            </a:r>
            <a:endParaRPr lang="zh-CN" altLang="en-US" sz="3200" dirty="0">
              <a:solidFill>
                <a:srgbClr val="FFFFFF"/>
              </a:solidFill>
              <a:latin typeface="Times New Roman" pitchFamily="18" charset="0"/>
              <a:ea typeface="汉仪小麦体简"/>
              <a:cs typeface="Times New Roman" pitchFamily="18" charset="0"/>
            </a:endParaRPr>
          </a:p>
        </p:txBody>
      </p:sp>
      <p:sp>
        <p:nvSpPr>
          <p:cNvPr id="25" name="Text Placeholder 5"/>
          <p:cNvSpPr txBox="1">
            <a:spLocks/>
          </p:cNvSpPr>
          <p:nvPr/>
        </p:nvSpPr>
        <p:spPr>
          <a:xfrm>
            <a:off x="9171104" y="2603482"/>
            <a:ext cx="1579981" cy="57788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20000"/>
              </a:spcBef>
            </a:pPr>
            <a:r>
              <a:rPr lang="en-US" altLang="zh-CN" sz="3200" dirty="0">
                <a:solidFill>
                  <a:srgbClr val="FFFFFF"/>
                </a:solidFill>
                <a:latin typeface="Times New Roman" pitchFamily="18" charset="0"/>
                <a:ea typeface="汉仪小麦体简"/>
                <a:cs typeface="Times New Roman" pitchFamily="18" charset="0"/>
              </a:rPr>
              <a:t>4</a:t>
            </a:r>
            <a:endParaRPr lang="zh-CN" altLang="en-US" sz="3200" dirty="0">
              <a:solidFill>
                <a:srgbClr val="FFFFFF"/>
              </a:solidFill>
              <a:latin typeface="Times New Roman" pitchFamily="18" charset="0"/>
              <a:ea typeface="汉仪小麦体简"/>
              <a:cs typeface="Times New Roman" pitchFamily="18" charset="0"/>
            </a:endParaRPr>
          </a:p>
        </p:txBody>
      </p:sp>
      <p:sp>
        <p:nvSpPr>
          <p:cNvPr id="26" name="Text Placeholder 6"/>
          <p:cNvSpPr txBox="1">
            <a:spLocks/>
          </p:cNvSpPr>
          <p:nvPr/>
        </p:nvSpPr>
        <p:spPr>
          <a:xfrm>
            <a:off x="3924940" y="4008255"/>
            <a:ext cx="1815245" cy="1134191"/>
          </a:xfrm>
          <a:prstGeom prst="rect">
            <a:avLst/>
          </a:prstGeom>
        </p:spPr>
        <p:txBody>
          <a:bodyPr vert="horz" lIns="0" tIns="0" rIns="0" bIns="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defRPr/>
            </a:pPr>
            <a:r>
              <a:rPr lang="en-US" altLang="zh-CN" sz="2400" dirty="0" err="1">
                <a:solidFill>
                  <a:srgbClr val="242425"/>
                </a:solidFill>
                <a:latin typeface="Times New Roman" pitchFamily="18" charset="0"/>
                <a:ea typeface="汉仪小麦体简"/>
                <a:cs typeface="Times New Roman" pitchFamily="18" charset="0"/>
              </a:rPr>
              <a:t>Lựa</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chọn</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từ</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ngữ</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kết</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nối</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các</a:t>
            </a:r>
            <a:r>
              <a:rPr lang="en-US" altLang="zh-CN" sz="2400" dirty="0">
                <a:solidFill>
                  <a:srgbClr val="242425"/>
                </a:solidFill>
                <a:latin typeface="Times New Roman" pitchFamily="18" charset="0"/>
                <a:ea typeface="汉仪小麦体简"/>
                <a:cs typeface="Times New Roman" pitchFamily="18" charset="0"/>
              </a:rPr>
              <a:t> ý, </a:t>
            </a:r>
            <a:r>
              <a:rPr lang="en-US" altLang="zh-CN" sz="2400" dirty="0" err="1">
                <a:solidFill>
                  <a:srgbClr val="242425"/>
                </a:solidFill>
                <a:latin typeface="Times New Roman" pitchFamily="18" charset="0"/>
                <a:ea typeface="汉仪小麦体简"/>
                <a:cs typeface="Times New Roman" pitchFamily="18" charset="0"/>
              </a:rPr>
              <a:t>các</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đoạn</a:t>
            </a:r>
            <a:r>
              <a:rPr lang="en-US" altLang="zh-CN" sz="2400" dirty="0">
                <a:solidFill>
                  <a:srgbClr val="242425"/>
                </a:solidFill>
                <a:latin typeface="Times New Roman" pitchFamily="18" charset="0"/>
                <a:ea typeface="汉仪小麦体简"/>
                <a:cs typeface="Times New Roman" pitchFamily="18" charset="0"/>
              </a:rPr>
              <a:t>.</a:t>
            </a:r>
            <a:endParaRPr lang="zh-CN" altLang="en-US" sz="2400" dirty="0">
              <a:solidFill>
                <a:srgbClr val="242425"/>
              </a:solidFill>
              <a:latin typeface="Times New Roman" pitchFamily="18" charset="0"/>
              <a:ea typeface="汉仪小麦体简"/>
              <a:cs typeface="Times New Roman" pitchFamily="18" charset="0"/>
            </a:endParaRPr>
          </a:p>
        </p:txBody>
      </p:sp>
      <p:sp>
        <p:nvSpPr>
          <p:cNvPr id="27" name="Text Placeholder 6"/>
          <p:cNvSpPr txBox="1">
            <a:spLocks/>
          </p:cNvSpPr>
          <p:nvPr/>
        </p:nvSpPr>
        <p:spPr>
          <a:xfrm>
            <a:off x="6462984" y="4008255"/>
            <a:ext cx="1815245" cy="1134191"/>
          </a:xfrm>
          <a:prstGeom prst="rect">
            <a:avLst/>
          </a:prstGeom>
        </p:spPr>
        <p:txBody>
          <a:bodyPr vert="horz" lIns="0" tIns="0" rIns="0" bIns="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defRPr/>
            </a:pPr>
            <a:r>
              <a:rPr lang="en-US" altLang="zh-CN" sz="2400" dirty="0" err="1">
                <a:solidFill>
                  <a:srgbClr val="242425"/>
                </a:solidFill>
                <a:latin typeface="Times New Roman" pitchFamily="18" charset="0"/>
                <a:ea typeface="汉仪小麦体简"/>
                <a:cs typeface="Times New Roman" pitchFamily="18" charset="0"/>
              </a:rPr>
              <a:t>Bảo</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đảm</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hình</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thức</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đoạn</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văn</a:t>
            </a:r>
            <a:r>
              <a:rPr lang="en-US" altLang="zh-CN" sz="2400" dirty="0">
                <a:solidFill>
                  <a:srgbClr val="242425"/>
                </a:solidFill>
                <a:latin typeface="Times New Roman" pitchFamily="18" charset="0"/>
                <a:ea typeface="汉仪小麦体简"/>
                <a:cs typeface="Times New Roman" pitchFamily="18" charset="0"/>
              </a:rPr>
              <a:t>.</a:t>
            </a:r>
            <a:endParaRPr lang="zh-CN" altLang="en-US" sz="2400" dirty="0">
              <a:solidFill>
                <a:srgbClr val="242425"/>
              </a:solidFill>
              <a:latin typeface="Times New Roman" pitchFamily="18" charset="0"/>
              <a:ea typeface="汉仪小麦体简"/>
              <a:cs typeface="Times New Roman" pitchFamily="18" charset="0"/>
            </a:endParaRPr>
          </a:p>
        </p:txBody>
      </p:sp>
      <p:sp>
        <p:nvSpPr>
          <p:cNvPr id="28" name="Text Placeholder 6"/>
          <p:cNvSpPr txBox="1">
            <a:spLocks/>
          </p:cNvSpPr>
          <p:nvPr/>
        </p:nvSpPr>
        <p:spPr>
          <a:xfrm>
            <a:off x="9019599" y="4008255"/>
            <a:ext cx="1815245" cy="1134191"/>
          </a:xfrm>
          <a:prstGeom prst="rect">
            <a:avLst/>
          </a:prstGeom>
        </p:spPr>
        <p:txBody>
          <a:bodyPr vert="horz" lIns="0" tIns="0" rIns="0" bIns="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ct val="20000"/>
              </a:spcBef>
              <a:defRPr/>
            </a:pPr>
            <a:r>
              <a:rPr lang="en-US" altLang="zh-CN" sz="2400" dirty="0" err="1">
                <a:solidFill>
                  <a:srgbClr val="242425"/>
                </a:solidFill>
                <a:latin typeface="Times New Roman" pitchFamily="18" charset="0"/>
                <a:ea typeface="汉仪小麦体简"/>
                <a:cs typeface="Times New Roman" pitchFamily="18" charset="0"/>
              </a:rPr>
              <a:t>Bảo</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đảm</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bố</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cục</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của</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đoạn</a:t>
            </a:r>
            <a:r>
              <a:rPr lang="en-US" altLang="zh-CN" sz="2400" dirty="0">
                <a:solidFill>
                  <a:srgbClr val="242425"/>
                </a:solidFill>
                <a:latin typeface="Times New Roman" pitchFamily="18" charset="0"/>
                <a:ea typeface="汉仪小麦体简"/>
                <a:cs typeface="Times New Roman" pitchFamily="18" charset="0"/>
              </a:rPr>
              <a:t> </a:t>
            </a:r>
            <a:r>
              <a:rPr lang="en-US" altLang="zh-CN" sz="2400" dirty="0" err="1">
                <a:solidFill>
                  <a:srgbClr val="242425"/>
                </a:solidFill>
                <a:latin typeface="Times New Roman" pitchFamily="18" charset="0"/>
                <a:ea typeface="汉仪小麦体简"/>
                <a:cs typeface="Times New Roman" pitchFamily="18" charset="0"/>
              </a:rPr>
              <a:t>văn</a:t>
            </a:r>
            <a:r>
              <a:rPr lang="en-US" altLang="zh-CN" sz="2400" dirty="0">
                <a:solidFill>
                  <a:srgbClr val="242425"/>
                </a:solidFill>
                <a:latin typeface="Times New Roman" pitchFamily="18" charset="0"/>
                <a:ea typeface="汉仪小麦体简"/>
                <a:cs typeface="Times New Roman" pitchFamily="18" charset="0"/>
              </a:rPr>
              <a:t>.</a:t>
            </a:r>
            <a:endParaRPr lang="zh-CN" altLang="en-US" sz="1200" dirty="0">
              <a:solidFill>
                <a:srgbClr val="242425"/>
              </a:solidFill>
              <a:latin typeface="汉仪小麦体简"/>
              <a:ea typeface="汉仪小麦体简"/>
            </a:endParaRPr>
          </a:p>
        </p:txBody>
      </p:sp>
      <p:sp>
        <p:nvSpPr>
          <p:cNvPr id="29" name="Text Placeholder 5"/>
          <p:cNvSpPr txBox="1">
            <a:spLocks/>
          </p:cNvSpPr>
          <p:nvPr/>
        </p:nvSpPr>
        <p:spPr>
          <a:xfrm>
            <a:off x="6614488" y="2603482"/>
            <a:ext cx="1579981" cy="577887"/>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20000"/>
              </a:spcBef>
            </a:pPr>
            <a:r>
              <a:rPr lang="en-US" altLang="zh-CN" sz="3200" dirty="0">
                <a:solidFill>
                  <a:srgbClr val="FFFFFF"/>
                </a:solidFill>
                <a:latin typeface="Times New Roman" pitchFamily="18" charset="0"/>
                <a:ea typeface="汉仪小麦体简"/>
                <a:cs typeface="Times New Roman" pitchFamily="18" charset="0"/>
              </a:rPr>
              <a:t>3</a:t>
            </a:r>
            <a:endParaRPr lang="zh-CN" altLang="en-US" sz="3200" dirty="0">
              <a:solidFill>
                <a:srgbClr val="FFFFFF"/>
              </a:solidFill>
              <a:latin typeface="Times New Roman" pitchFamily="18" charset="0"/>
              <a:ea typeface="汉仪小麦体简"/>
              <a:cs typeface="Times New Roman" pitchFamily="18" charset="0"/>
            </a:endParaRPr>
          </a:p>
        </p:txBody>
      </p:sp>
      <p:sp>
        <p:nvSpPr>
          <p:cNvPr id="30" name="Shape 1475"/>
          <p:cNvSpPr/>
          <p:nvPr/>
        </p:nvSpPr>
        <p:spPr>
          <a:xfrm>
            <a:off x="6450796" y="2088749"/>
            <a:ext cx="474017" cy="47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lumMod val="75000"/>
            </a:schemeClr>
          </a:solidFill>
          <a:ln w="12700">
            <a:miter lim="400000"/>
          </a:ln>
        </p:spPr>
        <p:txBody>
          <a:bodyPr lIns="19050" tIns="19050" rIns="19050" bIns="1905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31" name="Shape 1480"/>
          <p:cNvSpPr/>
          <p:nvPr/>
        </p:nvSpPr>
        <p:spPr>
          <a:xfrm>
            <a:off x="6594293" y="2211807"/>
            <a:ext cx="186347" cy="186335"/>
          </a:xfrm>
          <a:custGeom>
            <a:avLst/>
            <a:gdLst/>
            <a:ahLst/>
            <a:cxnLst>
              <a:cxn ang="0">
                <a:pos x="wd2" y="hd2"/>
              </a:cxn>
              <a:cxn ang="5400000">
                <a:pos x="wd2" y="hd2"/>
              </a:cxn>
              <a:cxn ang="10800000">
                <a:pos x="wd2" y="hd2"/>
              </a:cxn>
              <a:cxn ang="16200000">
                <a:pos x="wd2" y="hd2"/>
              </a:cxn>
            </a:cxnLst>
            <a:rect l="0" t="0" r="r" b="b"/>
            <a:pathLst>
              <a:path w="21600" h="21600" extrusionOk="0">
                <a:moveTo>
                  <a:pt x="18843" y="20435"/>
                </a:moveTo>
                <a:cubicBezTo>
                  <a:pt x="17964" y="20435"/>
                  <a:pt x="17252" y="19721"/>
                  <a:pt x="17252" y="18844"/>
                </a:cubicBezTo>
                <a:cubicBezTo>
                  <a:pt x="17252" y="17964"/>
                  <a:pt x="17964" y="17253"/>
                  <a:pt x="18843" y="17253"/>
                </a:cubicBezTo>
                <a:cubicBezTo>
                  <a:pt x="19721" y="17253"/>
                  <a:pt x="20434" y="17964"/>
                  <a:pt x="20434" y="18844"/>
                </a:cubicBezTo>
                <a:cubicBezTo>
                  <a:pt x="20434" y="19721"/>
                  <a:pt x="19721" y="20435"/>
                  <a:pt x="18843" y="20435"/>
                </a:cubicBezTo>
                <a:close/>
                <a:moveTo>
                  <a:pt x="12390" y="18844"/>
                </a:moveTo>
                <a:cubicBezTo>
                  <a:pt x="12390" y="19721"/>
                  <a:pt x="11679" y="20435"/>
                  <a:pt x="10801" y="20435"/>
                </a:cubicBezTo>
                <a:cubicBezTo>
                  <a:pt x="9922" y="20435"/>
                  <a:pt x="9210" y="19721"/>
                  <a:pt x="9210" y="18844"/>
                </a:cubicBezTo>
                <a:cubicBezTo>
                  <a:pt x="9210" y="17964"/>
                  <a:pt x="9922" y="17253"/>
                  <a:pt x="10801" y="17253"/>
                </a:cubicBezTo>
                <a:cubicBezTo>
                  <a:pt x="11679" y="17253"/>
                  <a:pt x="12390" y="17964"/>
                  <a:pt x="12390" y="18844"/>
                </a:cubicBezTo>
                <a:close/>
                <a:moveTo>
                  <a:pt x="9210" y="2756"/>
                </a:moveTo>
                <a:cubicBezTo>
                  <a:pt x="9210" y="1879"/>
                  <a:pt x="9922" y="1165"/>
                  <a:pt x="10801" y="1165"/>
                </a:cubicBezTo>
                <a:cubicBezTo>
                  <a:pt x="11679" y="1165"/>
                  <a:pt x="12390" y="1879"/>
                  <a:pt x="12390" y="2756"/>
                </a:cubicBezTo>
                <a:cubicBezTo>
                  <a:pt x="12390" y="3636"/>
                  <a:pt x="11679" y="4347"/>
                  <a:pt x="10801" y="4347"/>
                </a:cubicBezTo>
                <a:cubicBezTo>
                  <a:pt x="9922" y="4347"/>
                  <a:pt x="9210" y="3636"/>
                  <a:pt x="9210" y="2756"/>
                </a:cubicBezTo>
                <a:close/>
                <a:moveTo>
                  <a:pt x="4348" y="18844"/>
                </a:moveTo>
                <a:cubicBezTo>
                  <a:pt x="4348" y="19721"/>
                  <a:pt x="3636" y="20435"/>
                  <a:pt x="2757" y="20435"/>
                </a:cubicBezTo>
                <a:cubicBezTo>
                  <a:pt x="1879" y="20435"/>
                  <a:pt x="1168" y="19721"/>
                  <a:pt x="1168" y="18844"/>
                </a:cubicBezTo>
                <a:cubicBezTo>
                  <a:pt x="1168" y="17964"/>
                  <a:pt x="1879" y="17253"/>
                  <a:pt x="2757" y="17253"/>
                </a:cubicBezTo>
                <a:cubicBezTo>
                  <a:pt x="3636" y="17253"/>
                  <a:pt x="4348" y="17964"/>
                  <a:pt x="4348" y="18844"/>
                </a:cubicBezTo>
                <a:close/>
                <a:moveTo>
                  <a:pt x="19934" y="16312"/>
                </a:moveTo>
                <a:lnTo>
                  <a:pt x="19934" y="13672"/>
                </a:lnTo>
                <a:cubicBezTo>
                  <a:pt x="19934" y="12078"/>
                  <a:pt x="18879" y="9707"/>
                  <a:pt x="15971" y="9707"/>
                </a:cubicBezTo>
                <a:lnTo>
                  <a:pt x="13673" y="9707"/>
                </a:lnTo>
                <a:cubicBezTo>
                  <a:pt x="12050" y="9707"/>
                  <a:pt x="11899" y="8913"/>
                  <a:pt x="11892" y="8503"/>
                </a:cubicBezTo>
                <a:lnTo>
                  <a:pt x="11892" y="5288"/>
                </a:lnTo>
                <a:cubicBezTo>
                  <a:pt x="12872" y="4867"/>
                  <a:pt x="13558" y="3893"/>
                  <a:pt x="13558" y="2756"/>
                </a:cubicBezTo>
                <a:cubicBezTo>
                  <a:pt x="13558" y="1234"/>
                  <a:pt x="12323" y="0"/>
                  <a:pt x="10801" y="0"/>
                </a:cubicBezTo>
                <a:cubicBezTo>
                  <a:pt x="9277" y="0"/>
                  <a:pt x="8043" y="1234"/>
                  <a:pt x="8043" y="2756"/>
                </a:cubicBezTo>
                <a:cubicBezTo>
                  <a:pt x="8043" y="3893"/>
                  <a:pt x="8730" y="4867"/>
                  <a:pt x="9709" y="5288"/>
                </a:cubicBezTo>
                <a:lnTo>
                  <a:pt x="9709" y="8503"/>
                </a:lnTo>
                <a:cubicBezTo>
                  <a:pt x="9709" y="8799"/>
                  <a:pt x="9623" y="9707"/>
                  <a:pt x="7927" y="9707"/>
                </a:cubicBezTo>
                <a:lnTo>
                  <a:pt x="5631" y="9707"/>
                </a:lnTo>
                <a:cubicBezTo>
                  <a:pt x="2723" y="9707"/>
                  <a:pt x="1666" y="12078"/>
                  <a:pt x="1666" y="13672"/>
                </a:cubicBezTo>
                <a:lnTo>
                  <a:pt x="1666" y="16312"/>
                </a:lnTo>
                <a:cubicBezTo>
                  <a:pt x="686" y="16733"/>
                  <a:pt x="0" y="17707"/>
                  <a:pt x="0" y="18844"/>
                </a:cubicBezTo>
                <a:cubicBezTo>
                  <a:pt x="0" y="20366"/>
                  <a:pt x="1235" y="21600"/>
                  <a:pt x="2757" y="21600"/>
                </a:cubicBezTo>
                <a:cubicBezTo>
                  <a:pt x="4280" y="21600"/>
                  <a:pt x="5516" y="20366"/>
                  <a:pt x="5516" y="18844"/>
                </a:cubicBezTo>
                <a:cubicBezTo>
                  <a:pt x="5516" y="17707"/>
                  <a:pt x="4828" y="16733"/>
                  <a:pt x="3849" y="16312"/>
                </a:cubicBezTo>
                <a:lnTo>
                  <a:pt x="3849" y="13672"/>
                </a:lnTo>
                <a:cubicBezTo>
                  <a:pt x="3849" y="13376"/>
                  <a:pt x="3935" y="11890"/>
                  <a:pt x="5631" y="11890"/>
                </a:cubicBezTo>
                <a:lnTo>
                  <a:pt x="7927" y="11890"/>
                </a:lnTo>
                <a:cubicBezTo>
                  <a:pt x="8626" y="11890"/>
                  <a:pt x="9214" y="11785"/>
                  <a:pt x="9709" y="11608"/>
                </a:cubicBezTo>
                <a:lnTo>
                  <a:pt x="9709" y="16312"/>
                </a:lnTo>
                <a:cubicBezTo>
                  <a:pt x="8730" y="16733"/>
                  <a:pt x="8043" y="17707"/>
                  <a:pt x="8043" y="18844"/>
                </a:cubicBezTo>
                <a:cubicBezTo>
                  <a:pt x="8043" y="20366"/>
                  <a:pt x="9277" y="21600"/>
                  <a:pt x="10801" y="21600"/>
                </a:cubicBezTo>
                <a:cubicBezTo>
                  <a:pt x="12323" y="21600"/>
                  <a:pt x="13558" y="20366"/>
                  <a:pt x="13558" y="18844"/>
                </a:cubicBezTo>
                <a:cubicBezTo>
                  <a:pt x="13558" y="17707"/>
                  <a:pt x="12872" y="16733"/>
                  <a:pt x="11892" y="16312"/>
                </a:cubicBezTo>
                <a:lnTo>
                  <a:pt x="11892" y="11608"/>
                </a:lnTo>
                <a:cubicBezTo>
                  <a:pt x="12388" y="11785"/>
                  <a:pt x="12975" y="11890"/>
                  <a:pt x="13673" y="11890"/>
                </a:cubicBezTo>
                <a:lnTo>
                  <a:pt x="15971" y="11890"/>
                </a:lnTo>
                <a:cubicBezTo>
                  <a:pt x="17592" y="11890"/>
                  <a:pt x="17743" y="13263"/>
                  <a:pt x="17751" y="13672"/>
                </a:cubicBezTo>
                <a:lnTo>
                  <a:pt x="17751" y="16312"/>
                </a:lnTo>
                <a:cubicBezTo>
                  <a:pt x="16772" y="16733"/>
                  <a:pt x="16086" y="17707"/>
                  <a:pt x="16086" y="18844"/>
                </a:cubicBezTo>
                <a:cubicBezTo>
                  <a:pt x="16086" y="20366"/>
                  <a:pt x="17320" y="21600"/>
                  <a:pt x="18843" y="21600"/>
                </a:cubicBezTo>
                <a:cubicBezTo>
                  <a:pt x="20366" y="21600"/>
                  <a:pt x="21600" y="20366"/>
                  <a:pt x="21600" y="18844"/>
                </a:cubicBezTo>
                <a:cubicBezTo>
                  <a:pt x="21600" y="17707"/>
                  <a:pt x="20914" y="16733"/>
                  <a:pt x="19934" y="16312"/>
                </a:cubicBezTo>
                <a:close/>
              </a:path>
            </a:pathLst>
          </a:custGeom>
          <a:solidFill>
            <a:schemeClr val="bg1"/>
          </a:solidFill>
          <a:ln w="12700">
            <a:miter lim="400000"/>
          </a:ln>
        </p:spPr>
        <p:txBody>
          <a:bodyPr lIns="0" tIns="0" rIns="0" bIns="0" anchor="ctr"/>
          <a:lstStyle/>
          <a:p>
            <a:endParaRPr sz="1700">
              <a:solidFill>
                <a:srgbClr val="000000"/>
              </a:solidFill>
              <a:latin typeface="微软雅黑" panose="020B0503020204020204" pitchFamily="34" charset="-122"/>
              <a:ea typeface="微软雅黑" panose="020B0503020204020204" pitchFamily="34" charset="-122"/>
            </a:endParaRPr>
          </a:p>
        </p:txBody>
      </p:sp>
      <p:sp>
        <p:nvSpPr>
          <p:cNvPr id="33" name="MH_Entry_1"/>
          <p:cNvSpPr/>
          <p:nvPr>
            <p:custDataLst>
              <p:tags r:id="rId2"/>
            </p:custDataLst>
          </p:nvPr>
        </p:nvSpPr>
        <p:spPr>
          <a:xfrm>
            <a:off x="1389129" y="242449"/>
            <a:ext cx="4402667" cy="8002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err="1">
                <a:solidFill>
                  <a:srgbClr val="056C7F"/>
                </a:solidFill>
                <a:latin typeface="Times New Roman" pitchFamily="18" charset="0"/>
                <a:cs typeface="Times New Roman" pitchFamily="18" charset="0"/>
                <a:sym typeface="Arial" panose="020B0604020202020204" pitchFamily="34" charset="0"/>
              </a:rPr>
              <a:t>Lưu</a:t>
            </a:r>
            <a:r>
              <a:rPr lang="en-US" altLang="zh-CN" sz="4000" b="1" spc="-300" dirty="0">
                <a:solidFill>
                  <a:srgbClr val="056C7F"/>
                </a:solidFill>
                <a:latin typeface="Times New Roman" pitchFamily="18" charset="0"/>
                <a:cs typeface="Times New Roman" pitchFamily="18" charset="0"/>
                <a:sym typeface="Arial" panose="020B0604020202020204" pitchFamily="34" charset="0"/>
              </a:rPr>
              <a:t> ý </a:t>
            </a:r>
            <a:r>
              <a:rPr lang="en-US" altLang="zh-CN" sz="4000" b="1" spc="-300" dirty="0" err="1">
                <a:solidFill>
                  <a:srgbClr val="056C7F"/>
                </a:solidFill>
                <a:latin typeface="Times New Roman" pitchFamily="18" charset="0"/>
                <a:cs typeface="Times New Roman" pitchFamily="18" charset="0"/>
                <a:sym typeface="Arial" panose="020B0604020202020204" pitchFamily="34" charset="0"/>
              </a:rPr>
              <a:t>khi</a:t>
            </a:r>
            <a:r>
              <a:rPr lang="en-US" altLang="zh-CN" sz="4000" b="1" spc="-300" dirty="0">
                <a:solidFill>
                  <a:srgbClr val="056C7F"/>
                </a:solidFill>
                <a:latin typeface="Times New Roman" pitchFamily="18" charset="0"/>
                <a:cs typeface="Times New Roman" pitchFamily="18" charset="0"/>
                <a:sym typeface="Arial" panose="020B0604020202020204" pitchFamily="34" charset="0"/>
              </a:rPr>
              <a:t> </a:t>
            </a:r>
            <a:r>
              <a:rPr lang="en-US" altLang="zh-CN" sz="4000" b="1" spc="-300" dirty="0" err="1">
                <a:solidFill>
                  <a:srgbClr val="056C7F"/>
                </a:solidFill>
                <a:latin typeface="Times New Roman" pitchFamily="18" charset="0"/>
                <a:cs typeface="Times New Roman" pitchFamily="18" charset="0"/>
                <a:sym typeface="Arial" panose="020B0604020202020204" pitchFamily="34" charset="0"/>
              </a:rPr>
              <a:t>viết</a:t>
            </a:r>
            <a:r>
              <a:rPr lang="en-US" altLang="zh-CN" sz="4000" b="1" spc="-300" dirty="0">
                <a:solidFill>
                  <a:srgbClr val="056C7F"/>
                </a:solidFill>
                <a:latin typeface="Times New Roman" pitchFamily="18" charset="0"/>
                <a:cs typeface="Times New Roman" pitchFamily="18" charset="0"/>
                <a:sym typeface="Arial" panose="020B0604020202020204" pitchFamily="34" charset="0"/>
              </a:rPr>
              <a:t> </a:t>
            </a:r>
            <a:r>
              <a:rPr lang="en-US" altLang="zh-CN" sz="4000" b="1" spc="-300" dirty="0" err="1">
                <a:solidFill>
                  <a:srgbClr val="056C7F"/>
                </a:solidFill>
                <a:latin typeface="Times New Roman" pitchFamily="18" charset="0"/>
                <a:cs typeface="Times New Roman" pitchFamily="18" charset="0"/>
                <a:sym typeface="Arial" panose="020B0604020202020204" pitchFamily="34" charset="0"/>
              </a:rPr>
              <a:t>đoạn</a:t>
            </a:r>
            <a:r>
              <a:rPr lang="en-US" altLang="zh-CN" sz="4000" b="1" spc="-300" dirty="0">
                <a:solidFill>
                  <a:srgbClr val="056C7F"/>
                </a:solidFill>
                <a:latin typeface="Times New Roman" pitchFamily="18" charset="0"/>
                <a:cs typeface="Times New Roman" pitchFamily="18" charset="0"/>
                <a:sym typeface="Arial" panose="020B0604020202020204" pitchFamily="34" charset="0"/>
              </a:rPr>
              <a:t> </a:t>
            </a:r>
            <a:r>
              <a:rPr lang="en-US" altLang="zh-CN" sz="4000" b="1" spc="-300" dirty="0" err="1">
                <a:solidFill>
                  <a:srgbClr val="056C7F"/>
                </a:solidFill>
                <a:latin typeface="Times New Roman" pitchFamily="18" charset="0"/>
                <a:cs typeface="Times New Roman" pitchFamily="18" charset="0"/>
                <a:sym typeface="Arial" panose="020B0604020202020204" pitchFamily="34" charset="0"/>
              </a:rPr>
              <a:t>văn</a:t>
            </a:r>
            <a:r>
              <a:rPr lang="en-US" altLang="zh-CN" sz="4000" b="1" spc="-300" dirty="0">
                <a:solidFill>
                  <a:srgbClr val="056C7F"/>
                </a:solidFill>
                <a:latin typeface="Times New Roman" pitchFamily="18" charset="0"/>
                <a:cs typeface="Times New Roman" pitchFamily="18" charset="0"/>
                <a:sym typeface="Arial" panose="020B0604020202020204" pitchFamily="34" charset="0"/>
              </a:rPr>
              <a:t>:</a:t>
            </a:r>
            <a:endParaRPr lang="zh-CN" altLang="en-US" sz="4000" b="1" spc="-300" dirty="0">
              <a:solidFill>
                <a:srgbClr val="056C7F"/>
              </a:solidFill>
              <a:latin typeface="Times New Roman" pitchFamily="18" charset="0"/>
              <a:cs typeface="Times New Roman" pitchFamily="18" charset="0"/>
              <a:sym typeface="Arial" panose="020B0604020202020204" pitchFamily="34" charset="0"/>
            </a:endParaRPr>
          </a:p>
        </p:txBody>
      </p:sp>
    </p:spTree>
    <p:extLst>
      <p:ext uri="{BB962C8B-B14F-4D97-AF65-F5344CB8AC3E}">
        <p14:creationId xmlns:p14="http://schemas.microsoft.com/office/powerpoint/2010/main" val="2960371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Effect transition="in" filter="fade">
                                      <p:cBhvr>
                                        <p:cTn id="11" dur="500"/>
                                        <p:tgtEl>
                                          <p:spTgt spid="22">
                                            <p:txEl>
                                              <p:pRg st="0" end="0"/>
                                            </p:txEl>
                                          </p:spTgt>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par>
                          <p:cTn id="22" fill="hold">
                            <p:stCondLst>
                              <p:cond delay="2000"/>
                            </p:stCondLst>
                            <p:childTnLst>
                              <p:par>
                                <p:cTn id="23" presetID="18" presetClass="entr" presetSubtype="6" fill="hold" grpId="0" nodeType="after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strips(downRight)">
                                      <p:cBhvr>
                                        <p:cTn id="25" dur="500"/>
                                        <p:tgtEl>
                                          <p:spTgt spid="23">
                                            <p:txEl>
                                              <p:pRg st="0" end="0"/>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35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4000"/>
                            </p:stCondLst>
                            <p:childTnLst>
                              <p:par>
                                <p:cTn id="41" presetID="2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500"/>
                                        <p:tgtEl>
                                          <p:spTgt spid="4"/>
                                        </p:tgtEl>
                                      </p:cBhvr>
                                    </p:animEffect>
                                  </p:childTnLst>
                                </p:cTn>
                              </p:par>
                            </p:childTnLst>
                          </p:cTn>
                        </p:par>
                        <p:par>
                          <p:cTn id="44" fill="hold">
                            <p:stCondLst>
                              <p:cond delay="4500"/>
                            </p:stCondLst>
                            <p:childTnLst>
                              <p:par>
                                <p:cTn id="45" presetID="18" presetClass="entr" presetSubtype="6"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strips(downRight)">
                                      <p:cBhvr>
                                        <p:cTn id="47" dur="500"/>
                                        <p:tgtEl>
                                          <p:spTgt spid="26"/>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par>
                          <p:cTn id="63" fill="hold">
                            <p:stCondLst>
                              <p:cond delay="6500"/>
                            </p:stCondLst>
                            <p:childTnLst>
                              <p:par>
                                <p:cTn id="64" presetID="22" presetClass="entr" presetSubtype="1"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up)">
                                      <p:cBhvr>
                                        <p:cTn id="66" dur="500"/>
                                        <p:tgtEl>
                                          <p:spTgt spid="5"/>
                                        </p:tgtEl>
                                      </p:cBhvr>
                                    </p:animEffect>
                                  </p:childTnLst>
                                </p:cTn>
                              </p:par>
                            </p:childTnLst>
                          </p:cTn>
                        </p:par>
                        <p:par>
                          <p:cTn id="67" fill="hold">
                            <p:stCondLst>
                              <p:cond delay="7000"/>
                            </p:stCondLst>
                            <p:childTnLst>
                              <p:par>
                                <p:cTn id="68" presetID="18" presetClass="entr" presetSubtype="6" fill="hold" grpId="0" nodeType="after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strips(downRight)">
                                      <p:cBhvr>
                                        <p:cTn id="70" dur="500"/>
                                        <p:tgtEl>
                                          <p:spTgt spid="27"/>
                                        </p:tgtEl>
                                      </p:cBhvr>
                                    </p:animEffect>
                                  </p:childTnLst>
                                </p:cTn>
                              </p:par>
                            </p:childTnLst>
                          </p:cTn>
                        </p:par>
                        <p:par>
                          <p:cTn id="71" fill="hold">
                            <p:stCondLst>
                              <p:cond delay="7500"/>
                            </p:stCondLst>
                            <p:childTnLst>
                              <p:par>
                                <p:cTn id="72" presetID="10"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par>
                          <p:cTn id="75" fill="hold">
                            <p:stCondLst>
                              <p:cond delay="80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par>
                          <p:cTn id="79" fill="hold">
                            <p:stCondLst>
                              <p:cond delay="8500"/>
                            </p:stCondLst>
                            <p:childTnLst>
                              <p:par>
                                <p:cTn id="80" presetID="53" presetClass="entr" presetSubtype="16"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childTnLst>
                          </p:cTn>
                        </p:par>
                        <p:par>
                          <p:cTn id="85" fill="hold">
                            <p:stCondLst>
                              <p:cond delay="9000"/>
                            </p:stCondLst>
                            <p:childTnLst>
                              <p:par>
                                <p:cTn id="86" presetID="22" presetClass="entr" presetSubtype="1" fill="hold" grpId="0" nodeType="after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wipe(up)">
                                      <p:cBhvr>
                                        <p:cTn id="88" dur="500"/>
                                        <p:tgtEl>
                                          <p:spTgt spid="6"/>
                                        </p:tgtEl>
                                      </p:cBhvr>
                                    </p:animEffect>
                                  </p:childTnLst>
                                </p:cTn>
                              </p:par>
                            </p:childTnLst>
                          </p:cTn>
                        </p:par>
                        <p:par>
                          <p:cTn id="89" fill="hold">
                            <p:stCondLst>
                              <p:cond delay="9500"/>
                            </p:stCondLst>
                            <p:childTnLst>
                              <p:par>
                                <p:cTn id="90" presetID="18" presetClass="entr" presetSubtype="6"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strips(downRight)">
                                      <p:cBhvr>
                                        <p:cTn id="9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animBg="1"/>
      <p:bldP spid="12" grpId="0" animBg="1"/>
      <p:bldP spid="13" grpId="0" animBg="1"/>
      <p:bldP spid="22" grpId="0" build="p"/>
      <p:bldP spid="23" grpId="0" build="p"/>
      <p:bldP spid="24" grpId="0"/>
      <p:bldP spid="25" grpId="0"/>
      <p:bldP spid="26" grpId="0"/>
      <p:bldP spid="27" grpId="0"/>
      <p:bldP spid="28" grpId="0"/>
      <p:bldP spid="29" grpId="0"/>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H_Entry_1"/>
          <p:cNvSpPr/>
          <p:nvPr>
            <p:custDataLst>
              <p:tags r:id="rId2"/>
            </p:custDataLst>
          </p:nvPr>
        </p:nvSpPr>
        <p:spPr>
          <a:xfrm>
            <a:off x="1685171" y="240174"/>
            <a:ext cx="4402667" cy="65017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50000"/>
              </a:lnSpc>
            </a:pPr>
            <a:r>
              <a:rPr lang="en-US" sz="3200" b="1" i="1" dirty="0" err="1">
                <a:solidFill>
                  <a:srgbClr val="000000"/>
                </a:solidFill>
                <a:latin typeface="Times New Roman" pitchFamily="18" charset="0"/>
                <a:ea typeface="Times New Roman"/>
                <a:cs typeface="Times New Roman" pitchFamily="18" charset="0"/>
              </a:rPr>
              <a:t>Quy</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trình</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viết</a:t>
            </a:r>
            <a:endParaRPr lang="en-US" sz="3200" dirty="0">
              <a:solidFill>
                <a:srgbClr val="000000"/>
              </a:solidFill>
              <a:latin typeface="Times New Roman" pitchFamily="18" charset="0"/>
              <a:ea typeface="Calibri"/>
              <a:cs typeface="Times New Roman" pitchFamily="18" charset="0"/>
            </a:endParaRPr>
          </a:p>
        </p:txBody>
      </p:sp>
      <p:sp>
        <p:nvSpPr>
          <p:cNvPr id="21" name="TextBox 24"/>
          <p:cNvSpPr txBox="1"/>
          <p:nvPr/>
        </p:nvSpPr>
        <p:spPr>
          <a:xfrm>
            <a:off x="1986137" y="4729513"/>
            <a:ext cx="8222183" cy="590931"/>
          </a:xfrm>
          <a:prstGeom prst="rect">
            <a:avLst/>
          </a:prstGeom>
          <a:noFill/>
        </p:spPr>
        <p:txBody>
          <a:bodyPr wrap="square" lIns="0" tIns="0" rIns="0" bIns="0" rtlCol="0">
            <a:spAutoFit/>
          </a:bodyPr>
          <a:lstStyle/>
          <a:p>
            <a:pPr>
              <a:lnSpc>
                <a:spcPct val="120000"/>
              </a:lnSpc>
              <a:defRPr/>
            </a:pPr>
            <a:r>
              <a:rPr lang="en-US" altLang="zh-CN" sz="3200" b="1" dirty="0" err="1">
                <a:solidFill>
                  <a:srgbClr val="00B050"/>
                </a:solidFill>
                <a:latin typeface="Times New Roman" pitchFamily="18" charset="0"/>
                <a:cs typeface="Times New Roman" pitchFamily="18" charset="0"/>
              </a:rPr>
              <a:t>Các</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bước</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cơ</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bản</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trước</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khi</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viết</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cần</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phải</a:t>
            </a:r>
            <a:r>
              <a:rPr lang="en-US" altLang="zh-CN" sz="3200" b="1" dirty="0">
                <a:solidFill>
                  <a:srgbClr val="00B050"/>
                </a:solidFill>
                <a:latin typeface="Times New Roman" pitchFamily="18" charset="0"/>
                <a:cs typeface="Times New Roman" pitchFamily="18" charset="0"/>
              </a:rPr>
              <a:t> </a:t>
            </a:r>
            <a:r>
              <a:rPr lang="en-US" altLang="zh-CN" sz="3200" b="1" dirty="0" err="1">
                <a:solidFill>
                  <a:srgbClr val="00B050"/>
                </a:solidFill>
                <a:latin typeface="Times New Roman" pitchFamily="18" charset="0"/>
                <a:cs typeface="Times New Roman" pitchFamily="18" charset="0"/>
              </a:rPr>
              <a:t>lưu</a:t>
            </a:r>
            <a:r>
              <a:rPr lang="en-US" altLang="zh-CN" sz="3200" b="1" dirty="0">
                <a:solidFill>
                  <a:srgbClr val="00B050"/>
                </a:solidFill>
                <a:latin typeface="Times New Roman" pitchFamily="18" charset="0"/>
                <a:cs typeface="Times New Roman" pitchFamily="18" charset="0"/>
              </a:rPr>
              <a:t> ý.</a:t>
            </a:r>
            <a:endParaRPr lang="zh-CN" altLang="en-US" sz="3200" b="1" dirty="0">
              <a:solidFill>
                <a:srgbClr val="00B050"/>
              </a:solidFill>
              <a:latin typeface="Times New Roman" pitchFamily="18" charset="0"/>
              <a:cs typeface="Times New Roman" pitchFamily="18" charset="0"/>
            </a:endParaRPr>
          </a:p>
        </p:txBody>
      </p:sp>
      <p:sp>
        <p:nvSpPr>
          <p:cNvPr id="22" name="矩形 21"/>
          <p:cNvSpPr/>
          <p:nvPr/>
        </p:nvSpPr>
        <p:spPr>
          <a:xfrm>
            <a:off x="1603653" y="4231268"/>
            <a:ext cx="9069347" cy="1872208"/>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endParaRPr lang="zh-CN" altLang="en-US" sz="2400">
              <a:solidFill>
                <a:srgbClr val="FFFFFF"/>
              </a:solidFill>
            </a:endParaRPr>
          </a:p>
        </p:txBody>
      </p:sp>
      <p:sp>
        <p:nvSpPr>
          <p:cNvPr id="23" name="矩形 22"/>
          <p:cNvSpPr/>
          <p:nvPr/>
        </p:nvSpPr>
        <p:spPr>
          <a:xfrm>
            <a:off x="1544516" y="4462077"/>
            <a:ext cx="140655" cy="1437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endParaRPr lang="zh-CN" altLang="en-US" sz="2400">
              <a:solidFill>
                <a:srgbClr val="FFFFFF"/>
              </a:solidFill>
            </a:endParaRPr>
          </a:p>
        </p:txBody>
      </p:sp>
      <p:sp>
        <p:nvSpPr>
          <p:cNvPr id="24" name="矩形 23"/>
          <p:cNvSpPr/>
          <p:nvPr/>
        </p:nvSpPr>
        <p:spPr>
          <a:xfrm>
            <a:off x="10609627" y="4462077"/>
            <a:ext cx="140655" cy="1437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18" rIns="91416" bIns="45718" rtlCol="0" anchor="ctr"/>
          <a:lstStyle/>
          <a:p>
            <a:pPr algn="ctr"/>
            <a:endParaRPr lang="zh-CN" altLang="en-US" sz="2400">
              <a:solidFill>
                <a:srgbClr val="FFFFFF"/>
              </a:solidFill>
            </a:endParaRPr>
          </a:p>
        </p:txBody>
      </p:sp>
      <p:grpSp>
        <p:nvGrpSpPr>
          <p:cNvPr id="25" name="组合 24"/>
          <p:cNvGrpSpPr/>
          <p:nvPr/>
        </p:nvGrpSpPr>
        <p:grpSpPr>
          <a:xfrm>
            <a:off x="1578631" y="1858796"/>
            <a:ext cx="9160700" cy="2008572"/>
            <a:chOff x="1578628" y="1858780"/>
            <a:chExt cx="9160700" cy="2008572"/>
          </a:xfrm>
        </p:grpSpPr>
        <p:grpSp>
          <p:nvGrpSpPr>
            <p:cNvPr id="26" name="组合 25"/>
            <p:cNvGrpSpPr/>
            <p:nvPr/>
          </p:nvGrpSpPr>
          <p:grpSpPr>
            <a:xfrm>
              <a:off x="1578628" y="1858780"/>
              <a:ext cx="2227754" cy="2008571"/>
              <a:chOff x="920204" y="1521455"/>
              <a:chExt cx="2527408" cy="2278744"/>
            </a:xfrm>
          </p:grpSpPr>
          <p:sp>
            <p:nvSpPr>
              <p:cNvPr id="70" name="Freeform 5"/>
              <p:cNvSpPr>
                <a:spLocks/>
              </p:cNvSpPr>
              <p:nvPr/>
            </p:nvSpPr>
            <p:spPr bwMode="auto">
              <a:xfrm>
                <a:off x="920204"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sp>
            <p:nvSpPr>
              <p:cNvPr id="71" name="TextBox 3"/>
              <p:cNvSpPr txBox="1"/>
              <p:nvPr/>
            </p:nvSpPr>
            <p:spPr>
              <a:xfrm>
                <a:off x="1050698" y="2143094"/>
                <a:ext cx="2087907" cy="748400"/>
              </a:xfrm>
              <a:prstGeom prst="rect">
                <a:avLst/>
              </a:prstGeom>
              <a:noFill/>
            </p:spPr>
            <p:txBody>
              <a:bodyPr wrap="square" lIns="0" tIns="0" rIns="0" bIns="0" rtlCol="0">
                <a:spAutoFit/>
              </a:bodyPr>
              <a:lstStyle/>
              <a:p>
                <a:pPr lvl="0" algn="ctr">
                  <a:lnSpc>
                    <a:spcPct val="150000"/>
                  </a:lnSpc>
                </a:pPr>
                <a:r>
                  <a:rPr lang="en-US" sz="3200" b="1" i="1" dirty="0" err="1">
                    <a:solidFill>
                      <a:schemeClr val="bg1"/>
                    </a:solidFill>
                    <a:latin typeface="Times New Roman"/>
                    <a:ea typeface="Calibri"/>
                    <a:cs typeface="Times New Roman"/>
                  </a:rPr>
                  <a:t>Chuẩn</a:t>
                </a:r>
                <a:r>
                  <a:rPr lang="en-US" sz="3200" b="1" i="1" dirty="0">
                    <a:solidFill>
                      <a:schemeClr val="bg1"/>
                    </a:solidFill>
                    <a:latin typeface="Times New Roman"/>
                    <a:ea typeface="Calibri"/>
                    <a:cs typeface="Times New Roman"/>
                  </a:rPr>
                  <a:t> </a:t>
                </a:r>
                <a:r>
                  <a:rPr lang="en-US" sz="3200" b="1" i="1" dirty="0" err="1">
                    <a:solidFill>
                      <a:schemeClr val="bg1"/>
                    </a:solidFill>
                    <a:latin typeface="Times New Roman"/>
                    <a:ea typeface="Calibri"/>
                    <a:cs typeface="Times New Roman"/>
                  </a:rPr>
                  <a:t>bị</a:t>
                </a:r>
                <a:endParaRPr lang="en-US" sz="3200" dirty="0">
                  <a:solidFill>
                    <a:schemeClr val="bg1"/>
                  </a:solidFill>
                  <a:latin typeface="Calibri"/>
                  <a:ea typeface="Calibri"/>
                  <a:cs typeface="Times New Roman"/>
                </a:endParaRPr>
              </a:p>
            </p:txBody>
          </p:sp>
        </p:grpSp>
        <p:grpSp>
          <p:nvGrpSpPr>
            <p:cNvPr id="27" name="组合 26"/>
            <p:cNvGrpSpPr/>
            <p:nvPr/>
          </p:nvGrpSpPr>
          <p:grpSpPr>
            <a:xfrm>
              <a:off x="8511574" y="1858780"/>
              <a:ext cx="2227754" cy="2008572"/>
              <a:chOff x="8785696" y="1521455"/>
              <a:chExt cx="2527408" cy="2278744"/>
            </a:xfrm>
          </p:grpSpPr>
          <p:sp>
            <p:nvSpPr>
              <p:cNvPr id="68" name="Freeform 5"/>
              <p:cNvSpPr>
                <a:spLocks/>
              </p:cNvSpPr>
              <p:nvPr/>
            </p:nvSpPr>
            <p:spPr bwMode="auto">
              <a:xfrm>
                <a:off x="8785696"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sp>
            <p:nvSpPr>
              <p:cNvPr id="69" name="TextBox 3"/>
              <p:cNvSpPr txBox="1"/>
              <p:nvPr/>
            </p:nvSpPr>
            <p:spPr>
              <a:xfrm>
                <a:off x="9078529" y="1823235"/>
                <a:ext cx="1929646" cy="1378660"/>
              </a:xfrm>
              <a:prstGeom prst="rect">
                <a:avLst/>
              </a:prstGeom>
              <a:noFill/>
            </p:spPr>
            <p:txBody>
              <a:bodyPr wrap="square" lIns="0" tIns="0" rIns="0" bIns="0" rtlCol="0">
                <a:spAutoFit/>
              </a:bodyPr>
              <a:lstStyle>
                <a:defPPr>
                  <a:defRPr lang="zh-CN"/>
                </a:defPPr>
                <a:lvl1pPr lvl="0" algn="ctr">
                  <a:lnSpc>
                    <a:spcPct val="150000"/>
                  </a:lnSpc>
                  <a:defRPr sz="2800" b="1">
                    <a:solidFill>
                      <a:schemeClr val="bg1"/>
                    </a:solidFill>
                    <a:latin typeface="Times New Roman"/>
                    <a:ea typeface="Calibri"/>
                    <a:cs typeface="Times New Roman"/>
                  </a:defRPr>
                </a:lvl1pPr>
              </a:lstStyle>
              <a:p>
                <a:r>
                  <a:rPr lang="en-US" dirty="0" err="1"/>
                  <a:t>Kiểm</a:t>
                </a:r>
                <a:r>
                  <a:rPr lang="en-US" dirty="0"/>
                  <a:t> </a:t>
                </a:r>
                <a:r>
                  <a:rPr lang="en-US" dirty="0" err="1"/>
                  <a:t>tra</a:t>
                </a:r>
                <a:endParaRPr lang="en-US" dirty="0"/>
              </a:p>
              <a:p>
                <a:r>
                  <a:rPr lang="en-US" dirty="0" err="1"/>
                  <a:t>Chỉnh</a:t>
                </a:r>
                <a:r>
                  <a:rPr lang="en-US" dirty="0"/>
                  <a:t> </a:t>
                </a:r>
                <a:r>
                  <a:rPr lang="en-US" dirty="0" err="1"/>
                  <a:t>sửa</a:t>
                </a:r>
                <a:endParaRPr lang="en-US" dirty="0"/>
              </a:p>
            </p:txBody>
          </p:sp>
        </p:grpSp>
        <p:grpSp>
          <p:nvGrpSpPr>
            <p:cNvPr id="28" name="组合 27"/>
            <p:cNvGrpSpPr/>
            <p:nvPr/>
          </p:nvGrpSpPr>
          <p:grpSpPr>
            <a:xfrm>
              <a:off x="3889610" y="1858780"/>
              <a:ext cx="2227754" cy="2008570"/>
              <a:chOff x="3542035" y="1521455"/>
              <a:chExt cx="2527408" cy="2278744"/>
            </a:xfrm>
          </p:grpSpPr>
          <p:sp>
            <p:nvSpPr>
              <p:cNvPr id="66" name="Freeform 5"/>
              <p:cNvSpPr>
                <a:spLocks/>
              </p:cNvSpPr>
              <p:nvPr/>
            </p:nvSpPr>
            <p:spPr bwMode="auto">
              <a:xfrm>
                <a:off x="3542035"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sp>
            <p:nvSpPr>
              <p:cNvPr id="67" name="TextBox 3"/>
              <p:cNvSpPr txBox="1"/>
              <p:nvPr/>
            </p:nvSpPr>
            <p:spPr>
              <a:xfrm>
                <a:off x="3989027" y="1823235"/>
                <a:ext cx="1620790" cy="1388119"/>
              </a:xfrm>
              <a:prstGeom prst="rect">
                <a:avLst/>
              </a:prstGeom>
              <a:noFill/>
            </p:spPr>
            <p:txBody>
              <a:bodyPr wrap="square" lIns="0" tIns="0" rIns="0" bIns="0" rtlCol="0">
                <a:spAutoFit/>
              </a:bodyPr>
              <a:lstStyle/>
              <a:p>
                <a:pPr lvl="0" algn="ctr">
                  <a:lnSpc>
                    <a:spcPct val="150000"/>
                  </a:lnSpc>
                </a:pPr>
                <a:r>
                  <a:rPr lang="en-US" sz="2800" b="1" dirty="0" err="1">
                    <a:solidFill>
                      <a:schemeClr val="bg1"/>
                    </a:solidFill>
                    <a:latin typeface="Times New Roman"/>
                    <a:ea typeface="Calibri"/>
                    <a:cs typeface="Times New Roman"/>
                  </a:rPr>
                  <a:t>Tìm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ý</a:t>
                </a:r>
                <a:r>
                  <a:rPr lang="en-US" sz="2800" b="1" dirty="0">
                    <a:solidFill>
                      <a:schemeClr val="bg1"/>
                    </a:solidFill>
                    <a:latin typeface="Times New Roman"/>
                    <a:ea typeface="Calibri"/>
                    <a:cs typeface="Times New Roman"/>
                  </a:rPr>
                  <a:t>, </a:t>
                </a:r>
              </a:p>
              <a:p>
                <a:pPr lvl="0" algn="ctr">
                  <a:lnSpc>
                    <a:spcPct val="150000"/>
                  </a:lnSpc>
                </a:pPr>
                <a:r>
                  <a:rPr lang="en-US" sz="2800" b="1" dirty="0" err="1">
                    <a:solidFill>
                      <a:schemeClr val="bg1"/>
                    </a:solidFill>
                    <a:latin typeface="Times New Roman"/>
                    <a:ea typeface="Calibri"/>
                    <a:cs typeface="Times New Roman"/>
                  </a:rPr>
                  <a:t>lập</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dàn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ý</a:t>
                </a:r>
                <a:endParaRPr lang="en-US" sz="2800" dirty="0">
                  <a:solidFill>
                    <a:schemeClr val="bg1"/>
                  </a:solidFill>
                  <a:latin typeface="Calibri"/>
                  <a:ea typeface="Calibri"/>
                  <a:cs typeface="Times New Roman"/>
                </a:endParaRPr>
              </a:p>
            </p:txBody>
          </p:sp>
        </p:grpSp>
        <p:grpSp>
          <p:nvGrpSpPr>
            <p:cNvPr id="29" name="组合 28"/>
            <p:cNvGrpSpPr/>
            <p:nvPr/>
          </p:nvGrpSpPr>
          <p:grpSpPr>
            <a:xfrm>
              <a:off x="6200593" y="1858780"/>
              <a:ext cx="2227754" cy="2008572"/>
              <a:chOff x="6163866" y="1521455"/>
              <a:chExt cx="2527408" cy="2278744"/>
            </a:xfrm>
          </p:grpSpPr>
          <p:sp>
            <p:nvSpPr>
              <p:cNvPr id="64" name="Freeform 5"/>
              <p:cNvSpPr>
                <a:spLocks/>
              </p:cNvSpPr>
              <p:nvPr/>
            </p:nvSpPr>
            <p:spPr bwMode="auto">
              <a:xfrm>
                <a:off x="6163866" y="1521455"/>
                <a:ext cx="2527408" cy="2278744"/>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sp>
            <p:nvSpPr>
              <p:cNvPr id="65" name="TextBox 3"/>
              <p:cNvSpPr txBox="1"/>
              <p:nvPr/>
            </p:nvSpPr>
            <p:spPr>
              <a:xfrm>
                <a:off x="6700159" y="2106829"/>
                <a:ext cx="1454822" cy="467749"/>
              </a:xfrm>
              <a:prstGeom prst="rect">
                <a:avLst/>
              </a:prstGeom>
              <a:noFill/>
            </p:spPr>
            <p:txBody>
              <a:bodyPr wrap="square" lIns="0" tIns="0" rIns="0" bIns="0" rtlCol="0">
                <a:spAutoFit/>
              </a:bodyPr>
              <a:lstStyle>
                <a:defPPr>
                  <a:defRPr lang="zh-CN"/>
                </a:defPPr>
                <a:lvl1pPr lvl="0" algn="ctr">
                  <a:lnSpc>
                    <a:spcPct val="150000"/>
                  </a:lnSpc>
                  <a:defRPr sz="2800" b="1">
                    <a:solidFill>
                      <a:schemeClr val="bg1"/>
                    </a:solidFill>
                    <a:latin typeface="Times New Roman"/>
                    <a:ea typeface="Calibri"/>
                    <a:cs typeface="Times New Roman"/>
                  </a:defRPr>
                </a:lvl1pPr>
              </a:lstStyle>
              <a:p>
                <a:r>
                  <a:rPr lang="en-US" dirty="0" err="1"/>
                  <a:t>Viết</a:t>
                </a:r>
                <a:endParaRPr lang="en-US" dirty="0"/>
              </a:p>
            </p:txBody>
          </p:sp>
        </p:grpSp>
        <p:sp>
          <p:nvSpPr>
            <p:cNvPr id="30" name="Freeform 5"/>
            <p:cNvSpPr>
              <a:spLocks/>
            </p:cNvSpPr>
            <p:nvPr/>
          </p:nvSpPr>
          <p:spPr bwMode="auto">
            <a:xfrm>
              <a:off x="1672708" y="1943604"/>
              <a:ext cx="2039595" cy="183892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sp>
          <p:nvSpPr>
            <p:cNvPr id="31" name="Freeform 5"/>
            <p:cNvSpPr>
              <a:spLocks/>
            </p:cNvSpPr>
            <p:nvPr/>
          </p:nvSpPr>
          <p:spPr bwMode="auto">
            <a:xfrm>
              <a:off x="3983691" y="1943604"/>
              <a:ext cx="2039595" cy="183892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sp>
          <p:nvSpPr>
            <p:cNvPr id="32" name="Freeform 5"/>
            <p:cNvSpPr>
              <a:spLocks/>
            </p:cNvSpPr>
            <p:nvPr/>
          </p:nvSpPr>
          <p:spPr bwMode="auto">
            <a:xfrm>
              <a:off x="6294673" y="1943604"/>
              <a:ext cx="2039595" cy="183892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sp>
          <p:nvSpPr>
            <p:cNvPr id="33" name="Freeform 5"/>
            <p:cNvSpPr>
              <a:spLocks/>
            </p:cNvSpPr>
            <p:nvPr/>
          </p:nvSpPr>
          <p:spPr bwMode="auto">
            <a:xfrm>
              <a:off x="8605654" y="1943604"/>
              <a:ext cx="2039595" cy="183892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solidFill>
                  <a:srgbClr val="FFFFFF"/>
                </a:solidFill>
              </a:endParaRPr>
            </a:p>
          </p:txBody>
        </p:sp>
        <p:grpSp>
          <p:nvGrpSpPr>
            <p:cNvPr id="34" name="组合 33"/>
            <p:cNvGrpSpPr/>
            <p:nvPr/>
          </p:nvGrpSpPr>
          <p:grpSpPr>
            <a:xfrm>
              <a:off x="5769443" y="2788603"/>
              <a:ext cx="770479" cy="148923"/>
              <a:chOff x="3005398" y="2593891"/>
              <a:chExt cx="817496" cy="158010"/>
            </a:xfrm>
          </p:grpSpPr>
          <p:grpSp>
            <p:nvGrpSpPr>
              <p:cNvPr id="55" name="组合 54"/>
              <p:cNvGrpSpPr/>
              <p:nvPr/>
            </p:nvGrpSpPr>
            <p:grpSpPr>
              <a:xfrm rot="5400000">
                <a:off x="3005399" y="2593890"/>
                <a:ext cx="158010" cy="158012"/>
                <a:chOff x="4486616" y="3001075"/>
                <a:chExt cx="274695" cy="274699"/>
              </a:xfrm>
            </p:grpSpPr>
            <p:sp>
              <p:nvSpPr>
                <p:cNvPr id="62" name="椭圆 6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63" name="椭圆 62"/>
                <p:cNvSpPr/>
                <p:nvPr/>
              </p:nvSpPr>
              <p:spPr>
                <a:xfrm rot="16200000">
                  <a:off x="4511585" y="3026055"/>
                  <a:ext cx="224753" cy="224751"/>
                </a:xfrm>
                <a:prstGeom prst="ellipse">
                  <a:avLst/>
                </a:prstGeom>
                <a:solidFill>
                  <a:srgbClr val="FFFEF5"/>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nvGrpSpPr>
              <p:cNvPr id="56" name="组合 55"/>
              <p:cNvGrpSpPr/>
              <p:nvPr/>
            </p:nvGrpSpPr>
            <p:grpSpPr>
              <a:xfrm rot="5400000">
                <a:off x="3664883" y="2593890"/>
                <a:ext cx="158010" cy="158012"/>
                <a:chOff x="4486616" y="3001075"/>
                <a:chExt cx="274695" cy="274699"/>
              </a:xfrm>
            </p:grpSpPr>
            <p:sp>
              <p:nvSpPr>
                <p:cNvPr id="60" name="椭圆 59"/>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61" name="椭圆 60"/>
                <p:cNvSpPr/>
                <p:nvPr/>
              </p:nvSpPr>
              <p:spPr>
                <a:xfrm rot="16200000">
                  <a:off x="4511585" y="3026055"/>
                  <a:ext cx="224753" cy="224751"/>
                </a:xfrm>
                <a:prstGeom prst="ellipse">
                  <a:avLst/>
                </a:prstGeom>
                <a:solidFill>
                  <a:schemeClr val="tx1">
                    <a:lumMod val="85000"/>
                    <a:lumOff val="1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nvGrpSpPr>
              <p:cNvPr id="57" name="组合 56"/>
              <p:cNvGrpSpPr/>
              <p:nvPr/>
            </p:nvGrpSpPr>
            <p:grpSpPr>
              <a:xfrm rot="16200000">
                <a:off x="3384091" y="2354714"/>
                <a:ext cx="67821" cy="636364"/>
                <a:chOff x="1235365" y="2098390"/>
                <a:chExt cx="67821" cy="384317"/>
              </a:xfrm>
            </p:grpSpPr>
            <p:sp>
              <p:nvSpPr>
                <p:cNvPr id="58" name="圆角矩形 39"/>
                <p:cNvSpPr/>
                <p:nvPr/>
              </p:nvSpPr>
              <p:spPr>
                <a:xfrm rot="10800000">
                  <a:off x="1274386" y="2098391"/>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9" name="圆角矩形 40"/>
                <p:cNvSpPr/>
                <p:nvPr/>
              </p:nvSpPr>
              <p:spPr>
                <a:xfrm rot="10800000">
                  <a:off x="1235365" y="2098390"/>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grpSp>
          <p:nvGrpSpPr>
            <p:cNvPr id="35" name="组合 34"/>
            <p:cNvGrpSpPr/>
            <p:nvPr/>
          </p:nvGrpSpPr>
          <p:grpSpPr>
            <a:xfrm>
              <a:off x="8073674" y="2788601"/>
              <a:ext cx="770483" cy="148925"/>
              <a:chOff x="3005398" y="2593891"/>
              <a:chExt cx="817500" cy="158012"/>
            </a:xfrm>
          </p:grpSpPr>
          <p:grpSp>
            <p:nvGrpSpPr>
              <p:cNvPr id="46" name="组合 45"/>
              <p:cNvGrpSpPr/>
              <p:nvPr/>
            </p:nvGrpSpPr>
            <p:grpSpPr>
              <a:xfrm rot="5400000">
                <a:off x="3005399" y="2593890"/>
                <a:ext cx="158010" cy="158012"/>
                <a:chOff x="4486616" y="3001075"/>
                <a:chExt cx="274695" cy="274699"/>
              </a:xfrm>
            </p:grpSpPr>
            <p:sp>
              <p:nvSpPr>
                <p:cNvPr id="53" name="椭圆 52"/>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4" name="椭圆 53"/>
                <p:cNvSpPr/>
                <p:nvPr/>
              </p:nvSpPr>
              <p:spPr>
                <a:xfrm rot="16200000">
                  <a:off x="4511585" y="3026055"/>
                  <a:ext cx="224753" cy="224751"/>
                </a:xfrm>
                <a:prstGeom prst="ellipse">
                  <a:avLst/>
                </a:prstGeom>
                <a:solidFill>
                  <a:schemeClr val="tx1">
                    <a:lumMod val="85000"/>
                    <a:lumOff val="1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nvGrpSpPr>
              <p:cNvPr id="47" name="组合 46"/>
              <p:cNvGrpSpPr/>
              <p:nvPr/>
            </p:nvGrpSpPr>
            <p:grpSpPr>
              <a:xfrm rot="5400000">
                <a:off x="3664886" y="2593892"/>
                <a:ext cx="158011" cy="158012"/>
                <a:chOff x="4486623" y="3001070"/>
                <a:chExt cx="274697" cy="274699"/>
              </a:xfrm>
            </p:grpSpPr>
            <p:sp>
              <p:nvSpPr>
                <p:cNvPr id="51" name="椭圆 50"/>
                <p:cNvSpPr/>
                <p:nvPr/>
              </p:nvSpPr>
              <p:spPr>
                <a:xfrm rot="16200000">
                  <a:off x="4486622" y="3001071"/>
                  <a:ext cx="274699" cy="274697"/>
                </a:xfrm>
                <a:prstGeom prst="ellipse">
                  <a:avLst/>
                </a:prstGeom>
                <a:solidFill>
                  <a:srgbClr val="FFFEF5"/>
                </a:soli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2" name="椭圆 51"/>
                <p:cNvSpPr/>
                <p:nvPr/>
              </p:nvSpPr>
              <p:spPr>
                <a:xfrm rot="16200000">
                  <a:off x="4511585" y="3026055"/>
                  <a:ext cx="224753" cy="224751"/>
                </a:xfrm>
                <a:prstGeom prst="ellipse">
                  <a:avLst/>
                </a:prstGeom>
                <a:solidFill>
                  <a:schemeClr val="accent1">
                    <a:lumMod val="50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nvGrpSpPr>
              <p:cNvPr id="48" name="组合 47"/>
              <p:cNvGrpSpPr/>
              <p:nvPr/>
            </p:nvGrpSpPr>
            <p:grpSpPr>
              <a:xfrm rot="16200000">
                <a:off x="3384091" y="2354714"/>
                <a:ext cx="67821" cy="636364"/>
                <a:chOff x="1235365" y="2098390"/>
                <a:chExt cx="67821" cy="384317"/>
              </a:xfrm>
            </p:grpSpPr>
            <p:sp>
              <p:nvSpPr>
                <p:cNvPr id="49" name="圆角矩形 49"/>
                <p:cNvSpPr/>
                <p:nvPr/>
              </p:nvSpPr>
              <p:spPr>
                <a:xfrm rot="10800000">
                  <a:off x="1274386" y="2098391"/>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50" name="圆角矩形 50"/>
                <p:cNvSpPr/>
                <p:nvPr/>
              </p:nvSpPr>
              <p:spPr>
                <a:xfrm rot="10800000">
                  <a:off x="1235365" y="2098390"/>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grpSp>
          <p:nvGrpSpPr>
            <p:cNvPr id="36" name="组合 35"/>
            <p:cNvGrpSpPr/>
            <p:nvPr/>
          </p:nvGrpSpPr>
          <p:grpSpPr>
            <a:xfrm>
              <a:off x="3461519" y="2788603"/>
              <a:ext cx="770479" cy="148923"/>
              <a:chOff x="3005398" y="2593891"/>
              <a:chExt cx="817496" cy="158010"/>
            </a:xfrm>
          </p:grpSpPr>
          <p:grpSp>
            <p:nvGrpSpPr>
              <p:cNvPr id="37" name="组合 36"/>
              <p:cNvGrpSpPr/>
              <p:nvPr/>
            </p:nvGrpSpPr>
            <p:grpSpPr>
              <a:xfrm rot="5400000">
                <a:off x="3005399" y="2593890"/>
                <a:ext cx="158010" cy="158012"/>
                <a:chOff x="4486616" y="3001075"/>
                <a:chExt cx="274695" cy="274699"/>
              </a:xfrm>
            </p:grpSpPr>
            <p:sp>
              <p:nvSpPr>
                <p:cNvPr id="44" name="椭圆 43"/>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5" name="椭圆 44"/>
                <p:cNvSpPr/>
                <p:nvPr/>
              </p:nvSpPr>
              <p:spPr>
                <a:xfrm rot="16200000">
                  <a:off x="4511585" y="3026055"/>
                  <a:ext cx="224753" cy="224751"/>
                </a:xfrm>
                <a:prstGeom prst="ellipse">
                  <a:avLst/>
                </a:prstGeom>
                <a:solidFill>
                  <a:srgbClr val="FFFEF5"/>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nvGrpSpPr>
              <p:cNvPr id="38" name="组合 37"/>
              <p:cNvGrpSpPr/>
              <p:nvPr/>
            </p:nvGrpSpPr>
            <p:grpSpPr>
              <a:xfrm rot="5400000">
                <a:off x="3664883" y="2593890"/>
                <a:ext cx="158010" cy="158012"/>
                <a:chOff x="4486616" y="3001075"/>
                <a:chExt cx="274695" cy="274699"/>
              </a:xfrm>
            </p:grpSpPr>
            <p:sp>
              <p:nvSpPr>
                <p:cNvPr id="42" name="椭圆 41"/>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3" name="椭圆 42"/>
                <p:cNvSpPr/>
                <p:nvPr/>
              </p:nvSpPr>
              <p:spPr>
                <a:xfrm rot="16200000">
                  <a:off x="4511585" y="3026055"/>
                  <a:ext cx="224753" cy="224751"/>
                </a:xfrm>
                <a:prstGeom prst="ellipse">
                  <a:avLst/>
                </a:prstGeom>
                <a:solidFill>
                  <a:schemeClr val="tx1">
                    <a:lumMod val="85000"/>
                    <a:lumOff val="1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nvGrpSpPr>
              <p:cNvPr id="39" name="组合 38"/>
              <p:cNvGrpSpPr/>
              <p:nvPr/>
            </p:nvGrpSpPr>
            <p:grpSpPr>
              <a:xfrm rot="16200000">
                <a:off x="3384091" y="2354714"/>
                <a:ext cx="67821" cy="636364"/>
                <a:chOff x="1235365" y="2098390"/>
                <a:chExt cx="67821" cy="384317"/>
              </a:xfrm>
            </p:grpSpPr>
            <p:sp>
              <p:nvSpPr>
                <p:cNvPr id="40" name="圆角矩形 39"/>
                <p:cNvSpPr/>
                <p:nvPr/>
              </p:nvSpPr>
              <p:spPr>
                <a:xfrm rot="10800000">
                  <a:off x="1274386" y="2098391"/>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sp>
              <p:nvSpPr>
                <p:cNvPr id="41" name="圆角矩形 40"/>
                <p:cNvSpPr/>
                <p:nvPr/>
              </p:nvSpPr>
              <p:spPr>
                <a:xfrm rot="10800000">
                  <a:off x="1235365" y="2098390"/>
                  <a:ext cx="28800"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no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prstClr val="white"/>
                    </a:solidFill>
                  </a:endParaRPr>
                </a:p>
              </p:txBody>
            </p:sp>
          </p:grpSp>
        </p:grpSp>
      </p:grpSp>
    </p:spTree>
    <p:extLst>
      <p:ext uri="{BB962C8B-B14F-4D97-AF65-F5344CB8AC3E}">
        <p14:creationId xmlns:p14="http://schemas.microsoft.com/office/powerpoint/2010/main" val="1649138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arn(inVertical)">
                                      <p:cBhvr>
                                        <p:cTn id="11" dur="500"/>
                                        <p:tgtEl>
                                          <p:spTgt spid="22"/>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Horizontal)">
                                      <p:cBhvr>
                                        <p:cTn id="15" dur="500"/>
                                        <p:tgtEl>
                                          <p:spTgt spid="24"/>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Horizontal)">
                                      <p:cBhvr>
                                        <p:cTn id="18" dur="500"/>
                                        <p:tgtEl>
                                          <p:spTgt spid="23"/>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9168" y="277688"/>
            <a:ext cx="9448800" cy="742507"/>
          </a:xfrm>
          <a:prstGeom prst="rect">
            <a:avLst/>
          </a:prstGeom>
        </p:spPr>
        <p:txBody>
          <a:bodyPr wrap="square" lIns="91416" tIns="45718" rIns="91416" bIns="45718">
            <a:spAutoFit/>
          </a:bodyPr>
          <a:lstStyle/>
          <a:p>
            <a:pPr algn="just">
              <a:lnSpc>
                <a:spcPct val="150000"/>
              </a:lnSpc>
            </a:pPr>
            <a:r>
              <a:rPr lang="en-US" sz="3200" b="1" i="1" dirty="0" err="1">
                <a:latin typeface="Times New Roman" pitchFamily="18" charset="0"/>
                <a:ea typeface="Calibri"/>
                <a:cs typeface="Times New Roman" pitchFamily="18" charset="0"/>
              </a:rPr>
              <a:t>Bước</a:t>
            </a:r>
            <a:r>
              <a:rPr lang="en-US" sz="3200" b="1" i="1" dirty="0">
                <a:latin typeface="Times New Roman" pitchFamily="18" charset="0"/>
                <a:ea typeface="Calibri"/>
                <a:cs typeface="Times New Roman" pitchFamily="18" charset="0"/>
              </a:rPr>
              <a:t> 1. </a:t>
            </a:r>
            <a:r>
              <a:rPr lang="en-US" sz="3200" b="1" i="1" dirty="0" err="1">
                <a:latin typeface="Times New Roman" pitchFamily="18" charset="0"/>
                <a:ea typeface="Calibri"/>
                <a:cs typeface="Times New Roman" pitchFamily="18" charset="0"/>
              </a:rPr>
              <a:t>Chuẩn</a:t>
            </a:r>
            <a:r>
              <a:rPr lang="en-US" sz="3200" b="1" i="1" dirty="0">
                <a:latin typeface="Times New Roman" pitchFamily="18" charset="0"/>
                <a:ea typeface="Calibri"/>
                <a:cs typeface="Times New Roman" pitchFamily="18" charset="0"/>
              </a:rPr>
              <a:t> </a:t>
            </a:r>
            <a:r>
              <a:rPr lang="en-US" sz="3200" b="1" i="1" dirty="0" err="1">
                <a:latin typeface="Times New Roman" pitchFamily="18" charset="0"/>
                <a:ea typeface="Calibri"/>
                <a:cs typeface="Times New Roman" pitchFamily="18" charset="0"/>
              </a:rPr>
              <a:t>bị</a:t>
            </a:r>
            <a:endParaRPr lang="en-US" sz="3200" dirty="0">
              <a:latin typeface="Times New Roman" pitchFamily="18" charset="0"/>
              <a:ea typeface="Calibri"/>
              <a:cs typeface="Times New Roman" pitchFamily="18" charset="0"/>
            </a:endParaRPr>
          </a:p>
        </p:txBody>
      </p:sp>
      <p:sp>
        <p:nvSpPr>
          <p:cNvPr id="3" name="Rectangle 2"/>
          <p:cNvSpPr/>
          <p:nvPr/>
        </p:nvSpPr>
        <p:spPr>
          <a:xfrm>
            <a:off x="1184031" y="3416300"/>
            <a:ext cx="9097108" cy="830997"/>
          </a:xfrm>
          <a:prstGeom prst="rect">
            <a:avLst/>
          </a:prstGeom>
        </p:spPr>
        <p:txBody>
          <a:bodyPr wrap="square" lIns="91416" tIns="45718" rIns="91416" bIns="45718">
            <a:spAutoFit/>
          </a:bodyPr>
          <a:lstStyle/>
          <a:p>
            <a:pPr lvl="0" algn="just">
              <a:lnSpc>
                <a:spcPct val="150000"/>
              </a:lnSpc>
            </a:pP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Lựa</a:t>
            </a: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chọn</a:t>
            </a: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bài</a:t>
            </a: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thơ</a:t>
            </a: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lục</a:t>
            </a: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bát</a:t>
            </a:r>
            <a:endParaRPr lang="en-US" sz="3200" dirty="0">
              <a:solidFill>
                <a:srgbClr val="000000"/>
              </a:solidFill>
              <a:latin typeface="Times New Roman" pitchFamily="18" charset="0"/>
              <a:ea typeface="Calibri"/>
              <a:cs typeface="Times New Roman" pitchFamily="18" charset="0"/>
            </a:endParaRPr>
          </a:p>
        </p:txBody>
      </p:sp>
      <p:sp>
        <p:nvSpPr>
          <p:cNvPr id="4" name="Rectangle 3"/>
          <p:cNvSpPr/>
          <p:nvPr/>
        </p:nvSpPr>
        <p:spPr>
          <a:xfrm>
            <a:off x="1184031" y="1020196"/>
            <a:ext cx="9437076" cy="830997"/>
          </a:xfrm>
          <a:prstGeom prst="rect">
            <a:avLst/>
          </a:prstGeom>
        </p:spPr>
        <p:txBody>
          <a:bodyPr wrap="square" lIns="91416" tIns="45718" rIns="91416" bIns="45718">
            <a:spAutoFit/>
          </a:bodyPr>
          <a:lstStyle/>
          <a:p>
            <a:pPr lvl="0" algn="just">
              <a:lnSpc>
                <a:spcPct val="150000"/>
              </a:lnSpc>
            </a:pP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Xác</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định</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mục</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đích</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viết</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người</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đọc</a:t>
            </a:r>
            <a:endParaRPr lang="en-US" sz="3200" dirty="0">
              <a:solidFill>
                <a:srgbClr val="000000"/>
              </a:solidFill>
              <a:latin typeface="Times New Roman" pitchFamily="18" charset="0"/>
              <a:ea typeface="Calibri"/>
              <a:cs typeface="Times New Roman" pitchFamily="18" charset="0"/>
            </a:endParaRPr>
          </a:p>
        </p:txBody>
      </p:sp>
      <p:sp>
        <p:nvSpPr>
          <p:cNvPr id="5" name="Rectangle 4"/>
          <p:cNvSpPr/>
          <p:nvPr/>
        </p:nvSpPr>
        <p:spPr>
          <a:xfrm>
            <a:off x="1184031" y="1762708"/>
            <a:ext cx="9097108" cy="830997"/>
          </a:xfrm>
          <a:prstGeom prst="rect">
            <a:avLst/>
          </a:prstGeom>
        </p:spPr>
        <p:txBody>
          <a:bodyPr wrap="square" lIns="91416" tIns="45718" rIns="91416" bIns="45718">
            <a:spAutoFit/>
          </a:bodyPr>
          <a:lstStyle/>
          <a:p>
            <a:pPr lvl="0" algn="just">
              <a:lnSpc>
                <a:spcPct val="150000"/>
              </a:lnSpc>
            </a:pP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Mục</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đích</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bày</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tỏ</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cảm</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xúc</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về</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bài</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thơ</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lục</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bát</a:t>
            </a:r>
            <a:endParaRPr lang="en-US" sz="3200" dirty="0">
              <a:solidFill>
                <a:srgbClr val="000000"/>
              </a:solidFill>
              <a:latin typeface="Times New Roman" pitchFamily="18" charset="0"/>
              <a:ea typeface="Calibri"/>
              <a:cs typeface="Times New Roman" pitchFamily="18" charset="0"/>
            </a:endParaRPr>
          </a:p>
        </p:txBody>
      </p:sp>
      <p:sp>
        <p:nvSpPr>
          <p:cNvPr id="6" name="Rectangle 5"/>
          <p:cNvSpPr/>
          <p:nvPr/>
        </p:nvSpPr>
        <p:spPr>
          <a:xfrm>
            <a:off x="1184046" y="2585304"/>
            <a:ext cx="8100647" cy="830997"/>
          </a:xfrm>
          <a:prstGeom prst="rect">
            <a:avLst/>
          </a:prstGeom>
        </p:spPr>
        <p:txBody>
          <a:bodyPr wrap="square" lIns="91416" tIns="45718" rIns="91416" bIns="45718">
            <a:spAutoFit/>
          </a:bodyPr>
          <a:lstStyle/>
          <a:p>
            <a:pPr lvl="0" algn="just">
              <a:lnSpc>
                <a:spcPct val="150000"/>
              </a:lnSpc>
            </a:pP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Người</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đọc</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Thầy</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cô</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bạn</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bè</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người</a:t>
            </a:r>
            <a:r>
              <a:rPr lang="en-US" sz="3200" i="1" dirty="0">
                <a:solidFill>
                  <a:srgbClr val="000000"/>
                </a:solidFill>
                <a:latin typeface="Times New Roman" pitchFamily="18" charset="0"/>
                <a:ea typeface="Times New Roman"/>
                <a:cs typeface="Times New Roman" pitchFamily="18" charset="0"/>
              </a:rPr>
              <a:t> </a:t>
            </a:r>
            <a:r>
              <a:rPr lang="en-US" sz="3200" i="1" dirty="0" err="1">
                <a:solidFill>
                  <a:srgbClr val="000000"/>
                </a:solidFill>
                <a:latin typeface="Times New Roman" pitchFamily="18" charset="0"/>
                <a:ea typeface="Times New Roman"/>
                <a:cs typeface="Times New Roman" pitchFamily="18" charset="0"/>
              </a:rPr>
              <a:t>thân</a:t>
            </a:r>
            <a:endParaRPr lang="en-US" sz="3200" dirty="0">
              <a:solidFill>
                <a:srgbClr val="000000"/>
              </a:solidFill>
              <a:latin typeface="Times New Roman" pitchFamily="18" charset="0"/>
              <a:ea typeface="Calibri"/>
              <a:cs typeface="Times New Roman" pitchFamily="18" charset="0"/>
            </a:endParaRPr>
          </a:p>
        </p:txBody>
      </p:sp>
      <p:sp>
        <p:nvSpPr>
          <p:cNvPr id="7" name="Rectangle 6"/>
          <p:cNvSpPr/>
          <p:nvPr/>
        </p:nvSpPr>
        <p:spPr>
          <a:xfrm>
            <a:off x="1348155" y="4149452"/>
            <a:ext cx="6096000" cy="830997"/>
          </a:xfrm>
          <a:prstGeom prst="rect">
            <a:avLst/>
          </a:prstGeom>
        </p:spPr>
        <p:txBody>
          <a:bodyPr lIns="91416" tIns="45718" rIns="91416" bIns="45718">
            <a:spAutoFit/>
          </a:bodyPr>
          <a:lstStyle/>
          <a:p>
            <a:pPr lvl="0" algn="just">
              <a:lnSpc>
                <a:spcPct val="150000"/>
              </a:lnSpc>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Ca</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dao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khuyết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danh</a:t>
            </a:r>
            <a:endParaRPr lang="en-US" sz="3200" dirty="0">
              <a:solidFill>
                <a:srgbClr val="000000"/>
              </a:solidFill>
              <a:latin typeface="Times New Roman" pitchFamily="18" charset="0"/>
              <a:ea typeface="Calibri"/>
              <a:cs typeface="Times New Roman" pitchFamily="18" charset="0"/>
            </a:endParaRPr>
          </a:p>
        </p:txBody>
      </p:sp>
      <p:sp>
        <p:nvSpPr>
          <p:cNvPr id="8" name="Rectangle 7"/>
          <p:cNvSpPr/>
          <p:nvPr/>
        </p:nvSpPr>
        <p:spPr>
          <a:xfrm>
            <a:off x="1349735" y="4930016"/>
            <a:ext cx="4552849" cy="830997"/>
          </a:xfrm>
          <a:prstGeom prst="rect">
            <a:avLst/>
          </a:prstGeom>
        </p:spPr>
        <p:txBody>
          <a:bodyPr wrap="none" lIns="91416" tIns="45718" rIns="91416" bIns="45718">
            <a:spAutoFit/>
          </a:bodyPr>
          <a:lstStyle/>
          <a:p>
            <a:pPr lvl="0" algn="just">
              <a:lnSpc>
                <a:spcPct val="150000"/>
              </a:lnSpc>
            </a:pP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Một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sáng</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tác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của</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nhà</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thơ</a:t>
            </a:r>
            <a:endParaRPr lang="en-US" sz="3200" dirty="0">
              <a:solidFill>
                <a:srgbClr val="000000"/>
              </a:solidFill>
              <a:latin typeface="Times New Roman" pitchFamily="18" charset="0"/>
              <a:ea typeface="Calibri"/>
              <a:cs typeface="Times New Roman" pitchFamily="18" charset="0"/>
            </a:endParaRPr>
          </a:p>
        </p:txBody>
      </p:sp>
      <p:pic>
        <p:nvPicPr>
          <p:cNvPr id="9" name="图片 8">
            <a:extLst>
              <a:ext uri="{FF2B5EF4-FFF2-40B4-BE49-F238E27FC236}">
                <a16:creationId xmlns:a16="http://schemas.microsoft.com/office/drawing/2014/main" id="{9E9EF821-ACBD-469F-9981-D2BF5B006463}"/>
              </a:ext>
            </a:extLst>
          </p:cNvPr>
          <p:cNvPicPr>
            <a:picLocks noChangeAspect="1"/>
          </p:cNvPicPr>
          <p:nvPr/>
        </p:nvPicPr>
        <p:blipFill rotWithShape="1">
          <a:blip r:embed="rId2">
            <a:extLst>
              <a:ext uri="{28A0092B-C50C-407E-A947-70E740481C1C}">
                <a14:useLocalDpi xmlns:a14="http://schemas.microsoft.com/office/drawing/2010/main" val="0"/>
              </a:ext>
            </a:extLst>
          </a:blip>
          <a:srcRect t="54665"/>
          <a:stretch/>
        </p:blipFill>
        <p:spPr>
          <a:xfrm flipH="1">
            <a:off x="14" y="4930029"/>
            <a:ext cx="12531969" cy="1902049"/>
          </a:xfrm>
          <a:prstGeom prst="rect">
            <a:avLst/>
          </a:prstGeom>
        </p:spPr>
      </p:pic>
    </p:spTree>
    <p:extLst>
      <p:ext uri="{BB962C8B-B14F-4D97-AF65-F5344CB8AC3E}">
        <p14:creationId xmlns:p14="http://schemas.microsoft.com/office/powerpoint/2010/main" val="2569497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7955" y="362755"/>
            <a:ext cx="10034955" cy="742507"/>
          </a:xfrm>
          <a:prstGeom prst="rect">
            <a:avLst/>
          </a:prstGeom>
        </p:spPr>
        <p:txBody>
          <a:bodyPr wrap="square" lIns="91416" tIns="45718" rIns="91416" bIns="45718">
            <a:spAutoFit/>
          </a:bodyPr>
          <a:lstStyle/>
          <a:p>
            <a:pPr algn="just">
              <a:lnSpc>
                <a:spcPct val="150000"/>
              </a:lnSpc>
            </a:pPr>
            <a:r>
              <a:rPr lang="en-US" sz="3200" dirty="0" err="1">
                <a:latin typeface="Times New Roman" pitchFamily="18" charset="0"/>
                <a:ea typeface="Times New Roman"/>
                <a:cs typeface="Times New Roman" pitchFamily="18" charset="0"/>
              </a:rPr>
              <a:t>Bước</a:t>
            </a:r>
            <a:r>
              <a:rPr lang="en-US" sz="3200" dirty="0">
                <a:latin typeface="Times New Roman" pitchFamily="18" charset="0"/>
                <a:ea typeface="Times New Roman"/>
                <a:cs typeface="Times New Roman" pitchFamily="18" charset="0"/>
              </a:rPr>
              <a:t> 2.</a:t>
            </a:r>
            <a:r>
              <a:rPr lang="en-US" sz="3200" b="1" i="1" dirty="0">
                <a:latin typeface="Times New Roman" pitchFamily="18" charset="0"/>
                <a:ea typeface="Times New Roman"/>
                <a:cs typeface="Times New Roman" pitchFamily="18" charset="0"/>
              </a:rPr>
              <a:t> </a:t>
            </a:r>
            <a:r>
              <a:rPr lang="en-US" sz="3200" b="1" i="1" dirty="0" err="1">
                <a:latin typeface="Times New Roman" pitchFamily="18" charset="0"/>
                <a:ea typeface="Times New Roman"/>
                <a:cs typeface="Times New Roman" pitchFamily="18" charset="0"/>
              </a:rPr>
              <a:t>Tìm</a:t>
            </a:r>
            <a:r>
              <a:rPr lang="en-US" sz="3200" b="1" i="1" dirty="0">
                <a:latin typeface="Times New Roman" pitchFamily="18" charset="0"/>
                <a:ea typeface="Times New Roman"/>
                <a:cs typeface="Times New Roman" pitchFamily="18" charset="0"/>
              </a:rPr>
              <a:t> ý, </a:t>
            </a:r>
            <a:r>
              <a:rPr lang="en-US" sz="3200" b="1" i="1" dirty="0" err="1">
                <a:latin typeface="Times New Roman" pitchFamily="18" charset="0"/>
                <a:ea typeface="Times New Roman"/>
                <a:cs typeface="Times New Roman" pitchFamily="18" charset="0"/>
              </a:rPr>
              <a:t>lập</a:t>
            </a:r>
            <a:r>
              <a:rPr lang="en-US" sz="3200" b="1" i="1" dirty="0">
                <a:latin typeface="Times New Roman" pitchFamily="18" charset="0"/>
                <a:ea typeface="Times New Roman"/>
                <a:cs typeface="Times New Roman" pitchFamily="18" charset="0"/>
              </a:rPr>
              <a:t> </a:t>
            </a:r>
            <a:r>
              <a:rPr lang="en-US" sz="3200" b="1" i="1" dirty="0" err="1">
                <a:latin typeface="Times New Roman" pitchFamily="18" charset="0"/>
                <a:ea typeface="Times New Roman"/>
                <a:cs typeface="Times New Roman" pitchFamily="18" charset="0"/>
              </a:rPr>
              <a:t>dàn</a:t>
            </a:r>
            <a:r>
              <a:rPr lang="en-US" sz="3200" b="1" i="1" dirty="0">
                <a:latin typeface="Times New Roman" pitchFamily="18" charset="0"/>
                <a:ea typeface="Times New Roman"/>
                <a:cs typeface="Times New Roman" pitchFamily="18" charset="0"/>
              </a:rPr>
              <a:t> ý</a:t>
            </a:r>
            <a:endParaRPr lang="en-US" sz="3200" dirty="0">
              <a:latin typeface="Times New Roman" pitchFamily="18" charset="0"/>
              <a:ea typeface="Calibri"/>
              <a:cs typeface="Times New Roman" pitchFamily="18" charset="0"/>
            </a:endParaRPr>
          </a:p>
        </p:txBody>
      </p:sp>
      <p:sp>
        <p:nvSpPr>
          <p:cNvPr id="4" name="Rectangle 3"/>
          <p:cNvSpPr/>
          <p:nvPr/>
        </p:nvSpPr>
        <p:spPr>
          <a:xfrm>
            <a:off x="1093049" y="1014904"/>
            <a:ext cx="9272955" cy="830997"/>
          </a:xfrm>
          <a:prstGeom prst="rect">
            <a:avLst/>
          </a:prstGeom>
        </p:spPr>
        <p:txBody>
          <a:bodyPr wrap="square" lIns="91416" tIns="45718" rIns="91416" bIns="45718">
            <a:spAutoFit/>
          </a:bodyPr>
          <a:lstStyle/>
          <a:p>
            <a:pPr lvl="0" algn="just">
              <a:lnSpc>
                <a:spcPct val="150000"/>
              </a:lnSpc>
            </a:pPr>
            <a:r>
              <a:rPr lang="en-US" sz="3200" b="1" dirty="0">
                <a:solidFill>
                  <a:srgbClr val="000000"/>
                </a:solidFill>
                <a:latin typeface="Times New Roman" pitchFamily="18" charset="0"/>
                <a:ea typeface="Times New Roman"/>
                <a:cs typeface="Times New Roman" pitchFamily="18" charset="0"/>
              </a:rPr>
              <a:t>- </a:t>
            </a:r>
            <a:r>
              <a:rPr lang="en-US" sz="3200" b="1" dirty="0" err="1">
                <a:solidFill>
                  <a:srgbClr val="000000"/>
                </a:solidFill>
                <a:latin typeface="Times New Roman" pitchFamily="18" charset="0"/>
                <a:ea typeface="Times New Roman"/>
                <a:cs typeface="Times New Roman" pitchFamily="18" charset="0"/>
              </a:rPr>
              <a:t>Tìm</a:t>
            </a:r>
            <a:r>
              <a:rPr lang="en-US" sz="3200" b="1" dirty="0">
                <a:solidFill>
                  <a:srgbClr val="000000"/>
                </a:solidFill>
                <a:latin typeface="Times New Roman" pitchFamily="18" charset="0"/>
                <a:ea typeface="Times New Roman"/>
                <a:cs typeface="Times New Roman" pitchFamily="18" charset="0"/>
              </a:rPr>
              <a:t> ý</a:t>
            </a:r>
            <a:endParaRPr lang="en-US" sz="3200" dirty="0">
              <a:solidFill>
                <a:srgbClr val="000000"/>
              </a:solidFill>
              <a:latin typeface="Times New Roman" pitchFamily="18" charset="0"/>
              <a:ea typeface="Calibri"/>
              <a:cs typeface="Times New Roman" pitchFamily="18" charset="0"/>
            </a:endParaRPr>
          </a:p>
        </p:txBody>
      </p:sp>
      <p:pic>
        <p:nvPicPr>
          <p:cNvPr id="8" name="图片 8">
            <a:extLst>
              <a:ext uri="{FF2B5EF4-FFF2-40B4-BE49-F238E27FC236}">
                <a16:creationId xmlns:a16="http://schemas.microsoft.com/office/drawing/2014/main" id="{9E9EF821-ACBD-469F-9981-D2BF5B006463}"/>
              </a:ext>
            </a:extLst>
          </p:cNvPr>
          <p:cNvPicPr>
            <a:picLocks noChangeAspect="1"/>
          </p:cNvPicPr>
          <p:nvPr/>
        </p:nvPicPr>
        <p:blipFill rotWithShape="1">
          <a:blip r:embed="rId2">
            <a:extLst>
              <a:ext uri="{28A0092B-C50C-407E-A947-70E740481C1C}">
                <a14:useLocalDpi xmlns:a14="http://schemas.microsoft.com/office/drawing/2010/main" val="0"/>
              </a:ext>
            </a:extLst>
          </a:blip>
          <a:srcRect t="54665"/>
          <a:stretch/>
        </p:blipFill>
        <p:spPr>
          <a:xfrm flipH="1">
            <a:off x="12" y="4396156"/>
            <a:ext cx="12531969" cy="2435909"/>
          </a:xfrm>
          <a:prstGeom prst="rect">
            <a:avLst/>
          </a:prstGeom>
        </p:spPr>
      </p:pic>
      <p:pic>
        <p:nvPicPr>
          <p:cNvPr id="6" name="Picture 5">
            <a:extLst>
              <a:ext uri="{FF2B5EF4-FFF2-40B4-BE49-F238E27FC236}">
                <a16:creationId xmlns:a16="http://schemas.microsoft.com/office/drawing/2014/main" id="{9EF7D9F0-5A4F-2DE4-6B9D-D552F10DF07C}"/>
              </a:ext>
            </a:extLst>
          </p:cNvPr>
          <p:cNvPicPr/>
          <p:nvPr/>
        </p:nvPicPr>
        <p:blipFill>
          <a:blip r:embed="rId3"/>
          <a:stretch>
            <a:fillRect/>
          </a:stretch>
        </p:blipFill>
        <p:spPr>
          <a:xfrm>
            <a:off x="1093049" y="1757411"/>
            <a:ext cx="9735251" cy="4425208"/>
          </a:xfrm>
          <a:prstGeom prst="rect">
            <a:avLst/>
          </a:prstGeom>
        </p:spPr>
      </p:pic>
      <p:sp>
        <p:nvSpPr>
          <p:cNvPr id="3" name="TextBox 2">
            <a:extLst>
              <a:ext uri="{FF2B5EF4-FFF2-40B4-BE49-F238E27FC236}">
                <a16:creationId xmlns:a16="http://schemas.microsoft.com/office/drawing/2014/main" id="{BF81C5A7-8A3B-6B82-BFC0-6492D03ECC13}"/>
              </a:ext>
            </a:extLst>
          </p:cNvPr>
          <p:cNvSpPr txBox="1"/>
          <p:nvPr/>
        </p:nvSpPr>
        <p:spPr>
          <a:xfrm>
            <a:off x="1245326" y="3500846"/>
            <a:ext cx="415498" cy="646331"/>
          </a:xfrm>
          <a:prstGeom prst="rect">
            <a:avLst/>
          </a:prstGeom>
          <a:noFill/>
        </p:spPr>
        <p:txBody>
          <a:bodyPr wrap="none" rtlCol="0">
            <a:spAutoFit/>
          </a:bodyPr>
          <a:lstStyle/>
          <a:p>
            <a:r>
              <a:rPr lang="en-VN" sz="3600" dirty="0">
                <a:highlight>
                  <a:srgbClr val="FFFF00"/>
                </a:highlight>
                <a:latin typeface="Times New Roman" panose="02020603050405020304" pitchFamily="18" charset="0"/>
                <a:cs typeface="Times New Roman" panose="02020603050405020304" pitchFamily="18" charset="0"/>
              </a:rPr>
              <a:t>1</a:t>
            </a:r>
          </a:p>
        </p:txBody>
      </p:sp>
      <p:sp>
        <p:nvSpPr>
          <p:cNvPr id="5" name="TextBox 4">
            <a:extLst>
              <a:ext uri="{FF2B5EF4-FFF2-40B4-BE49-F238E27FC236}">
                <a16:creationId xmlns:a16="http://schemas.microsoft.com/office/drawing/2014/main" id="{43E00B2E-B41B-A0DF-DF08-AA2C32C8FEA3}"/>
              </a:ext>
            </a:extLst>
          </p:cNvPr>
          <p:cNvSpPr txBox="1"/>
          <p:nvPr/>
        </p:nvSpPr>
        <p:spPr>
          <a:xfrm>
            <a:off x="1245326" y="3980621"/>
            <a:ext cx="415498" cy="646331"/>
          </a:xfrm>
          <a:prstGeom prst="rect">
            <a:avLst/>
          </a:prstGeom>
          <a:noFill/>
        </p:spPr>
        <p:txBody>
          <a:bodyPr wrap="none" rtlCol="0">
            <a:spAutoFit/>
          </a:bodyPr>
          <a:lstStyle/>
          <a:p>
            <a:r>
              <a:rPr lang="en-VN" sz="3600" dirty="0">
                <a:highlight>
                  <a:srgbClr val="FFFF00"/>
                </a:highlight>
                <a:latin typeface="Times New Roman" panose="02020603050405020304" pitchFamily="18" charset="0"/>
                <a:cs typeface="Times New Roman" panose="02020603050405020304" pitchFamily="18" charset="0"/>
              </a:rPr>
              <a:t>2</a:t>
            </a:r>
          </a:p>
        </p:txBody>
      </p:sp>
      <p:sp>
        <p:nvSpPr>
          <p:cNvPr id="7" name="TextBox 6">
            <a:extLst>
              <a:ext uri="{FF2B5EF4-FFF2-40B4-BE49-F238E27FC236}">
                <a16:creationId xmlns:a16="http://schemas.microsoft.com/office/drawing/2014/main" id="{7391CC77-D2AA-7100-A240-39297501CFCE}"/>
              </a:ext>
            </a:extLst>
          </p:cNvPr>
          <p:cNvSpPr txBox="1"/>
          <p:nvPr/>
        </p:nvSpPr>
        <p:spPr>
          <a:xfrm>
            <a:off x="1245326" y="4460396"/>
            <a:ext cx="415498" cy="646331"/>
          </a:xfrm>
          <a:prstGeom prst="rect">
            <a:avLst/>
          </a:prstGeom>
          <a:noFill/>
        </p:spPr>
        <p:txBody>
          <a:bodyPr wrap="none" rtlCol="0">
            <a:spAutoFit/>
          </a:bodyPr>
          <a:lstStyle/>
          <a:p>
            <a:r>
              <a:rPr lang="en-VN" sz="3600" dirty="0">
                <a:highlight>
                  <a:srgbClr val="FFFF00"/>
                </a:highlight>
                <a:latin typeface="Times New Roman" panose="02020603050405020304" pitchFamily="18" charset="0"/>
                <a:cs typeface="Times New Roman" panose="02020603050405020304" pitchFamily="18" charset="0"/>
              </a:rPr>
              <a:t>3</a:t>
            </a:r>
          </a:p>
        </p:txBody>
      </p:sp>
      <p:sp>
        <p:nvSpPr>
          <p:cNvPr id="9" name="TextBox 8">
            <a:extLst>
              <a:ext uri="{FF2B5EF4-FFF2-40B4-BE49-F238E27FC236}">
                <a16:creationId xmlns:a16="http://schemas.microsoft.com/office/drawing/2014/main" id="{B94E191B-03BD-8EF3-EC0C-09881E0E6232}"/>
              </a:ext>
            </a:extLst>
          </p:cNvPr>
          <p:cNvSpPr txBox="1"/>
          <p:nvPr/>
        </p:nvSpPr>
        <p:spPr>
          <a:xfrm>
            <a:off x="1245326" y="4967779"/>
            <a:ext cx="415498" cy="646331"/>
          </a:xfrm>
          <a:prstGeom prst="rect">
            <a:avLst/>
          </a:prstGeom>
          <a:noFill/>
        </p:spPr>
        <p:txBody>
          <a:bodyPr wrap="none" rtlCol="0">
            <a:spAutoFit/>
          </a:bodyPr>
          <a:lstStyle/>
          <a:p>
            <a:r>
              <a:rPr lang="en-VN" sz="3600" dirty="0">
                <a:highlight>
                  <a:srgbClr val="FFFF00"/>
                </a:highlight>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773367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5388" y="959680"/>
            <a:ext cx="9226061" cy="742507"/>
          </a:xfrm>
          <a:prstGeom prst="rect">
            <a:avLst/>
          </a:prstGeom>
        </p:spPr>
        <p:txBody>
          <a:bodyPr wrap="square" lIns="91416" tIns="45718" rIns="91416" bIns="45718">
            <a:spAutoFit/>
          </a:bodyPr>
          <a:lstStyle/>
          <a:p>
            <a:pPr algn="just">
              <a:lnSpc>
                <a:spcPct val="150000"/>
              </a:lnSpc>
            </a:pPr>
            <a:r>
              <a:rPr lang="en-US" sz="3200" b="1" i="1" dirty="0" err="1">
                <a:latin typeface="Times New Roman" pitchFamily="18" charset="0"/>
                <a:ea typeface="Times New Roman"/>
                <a:cs typeface="Times New Roman" pitchFamily="18" charset="0"/>
              </a:rPr>
              <a:t>Bước</a:t>
            </a:r>
            <a:r>
              <a:rPr lang="en-US" sz="3200" b="1" i="1" dirty="0">
                <a:latin typeface="Times New Roman" pitchFamily="18" charset="0"/>
                <a:ea typeface="Times New Roman"/>
                <a:cs typeface="Times New Roman" pitchFamily="18" charset="0"/>
              </a:rPr>
              <a:t> 3. </a:t>
            </a:r>
            <a:r>
              <a:rPr lang="en-US" sz="3200" b="1" i="1" dirty="0" err="1">
                <a:latin typeface="Times New Roman" pitchFamily="18" charset="0"/>
                <a:ea typeface="Times New Roman"/>
                <a:cs typeface="Times New Roman" pitchFamily="18" charset="0"/>
              </a:rPr>
              <a:t>Viết</a:t>
            </a:r>
            <a:r>
              <a:rPr lang="en-US" sz="3200" b="1" i="1" dirty="0">
                <a:latin typeface="Times New Roman" pitchFamily="18" charset="0"/>
                <a:ea typeface="Times New Roman"/>
                <a:cs typeface="Times New Roman" pitchFamily="18" charset="0"/>
              </a:rPr>
              <a:t> </a:t>
            </a:r>
            <a:r>
              <a:rPr lang="en-US" sz="3200" b="1" i="1" dirty="0" err="1">
                <a:latin typeface="Times New Roman" pitchFamily="18" charset="0"/>
                <a:ea typeface="Times New Roman"/>
                <a:cs typeface="Times New Roman" pitchFamily="18" charset="0"/>
              </a:rPr>
              <a:t>bài</a:t>
            </a:r>
            <a:endParaRPr lang="en-US" sz="3200" dirty="0">
              <a:latin typeface="Times New Roman" pitchFamily="18" charset="0"/>
              <a:ea typeface="Calibri"/>
              <a:cs typeface="Times New Roman" pitchFamily="18" charset="0"/>
            </a:endParaRPr>
          </a:p>
        </p:txBody>
      </p:sp>
      <p:sp>
        <p:nvSpPr>
          <p:cNvPr id="3" name="Rectangle 2"/>
          <p:cNvSpPr/>
          <p:nvPr/>
        </p:nvSpPr>
        <p:spPr>
          <a:xfrm>
            <a:off x="1336431" y="4014266"/>
            <a:ext cx="4974390" cy="584771"/>
          </a:xfrm>
          <a:prstGeom prst="rect">
            <a:avLst/>
          </a:prstGeom>
        </p:spPr>
        <p:txBody>
          <a:bodyPr wrap="none" lIns="91416" tIns="45718" rIns="91416" bIns="45718">
            <a:spAutoFit/>
          </a:bodyPr>
          <a:lstStyle/>
          <a:p>
            <a:pPr lvl="0"/>
            <a:r>
              <a:rPr lang="en-US" sz="3200" b="1" dirty="0" err="1">
                <a:solidFill>
                  <a:srgbClr val="000000"/>
                </a:solidFill>
                <a:latin typeface="Times New Roman" pitchFamily="18" charset="0"/>
                <a:ea typeface="Times New Roman"/>
                <a:cs typeface="Times New Roman" pitchFamily="18" charset="0"/>
              </a:rPr>
              <a:t>Bước</a:t>
            </a:r>
            <a:r>
              <a:rPr lang="en-US" sz="3200" b="1" dirty="0">
                <a:solidFill>
                  <a:srgbClr val="000000"/>
                </a:solidFill>
                <a:latin typeface="Times New Roman" pitchFamily="18" charset="0"/>
                <a:ea typeface="Times New Roman"/>
                <a:cs typeface="Times New Roman" pitchFamily="18" charset="0"/>
              </a:rPr>
              <a:t> 4.</a:t>
            </a:r>
            <a:r>
              <a:rPr lang="en-US" sz="3200" dirty="0">
                <a:solidFill>
                  <a:srgbClr val="000000"/>
                </a:solidFill>
                <a:latin typeface="Times New Roman" pitchFamily="18" charset="0"/>
                <a:ea typeface="Times New Roman"/>
                <a:cs typeface="Times New Roman" pitchFamily="18" charset="0"/>
              </a:rPr>
              <a:t> </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Chỉnh</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sửa</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bài</a:t>
            </a:r>
            <a:r>
              <a:rPr lang="en-US" sz="3200" b="1" i="1" dirty="0">
                <a:solidFill>
                  <a:srgbClr val="000000"/>
                </a:solidFill>
                <a:latin typeface="Times New Roman" pitchFamily="18" charset="0"/>
                <a:ea typeface="Times New Roman"/>
                <a:cs typeface="Times New Roman" pitchFamily="18" charset="0"/>
              </a:rPr>
              <a:t> </a:t>
            </a:r>
            <a:r>
              <a:rPr lang="en-US" sz="3200" b="1" i="1" dirty="0" err="1">
                <a:solidFill>
                  <a:srgbClr val="000000"/>
                </a:solidFill>
                <a:latin typeface="Times New Roman" pitchFamily="18" charset="0"/>
                <a:ea typeface="Times New Roman"/>
                <a:cs typeface="Times New Roman" pitchFamily="18" charset="0"/>
              </a:rPr>
              <a:t>viết</a:t>
            </a:r>
            <a:endParaRPr lang="en-US" sz="3200" dirty="0">
              <a:solidFill>
                <a:srgbClr val="000000"/>
              </a:solidFill>
              <a:latin typeface="Times New Roman" pitchFamily="18" charset="0"/>
              <a:cs typeface="Times New Roman" pitchFamily="18" charset="0"/>
            </a:endParaRPr>
          </a:p>
        </p:txBody>
      </p:sp>
      <p:sp>
        <p:nvSpPr>
          <p:cNvPr id="4" name="Rectangle 3"/>
          <p:cNvSpPr/>
          <p:nvPr/>
        </p:nvSpPr>
        <p:spPr>
          <a:xfrm>
            <a:off x="1336433" y="1696831"/>
            <a:ext cx="10011507" cy="2308324"/>
          </a:xfrm>
          <a:prstGeom prst="rect">
            <a:avLst/>
          </a:prstGeom>
        </p:spPr>
        <p:txBody>
          <a:bodyPr wrap="square" lIns="91416" tIns="45718" rIns="91416" bIns="45718">
            <a:spAutoFit/>
          </a:bodyPr>
          <a:lstStyle/>
          <a:p>
            <a:pPr lvl="0" algn="just">
              <a:lnSpc>
                <a:spcPct val="150000"/>
              </a:lnSpc>
            </a:pPr>
            <a:r>
              <a:rPr lang="en-US" sz="3200" dirty="0" err="1">
                <a:solidFill>
                  <a:srgbClr val="000000"/>
                </a:solidFill>
                <a:latin typeface="Times New Roman" pitchFamily="18" charset="0"/>
                <a:ea typeface="Times New Roman"/>
                <a:cs typeface="Times New Roman" pitchFamily="18" charset="0"/>
              </a:rPr>
              <a:t>Dựa</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vào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dàn</a:t>
            </a:r>
            <a:r>
              <a:rPr lang="en-US" sz="3200" dirty="0">
                <a:solidFill>
                  <a:srgbClr val="000000"/>
                </a:solidFill>
                <a:latin typeface="Times New Roman" pitchFamily="18" charset="0"/>
                <a:ea typeface="Times New Roman"/>
                <a:cs typeface="Times New Roman" pitchFamily="18" charset="0"/>
              </a:rPr>
              <a:t> ý, </a:t>
            </a:r>
            <a:r>
              <a:rPr lang="en-US" sz="3200" dirty="0" err="1">
                <a:solidFill>
                  <a:srgbClr val="000000"/>
                </a:solidFill>
                <a:latin typeface="Times New Roman" pitchFamily="18" charset="0"/>
                <a:ea typeface="Times New Roman"/>
                <a:cs typeface="Times New Roman" pitchFamily="18" charset="0"/>
              </a:rPr>
              <a:t>viết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một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đoạn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văn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hoàn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chỉnh</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Khi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viết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cần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đảm</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bảo</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các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yêu</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cầu</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đối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với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đoạn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văn</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ghi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lại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cảm</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xúc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về</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một</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bài</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thơ</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lục</a:t>
            </a:r>
            <a:r>
              <a:rPr lang="en-US" sz="3200" dirty="0">
                <a:solidFill>
                  <a:srgbClr val="000000"/>
                </a:solidFill>
                <a:latin typeface="Times New Roman" pitchFamily="18" charset="0"/>
                <a:ea typeface="Times New Roman"/>
                <a:cs typeface="Times New Roman" pitchFamily="18" charset="0"/>
              </a:rPr>
              <a:t> </a:t>
            </a:r>
            <a:r>
              <a:rPr lang="en-US" sz="3200" dirty="0" err="1">
                <a:solidFill>
                  <a:srgbClr val="000000"/>
                </a:solidFill>
                <a:latin typeface="Times New Roman" pitchFamily="18" charset="0"/>
                <a:ea typeface="Times New Roman"/>
                <a:cs typeface="Times New Roman" pitchFamily="18" charset="0"/>
              </a:rPr>
              <a:t>bát</a:t>
            </a:r>
            <a:endParaRPr lang="en-US" sz="3200" dirty="0">
              <a:solidFill>
                <a:srgbClr val="000000"/>
              </a:solidFill>
              <a:latin typeface="Times New Roman" pitchFamily="18" charset="0"/>
              <a:ea typeface="Calibri"/>
              <a:cs typeface="Times New Roman" pitchFamily="18" charset="0"/>
            </a:endParaRPr>
          </a:p>
        </p:txBody>
      </p:sp>
      <p:pic>
        <p:nvPicPr>
          <p:cNvPr id="5" name="图片 8">
            <a:extLst>
              <a:ext uri="{FF2B5EF4-FFF2-40B4-BE49-F238E27FC236}">
                <a16:creationId xmlns:a16="http://schemas.microsoft.com/office/drawing/2014/main" id="{9E9EF821-ACBD-469F-9981-D2BF5B006463}"/>
              </a:ext>
            </a:extLst>
          </p:cNvPr>
          <p:cNvPicPr>
            <a:picLocks noChangeAspect="1"/>
          </p:cNvPicPr>
          <p:nvPr/>
        </p:nvPicPr>
        <p:blipFill rotWithShape="1">
          <a:blip r:embed="rId2">
            <a:extLst>
              <a:ext uri="{28A0092B-C50C-407E-A947-70E740481C1C}">
                <a14:useLocalDpi xmlns:a14="http://schemas.microsoft.com/office/drawing/2010/main" val="0"/>
              </a:ext>
            </a:extLst>
          </a:blip>
          <a:srcRect t="54665"/>
          <a:stretch/>
        </p:blipFill>
        <p:spPr>
          <a:xfrm flipH="1">
            <a:off x="-187567" y="3386368"/>
            <a:ext cx="12531969" cy="3549601"/>
          </a:xfrm>
          <a:prstGeom prst="rect">
            <a:avLst/>
          </a:prstGeom>
        </p:spPr>
      </p:pic>
    </p:spTree>
    <p:extLst>
      <p:ext uri="{BB962C8B-B14F-4D97-AF65-F5344CB8AC3E}">
        <p14:creationId xmlns:p14="http://schemas.microsoft.com/office/powerpoint/2010/main" val="39613665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6">
            <a:extLst>
              <a:ext uri="{28A0092B-C50C-407E-A947-70E740481C1C}">
                <a14:useLocalDpi xmlns:a14="http://schemas.microsoft.com/office/drawing/2010/main" val="0"/>
              </a:ext>
            </a:extLst>
          </a:blip>
          <a:srcRect t="53965"/>
          <a:stretch/>
        </p:blipFill>
        <p:spPr>
          <a:xfrm>
            <a:off x="-62252" y="4397207"/>
            <a:ext cx="12192000" cy="2610700"/>
          </a:xfrm>
          <a:prstGeom prst="rect">
            <a:avLst/>
          </a:prstGeom>
        </p:spPr>
      </p:pic>
      <p:sp>
        <p:nvSpPr>
          <p:cNvPr id="5" name="Rectangle 4"/>
          <p:cNvSpPr/>
          <p:nvPr/>
        </p:nvSpPr>
        <p:spPr>
          <a:xfrm>
            <a:off x="746360" y="19176"/>
            <a:ext cx="8674217" cy="748920"/>
          </a:xfrm>
          <a:prstGeom prst="rect">
            <a:avLst/>
          </a:prstGeom>
          <a:noFill/>
        </p:spPr>
        <p:txBody>
          <a:bodyPr wrap="square" lIns="91292" tIns="45718" rIns="91292" bIns="45718">
            <a:spAutoFit/>
          </a:bodyPr>
          <a:lstStyle/>
          <a:p>
            <a:pPr algn="ctr" defTabSz="912700">
              <a:defRPr/>
            </a:pPr>
            <a:r>
              <a:rPr lang="en-US" sz="43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99544" y="-1358520"/>
            <a:ext cx="609600" cy="609600"/>
          </a:xfrm>
          <a:prstGeom prst="rect">
            <a:avLst/>
          </a:prstGeom>
        </p:spPr>
      </p:pic>
      <p:sp>
        <p:nvSpPr>
          <p:cNvPr id="7" name="câu hỏi 1">
            <a:hlinkClick r:id="rId8" action="ppaction://hlinksldjump"/>
            <a:extLst>
              <a:ext uri="{FF2B5EF4-FFF2-40B4-BE49-F238E27FC236}">
                <a16:creationId xmlns:a16="http://schemas.microsoft.com/office/drawing/2014/main" id="{F168202F-C857-4AB0-A656-22F653E7984A}"/>
              </a:ext>
            </a:extLst>
          </p:cNvPr>
          <p:cNvSpPr/>
          <p:nvPr/>
        </p:nvSpPr>
        <p:spPr>
          <a:xfrm>
            <a:off x="1064419" y="124478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1</a:t>
            </a:r>
            <a:endParaRPr lang="vi-VN" sz="3200" b="1" kern="0" dirty="0">
              <a:solidFill>
                <a:prstClr val="white"/>
              </a:solidFill>
              <a:latin typeface="Arial"/>
            </a:endParaRPr>
          </a:p>
        </p:txBody>
      </p:sp>
      <p:sp>
        <p:nvSpPr>
          <p:cNvPr id="8" name="câu hỏi 1">
            <a:hlinkClick r:id="rId9" action="ppaction://hlinksldjump"/>
            <a:extLst>
              <a:ext uri="{FF2B5EF4-FFF2-40B4-BE49-F238E27FC236}">
                <a16:creationId xmlns:a16="http://schemas.microsoft.com/office/drawing/2014/main" id="{F168202F-C857-4AB0-A656-22F653E7984A}"/>
              </a:ext>
            </a:extLst>
          </p:cNvPr>
          <p:cNvSpPr/>
          <p:nvPr/>
        </p:nvSpPr>
        <p:spPr>
          <a:xfrm>
            <a:off x="1064419" y="20677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2</a:t>
            </a:r>
            <a:endParaRPr lang="vi-VN" sz="3200" b="1" kern="0" dirty="0">
              <a:solidFill>
                <a:prstClr val="white"/>
              </a:solidFill>
              <a:latin typeface="Arial"/>
            </a:endParaRPr>
          </a:p>
        </p:txBody>
      </p:sp>
      <p:sp>
        <p:nvSpPr>
          <p:cNvPr id="9" name="câu hỏi 1">
            <a:hlinkClick r:id="rId10" action="ppaction://hlinksldjump"/>
            <a:extLst>
              <a:ext uri="{FF2B5EF4-FFF2-40B4-BE49-F238E27FC236}">
                <a16:creationId xmlns:a16="http://schemas.microsoft.com/office/drawing/2014/main" id="{F168202F-C857-4AB0-A656-22F653E7984A}"/>
              </a:ext>
            </a:extLst>
          </p:cNvPr>
          <p:cNvSpPr/>
          <p:nvPr/>
        </p:nvSpPr>
        <p:spPr>
          <a:xfrm>
            <a:off x="1064419" y="28602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3</a:t>
            </a:r>
            <a:endParaRPr lang="vi-VN" sz="3200" b="1" kern="0" dirty="0">
              <a:solidFill>
                <a:prstClr val="white"/>
              </a:solidFill>
              <a:latin typeface="Arial"/>
            </a:endParaRPr>
          </a:p>
        </p:txBody>
      </p:sp>
      <p:sp>
        <p:nvSpPr>
          <p:cNvPr id="10" name="câu hỏi 1">
            <a:hlinkClick r:id="rId11" action="ppaction://hlinksldjump"/>
            <a:extLst>
              <a:ext uri="{FF2B5EF4-FFF2-40B4-BE49-F238E27FC236}">
                <a16:creationId xmlns:a16="http://schemas.microsoft.com/office/drawing/2014/main" id="{F168202F-C857-4AB0-A656-22F653E7984A}"/>
              </a:ext>
            </a:extLst>
          </p:cNvPr>
          <p:cNvSpPr/>
          <p:nvPr/>
        </p:nvSpPr>
        <p:spPr>
          <a:xfrm>
            <a:off x="1064419" y="357650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4</a:t>
            </a:r>
            <a:endParaRPr lang="vi-VN" sz="3200" b="1" kern="0" dirty="0">
              <a:solidFill>
                <a:prstClr val="white"/>
              </a:solidFill>
              <a:latin typeface="Arial"/>
            </a:endParaRPr>
          </a:p>
        </p:txBody>
      </p:sp>
      <p:sp>
        <p:nvSpPr>
          <p:cNvPr id="11" name="câu hỏi 1">
            <a:hlinkClick r:id="rId12" action="ppaction://hlinksldjump"/>
            <a:extLst>
              <a:ext uri="{FF2B5EF4-FFF2-40B4-BE49-F238E27FC236}">
                <a16:creationId xmlns:a16="http://schemas.microsoft.com/office/drawing/2014/main" id="{F168202F-C857-4AB0-A656-22F653E7984A}"/>
              </a:ext>
            </a:extLst>
          </p:cNvPr>
          <p:cNvSpPr/>
          <p:nvPr/>
        </p:nvSpPr>
        <p:spPr>
          <a:xfrm>
            <a:off x="1064419" y="4351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5</a:t>
            </a:r>
            <a:endParaRPr lang="vi-VN" sz="3200" b="1" kern="0" dirty="0">
              <a:solidFill>
                <a:prstClr val="white"/>
              </a:solidFill>
              <a:latin typeface="Arial"/>
            </a:endParaRPr>
          </a:p>
        </p:txBody>
      </p:sp>
      <p:sp>
        <p:nvSpPr>
          <p:cNvPr id="15" name="câu hỏi 1">
            <a:hlinkClick r:id="rId13" action="ppaction://hlinksldjump"/>
            <a:extLst>
              <a:ext uri="{FF2B5EF4-FFF2-40B4-BE49-F238E27FC236}">
                <a16:creationId xmlns:a16="http://schemas.microsoft.com/office/drawing/2014/main" id="{F168202F-C857-4AB0-A656-22F653E7984A}"/>
              </a:ext>
            </a:extLst>
          </p:cNvPr>
          <p:cNvSpPr/>
          <p:nvPr/>
        </p:nvSpPr>
        <p:spPr>
          <a:xfrm>
            <a:off x="1064419"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6</a:t>
            </a:r>
            <a:endParaRPr lang="vi-VN" sz="3200" b="1" kern="0" dirty="0">
              <a:solidFill>
                <a:prstClr val="white"/>
              </a:solidFill>
              <a:latin typeface="Arial"/>
            </a:endParaRPr>
          </a:p>
        </p:txBody>
      </p:sp>
      <p:sp>
        <p:nvSpPr>
          <p:cNvPr id="29" name="Oval 28">
            <a:extLst>
              <a:ext uri="{FF2B5EF4-FFF2-40B4-BE49-F238E27FC236}">
                <a16:creationId xmlns:a16="http://schemas.microsoft.com/office/drawing/2014/main" id="{FB33C971-925B-4237-B00B-30527460C49E}"/>
              </a:ext>
            </a:extLst>
          </p:cNvPr>
          <p:cNvSpPr/>
          <p:nvPr/>
        </p:nvSpPr>
        <p:spPr>
          <a:xfrm>
            <a:off x="9618599" y="11472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1" name="Oval 30">
            <a:extLst>
              <a:ext uri="{FF2B5EF4-FFF2-40B4-BE49-F238E27FC236}">
                <a16:creationId xmlns:a16="http://schemas.microsoft.com/office/drawing/2014/main" id="{FB33C971-925B-4237-B00B-30527460C49E}"/>
              </a:ext>
            </a:extLst>
          </p:cNvPr>
          <p:cNvSpPr/>
          <p:nvPr/>
        </p:nvSpPr>
        <p:spPr>
          <a:xfrm>
            <a:off x="4231603" y="114724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2" name="Oval 31">
            <a:extLst>
              <a:ext uri="{FF2B5EF4-FFF2-40B4-BE49-F238E27FC236}">
                <a16:creationId xmlns:a16="http://schemas.microsoft.com/office/drawing/2014/main" id="{FB33C971-925B-4237-B00B-30527460C49E}"/>
              </a:ext>
            </a:extLst>
          </p:cNvPr>
          <p:cNvSpPr/>
          <p:nvPr/>
        </p:nvSpPr>
        <p:spPr>
          <a:xfrm>
            <a:off x="4781127" y="2053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3" name="Oval 32">
            <a:extLst>
              <a:ext uri="{FF2B5EF4-FFF2-40B4-BE49-F238E27FC236}">
                <a16:creationId xmlns:a16="http://schemas.microsoft.com/office/drawing/2014/main" id="{FB33C971-925B-4237-B00B-30527460C49E}"/>
              </a:ext>
            </a:extLst>
          </p:cNvPr>
          <p:cNvSpPr/>
          <p:nvPr/>
        </p:nvSpPr>
        <p:spPr>
          <a:xfrm>
            <a:off x="8409231"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4" name="Oval 33">
            <a:extLst>
              <a:ext uri="{FF2B5EF4-FFF2-40B4-BE49-F238E27FC236}">
                <a16:creationId xmlns:a16="http://schemas.microsoft.com/office/drawing/2014/main" id="{FB33C971-925B-4237-B00B-30527460C49E}"/>
              </a:ext>
            </a:extLst>
          </p:cNvPr>
          <p:cNvSpPr/>
          <p:nvPr/>
        </p:nvSpPr>
        <p:spPr>
          <a:xfrm>
            <a:off x="9013915" y="116738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5" name="Oval 34">
            <a:extLst>
              <a:ext uri="{FF2B5EF4-FFF2-40B4-BE49-F238E27FC236}">
                <a16:creationId xmlns:a16="http://schemas.microsoft.com/office/drawing/2014/main" id="{FB33C971-925B-4237-B00B-30527460C49E}"/>
              </a:ext>
            </a:extLst>
          </p:cNvPr>
          <p:cNvSpPr/>
          <p:nvPr/>
        </p:nvSpPr>
        <p:spPr>
          <a:xfrm>
            <a:off x="4231603" y="205918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6" name="Oval 35">
            <a:extLst>
              <a:ext uri="{FF2B5EF4-FFF2-40B4-BE49-F238E27FC236}">
                <a16:creationId xmlns:a16="http://schemas.microsoft.com/office/drawing/2014/main" id="{FB33C971-925B-4237-B00B-30527460C49E}"/>
              </a:ext>
            </a:extLst>
          </p:cNvPr>
          <p:cNvSpPr/>
          <p:nvPr/>
        </p:nvSpPr>
        <p:spPr>
          <a:xfrm>
            <a:off x="4231603" y="286022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7" name="Oval 36">
            <a:extLst>
              <a:ext uri="{FF2B5EF4-FFF2-40B4-BE49-F238E27FC236}">
                <a16:creationId xmlns:a16="http://schemas.microsoft.com/office/drawing/2014/main" id="{FB33C971-925B-4237-B00B-30527460C49E}"/>
              </a:ext>
            </a:extLst>
          </p:cNvPr>
          <p:cNvSpPr/>
          <p:nvPr/>
        </p:nvSpPr>
        <p:spPr>
          <a:xfrm>
            <a:off x="4231603" y="435172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8" name="Oval 37">
            <a:extLst>
              <a:ext uri="{FF2B5EF4-FFF2-40B4-BE49-F238E27FC236}">
                <a16:creationId xmlns:a16="http://schemas.microsoft.com/office/drawing/2014/main" id="{FB33C971-925B-4237-B00B-30527460C49E}"/>
              </a:ext>
            </a:extLst>
          </p:cNvPr>
          <p:cNvSpPr/>
          <p:nvPr/>
        </p:nvSpPr>
        <p:spPr>
          <a:xfrm>
            <a:off x="4231603" y="370717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1" name="Oval 40">
            <a:extLst>
              <a:ext uri="{FF2B5EF4-FFF2-40B4-BE49-F238E27FC236}">
                <a16:creationId xmlns:a16="http://schemas.microsoft.com/office/drawing/2014/main" id="{FB33C971-925B-4237-B00B-30527460C49E}"/>
              </a:ext>
            </a:extLst>
          </p:cNvPr>
          <p:cNvSpPr/>
          <p:nvPr/>
        </p:nvSpPr>
        <p:spPr>
          <a:xfrm>
            <a:off x="4231603" y="514072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2" name="Oval 41">
            <a:extLst>
              <a:ext uri="{FF2B5EF4-FFF2-40B4-BE49-F238E27FC236}">
                <a16:creationId xmlns:a16="http://schemas.microsoft.com/office/drawing/2014/main" id="{FB33C971-925B-4237-B00B-30527460C49E}"/>
              </a:ext>
            </a:extLst>
          </p:cNvPr>
          <p:cNvSpPr/>
          <p:nvPr/>
        </p:nvSpPr>
        <p:spPr>
          <a:xfrm>
            <a:off x="7804547" y="118253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3" name="Oval 42">
            <a:extLst>
              <a:ext uri="{FF2B5EF4-FFF2-40B4-BE49-F238E27FC236}">
                <a16:creationId xmlns:a16="http://schemas.microsoft.com/office/drawing/2014/main" id="{FB33C971-925B-4237-B00B-30527460C49E}"/>
              </a:ext>
            </a:extLst>
          </p:cNvPr>
          <p:cNvSpPr/>
          <p:nvPr/>
        </p:nvSpPr>
        <p:spPr>
          <a:xfrm>
            <a:off x="3626919" y="20677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4" name="Oval 43">
            <a:extLst>
              <a:ext uri="{FF2B5EF4-FFF2-40B4-BE49-F238E27FC236}">
                <a16:creationId xmlns:a16="http://schemas.microsoft.com/office/drawing/2014/main" id="{FB33C971-925B-4237-B00B-30527460C49E}"/>
              </a:ext>
            </a:extLst>
          </p:cNvPr>
          <p:cNvSpPr/>
          <p:nvPr/>
        </p:nvSpPr>
        <p:spPr>
          <a:xfrm>
            <a:off x="5385811" y="2053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5" name="Oval 44">
            <a:extLst>
              <a:ext uri="{FF2B5EF4-FFF2-40B4-BE49-F238E27FC236}">
                <a16:creationId xmlns:a16="http://schemas.microsoft.com/office/drawing/2014/main" id="{FB33C971-925B-4237-B00B-30527460C49E}"/>
              </a:ext>
            </a:extLst>
          </p:cNvPr>
          <p:cNvSpPr/>
          <p:nvPr/>
        </p:nvSpPr>
        <p:spPr>
          <a:xfrm>
            <a:off x="5990495" y="2053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6" name="Oval 45">
            <a:extLst>
              <a:ext uri="{FF2B5EF4-FFF2-40B4-BE49-F238E27FC236}">
                <a16:creationId xmlns:a16="http://schemas.microsoft.com/office/drawing/2014/main" id="{FB33C971-925B-4237-B00B-30527460C49E}"/>
              </a:ext>
            </a:extLst>
          </p:cNvPr>
          <p:cNvSpPr/>
          <p:nvPr/>
        </p:nvSpPr>
        <p:spPr>
          <a:xfrm>
            <a:off x="6595179" y="2053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7" name="Oval 46">
            <a:extLst>
              <a:ext uri="{FF2B5EF4-FFF2-40B4-BE49-F238E27FC236}">
                <a16:creationId xmlns:a16="http://schemas.microsoft.com/office/drawing/2014/main" id="{FB33C971-925B-4237-B00B-30527460C49E}"/>
              </a:ext>
            </a:extLst>
          </p:cNvPr>
          <p:cNvSpPr/>
          <p:nvPr/>
        </p:nvSpPr>
        <p:spPr>
          <a:xfrm>
            <a:off x="6622315" y="28602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8" name="Oval 47">
            <a:extLst>
              <a:ext uri="{FF2B5EF4-FFF2-40B4-BE49-F238E27FC236}">
                <a16:creationId xmlns:a16="http://schemas.microsoft.com/office/drawing/2014/main" id="{FB33C971-925B-4237-B00B-30527460C49E}"/>
              </a:ext>
            </a:extLst>
          </p:cNvPr>
          <p:cNvSpPr/>
          <p:nvPr/>
        </p:nvSpPr>
        <p:spPr>
          <a:xfrm>
            <a:off x="5483347" y="372749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9" name="Oval 48">
            <a:extLst>
              <a:ext uri="{FF2B5EF4-FFF2-40B4-BE49-F238E27FC236}">
                <a16:creationId xmlns:a16="http://schemas.microsoft.com/office/drawing/2014/main" id="{FB33C971-925B-4237-B00B-30527460C49E}"/>
              </a:ext>
            </a:extLst>
          </p:cNvPr>
          <p:cNvSpPr/>
          <p:nvPr/>
        </p:nvSpPr>
        <p:spPr>
          <a:xfrm>
            <a:off x="4781127" y="28602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0" name="Oval 49">
            <a:extLst>
              <a:ext uri="{FF2B5EF4-FFF2-40B4-BE49-F238E27FC236}">
                <a16:creationId xmlns:a16="http://schemas.microsoft.com/office/drawing/2014/main" id="{FB33C971-925B-4237-B00B-30527460C49E}"/>
              </a:ext>
            </a:extLst>
          </p:cNvPr>
          <p:cNvSpPr/>
          <p:nvPr/>
        </p:nvSpPr>
        <p:spPr>
          <a:xfrm>
            <a:off x="5990495"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1" name="Oval 50">
            <a:extLst>
              <a:ext uri="{FF2B5EF4-FFF2-40B4-BE49-F238E27FC236}">
                <a16:creationId xmlns:a16="http://schemas.microsoft.com/office/drawing/2014/main" id="{FB33C971-925B-4237-B00B-30527460C49E}"/>
              </a:ext>
            </a:extLst>
          </p:cNvPr>
          <p:cNvSpPr/>
          <p:nvPr/>
        </p:nvSpPr>
        <p:spPr>
          <a:xfrm>
            <a:off x="4824383" y="374703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2" name="Oval 51">
            <a:extLst>
              <a:ext uri="{FF2B5EF4-FFF2-40B4-BE49-F238E27FC236}">
                <a16:creationId xmlns:a16="http://schemas.microsoft.com/office/drawing/2014/main" id="{FB33C971-925B-4237-B00B-30527460C49E}"/>
              </a:ext>
            </a:extLst>
          </p:cNvPr>
          <p:cNvSpPr/>
          <p:nvPr/>
        </p:nvSpPr>
        <p:spPr>
          <a:xfrm>
            <a:off x="5429067" y="28602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3" name="Oval 52">
            <a:extLst>
              <a:ext uri="{FF2B5EF4-FFF2-40B4-BE49-F238E27FC236}">
                <a16:creationId xmlns:a16="http://schemas.microsoft.com/office/drawing/2014/main" id="{FB33C971-925B-4237-B00B-30527460C49E}"/>
              </a:ext>
            </a:extLst>
          </p:cNvPr>
          <p:cNvSpPr/>
          <p:nvPr/>
        </p:nvSpPr>
        <p:spPr>
          <a:xfrm>
            <a:off x="6088031" y="370717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4" name="Oval 53">
            <a:extLst>
              <a:ext uri="{FF2B5EF4-FFF2-40B4-BE49-F238E27FC236}">
                <a16:creationId xmlns:a16="http://schemas.microsoft.com/office/drawing/2014/main" id="{FB33C971-925B-4237-B00B-30527460C49E}"/>
              </a:ext>
            </a:extLst>
          </p:cNvPr>
          <p:cNvSpPr/>
          <p:nvPr/>
        </p:nvSpPr>
        <p:spPr>
          <a:xfrm>
            <a:off x="6704211" y="372176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6" name="Oval 55">
            <a:extLst>
              <a:ext uri="{FF2B5EF4-FFF2-40B4-BE49-F238E27FC236}">
                <a16:creationId xmlns:a16="http://schemas.microsoft.com/office/drawing/2014/main" id="{FB33C971-925B-4237-B00B-30527460C49E}"/>
              </a:ext>
            </a:extLst>
          </p:cNvPr>
          <p:cNvSpPr/>
          <p:nvPr/>
        </p:nvSpPr>
        <p:spPr>
          <a:xfrm>
            <a:off x="7386171" y="370717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7" name="Oval 56">
            <a:extLst>
              <a:ext uri="{FF2B5EF4-FFF2-40B4-BE49-F238E27FC236}">
                <a16:creationId xmlns:a16="http://schemas.microsoft.com/office/drawing/2014/main" id="{FB33C971-925B-4237-B00B-30527460C49E}"/>
              </a:ext>
            </a:extLst>
          </p:cNvPr>
          <p:cNvSpPr/>
          <p:nvPr/>
        </p:nvSpPr>
        <p:spPr>
          <a:xfrm>
            <a:off x="7990855" y="370717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8" name="Oval 57">
            <a:extLst>
              <a:ext uri="{FF2B5EF4-FFF2-40B4-BE49-F238E27FC236}">
                <a16:creationId xmlns:a16="http://schemas.microsoft.com/office/drawing/2014/main" id="{FB33C971-925B-4237-B00B-30527460C49E}"/>
              </a:ext>
            </a:extLst>
          </p:cNvPr>
          <p:cNvSpPr/>
          <p:nvPr/>
        </p:nvSpPr>
        <p:spPr>
          <a:xfrm>
            <a:off x="4824383" y="4351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9" name="Oval 58">
            <a:extLst>
              <a:ext uri="{FF2B5EF4-FFF2-40B4-BE49-F238E27FC236}">
                <a16:creationId xmlns:a16="http://schemas.microsoft.com/office/drawing/2014/main" id="{FB33C971-925B-4237-B00B-30527460C49E}"/>
              </a:ext>
            </a:extLst>
          </p:cNvPr>
          <p:cNvSpPr/>
          <p:nvPr/>
        </p:nvSpPr>
        <p:spPr>
          <a:xfrm>
            <a:off x="3626919" y="439720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0" name="Oval 59">
            <a:extLst>
              <a:ext uri="{FF2B5EF4-FFF2-40B4-BE49-F238E27FC236}">
                <a16:creationId xmlns:a16="http://schemas.microsoft.com/office/drawing/2014/main" id="{FB33C971-925B-4237-B00B-30527460C49E}"/>
              </a:ext>
            </a:extLst>
          </p:cNvPr>
          <p:cNvSpPr/>
          <p:nvPr/>
        </p:nvSpPr>
        <p:spPr>
          <a:xfrm>
            <a:off x="5463183" y="514615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1" name="Oval 60">
            <a:extLst>
              <a:ext uri="{FF2B5EF4-FFF2-40B4-BE49-F238E27FC236}">
                <a16:creationId xmlns:a16="http://schemas.microsoft.com/office/drawing/2014/main" id="{FB33C971-925B-4237-B00B-30527460C49E}"/>
              </a:ext>
            </a:extLst>
          </p:cNvPr>
          <p:cNvSpPr/>
          <p:nvPr/>
        </p:nvSpPr>
        <p:spPr>
          <a:xfrm>
            <a:off x="4824383"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2" name="Oval 61">
            <a:extLst>
              <a:ext uri="{FF2B5EF4-FFF2-40B4-BE49-F238E27FC236}">
                <a16:creationId xmlns:a16="http://schemas.microsoft.com/office/drawing/2014/main" id="{FB33C971-925B-4237-B00B-30527460C49E}"/>
              </a:ext>
            </a:extLst>
          </p:cNvPr>
          <p:cNvSpPr/>
          <p:nvPr/>
        </p:nvSpPr>
        <p:spPr>
          <a:xfrm>
            <a:off x="6130879"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3" name="Oval 62">
            <a:extLst>
              <a:ext uri="{FF2B5EF4-FFF2-40B4-BE49-F238E27FC236}">
                <a16:creationId xmlns:a16="http://schemas.microsoft.com/office/drawing/2014/main" id="{FB33C971-925B-4237-B00B-30527460C49E}"/>
              </a:ext>
            </a:extLst>
          </p:cNvPr>
          <p:cNvSpPr/>
          <p:nvPr/>
        </p:nvSpPr>
        <p:spPr>
          <a:xfrm>
            <a:off x="6735563" y="514615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4" name="Oval 63">
            <a:extLst>
              <a:ext uri="{FF2B5EF4-FFF2-40B4-BE49-F238E27FC236}">
                <a16:creationId xmlns:a16="http://schemas.microsoft.com/office/drawing/2014/main" id="{FB33C971-925B-4237-B00B-30527460C49E}"/>
              </a:ext>
            </a:extLst>
          </p:cNvPr>
          <p:cNvSpPr/>
          <p:nvPr/>
        </p:nvSpPr>
        <p:spPr>
          <a:xfrm>
            <a:off x="11201847" y="114425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5" name="Oval 64">
            <a:extLst>
              <a:ext uri="{FF2B5EF4-FFF2-40B4-BE49-F238E27FC236}">
                <a16:creationId xmlns:a16="http://schemas.microsoft.com/office/drawing/2014/main" id="{FB33C971-925B-4237-B00B-30527460C49E}"/>
              </a:ext>
            </a:extLst>
          </p:cNvPr>
          <p:cNvSpPr/>
          <p:nvPr/>
        </p:nvSpPr>
        <p:spPr>
          <a:xfrm>
            <a:off x="11194708" y="1847507"/>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6" name="Oval 65">
            <a:extLst>
              <a:ext uri="{FF2B5EF4-FFF2-40B4-BE49-F238E27FC236}">
                <a16:creationId xmlns:a16="http://schemas.microsoft.com/office/drawing/2014/main" id="{FB33C971-925B-4237-B00B-30527460C49E}"/>
              </a:ext>
            </a:extLst>
          </p:cNvPr>
          <p:cNvSpPr/>
          <p:nvPr/>
        </p:nvSpPr>
        <p:spPr>
          <a:xfrm>
            <a:off x="11186453" y="255788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7" name="Oval 66">
            <a:extLst>
              <a:ext uri="{FF2B5EF4-FFF2-40B4-BE49-F238E27FC236}">
                <a16:creationId xmlns:a16="http://schemas.microsoft.com/office/drawing/2014/main" id="{FB33C971-925B-4237-B00B-30527460C49E}"/>
              </a:ext>
            </a:extLst>
          </p:cNvPr>
          <p:cNvSpPr/>
          <p:nvPr/>
        </p:nvSpPr>
        <p:spPr>
          <a:xfrm>
            <a:off x="11186453" y="393570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8" name="Oval 67">
            <a:extLst>
              <a:ext uri="{FF2B5EF4-FFF2-40B4-BE49-F238E27FC236}">
                <a16:creationId xmlns:a16="http://schemas.microsoft.com/office/drawing/2014/main" id="{FB33C971-925B-4237-B00B-30527460C49E}"/>
              </a:ext>
            </a:extLst>
          </p:cNvPr>
          <p:cNvSpPr/>
          <p:nvPr/>
        </p:nvSpPr>
        <p:spPr>
          <a:xfrm>
            <a:off x="11186453" y="3271704"/>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9" name="Oval 68">
            <a:extLst>
              <a:ext uri="{FF2B5EF4-FFF2-40B4-BE49-F238E27FC236}">
                <a16:creationId xmlns:a16="http://schemas.microsoft.com/office/drawing/2014/main" id="{FB33C971-925B-4237-B00B-30527460C49E}"/>
              </a:ext>
            </a:extLst>
          </p:cNvPr>
          <p:cNvSpPr/>
          <p:nvPr/>
        </p:nvSpPr>
        <p:spPr>
          <a:xfrm>
            <a:off x="11171565" y="466535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63" name="Oval 162">
            <a:extLst>
              <a:ext uri="{FF2B5EF4-FFF2-40B4-BE49-F238E27FC236}">
                <a16:creationId xmlns:a16="http://schemas.microsoft.com/office/drawing/2014/main" id="{700D6C23-C3E9-F248-9E42-6013B230F14E}"/>
              </a:ext>
            </a:extLst>
          </p:cNvPr>
          <p:cNvSpPr/>
          <p:nvPr/>
        </p:nvSpPr>
        <p:spPr>
          <a:xfrm>
            <a:off x="11131293" y="25504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C</a:t>
            </a:r>
            <a:endParaRPr lang="vi-VN" sz="3200" b="1" kern="0" dirty="0">
              <a:solidFill>
                <a:srgbClr val="FF0000"/>
              </a:solidFill>
              <a:latin typeface="Arial"/>
            </a:endParaRPr>
          </a:p>
        </p:txBody>
      </p:sp>
      <p:sp>
        <p:nvSpPr>
          <p:cNvPr id="164" name="Oval 163">
            <a:extLst>
              <a:ext uri="{FF2B5EF4-FFF2-40B4-BE49-F238E27FC236}">
                <a16:creationId xmlns:a16="http://schemas.microsoft.com/office/drawing/2014/main" id="{700D6C23-C3E9-F248-9E42-6013B230F14E}"/>
              </a:ext>
            </a:extLst>
          </p:cNvPr>
          <p:cNvSpPr/>
          <p:nvPr/>
        </p:nvSpPr>
        <p:spPr>
          <a:xfrm>
            <a:off x="4812663" y="28602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A</a:t>
            </a:r>
            <a:endParaRPr lang="vi-VN" sz="3200" b="1" kern="0" dirty="0">
              <a:solidFill>
                <a:prstClr val="black"/>
              </a:solidFill>
              <a:latin typeface="Arial"/>
            </a:endParaRPr>
          </a:p>
        </p:txBody>
      </p:sp>
      <p:sp>
        <p:nvSpPr>
          <p:cNvPr id="165" name="Oval 164">
            <a:extLst>
              <a:ext uri="{FF2B5EF4-FFF2-40B4-BE49-F238E27FC236}">
                <a16:creationId xmlns:a16="http://schemas.microsoft.com/office/drawing/2014/main" id="{700D6C23-C3E9-F248-9E42-6013B230F14E}"/>
              </a:ext>
            </a:extLst>
          </p:cNvPr>
          <p:cNvSpPr/>
          <p:nvPr/>
        </p:nvSpPr>
        <p:spPr>
          <a:xfrm>
            <a:off x="5417347" y="28602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D</a:t>
            </a:r>
            <a:endParaRPr lang="vi-VN" sz="3200" b="1" kern="0" dirty="0">
              <a:solidFill>
                <a:prstClr val="black"/>
              </a:solidFill>
              <a:latin typeface="Arial"/>
            </a:endParaRPr>
          </a:p>
        </p:txBody>
      </p:sp>
      <p:sp>
        <p:nvSpPr>
          <p:cNvPr id="166" name="Oval 165">
            <a:extLst>
              <a:ext uri="{FF2B5EF4-FFF2-40B4-BE49-F238E27FC236}">
                <a16:creationId xmlns:a16="http://schemas.microsoft.com/office/drawing/2014/main" id="{700D6C23-C3E9-F248-9E42-6013B230F14E}"/>
              </a:ext>
            </a:extLst>
          </p:cNvPr>
          <p:cNvSpPr/>
          <p:nvPr/>
        </p:nvSpPr>
        <p:spPr>
          <a:xfrm>
            <a:off x="6022031" y="287977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A</a:t>
            </a:r>
            <a:endParaRPr lang="vi-VN" sz="3200" b="1" kern="0" dirty="0">
              <a:solidFill>
                <a:prstClr val="black"/>
              </a:solidFill>
              <a:latin typeface="Arial"/>
            </a:endParaRPr>
          </a:p>
        </p:txBody>
      </p:sp>
      <p:sp>
        <p:nvSpPr>
          <p:cNvPr id="167" name="Oval 166">
            <a:extLst>
              <a:ext uri="{FF2B5EF4-FFF2-40B4-BE49-F238E27FC236}">
                <a16:creationId xmlns:a16="http://schemas.microsoft.com/office/drawing/2014/main" id="{700D6C23-C3E9-F248-9E42-6013B230F14E}"/>
              </a:ext>
            </a:extLst>
          </p:cNvPr>
          <p:cNvSpPr/>
          <p:nvPr/>
        </p:nvSpPr>
        <p:spPr>
          <a:xfrm>
            <a:off x="6613547" y="287977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O</a:t>
            </a:r>
            <a:endParaRPr lang="vi-VN" sz="3200" b="1" kern="0" dirty="0">
              <a:solidFill>
                <a:prstClr val="black"/>
              </a:solidFill>
              <a:latin typeface="Arial"/>
            </a:endParaRPr>
          </a:p>
        </p:txBody>
      </p:sp>
      <p:sp>
        <p:nvSpPr>
          <p:cNvPr id="168" name="Oval 167">
            <a:extLst>
              <a:ext uri="{FF2B5EF4-FFF2-40B4-BE49-F238E27FC236}">
                <a16:creationId xmlns:a16="http://schemas.microsoft.com/office/drawing/2014/main" id="{700D6C23-C3E9-F248-9E42-6013B230F14E}"/>
              </a:ext>
            </a:extLst>
          </p:cNvPr>
          <p:cNvSpPr/>
          <p:nvPr/>
        </p:nvSpPr>
        <p:spPr>
          <a:xfrm>
            <a:off x="11116405" y="327170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B</a:t>
            </a:r>
            <a:endParaRPr lang="vi-VN" sz="3200" b="1" kern="0" dirty="0">
              <a:solidFill>
                <a:srgbClr val="FF0000"/>
              </a:solidFill>
              <a:latin typeface="Arial"/>
            </a:endParaRPr>
          </a:p>
        </p:txBody>
      </p:sp>
      <p:sp>
        <p:nvSpPr>
          <p:cNvPr id="169" name="Oval 168">
            <a:extLst>
              <a:ext uri="{FF2B5EF4-FFF2-40B4-BE49-F238E27FC236}">
                <a16:creationId xmlns:a16="http://schemas.microsoft.com/office/drawing/2014/main" id="{700D6C23-C3E9-F248-9E42-6013B230F14E}"/>
              </a:ext>
            </a:extLst>
          </p:cNvPr>
          <p:cNvSpPr/>
          <p:nvPr/>
        </p:nvSpPr>
        <p:spPr>
          <a:xfrm>
            <a:off x="4249971" y="28602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C</a:t>
            </a:r>
            <a:endParaRPr lang="vi-VN" sz="3200" b="1" kern="0" dirty="0">
              <a:solidFill>
                <a:srgbClr val="FF0000"/>
              </a:solidFill>
              <a:latin typeface="Arial"/>
            </a:endParaRPr>
          </a:p>
        </p:txBody>
      </p:sp>
      <p:sp>
        <p:nvSpPr>
          <p:cNvPr id="170" name="Oval 169">
            <a:extLst>
              <a:ext uri="{FF2B5EF4-FFF2-40B4-BE49-F238E27FC236}">
                <a16:creationId xmlns:a16="http://schemas.microsoft.com/office/drawing/2014/main" id="{700D6C23-C3E9-F248-9E42-6013B230F14E}"/>
              </a:ext>
            </a:extLst>
          </p:cNvPr>
          <p:cNvSpPr/>
          <p:nvPr/>
        </p:nvSpPr>
        <p:spPr>
          <a:xfrm>
            <a:off x="4176443" y="2059186"/>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
        <p:nvSpPr>
          <p:cNvPr id="171" name="Oval 170">
            <a:extLst>
              <a:ext uri="{FF2B5EF4-FFF2-40B4-BE49-F238E27FC236}">
                <a16:creationId xmlns:a16="http://schemas.microsoft.com/office/drawing/2014/main" id="{700D6C23-C3E9-F248-9E42-6013B230F14E}"/>
              </a:ext>
            </a:extLst>
          </p:cNvPr>
          <p:cNvSpPr/>
          <p:nvPr/>
        </p:nvSpPr>
        <p:spPr>
          <a:xfrm>
            <a:off x="3571759" y="2053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72" name="Oval 171">
            <a:extLst>
              <a:ext uri="{FF2B5EF4-FFF2-40B4-BE49-F238E27FC236}">
                <a16:creationId xmlns:a16="http://schemas.microsoft.com/office/drawing/2014/main" id="{700D6C23-C3E9-F248-9E42-6013B230F14E}"/>
              </a:ext>
            </a:extLst>
          </p:cNvPr>
          <p:cNvSpPr/>
          <p:nvPr/>
        </p:nvSpPr>
        <p:spPr>
          <a:xfrm>
            <a:off x="4794295" y="2053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C</a:t>
            </a:r>
            <a:endParaRPr lang="vi-VN" sz="3200" b="1" kern="0" dirty="0">
              <a:solidFill>
                <a:prstClr val="black"/>
              </a:solidFill>
              <a:latin typeface="Arial"/>
            </a:endParaRPr>
          </a:p>
        </p:txBody>
      </p:sp>
      <p:sp>
        <p:nvSpPr>
          <p:cNvPr id="173" name="Oval 172">
            <a:extLst>
              <a:ext uri="{FF2B5EF4-FFF2-40B4-BE49-F238E27FC236}">
                <a16:creationId xmlns:a16="http://schemas.microsoft.com/office/drawing/2014/main" id="{700D6C23-C3E9-F248-9E42-6013B230F14E}"/>
              </a:ext>
            </a:extLst>
          </p:cNvPr>
          <p:cNvSpPr/>
          <p:nvPr/>
        </p:nvSpPr>
        <p:spPr>
          <a:xfrm>
            <a:off x="5429067" y="204067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74" name="Oval 173">
            <a:extLst>
              <a:ext uri="{FF2B5EF4-FFF2-40B4-BE49-F238E27FC236}">
                <a16:creationId xmlns:a16="http://schemas.microsoft.com/office/drawing/2014/main" id="{700D6C23-C3E9-F248-9E42-6013B230F14E}"/>
              </a:ext>
            </a:extLst>
          </p:cNvPr>
          <p:cNvSpPr/>
          <p:nvPr/>
        </p:nvSpPr>
        <p:spPr>
          <a:xfrm>
            <a:off x="6033751" y="2053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G</a:t>
            </a:r>
            <a:endParaRPr lang="vi-VN" sz="3200" b="1" kern="0" dirty="0">
              <a:solidFill>
                <a:prstClr val="black"/>
              </a:solidFill>
              <a:latin typeface="Arial"/>
            </a:endParaRPr>
          </a:p>
        </p:txBody>
      </p:sp>
      <p:sp>
        <p:nvSpPr>
          <p:cNvPr id="175" name="Oval 174">
            <a:extLst>
              <a:ext uri="{FF2B5EF4-FFF2-40B4-BE49-F238E27FC236}">
                <a16:creationId xmlns:a16="http://schemas.microsoft.com/office/drawing/2014/main" id="{700D6C23-C3E9-F248-9E42-6013B230F14E}"/>
              </a:ext>
            </a:extLst>
          </p:cNvPr>
          <p:cNvSpPr/>
          <p:nvPr/>
        </p:nvSpPr>
        <p:spPr>
          <a:xfrm>
            <a:off x="6604315" y="20382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Ữ</a:t>
            </a:r>
            <a:endParaRPr lang="vi-VN" sz="3200" b="1" kern="0" dirty="0">
              <a:solidFill>
                <a:prstClr val="black"/>
              </a:solidFill>
              <a:latin typeface="Arial"/>
            </a:endParaRPr>
          </a:p>
        </p:txBody>
      </p:sp>
      <p:sp>
        <p:nvSpPr>
          <p:cNvPr id="176" name="Oval 175">
            <a:extLst>
              <a:ext uri="{FF2B5EF4-FFF2-40B4-BE49-F238E27FC236}">
                <a16:creationId xmlns:a16="http://schemas.microsoft.com/office/drawing/2014/main" id="{700D6C23-C3E9-F248-9E42-6013B230F14E}"/>
              </a:ext>
            </a:extLst>
          </p:cNvPr>
          <p:cNvSpPr/>
          <p:nvPr/>
        </p:nvSpPr>
        <p:spPr>
          <a:xfrm>
            <a:off x="11122650" y="18533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
        <p:nvSpPr>
          <p:cNvPr id="177" name="Oval 176">
            <a:extLst>
              <a:ext uri="{FF2B5EF4-FFF2-40B4-BE49-F238E27FC236}">
                <a16:creationId xmlns:a16="http://schemas.microsoft.com/office/drawing/2014/main" id="{700D6C23-C3E9-F248-9E42-6013B230F14E}"/>
              </a:ext>
            </a:extLst>
          </p:cNvPr>
          <p:cNvSpPr/>
          <p:nvPr/>
        </p:nvSpPr>
        <p:spPr>
          <a:xfrm>
            <a:off x="7990855" y="370717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Ể</a:t>
            </a:r>
            <a:endParaRPr lang="vi-VN" sz="3200" b="1" kern="0" dirty="0">
              <a:solidFill>
                <a:prstClr val="black"/>
              </a:solidFill>
              <a:latin typeface="Arial"/>
            </a:endParaRPr>
          </a:p>
        </p:txBody>
      </p:sp>
      <p:sp>
        <p:nvSpPr>
          <p:cNvPr id="178" name="Oval 177">
            <a:extLst>
              <a:ext uri="{FF2B5EF4-FFF2-40B4-BE49-F238E27FC236}">
                <a16:creationId xmlns:a16="http://schemas.microsoft.com/office/drawing/2014/main" id="{700D6C23-C3E9-F248-9E42-6013B230F14E}"/>
              </a:ext>
            </a:extLst>
          </p:cNvPr>
          <p:cNvSpPr/>
          <p:nvPr/>
        </p:nvSpPr>
        <p:spPr>
          <a:xfrm>
            <a:off x="7413119" y="370717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79" name="Oval 178">
            <a:extLst>
              <a:ext uri="{FF2B5EF4-FFF2-40B4-BE49-F238E27FC236}">
                <a16:creationId xmlns:a16="http://schemas.microsoft.com/office/drawing/2014/main" id="{700D6C23-C3E9-F248-9E42-6013B230F14E}"/>
              </a:ext>
            </a:extLst>
          </p:cNvPr>
          <p:cNvSpPr/>
          <p:nvPr/>
        </p:nvSpPr>
        <p:spPr>
          <a:xfrm>
            <a:off x="6745367" y="372176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0" name="Oval 179">
            <a:extLst>
              <a:ext uri="{FF2B5EF4-FFF2-40B4-BE49-F238E27FC236}">
                <a16:creationId xmlns:a16="http://schemas.microsoft.com/office/drawing/2014/main" id="{700D6C23-C3E9-F248-9E42-6013B230F14E}"/>
              </a:ext>
            </a:extLst>
          </p:cNvPr>
          <p:cNvSpPr/>
          <p:nvPr/>
        </p:nvSpPr>
        <p:spPr>
          <a:xfrm>
            <a:off x="6140683" y="370717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81" name="Oval 180">
            <a:extLst>
              <a:ext uri="{FF2B5EF4-FFF2-40B4-BE49-F238E27FC236}">
                <a16:creationId xmlns:a16="http://schemas.microsoft.com/office/drawing/2014/main" id="{700D6C23-C3E9-F248-9E42-6013B230F14E}"/>
              </a:ext>
            </a:extLst>
          </p:cNvPr>
          <p:cNvSpPr/>
          <p:nvPr/>
        </p:nvSpPr>
        <p:spPr>
          <a:xfrm>
            <a:off x="5526195" y="374369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Ế</a:t>
            </a:r>
            <a:endParaRPr lang="vi-VN" sz="3200" b="1" kern="0" dirty="0">
              <a:solidFill>
                <a:prstClr val="black"/>
              </a:solidFill>
              <a:latin typeface="Arial"/>
            </a:endParaRPr>
          </a:p>
        </p:txBody>
      </p:sp>
      <p:sp>
        <p:nvSpPr>
          <p:cNvPr id="182" name="Oval 181">
            <a:extLst>
              <a:ext uri="{FF2B5EF4-FFF2-40B4-BE49-F238E27FC236}">
                <a16:creationId xmlns:a16="http://schemas.microsoft.com/office/drawing/2014/main" id="{700D6C23-C3E9-F248-9E42-6013B230F14E}"/>
              </a:ext>
            </a:extLst>
          </p:cNvPr>
          <p:cNvSpPr/>
          <p:nvPr/>
        </p:nvSpPr>
        <p:spPr>
          <a:xfrm>
            <a:off x="4824383" y="372749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I</a:t>
            </a:r>
            <a:endParaRPr lang="vi-VN" sz="3200" b="1" kern="0" dirty="0">
              <a:solidFill>
                <a:prstClr val="black"/>
              </a:solidFill>
              <a:latin typeface="Arial"/>
            </a:endParaRPr>
          </a:p>
        </p:txBody>
      </p:sp>
      <p:sp>
        <p:nvSpPr>
          <p:cNvPr id="183" name="Oval 182">
            <a:extLst>
              <a:ext uri="{FF2B5EF4-FFF2-40B4-BE49-F238E27FC236}">
                <a16:creationId xmlns:a16="http://schemas.microsoft.com/office/drawing/2014/main" id="{700D6C23-C3E9-F248-9E42-6013B230F14E}"/>
              </a:ext>
            </a:extLst>
          </p:cNvPr>
          <p:cNvSpPr/>
          <p:nvPr/>
        </p:nvSpPr>
        <p:spPr>
          <a:xfrm>
            <a:off x="4189611" y="370717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B</a:t>
            </a:r>
            <a:endParaRPr lang="vi-VN" sz="3200" b="1" kern="0" dirty="0">
              <a:solidFill>
                <a:srgbClr val="FF0000"/>
              </a:solidFill>
              <a:latin typeface="Arial"/>
            </a:endParaRPr>
          </a:p>
        </p:txBody>
      </p:sp>
      <p:sp>
        <p:nvSpPr>
          <p:cNvPr id="186" name="Oval 185">
            <a:extLst>
              <a:ext uri="{FF2B5EF4-FFF2-40B4-BE49-F238E27FC236}">
                <a16:creationId xmlns:a16="http://schemas.microsoft.com/office/drawing/2014/main" id="{700D6C23-C3E9-F248-9E42-6013B230F14E}"/>
              </a:ext>
            </a:extLst>
          </p:cNvPr>
          <p:cNvSpPr/>
          <p:nvPr/>
        </p:nvSpPr>
        <p:spPr>
          <a:xfrm>
            <a:off x="6787419" y="520713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G</a:t>
            </a:r>
            <a:endParaRPr lang="vi-VN" sz="3200" b="1" kern="0" dirty="0">
              <a:solidFill>
                <a:prstClr val="black"/>
              </a:solidFill>
              <a:latin typeface="Arial"/>
            </a:endParaRPr>
          </a:p>
        </p:txBody>
      </p:sp>
      <p:sp>
        <p:nvSpPr>
          <p:cNvPr id="187" name="Oval 186">
            <a:extLst>
              <a:ext uri="{FF2B5EF4-FFF2-40B4-BE49-F238E27FC236}">
                <a16:creationId xmlns:a16="http://schemas.microsoft.com/office/drawing/2014/main" id="{700D6C23-C3E9-F248-9E42-6013B230F14E}"/>
              </a:ext>
            </a:extLst>
          </p:cNvPr>
          <p:cNvSpPr/>
          <p:nvPr/>
        </p:nvSpPr>
        <p:spPr>
          <a:xfrm>
            <a:off x="6141767" y="520713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88" name="Oval 187">
            <a:extLst>
              <a:ext uri="{FF2B5EF4-FFF2-40B4-BE49-F238E27FC236}">
                <a16:creationId xmlns:a16="http://schemas.microsoft.com/office/drawing/2014/main" id="{700D6C23-C3E9-F248-9E42-6013B230F14E}"/>
              </a:ext>
            </a:extLst>
          </p:cNvPr>
          <p:cNvSpPr/>
          <p:nvPr/>
        </p:nvSpPr>
        <p:spPr>
          <a:xfrm>
            <a:off x="5537083" y="514615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Ế</a:t>
            </a:r>
            <a:endParaRPr lang="vi-VN" sz="3200" b="1" kern="0" dirty="0">
              <a:solidFill>
                <a:prstClr val="black"/>
              </a:solidFill>
              <a:latin typeface="Arial"/>
            </a:endParaRPr>
          </a:p>
        </p:txBody>
      </p:sp>
      <p:sp>
        <p:nvSpPr>
          <p:cNvPr id="189" name="Oval 188">
            <a:extLst>
              <a:ext uri="{FF2B5EF4-FFF2-40B4-BE49-F238E27FC236}">
                <a16:creationId xmlns:a16="http://schemas.microsoft.com/office/drawing/2014/main" id="{700D6C23-C3E9-F248-9E42-6013B230F14E}"/>
              </a:ext>
            </a:extLst>
          </p:cNvPr>
          <p:cNvSpPr/>
          <p:nvPr/>
        </p:nvSpPr>
        <p:spPr>
          <a:xfrm>
            <a:off x="4891435" y="514615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I</a:t>
            </a:r>
            <a:endParaRPr lang="vi-VN" sz="3200" b="1" kern="0" dirty="0">
              <a:solidFill>
                <a:prstClr val="black"/>
              </a:solidFill>
              <a:latin typeface="Arial"/>
            </a:endParaRPr>
          </a:p>
        </p:txBody>
      </p:sp>
      <p:sp>
        <p:nvSpPr>
          <p:cNvPr id="190" name="Oval 189">
            <a:extLst>
              <a:ext uri="{FF2B5EF4-FFF2-40B4-BE49-F238E27FC236}">
                <a16:creationId xmlns:a16="http://schemas.microsoft.com/office/drawing/2014/main" id="{700D6C23-C3E9-F248-9E42-6013B230F14E}"/>
              </a:ext>
            </a:extLst>
          </p:cNvPr>
          <p:cNvSpPr/>
          <p:nvPr/>
        </p:nvSpPr>
        <p:spPr>
          <a:xfrm>
            <a:off x="4249971" y="515347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T</a:t>
            </a:r>
            <a:endParaRPr lang="vi-VN" sz="3200" b="1" kern="0" dirty="0">
              <a:solidFill>
                <a:srgbClr val="FF0000"/>
              </a:solidFill>
              <a:latin typeface="Arial"/>
            </a:endParaRPr>
          </a:p>
        </p:txBody>
      </p:sp>
      <p:sp>
        <p:nvSpPr>
          <p:cNvPr id="191" name="Oval 190">
            <a:extLst>
              <a:ext uri="{FF2B5EF4-FFF2-40B4-BE49-F238E27FC236}">
                <a16:creationId xmlns:a16="http://schemas.microsoft.com/office/drawing/2014/main" id="{700D6C23-C3E9-F248-9E42-6013B230F14E}"/>
              </a:ext>
            </a:extLst>
          </p:cNvPr>
          <p:cNvSpPr/>
          <p:nvPr/>
        </p:nvSpPr>
        <p:spPr>
          <a:xfrm>
            <a:off x="11122650" y="469954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T</a:t>
            </a:r>
            <a:endParaRPr lang="vi-VN" sz="3200" b="1" kern="0" dirty="0">
              <a:solidFill>
                <a:srgbClr val="FF0000"/>
              </a:solidFill>
              <a:latin typeface="Arial"/>
            </a:endParaRPr>
          </a:p>
        </p:txBody>
      </p:sp>
      <p:sp>
        <p:nvSpPr>
          <p:cNvPr id="193" name="Oval 192">
            <a:extLst>
              <a:ext uri="{FF2B5EF4-FFF2-40B4-BE49-F238E27FC236}">
                <a16:creationId xmlns:a16="http://schemas.microsoft.com/office/drawing/2014/main" id="{700D6C23-C3E9-F248-9E42-6013B230F14E}"/>
              </a:ext>
            </a:extLst>
          </p:cNvPr>
          <p:cNvSpPr/>
          <p:nvPr/>
        </p:nvSpPr>
        <p:spPr>
          <a:xfrm>
            <a:off x="4812663" y="43532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94" name="Oval 193">
            <a:extLst>
              <a:ext uri="{FF2B5EF4-FFF2-40B4-BE49-F238E27FC236}">
                <a16:creationId xmlns:a16="http://schemas.microsoft.com/office/drawing/2014/main" id="{700D6C23-C3E9-F248-9E42-6013B230F14E}"/>
              </a:ext>
            </a:extLst>
          </p:cNvPr>
          <p:cNvSpPr/>
          <p:nvPr/>
        </p:nvSpPr>
        <p:spPr>
          <a:xfrm>
            <a:off x="11116405" y="393570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Á</a:t>
            </a:r>
            <a:endParaRPr lang="vi-VN" sz="3200" b="1" kern="0" dirty="0">
              <a:solidFill>
                <a:srgbClr val="FF0000"/>
              </a:solidFill>
              <a:latin typeface="Arial"/>
            </a:endParaRPr>
          </a:p>
        </p:txBody>
      </p:sp>
      <p:sp>
        <p:nvSpPr>
          <p:cNvPr id="195" name="Oval 194">
            <a:extLst>
              <a:ext uri="{FF2B5EF4-FFF2-40B4-BE49-F238E27FC236}">
                <a16:creationId xmlns:a16="http://schemas.microsoft.com/office/drawing/2014/main" id="{700D6C23-C3E9-F248-9E42-6013B230F14E}"/>
              </a:ext>
            </a:extLst>
          </p:cNvPr>
          <p:cNvSpPr/>
          <p:nvPr/>
        </p:nvSpPr>
        <p:spPr>
          <a:xfrm>
            <a:off x="4145743" y="43321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Á</a:t>
            </a:r>
            <a:endParaRPr lang="vi-VN" sz="3200" b="1" kern="0" dirty="0">
              <a:solidFill>
                <a:srgbClr val="FF0000"/>
              </a:solidFill>
              <a:latin typeface="Arial"/>
            </a:endParaRPr>
          </a:p>
        </p:txBody>
      </p:sp>
      <p:sp>
        <p:nvSpPr>
          <p:cNvPr id="196" name="Oval 195">
            <a:extLst>
              <a:ext uri="{FF2B5EF4-FFF2-40B4-BE49-F238E27FC236}">
                <a16:creationId xmlns:a16="http://schemas.microsoft.com/office/drawing/2014/main" id="{700D6C23-C3E9-F248-9E42-6013B230F14E}"/>
              </a:ext>
            </a:extLst>
          </p:cNvPr>
          <p:cNvSpPr/>
          <p:nvPr/>
        </p:nvSpPr>
        <p:spPr>
          <a:xfrm>
            <a:off x="3626919" y="438506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214" name="Oval 213">
            <a:extLst>
              <a:ext uri="{FF2B5EF4-FFF2-40B4-BE49-F238E27FC236}">
                <a16:creationId xmlns:a16="http://schemas.microsoft.com/office/drawing/2014/main" id="{FB33C971-925B-4237-B00B-30527460C49E}"/>
              </a:ext>
            </a:extLst>
          </p:cNvPr>
          <p:cNvSpPr/>
          <p:nvPr/>
        </p:nvSpPr>
        <p:spPr>
          <a:xfrm>
            <a:off x="6668707" y="11472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5" name="Oval 214">
            <a:extLst>
              <a:ext uri="{FF2B5EF4-FFF2-40B4-BE49-F238E27FC236}">
                <a16:creationId xmlns:a16="http://schemas.microsoft.com/office/drawing/2014/main" id="{FB33C971-925B-4237-B00B-30527460C49E}"/>
              </a:ext>
            </a:extLst>
          </p:cNvPr>
          <p:cNvSpPr/>
          <p:nvPr/>
        </p:nvSpPr>
        <p:spPr>
          <a:xfrm>
            <a:off x="7273391" y="112887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6" name="Oval 215">
            <a:extLst>
              <a:ext uri="{FF2B5EF4-FFF2-40B4-BE49-F238E27FC236}">
                <a16:creationId xmlns:a16="http://schemas.microsoft.com/office/drawing/2014/main" id="{FB33C971-925B-4237-B00B-30527460C49E}"/>
              </a:ext>
            </a:extLst>
          </p:cNvPr>
          <p:cNvSpPr/>
          <p:nvPr/>
        </p:nvSpPr>
        <p:spPr>
          <a:xfrm>
            <a:off x="5459339"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7" name="Oval 216">
            <a:extLst>
              <a:ext uri="{FF2B5EF4-FFF2-40B4-BE49-F238E27FC236}">
                <a16:creationId xmlns:a16="http://schemas.microsoft.com/office/drawing/2014/main" id="{FB33C971-925B-4237-B00B-30527460C49E}"/>
              </a:ext>
            </a:extLst>
          </p:cNvPr>
          <p:cNvSpPr/>
          <p:nvPr/>
        </p:nvSpPr>
        <p:spPr>
          <a:xfrm>
            <a:off x="6064023" y="116738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8" name="Oval 217">
            <a:extLst>
              <a:ext uri="{FF2B5EF4-FFF2-40B4-BE49-F238E27FC236}">
                <a16:creationId xmlns:a16="http://schemas.microsoft.com/office/drawing/2014/main" id="{FB33C971-925B-4237-B00B-30527460C49E}"/>
              </a:ext>
            </a:extLst>
          </p:cNvPr>
          <p:cNvSpPr/>
          <p:nvPr/>
        </p:nvSpPr>
        <p:spPr>
          <a:xfrm>
            <a:off x="4854655" y="118253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66" name="Oval 265">
            <a:extLst>
              <a:ext uri="{FF2B5EF4-FFF2-40B4-BE49-F238E27FC236}">
                <a16:creationId xmlns:a16="http://schemas.microsoft.com/office/drawing/2014/main" id="{700D6C23-C3E9-F248-9E42-6013B230F14E}"/>
              </a:ext>
            </a:extLst>
          </p:cNvPr>
          <p:cNvSpPr/>
          <p:nvPr/>
        </p:nvSpPr>
        <p:spPr>
          <a:xfrm>
            <a:off x="11178810" y="112887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L</a:t>
            </a:r>
            <a:endParaRPr lang="vi-VN" sz="3200" b="1" kern="0" dirty="0">
              <a:solidFill>
                <a:srgbClr val="FF0000"/>
              </a:solidFill>
              <a:latin typeface="Arial"/>
            </a:endParaRPr>
          </a:p>
        </p:txBody>
      </p:sp>
      <p:sp>
        <p:nvSpPr>
          <p:cNvPr id="267" name="Oval 266">
            <a:extLst>
              <a:ext uri="{FF2B5EF4-FFF2-40B4-BE49-F238E27FC236}">
                <a16:creationId xmlns:a16="http://schemas.microsoft.com/office/drawing/2014/main" id="{700D6C23-C3E9-F248-9E42-6013B230F14E}"/>
              </a:ext>
            </a:extLst>
          </p:cNvPr>
          <p:cNvSpPr/>
          <p:nvPr/>
        </p:nvSpPr>
        <p:spPr>
          <a:xfrm>
            <a:off x="4794295" y="112887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Â</a:t>
            </a:r>
            <a:endParaRPr lang="vi-VN" sz="3200" b="1" kern="0" dirty="0">
              <a:solidFill>
                <a:prstClr val="black"/>
              </a:solidFill>
              <a:latin typeface="Arial"/>
            </a:endParaRPr>
          </a:p>
        </p:txBody>
      </p:sp>
      <p:sp>
        <p:nvSpPr>
          <p:cNvPr id="268" name="Oval 267">
            <a:extLst>
              <a:ext uri="{FF2B5EF4-FFF2-40B4-BE49-F238E27FC236}">
                <a16:creationId xmlns:a16="http://schemas.microsoft.com/office/drawing/2014/main" id="{700D6C23-C3E9-F248-9E42-6013B230F14E}"/>
              </a:ext>
            </a:extLst>
          </p:cNvPr>
          <p:cNvSpPr/>
          <p:nvPr/>
        </p:nvSpPr>
        <p:spPr>
          <a:xfrm>
            <a:off x="5453322" y="109849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M</a:t>
            </a:r>
            <a:endParaRPr lang="vi-VN" sz="3200" b="1" kern="0" dirty="0">
              <a:solidFill>
                <a:prstClr val="black"/>
              </a:solidFill>
              <a:latin typeface="Arial"/>
            </a:endParaRPr>
          </a:p>
        </p:txBody>
      </p:sp>
      <p:sp>
        <p:nvSpPr>
          <p:cNvPr id="269" name="Oval 268">
            <a:extLst>
              <a:ext uri="{FF2B5EF4-FFF2-40B4-BE49-F238E27FC236}">
                <a16:creationId xmlns:a16="http://schemas.microsoft.com/office/drawing/2014/main" id="{700D6C23-C3E9-F248-9E42-6013B230F14E}"/>
              </a:ext>
            </a:extLst>
          </p:cNvPr>
          <p:cNvSpPr/>
          <p:nvPr/>
        </p:nvSpPr>
        <p:spPr>
          <a:xfrm>
            <a:off x="6033748" y="1152155"/>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270" name="Oval 269">
            <a:extLst>
              <a:ext uri="{FF2B5EF4-FFF2-40B4-BE49-F238E27FC236}">
                <a16:creationId xmlns:a16="http://schemas.microsoft.com/office/drawing/2014/main" id="{700D6C23-C3E9-F248-9E42-6013B230F14E}"/>
              </a:ext>
            </a:extLst>
          </p:cNvPr>
          <p:cNvSpPr/>
          <p:nvPr/>
        </p:nvSpPr>
        <p:spPr>
          <a:xfrm>
            <a:off x="6640798" y="109849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271" name="Oval 270">
            <a:extLst>
              <a:ext uri="{FF2B5EF4-FFF2-40B4-BE49-F238E27FC236}">
                <a16:creationId xmlns:a16="http://schemas.microsoft.com/office/drawing/2014/main" id="{700D6C23-C3E9-F248-9E42-6013B230F14E}"/>
              </a:ext>
            </a:extLst>
          </p:cNvPr>
          <p:cNvSpPr/>
          <p:nvPr/>
        </p:nvSpPr>
        <p:spPr>
          <a:xfrm>
            <a:off x="7245482" y="109214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Ị</a:t>
            </a:r>
            <a:endParaRPr lang="vi-VN" sz="3200" b="1" kern="0" dirty="0">
              <a:solidFill>
                <a:prstClr val="black"/>
              </a:solidFill>
              <a:latin typeface="Arial"/>
            </a:endParaRPr>
          </a:p>
        </p:txBody>
      </p:sp>
      <p:sp>
        <p:nvSpPr>
          <p:cNvPr id="272" name="Oval 271">
            <a:extLst>
              <a:ext uri="{FF2B5EF4-FFF2-40B4-BE49-F238E27FC236}">
                <a16:creationId xmlns:a16="http://schemas.microsoft.com/office/drawing/2014/main" id="{700D6C23-C3E9-F248-9E42-6013B230F14E}"/>
              </a:ext>
            </a:extLst>
          </p:cNvPr>
          <p:cNvSpPr/>
          <p:nvPr/>
        </p:nvSpPr>
        <p:spPr>
          <a:xfrm>
            <a:off x="7840611" y="116738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M</a:t>
            </a:r>
            <a:endParaRPr lang="vi-VN" sz="3200" b="1" kern="0" dirty="0">
              <a:solidFill>
                <a:prstClr val="black"/>
              </a:solidFill>
              <a:latin typeface="Arial"/>
            </a:endParaRPr>
          </a:p>
        </p:txBody>
      </p:sp>
      <p:sp>
        <p:nvSpPr>
          <p:cNvPr id="273" name="Oval 272">
            <a:extLst>
              <a:ext uri="{FF2B5EF4-FFF2-40B4-BE49-F238E27FC236}">
                <a16:creationId xmlns:a16="http://schemas.microsoft.com/office/drawing/2014/main" id="{700D6C23-C3E9-F248-9E42-6013B230F14E}"/>
              </a:ext>
            </a:extLst>
          </p:cNvPr>
          <p:cNvSpPr/>
          <p:nvPr/>
        </p:nvSpPr>
        <p:spPr>
          <a:xfrm>
            <a:off x="8409410" y="116384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Ỹ</a:t>
            </a:r>
            <a:endParaRPr lang="vi-VN" sz="3200" b="1" kern="0" dirty="0">
              <a:solidFill>
                <a:prstClr val="black"/>
              </a:solidFill>
              <a:latin typeface="Arial"/>
            </a:endParaRPr>
          </a:p>
        </p:txBody>
      </p:sp>
      <p:sp>
        <p:nvSpPr>
          <p:cNvPr id="274" name="Oval 273">
            <a:extLst>
              <a:ext uri="{FF2B5EF4-FFF2-40B4-BE49-F238E27FC236}">
                <a16:creationId xmlns:a16="http://schemas.microsoft.com/office/drawing/2014/main" id="{700D6C23-C3E9-F248-9E42-6013B230F14E}"/>
              </a:ext>
            </a:extLst>
          </p:cNvPr>
          <p:cNvSpPr/>
          <p:nvPr/>
        </p:nvSpPr>
        <p:spPr>
          <a:xfrm>
            <a:off x="9013915" y="118963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D</a:t>
            </a:r>
            <a:endParaRPr lang="vi-VN" sz="3200" b="1" kern="0" dirty="0">
              <a:solidFill>
                <a:prstClr val="black"/>
              </a:solidFill>
              <a:latin typeface="Arial"/>
            </a:endParaRPr>
          </a:p>
        </p:txBody>
      </p:sp>
      <p:sp>
        <p:nvSpPr>
          <p:cNvPr id="275" name="Oval 274">
            <a:extLst>
              <a:ext uri="{FF2B5EF4-FFF2-40B4-BE49-F238E27FC236}">
                <a16:creationId xmlns:a16="http://schemas.microsoft.com/office/drawing/2014/main" id="{700D6C23-C3E9-F248-9E42-6013B230F14E}"/>
              </a:ext>
            </a:extLst>
          </p:cNvPr>
          <p:cNvSpPr/>
          <p:nvPr/>
        </p:nvSpPr>
        <p:spPr>
          <a:xfrm>
            <a:off x="9637337" y="11472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Arial"/>
              </a:rPr>
              <a:t>Ạ</a:t>
            </a:r>
            <a:endParaRPr lang="vi-VN" sz="3200" b="1" kern="0" dirty="0">
              <a:solidFill>
                <a:prstClr val="black"/>
              </a:solidFill>
              <a:latin typeface="Arial"/>
            </a:endParaRPr>
          </a:p>
        </p:txBody>
      </p:sp>
      <p:sp>
        <p:nvSpPr>
          <p:cNvPr id="276" name="Oval 275">
            <a:extLst>
              <a:ext uri="{FF2B5EF4-FFF2-40B4-BE49-F238E27FC236}">
                <a16:creationId xmlns:a16="http://schemas.microsoft.com/office/drawing/2014/main" id="{700D6C23-C3E9-F248-9E42-6013B230F14E}"/>
              </a:ext>
            </a:extLst>
          </p:cNvPr>
          <p:cNvSpPr/>
          <p:nvPr/>
        </p:nvSpPr>
        <p:spPr>
          <a:xfrm>
            <a:off x="4189611" y="116738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L</a:t>
            </a:r>
            <a:endParaRPr lang="vi-VN" sz="3200" b="1" kern="0" dirty="0">
              <a:solidFill>
                <a:srgbClr val="FF0000"/>
              </a:solidFill>
              <a:latin typeface="Arial"/>
            </a:endParaRPr>
          </a:p>
        </p:txBody>
      </p:sp>
      <p:pic>
        <p:nvPicPr>
          <p:cNvPr id="1026" name="Picture 2">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bright="-25000" contrast="47000"/>
                    </a14:imgEffect>
                  </a14:imgLayer>
                </a14:imgProps>
              </a:ext>
              <a:ext uri="{28A0092B-C50C-407E-A947-70E740481C1C}">
                <a14:useLocalDpi xmlns:a14="http://schemas.microsoft.com/office/drawing/2010/main" val="0"/>
              </a:ext>
            </a:extLst>
          </a:blip>
          <a:srcRect/>
          <a:stretch>
            <a:fillRect/>
          </a:stretch>
        </p:blipFill>
        <p:spPr bwMode="auto">
          <a:xfrm>
            <a:off x="10604344" y="5472110"/>
            <a:ext cx="1476723" cy="139365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82881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0" dur="250" accel="50000" decel="50000" autoRev="1" fill="hold">
                                              <p:stCondLst>
                                                <p:cond delay="0"/>
                                              </p:stCondLst>
                                            </p:cTn>
                                            <p:tgtEl>
                                              <p:spTgt spid="5"/>
                                            </p:tgtEl>
                                            <p:attrNameLst>
                                              <p:attrName>ppt_x</p:attrName>
                                              <p:attrName>ppt_y</p:attrName>
                                            </p:attrNameLst>
                                          </p:cBhvr>
                                          <p:rCtr x="0" y="-1204"/>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3" presetClass="mediacall" presetSubtype="0" fill="hold" nodeType="withEffect">
                                      <p:stCondLst>
                                        <p:cond delay="0"/>
                                      </p:stCondLst>
                                      <p:childTnLst>
                                        <p:cmd type="call" cmd="stop">
                                          <p:cBhvr>
                                            <p:cTn id="50" dur="1" fill="hold"/>
                                            <p:tgtEl>
                                              <p:spTgt spid="6"/>
                                            </p:tgtEl>
                                          </p:cBhvr>
                                        </p:cmd>
                                      </p:childTnLst>
                                    </p:cTn>
                                  </p:par>
                                  <p:par>
                                    <p:cTn id="51" presetID="3" presetClass="mediacall" presetSubtype="0" fill="hold" nodeType="withEffect">
                                      <p:stCondLst>
                                        <p:cond delay="0"/>
                                      </p:stCondLst>
                                      <p:childTnLst>
                                        <p:cmd type="call" cmd="stop">
                                          <p:cBhvr>
                                            <p:cTn id="52" dur="1" fill="hold"/>
                                            <p:tgtEl>
                                              <p:spTgt spid="6"/>
                                            </p:tgtEl>
                                          </p:cBhvr>
                                        </p:cmd>
                                      </p:childTnLst>
                                    </p:cTn>
                                  </p:par>
                                  <p:par>
                                    <p:cTn id="53" presetID="1" presetClass="mediacall" presetSubtype="0" fill="hold" nodeType="withEffect">
                                      <p:stCondLst>
                                        <p:cond delay="0"/>
                                      </p:stCondLst>
                                      <p:childTnLst>
                                        <p:cmd type="call" cmd="playFrom(0.0)">
                                          <p:cBhvr>
                                            <p:cTn id="54" dur="30406" fill="hold"/>
                                            <p:tgtEl>
                                              <p:spTgt spid="6"/>
                                            </p:tgtEl>
                                          </p:cBhvr>
                                        </p:cmd>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barn(inVertical)">
                                          <p:cBhvr>
                                            <p:cTn id="59" dur="500"/>
                                            <p:tgtEl>
                                              <p:spTgt spid="6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barn(inVertical)">
                                          <p:cBhvr>
                                            <p:cTn id="68" dur="500"/>
                                            <p:tgtEl>
                                              <p:spTgt spid="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inVertical)">
                                          <p:cBhvr>
                                            <p:cTn id="71" dur="500"/>
                                            <p:tgtEl>
                                              <p:spTgt spid="10"/>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barn(inVertical)">
                                          <p:cBhvr>
                                            <p:cTn id="80" dur="500"/>
                                            <p:tgtEl>
                                              <p:spTgt spid="4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arn(inVertical)">
                                          <p:cBhvr>
                                            <p:cTn id="83" dur="500"/>
                                            <p:tgtEl>
                                              <p:spTgt spid="31"/>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barn(inVertical)">
                                          <p:cBhvr>
                                            <p:cTn id="86" dur="500"/>
                                            <p:tgtEl>
                                              <p:spTgt spid="3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arn(inVertical)">
                                          <p:cBhvr>
                                            <p:cTn id="89" dur="500"/>
                                            <p:tgtEl>
                                              <p:spTgt spid="4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barn(inVertical)">
                                          <p:cBhvr>
                                            <p:cTn id="92" dur="500"/>
                                            <p:tgtEl>
                                              <p:spTgt spid="36"/>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barn(inVertical)">
                                          <p:cBhvr>
                                            <p:cTn id="95" dur="500"/>
                                            <p:tgtEl>
                                              <p:spTgt spid="38"/>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arn(inVertical)">
                                          <p:cBhvr>
                                            <p:cTn id="98" dur="500"/>
                                            <p:tgtEl>
                                              <p:spTgt spid="5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barn(inVertical)">
                                          <p:cBhvr>
                                            <p:cTn id="101" dur="500"/>
                                            <p:tgtEl>
                                              <p:spTgt spid="37"/>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barn(inVertical)">
                                          <p:cBhvr>
                                            <p:cTn id="104" dur="500"/>
                                            <p:tgtEl>
                                              <p:spTgt spid="41"/>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barn(inVertical)">
                                          <p:cBhvr>
                                            <p:cTn id="107" dur="500"/>
                                            <p:tgtEl>
                                              <p:spTgt spid="61"/>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barn(inVertical)">
                                          <p:cBhvr>
                                            <p:cTn id="110" dur="500"/>
                                            <p:tgtEl>
                                              <p:spTgt spid="58"/>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barn(inVertical)">
                                          <p:cBhvr>
                                            <p:cTn id="113" dur="500"/>
                                            <p:tgtEl>
                                              <p:spTgt spid="51"/>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barn(inVertical)">
                                          <p:cBhvr>
                                            <p:cTn id="116" dur="500"/>
                                            <p:tgtEl>
                                              <p:spTgt spid="49"/>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barn(inVertical)">
                                          <p:cBhvr>
                                            <p:cTn id="119" dur="500"/>
                                            <p:tgtEl>
                                              <p:spTgt spid="32"/>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barn(inVertical)">
                                          <p:cBhvr>
                                            <p:cTn id="122" dur="500"/>
                                            <p:tgtEl>
                                              <p:spTgt spid="42"/>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barn(inVertical)">
                                          <p:cBhvr>
                                            <p:cTn id="125" dur="500"/>
                                            <p:tgtEl>
                                              <p:spTgt spid="33"/>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barn(inVertical)">
                                          <p:cBhvr>
                                            <p:cTn id="128" dur="500"/>
                                            <p:tgtEl>
                                              <p:spTgt spid="44"/>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52"/>
                                            </p:tgtEl>
                                            <p:attrNameLst>
                                              <p:attrName>style.visibility</p:attrName>
                                            </p:attrNameLst>
                                          </p:cBhvr>
                                          <p:to>
                                            <p:strVal val="visible"/>
                                          </p:to>
                                        </p:set>
                                        <p:animEffect transition="in" filter="barn(inVertical)">
                                          <p:cBhvr>
                                            <p:cTn id="131" dur="500"/>
                                            <p:tgtEl>
                                              <p:spTgt spid="52"/>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barn(inVertical)">
                                          <p:cBhvr>
                                            <p:cTn id="134" dur="500"/>
                                            <p:tgtEl>
                                              <p:spTgt spid="48"/>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barn(inVertical)">
                                          <p:cBhvr>
                                            <p:cTn id="137" dur="500"/>
                                            <p:tgtEl>
                                              <p:spTgt spid="60"/>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barn(inVertical)">
                                          <p:cBhvr>
                                            <p:cTn id="140" dur="500"/>
                                            <p:tgtEl>
                                              <p:spTgt spid="62"/>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63"/>
                                            </p:tgtEl>
                                            <p:attrNameLst>
                                              <p:attrName>style.visibility</p:attrName>
                                            </p:attrNameLst>
                                          </p:cBhvr>
                                          <p:to>
                                            <p:strVal val="visible"/>
                                          </p:to>
                                        </p:set>
                                        <p:animEffect transition="in" filter="barn(inVertical)">
                                          <p:cBhvr>
                                            <p:cTn id="143" dur="500"/>
                                            <p:tgtEl>
                                              <p:spTgt spid="63"/>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barn(inVertical)">
                                          <p:cBhvr>
                                            <p:cTn id="146" dur="500"/>
                                            <p:tgtEl>
                                              <p:spTgt spid="53"/>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54"/>
                                            </p:tgtEl>
                                            <p:attrNameLst>
                                              <p:attrName>style.visibility</p:attrName>
                                            </p:attrNameLst>
                                          </p:cBhvr>
                                          <p:to>
                                            <p:strVal val="visible"/>
                                          </p:to>
                                        </p:set>
                                        <p:animEffect transition="in" filter="barn(inVertical)">
                                          <p:cBhvr>
                                            <p:cTn id="149" dur="500"/>
                                            <p:tgtEl>
                                              <p:spTgt spid="54"/>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barn(inVertical)">
                                          <p:cBhvr>
                                            <p:cTn id="152" dur="500"/>
                                            <p:tgtEl>
                                              <p:spTgt spid="56"/>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barn(inVertical)">
                                          <p:cBhvr>
                                            <p:cTn id="155" dur="500"/>
                                            <p:tgtEl>
                                              <p:spTgt spid="57"/>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50"/>
                                            </p:tgtEl>
                                            <p:attrNameLst>
                                              <p:attrName>style.visibility</p:attrName>
                                            </p:attrNameLst>
                                          </p:cBhvr>
                                          <p:to>
                                            <p:strVal val="visible"/>
                                          </p:to>
                                        </p:set>
                                        <p:animEffect transition="in" filter="barn(inVertical)">
                                          <p:cBhvr>
                                            <p:cTn id="158" dur="500"/>
                                            <p:tgtEl>
                                              <p:spTgt spid="50"/>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barn(inVertical)">
                                          <p:cBhvr>
                                            <p:cTn id="161" dur="500"/>
                                            <p:tgtEl>
                                              <p:spTgt spid="45"/>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46"/>
                                            </p:tgtEl>
                                            <p:attrNameLst>
                                              <p:attrName>style.visibility</p:attrName>
                                            </p:attrNameLst>
                                          </p:cBhvr>
                                          <p:to>
                                            <p:strVal val="visible"/>
                                          </p:to>
                                        </p:set>
                                        <p:animEffect transition="in" filter="barn(inVertical)">
                                          <p:cBhvr>
                                            <p:cTn id="164" dur="500"/>
                                            <p:tgtEl>
                                              <p:spTgt spid="46"/>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34"/>
                                            </p:tgtEl>
                                            <p:attrNameLst>
                                              <p:attrName>style.visibility</p:attrName>
                                            </p:attrNameLst>
                                          </p:cBhvr>
                                          <p:to>
                                            <p:strVal val="visible"/>
                                          </p:to>
                                        </p:set>
                                        <p:animEffect transition="in" filter="barn(inVertical)">
                                          <p:cBhvr>
                                            <p:cTn id="167" dur="500"/>
                                            <p:tgtEl>
                                              <p:spTgt spid="34"/>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29"/>
                                            </p:tgtEl>
                                            <p:attrNameLst>
                                              <p:attrName>style.visibility</p:attrName>
                                            </p:attrNameLst>
                                          </p:cBhvr>
                                          <p:to>
                                            <p:strVal val="visible"/>
                                          </p:to>
                                        </p:set>
                                        <p:animEffect transition="in" filter="barn(inVertical)">
                                          <p:cBhvr>
                                            <p:cTn id="170" dur="500"/>
                                            <p:tgtEl>
                                              <p:spTgt spid="29"/>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64"/>
                                            </p:tgtEl>
                                            <p:attrNameLst>
                                              <p:attrName>style.visibility</p:attrName>
                                            </p:attrNameLst>
                                          </p:cBhvr>
                                          <p:to>
                                            <p:strVal val="visible"/>
                                          </p:to>
                                        </p:set>
                                        <p:animEffect transition="in" filter="barn(inVertical)">
                                          <p:cBhvr>
                                            <p:cTn id="173" dur="500"/>
                                            <p:tgtEl>
                                              <p:spTgt spid="64"/>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65"/>
                                            </p:tgtEl>
                                            <p:attrNameLst>
                                              <p:attrName>style.visibility</p:attrName>
                                            </p:attrNameLst>
                                          </p:cBhvr>
                                          <p:to>
                                            <p:strVal val="visible"/>
                                          </p:to>
                                        </p:set>
                                        <p:animEffect transition="in" filter="barn(inVertical)">
                                          <p:cBhvr>
                                            <p:cTn id="176" dur="500"/>
                                            <p:tgtEl>
                                              <p:spTgt spid="65"/>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66"/>
                                            </p:tgtEl>
                                            <p:attrNameLst>
                                              <p:attrName>style.visibility</p:attrName>
                                            </p:attrNameLst>
                                          </p:cBhvr>
                                          <p:to>
                                            <p:strVal val="visible"/>
                                          </p:to>
                                        </p:set>
                                        <p:animEffect transition="in" filter="barn(inVertical)">
                                          <p:cBhvr>
                                            <p:cTn id="179" dur="500"/>
                                            <p:tgtEl>
                                              <p:spTgt spid="66"/>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68"/>
                                            </p:tgtEl>
                                            <p:attrNameLst>
                                              <p:attrName>style.visibility</p:attrName>
                                            </p:attrNameLst>
                                          </p:cBhvr>
                                          <p:to>
                                            <p:strVal val="visible"/>
                                          </p:to>
                                        </p:set>
                                        <p:animEffect transition="in" filter="barn(inVertical)">
                                          <p:cBhvr>
                                            <p:cTn id="182" dur="500"/>
                                            <p:tgtEl>
                                              <p:spTgt spid="68"/>
                                            </p:tgtEl>
                                          </p:cBhvr>
                                        </p:animEffect>
                                      </p:childTnLst>
                                    </p:cTn>
                                  </p:par>
                                  <p:par>
                                    <p:cTn id="183" presetID="16" presetClass="entr" presetSubtype="21" fill="hold" grpId="0" nodeType="withEffect">
                                      <p:stCondLst>
                                        <p:cond delay="0"/>
                                      </p:stCondLst>
                                      <p:childTnLst>
                                        <p:set>
                                          <p:cBhvr>
                                            <p:cTn id="184" dur="1" fill="hold">
                                              <p:stCondLst>
                                                <p:cond delay="0"/>
                                              </p:stCondLst>
                                            </p:cTn>
                                            <p:tgtEl>
                                              <p:spTgt spid="69"/>
                                            </p:tgtEl>
                                            <p:attrNameLst>
                                              <p:attrName>style.visibility</p:attrName>
                                            </p:attrNameLst>
                                          </p:cBhvr>
                                          <p:to>
                                            <p:strVal val="visible"/>
                                          </p:to>
                                        </p:set>
                                        <p:animEffect transition="in" filter="barn(inVertical)">
                                          <p:cBhvr>
                                            <p:cTn id="185" dur="500"/>
                                            <p:tgtEl>
                                              <p:spTgt spid="69"/>
                                            </p:tgtEl>
                                          </p:cBhvr>
                                        </p:animEffect>
                                      </p:childTnLst>
                                    </p:cTn>
                                  </p:par>
                                  <p:par>
                                    <p:cTn id="186" presetID="16" presetClass="entr" presetSubtype="21" fill="hold" grpId="0" nodeType="withEffect">
                                      <p:stCondLst>
                                        <p:cond delay="0"/>
                                      </p:stCondLst>
                                      <p:childTnLst>
                                        <p:set>
                                          <p:cBhvr>
                                            <p:cTn id="187" dur="1" fill="hold">
                                              <p:stCondLst>
                                                <p:cond delay="0"/>
                                              </p:stCondLst>
                                            </p:cTn>
                                            <p:tgtEl>
                                              <p:spTgt spid="218"/>
                                            </p:tgtEl>
                                            <p:attrNameLst>
                                              <p:attrName>style.visibility</p:attrName>
                                            </p:attrNameLst>
                                          </p:cBhvr>
                                          <p:to>
                                            <p:strVal val="visible"/>
                                          </p:to>
                                        </p:set>
                                        <p:animEffect transition="in" filter="barn(inVertical)">
                                          <p:cBhvr>
                                            <p:cTn id="188" dur="500"/>
                                            <p:tgtEl>
                                              <p:spTgt spid="218"/>
                                            </p:tgtEl>
                                          </p:cBhvr>
                                        </p:animEffect>
                                      </p:childTnLst>
                                    </p:cTn>
                                  </p:par>
                                  <p:par>
                                    <p:cTn id="189" presetID="16" presetClass="entr" presetSubtype="21" fill="hold" grpId="0" nodeType="withEffect">
                                      <p:stCondLst>
                                        <p:cond delay="0"/>
                                      </p:stCondLst>
                                      <p:childTnLst>
                                        <p:set>
                                          <p:cBhvr>
                                            <p:cTn id="190" dur="1" fill="hold">
                                              <p:stCondLst>
                                                <p:cond delay="0"/>
                                              </p:stCondLst>
                                            </p:cTn>
                                            <p:tgtEl>
                                              <p:spTgt spid="216"/>
                                            </p:tgtEl>
                                            <p:attrNameLst>
                                              <p:attrName>style.visibility</p:attrName>
                                            </p:attrNameLst>
                                          </p:cBhvr>
                                          <p:to>
                                            <p:strVal val="visible"/>
                                          </p:to>
                                        </p:set>
                                        <p:animEffect transition="in" filter="barn(inVertical)">
                                          <p:cBhvr>
                                            <p:cTn id="191" dur="500"/>
                                            <p:tgtEl>
                                              <p:spTgt spid="216"/>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217"/>
                                            </p:tgtEl>
                                            <p:attrNameLst>
                                              <p:attrName>style.visibility</p:attrName>
                                            </p:attrNameLst>
                                          </p:cBhvr>
                                          <p:to>
                                            <p:strVal val="visible"/>
                                          </p:to>
                                        </p:set>
                                        <p:animEffect transition="in" filter="barn(inVertical)">
                                          <p:cBhvr>
                                            <p:cTn id="194" dur="500"/>
                                            <p:tgtEl>
                                              <p:spTgt spid="217"/>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214"/>
                                            </p:tgtEl>
                                            <p:attrNameLst>
                                              <p:attrName>style.visibility</p:attrName>
                                            </p:attrNameLst>
                                          </p:cBhvr>
                                          <p:to>
                                            <p:strVal val="visible"/>
                                          </p:to>
                                        </p:set>
                                        <p:animEffect transition="in" filter="barn(inVertical)">
                                          <p:cBhvr>
                                            <p:cTn id="197" dur="500"/>
                                            <p:tgtEl>
                                              <p:spTgt spid="214"/>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215"/>
                                            </p:tgtEl>
                                            <p:attrNameLst>
                                              <p:attrName>style.visibility</p:attrName>
                                            </p:attrNameLst>
                                          </p:cBhvr>
                                          <p:to>
                                            <p:strVal val="visible"/>
                                          </p:to>
                                        </p:set>
                                        <p:animEffect transition="in" filter="barn(inVertical)">
                                          <p:cBhvr>
                                            <p:cTn id="200"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1" fill="hold" display="0">
                      <p:stCondLst>
                        <p:cond delay="indefinite"/>
                      </p:stCondLst>
                      <p:endCondLst>
                        <p:cond evt="onStopAudio" delay="0">
                          <p:tgtEl>
                            <p:sldTgt/>
                          </p:tgtEl>
                        </p:cond>
                      </p:endCondLst>
                    </p:cTn>
                    <p:tgtEl>
                      <p:spTgt spid="6"/>
                    </p:tgtEl>
                  </p:cMediaNode>
                </p:audio>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ntr" presetSubtype="21" fill="hold" grpId="0" nodeType="clickEffect">
                                      <p:stCondLst>
                                        <p:cond delay="0"/>
                                      </p:stCondLst>
                                      <p:childTnLst>
                                        <p:set>
                                          <p:cBhvr>
                                            <p:cTn id="206" dur="1" fill="hold">
                                              <p:stCondLst>
                                                <p:cond delay="0"/>
                                              </p:stCondLst>
                                            </p:cTn>
                                            <p:tgtEl>
                                              <p:spTgt spid="176"/>
                                            </p:tgtEl>
                                            <p:attrNameLst>
                                              <p:attrName>style.visibility</p:attrName>
                                            </p:attrNameLst>
                                          </p:cBhvr>
                                          <p:to>
                                            <p:strVal val="visible"/>
                                          </p:to>
                                        </p:set>
                                        <p:animEffect transition="in" filter="barn(inVertical)">
                                          <p:cBhvr>
                                            <p:cTn id="207" dur="500"/>
                                            <p:tgtEl>
                                              <p:spTgt spid="176"/>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70"/>
                                            </p:tgtEl>
                                            <p:attrNameLst>
                                              <p:attrName>style.visibility</p:attrName>
                                            </p:attrNameLst>
                                          </p:cBhvr>
                                          <p:to>
                                            <p:strVal val="visible"/>
                                          </p:to>
                                        </p:set>
                                        <p:animEffect transition="in" filter="barn(inVertical)">
                                          <p:cBhvr>
                                            <p:cTn id="210" dur="500"/>
                                            <p:tgtEl>
                                              <p:spTgt spid="17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71"/>
                                            </p:tgtEl>
                                            <p:attrNameLst>
                                              <p:attrName>style.visibility</p:attrName>
                                            </p:attrNameLst>
                                          </p:cBhvr>
                                          <p:to>
                                            <p:strVal val="visible"/>
                                          </p:to>
                                        </p:set>
                                        <p:animEffect transition="in" filter="barn(inVertical)">
                                          <p:cBhvr>
                                            <p:cTn id="213" dur="500"/>
                                            <p:tgtEl>
                                              <p:spTgt spid="171"/>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72"/>
                                            </p:tgtEl>
                                            <p:attrNameLst>
                                              <p:attrName>style.visibility</p:attrName>
                                            </p:attrNameLst>
                                          </p:cBhvr>
                                          <p:to>
                                            <p:strVal val="visible"/>
                                          </p:to>
                                        </p:set>
                                        <p:animEffect transition="in" filter="barn(inVertical)">
                                          <p:cBhvr>
                                            <p:cTn id="216" dur="500"/>
                                            <p:tgtEl>
                                              <p:spTgt spid="172"/>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73"/>
                                            </p:tgtEl>
                                            <p:attrNameLst>
                                              <p:attrName>style.visibility</p:attrName>
                                            </p:attrNameLst>
                                          </p:cBhvr>
                                          <p:to>
                                            <p:strVal val="visible"/>
                                          </p:to>
                                        </p:set>
                                        <p:animEffect transition="in" filter="barn(inVertical)">
                                          <p:cBhvr>
                                            <p:cTn id="219" dur="500"/>
                                            <p:tgtEl>
                                              <p:spTgt spid="173"/>
                                            </p:tgtEl>
                                          </p:cBhvr>
                                        </p:animEffect>
                                      </p:childTnLst>
                                    </p:cTn>
                                  </p:par>
                                  <p:par>
                                    <p:cTn id="220" presetID="16" presetClass="entr" presetSubtype="21" fill="hold" grpId="0" nodeType="withEffect">
                                      <p:stCondLst>
                                        <p:cond delay="0"/>
                                      </p:stCondLst>
                                      <p:childTnLst>
                                        <p:set>
                                          <p:cBhvr>
                                            <p:cTn id="221" dur="1" fill="hold">
                                              <p:stCondLst>
                                                <p:cond delay="0"/>
                                              </p:stCondLst>
                                            </p:cTn>
                                            <p:tgtEl>
                                              <p:spTgt spid="174"/>
                                            </p:tgtEl>
                                            <p:attrNameLst>
                                              <p:attrName>style.visibility</p:attrName>
                                            </p:attrNameLst>
                                          </p:cBhvr>
                                          <p:to>
                                            <p:strVal val="visible"/>
                                          </p:to>
                                        </p:set>
                                        <p:animEffect transition="in" filter="barn(inVertical)">
                                          <p:cBhvr>
                                            <p:cTn id="222" dur="500"/>
                                            <p:tgtEl>
                                              <p:spTgt spid="174"/>
                                            </p:tgtEl>
                                          </p:cBhvr>
                                        </p:animEffect>
                                      </p:childTnLst>
                                    </p:cTn>
                                  </p:par>
                                  <p:par>
                                    <p:cTn id="223" presetID="16" presetClass="entr" presetSubtype="21" fill="hold" grpId="0" nodeType="withEffect">
                                      <p:stCondLst>
                                        <p:cond delay="0"/>
                                      </p:stCondLst>
                                      <p:childTnLst>
                                        <p:set>
                                          <p:cBhvr>
                                            <p:cTn id="224" dur="1" fill="hold">
                                              <p:stCondLst>
                                                <p:cond delay="0"/>
                                              </p:stCondLst>
                                            </p:cTn>
                                            <p:tgtEl>
                                              <p:spTgt spid="175"/>
                                            </p:tgtEl>
                                            <p:attrNameLst>
                                              <p:attrName>style.visibility</p:attrName>
                                            </p:attrNameLst>
                                          </p:cBhvr>
                                          <p:to>
                                            <p:strVal val="visible"/>
                                          </p:to>
                                        </p:set>
                                        <p:animEffect transition="in" filter="barn(inVertical)">
                                          <p:cBhvr>
                                            <p:cTn id="225" dur="500"/>
                                            <p:tgtEl>
                                              <p:spTgt spid="175"/>
                                            </p:tgtEl>
                                          </p:cBhvr>
                                        </p:animEffect>
                                      </p:childTnLst>
                                    </p:cTn>
                                  </p:par>
                                </p:childTnLst>
                              </p:cTn>
                            </p:par>
                          </p:childTnLst>
                        </p:cTn>
                      </p:par>
                    </p:childTnLst>
                  </p:cTn>
                  <p:nextCondLst>
                    <p:cond evt="onClick" delay="0">
                      <p:tgtEl>
                        <p:spTgt spid="8"/>
                      </p:tgtEl>
                    </p:cond>
                  </p:nextCondLst>
                </p:seq>
                <p:seq concurrent="1" nextAc="seek">
                  <p:cTn id="226" restart="whenNotActive" fill="hold" evtFilter="cancelBubble" nodeType="interactiveSeq">
                    <p:stCondLst>
                      <p:cond evt="onClick" delay="0">
                        <p:tgtEl>
                          <p:spTgt spid="9"/>
                        </p:tgtEl>
                      </p:cond>
                    </p:stCondLst>
                    <p:endSync evt="end" delay="0">
                      <p:rtn val="all"/>
                    </p:endSync>
                    <p:childTnLst>
                      <p:par>
                        <p:cTn id="227" fill="hold">
                          <p:stCondLst>
                            <p:cond delay="0"/>
                          </p:stCondLst>
                          <p:childTnLst>
                            <p:par>
                              <p:cTn id="228" fill="hold">
                                <p:stCondLst>
                                  <p:cond delay="0"/>
                                </p:stCondLst>
                                <p:childTnLst>
                                  <p:par>
                                    <p:cTn id="229" presetID="16" presetClass="entr" presetSubtype="21" fill="hold" grpId="0" nodeType="clickEffect">
                                      <p:stCondLst>
                                        <p:cond delay="0"/>
                                      </p:stCondLst>
                                      <p:childTnLst>
                                        <p:set>
                                          <p:cBhvr>
                                            <p:cTn id="230" dur="1" fill="hold">
                                              <p:stCondLst>
                                                <p:cond delay="0"/>
                                              </p:stCondLst>
                                            </p:cTn>
                                            <p:tgtEl>
                                              <p:spTgt spid="169"/>
                                            </p:tgtEl>
                                            <p:attrNameLst>
                                              <p:attrName>style.visibility</p:attrName>
                                            </p:attrNameLst>
                                          </p:cBhvr>
                                          <p:to>
                                            <p:strVal val="visible"/>
                                          </p:to>
                                        </p:set>
                                        <p:animEffect transition="in" filter="barn(inVertical)">
                                          <p:cBhvr>
                                            <p:cTn id="231" dur="500"/>
                                            <p:tgtEl>
                                              <p:spTgt spid="169"/>
                                            </p:tgtEl>
                                          </p:cBhvr>
                                        </p:animEffect>
                                      </p:childTnLst>
                                    </p:cTn>
                                  </p:par>
                                  <p:par>
                                    <p:cTn id="232" presetID="16" presetClass="entr" presetSubtype="21" fill="hold" grpId="0" nodeType="withEffect">
                                      <p:stCondLst>
                                        <p:cond delay="0"/>
                                      </p:stCondLst>
                                      <p:childTnLst>
                                        <p:set>
                                          <p:cBhvr>
                                            <p:cTn id="233" dur="1" fill="hold">
                                              <p:stCondLst>
                                                <p:cond delay="0"/>
                                              </p:stCondLst>
                                            </p:cTn>
                                            <p:tgtEl>
                                              <p:spTgt spid="163"/>
                                            </p:tgtEl>
                                            <p:attrNameLst>
                                              <p:attrName>style.visibility</p:attrName>
                                            </p:attrNameLst>
                                          </p:cBhvr>
                                          <p:to>
                                            <p:strVal val="visible"/>
                                          </p:to>
                                        </p:set>
                                        <p:animEffect transition="in" filter="barn(inVertical)">
                                          <p:cBhvr>
                                            <p:cTn id="234" dur="500"/>
                                            <p:tgtEl>
                                              <p:spTgt spid="163"/>
                                            </p:tgtEl>
                                          </p:cBhvr>
                                        </p:animEffect>
                                      </p:childTnLst>
                                    </p:cTn>
                                  </p:par>
                                  <p:par>
                                    <p:cTn id="235" presetID="16" presetClass="entr" presetSubtype="21" fill="hold" grpId="0" nodeType="withEffect">
                                      <p:stCondLst>
                                        <p:cond delay="0"/>
                                      </p:stCondLst>
                                      <p:childTnLst>
                                        <p:set>
                                          <p:cBhvr>
                                            <p:cTn id="236" dur="1" fill="hold">
                                              <p:stCondLst>
                                                <p:cond delay="0"/>
                                              </p:stCondLst>
                                            </p:cTn>
                                            <p:tgtEl>
                                              <p:spTgt spid="164"/>
                                            </p:tgtEl>
                                            <p:attrNameLst>
                                              <p:attrName>style.visibility</p:attrName>
                                            </p:attrNameLst>
                                          </p:cBhvr>
                                          <p:to>
                                            <p:strVal val="visible"/>
                                          </p:to>
                                        </p:set>
                                        <p:animEffect transition="in" filter="barn(inVertical)">
                                          <p:cBhvr>
                                            <p:cTn id="237" dur="500"/>
                                            <p:tgtEl>
                                              <p:spTgt spid="164"/>
                                            </p:tgtEl>
                                          </p:cBhvr>
                                        </p:animEffect>
                                      </p:childTnLst>
                                    </p:cTn>
                                  </p:par>
                                  <p:par>
                                    <p:cTn id="238" presetID="16" presetClass="entr" presetSubtype="21" fill="hold" grpId="0" nodeType="withEffect">
                                      <p:stCondLst>
                                        <p:cond delay="0"/>
                                      </p:stCondLst>
                                      <p:childTnLst>
                                        <p:set>
                                          <p:cBhvr>
                                            <p:cTn id="239" dur="1" fill="hold">
                                              <p:stCondLst>
                                                <p:cond delay="0"/>
                                              </p:stCondLst>
                                            </p:cTn>
                                            <p:tgtEl>
                                              <p:spTgt spid="165"/>
                                            </p:tgtEl>
                                            <p:attrNameLst>
                                              <p:attrName>style.visibility</p:attrName>
                                            </p:attrNameLst>
                                          </p:cBhvr>
                                          <p:to>
                                            <p:strVal val="visible"/>
                                          </p:to>
                                        </p:set>
                                        <p:animEffect transition="in" filter="barn(inVertical)">
                                          <p:cBhvr>
                                            <p:cTn id="240" dur="500"/>
                                            <p:tgtEl>
                                              <p:spTgt spid="165"/>
                                            </p:tgtEl>
                                          </p:cBhvr>
                                        </p:animEffect>
                                      </p:childTnLst>
                                    </p:cTn>
                                  </p:par>
                                  <p:par>
                                    <p:cTn id="241" presetID="16" presetClass="entr" presetSubtype="21" fill="hold" grpId="0" nodeType="withEffect">
                                      <p:stCondLst>
                                        <p:cond delay="0"/>
                                      </p:stCondLst>
                                      <p:childTnLst>
                                        <p:set>
                                          <p:cBhvr>
                                            <p:cTn id="242" dur="1" fill="hold">
                                              <p:stCondLst>
                                                <p:cond delay="0"/>
                                              </p:stCondLst>
                                            </p:cTn>
                                            <p:tgtEl>
                                              <p:spTgt spid="166"/>
                                            </p:tgtEl>
                                            <p:attrNameLst>
                                              <p:attrName>style.visibility</p:attrName>
                                            </p:attrNameLst>
                                          </p:cBhvr>
                                          <p:to>
                                            <p:strVal val="visible"/>
                                          </p:to>
                                        </p:set>
                                        <p:animEffect transition="in" filter="barn(inVertical)">
                                          <p:cBhvr>
                                            <p:cTn id="243" dur="500"/>
                                            <p:tgtEl>
                                              <p:spTgt spid="166"/>
                                            </p:tgtEl>
                                          </p:cBhvr>
                                        </p:animEffect>
                                      </p:childTnLst>
                                    </p:cTn>
                                  </p:par>
                                  <p:par>
                                    <p:cTn id="244" presetID="16" presetClass="entr" presetSubtype="21" fill="hold" grpId="0" nodeType="withEffect">
                                      <p:stCondLst>
                                        <p:cond delay="0"/>
                                      </p:stCondLst>
                                      <p:childTnLst>
                                        <p:set>
                                          <p:cBhvr>
                                            <p:cTn id="245" dur="1" fill="hold">
                                              <p:stCondLst>
                                                <p:cond delay="0"/>
                                              </p:stCondLst>
                                            </p:cTn>
                                            <p:tgtEl>
                                              <p:spTgt spid="167"/>
                                            </p:tgtEl>
                                            <p:attrNameLst>
                                              <p:attrName>style.visibility</p:attrName>
                                            </p:attrNameLst>
                                          </p:cBhvr>
                                          <p:to>
                                            <p:strVal val="visible"/>
                                          </p:to>
                                        </p:set>
                                        <p:animEffect transition="in" filter="barn(inVertical)">
                                          <p:cBhvr>
                                            <p:cTn id="246" dur="500"/>
                                            <p:tgtEl>
                                              <p:spTgt spid="167"/>
                                            </p:tgtEl>
                                          </p:cBhvr>
                                        </p:animEffect>
                                      </p:childTnLst>
                                    </p:cTn>
                                  </p:par>
                                </p:childTnLst>
                              </p:cTn>
                            </p:par>
                          </p:childTnLst>
                        </p:cTn>
                      </p:par>
                    </p:childTnLst>
                  </p:cTn>
                  <p:nextCondLst>
                    <p:cond evt="onClick" delay="0">
                      <p:tgtEl>
                        <p:spTgt spid="9"/>
                      </p:tgtEl>
                    </p:cond>
                  </p:nextCondLst>
                </p:seq>
                <p:seq concurrent="1" nextAc="seek">
                  <p:cTn id="247" restart="whenNotActive" fill="hold" evtFilter="cancelBubble" nodeType="interactiveSeq">
                    <p:stCondLst>
                      <p:cond evt="onClick" delay="0">
                        <p:tgtEl>
                          <p:spTgt spid="10"/>
                        </p:tgtEl>
                      </p:cond>
                    </p:stCondLst>
                    <p:endSync evt="end" delay="0">
                      <p:rtn val="all"/>
                    </p:endSync>
                    <p:childTnLst>
                      <p:par>
                        <p:cTn id="248" fill="hold">
                          <p:stCondLst>
                            <p:cond delay="0"/>
                          </p:stCondLst>
                          <p:childTnLst>
                            <p:par>
                              <p:cTn id="249" fill="hold">
                                <p:stCondLst>
                                  <p:cond delay="0"/>
                                </p:stCondLst>
                                <p:childTnLst>
                                  <p:par>
                                    <p:cTn id="250" presetID="16" presetClass="entr" presetSubtype="21" fill="hold" grpId="0" nodeType="clickEffect">
                                      <p:stCondLst>
                                        <p:cond delay="0"/>
                                      </p:stCondLst>
                                      <p:childTnLst>
                                        <p:set>
                                          <p:cBhvr>
                                            <p:cTn id="251" dur="1" fill="hold">
                                              <p:stCondLst>
                                                <p:cond delay="0"/>
                                              </p:stCondLst>
                                            </p:cTn>
                                            <p:tgtEl>
                                              <p:spTgt spid="183"/>
                                            </p:tgtEl>
                                            <p:attrNameLst>
                                              <p:attrName>style.visibility</p:attrName>
                                            </p:attrNameLst>
                                          </p:cBhvr>
                                          <p:to>
                                            <p:strVal val="visible"/>
                                          </p:to>
                                        </p:set>
                                        <p:animEffect transition="in" filter="barn(inVertical)">
                                          <p:cBhvr>
                                            <p:cTn id="252" dur="500"/>
                                            <p:tgtEl>
                                              <p:spTgt spid="183"/>
                                            </p:tgtEl>
                                          </p:cBhvr>
                                        </p:animEffect>
                                      </p:childTnLst>
                                    </p:cTn>
                                  </p:par>
                                  <p:par>
                                    <p:cTn id="253" presetID="16" presetClass="entr" presetSubtype="21" fill="hold" grpId="0" nodeType="withEffect">
                                      <p:stCondLst>
                                        <p:cond delay="0"/>
                                      </p:stCondLst>
                                      <p:childTnLst>
                                        <p:set>
                                          <p:cBhvr>
                                            <p:cTn id="254" dur="1" fill="hold">
                                              <p:stCondLst>
                                                <p:cond delay="0"/>
                                              </p:stCondLst>
                                            </p:cTn>
                                            <p:tgtEl>
                                              <p:spTgt spid="182"/>
                                            </p:tgtEl>
                                            <p:attrNameLst>
                                              <p:attrName>style.visibility</p:attrName>
                                            </p:attrNameLst>
                                          </p:cBhvr>
                                          <p:to>
                                            <p:strVal val="visible"/>
                                          </p:to>
                                        </p:set>
                                        <p:animEffect transition="in" filter="barn(inVertical)">
                                          <p:cBhvr>
                                            <p:cTn id="255" dur="500"/>
                                            <p:tgtEl>
                                              <p:spTgt spid="182"/>
                                            </p:tgtEl>
                                          </p:cBhvr>
                                        </p:animEffect>
                                      </p:childTnLst>
                                    </p:cTn>
                                  </p:par>
                                  <p:par>
                                    <p:cTn id="256" presetID="16" presetClass="entr" presetSubtype="21" fill="hold" grpId="0" nodeType="withEffect">
                                      <p:stCondLst>
                                        <p:cond delay="0"/>
                                      </p:stCondLst>
                                      <p:childTnLst>
                                        <p:set>
                                          <p:cBhvr>
                                            <p:cTn id="257" dur="1" fill="hold">
                                              <p:stCondLst>
                                                <p:cond delay="0"/>
                                              </p:stCondLst>
                                            </p:cTn>
                                            <p:tgtEl>
                                              <p:spTgt spid="181"/>
                                            </p:tgtEl>
                                            <p:attrNameLst>
                                              <p:attrName>style.visibility</p:attrName>
                                            </p:attrNameLst>
                                          </p:cBhvr>
                                          <p:to>
                                            <p:strVal val="visible"/>
                                          </p:to>
                                        </p:set>
                                        <p:animEffect transition="in" filter="barn(inVertical)">
                                          <p:cBhvr>
                                            <p:cTn id="258" dur="500"/>
                                            <p:tgtEl>
                                              <p:spTgt spid="181"/>
                                            </p:tgtEl>
                                          </p:cBhvr>
                                        </p:animEffect>
                                      </p:childTnLst>
                                    </p:cTn>
                                  </p:par>
                                  <p:par>
                                    <p:cTn id="259" presetID="16" presetClass="entr" presetSubtype="21" fill="hold" grpId="0" nodeType="withEffect">
                                      <p:stCondLst>
                                        <p:cond delay="0"/>
                                      </p:stCondLst>
                                      <p:childTnLst>
                                        <p:set>
                                          <p:cBhvr>
                                            <p:cTn id="260" dur="1" fill="hold">
                                              <p:stCondLst>
                                                <p:cond delay="0"/>
                                              </p:stCondLst>
                                            </p:cTn>
                                            <p:tgtEl>
                                              <p:spTgt spid="180"/>
                                            </p:tgtEl>
                                            <p:attrNameLst>
                                              <p:attrName>style.visibility</p:attrName>
                                            </p:attrNameLst>
                                          </p:cBhvr>
                                          <p:to>
                                            <p:strVal val="visible"/>
                                          </p:to>
                                        </p:set>
                                        <p:animEffect transition="in" filter="barn(inVertical)">
                                          <p:cBhvr>
                                            <p:cTn id="261" dur="500"/>
                                            <p:tgtEl>
                                              <p:spTgt spid="180"/>
                                            </p:tgtEl>
                                          </p:cBhvr>
                                        </p:animEffect>
                                      </p:childTnLst>
                                    </p:cTn>
                                  </p:par>
                                  <p:par>
                                    <p:cTn id="262" presetID="16" presetClass="entr" presetSubtype="21" fill="hold" grpId="0" nodeType="withEffect">
                                      <p:stCondLst>
                                        <p:cond delay="0"/>
                                      </p:stCondLst>
                                      <p:childTnLst>
                                        <p:set>
                                          <p:cBhvr>
                                            <p:cTn id="263" dur="1" fill="hold">
                                              <p:stCondLst>
                                                <p:cond delay="0"/>
                                              </p:stCondLst>
                                            </p:cTn>
                                            <p:tgtEl>
                                              <p:spTgt spid="179"/>
                                            </p:tgtEl>
                                            <p:attrNameLst>
                                              <p:attrName>style.visibility</p:attrName>
                                            </p:attrNameLst>
                                          </p:cBhvr>
                                          <p:to>
                                            <p:strVal val="visible"/>
                                          </p:to>
                                        </p:set>
                                        <p:animEffect transition="in" filter="barn(inVertical)">
                                          <p:cBhvr>
                                            <p:cTn id="264" dur="500"/>
                                            <p:tgtEl>
                                              <p:spTgt spid="179"/>
                                            </p:tgtEl>
                                          </p:cBhvr>
                                        </p:animEffect>
                                      </p:childTnLst>
                                    </p:cTn>
                                  </p:par>
                                  <p:par>
                                    <p:cTn id="265" presetID="16" presetClass="entr" presetSubtype="21" fill="hold" grpId="0" nodeType="withEffect">
                                      <p:stCondLst>
                                        <p:cond delay="0"/>
                                      </p:stCondLst>
                                      <p:childTnLst>
                                        <p:set>
                                          <p:cBhvr>
                                            <p:cTn id="266" dur="1" fill="hold">
                                              <p:stCondLst>
                                                <p:cond delay="0"/>
                                              </p:stCondLst>
                                            </p:cTn>
                                            <p:tgtEl>
                                              <p:spTgt spid="178"/>
                                            </p:tgtEl>
                                            <p:attrNameLst>
                                              <p:attrName>style.visibility</p:attrName>
                                            </p:attrNameLst>
                                          </p:cBhvr>
                                          <p:to>
                                            <p:strVal val="visible"/>
                                          </p:to>
                                        </p:set>
                                        <p:animEffect transition="in" filter="barn(inVertical)">
                                          <p:cBhvr>
                                            <p:cTn id="267" dur="500"/>
                                            <p:tgtEl>
                                              <p:spTgt spid="178"/>
                                            </p:tgtEl>
                                          </p:cBhvr>
                                        </p:animEffect>
                                      </p:childTnLst>
                                    </p:cTn>
                                  </p:par>
                                  <p:par>
                                    <p:cTn id="268" presetID="16" presetClass="entr" presetSubtype="21" fill="hold" grpId="0" nodeType="withEffect">
                                      <p:stCondLst>
                                        <p:cond delay="0"/>
                                      </p:stCondLst>
                                      <p:childTnLst>
                                        <p:set>
                                          <p:cBhvr>
                                            <p:cTn id="269" dur="1" fill="hold">
                                              <p:stCondLst>
                                                <p:cond delay="0"/>
                                              </p:stCondLst>
                                            </p:cTn>
                                            <p:tgtEl>
                                              <p:spTgt spid="177"/>
                                            </p:tgtEl>
                                            <p:attrNameLst>
                                              <p:attrName>style.visibility</p:attrName>
                                            </p:attrNameLst>
                                          </p:cBhvr>
                                          <p:to>
                                            <p:strVal val="visible"/>
                                          </p:to>
                                        </p:set>
                                        <p:animEffect transition="in" filter="barn(inVertical)">
                                          <p:cBhvr>
                                            <p:cTn id="270" dur="500"/>
                                            <p:tgtEl>
                                              <p:spTgt spid="177"/>
                                            </p:tgtEl>
                                          </p:cBhvr>
                                        </p:animEffect>
                                      </p:childTnLst>
                                    </p:cTn>
                                  </p:par>
                                  <p:par>
                                    <p:cTn id="271" presetID="16" presetClass="entr" presetSubtype="21" fill="hold" grpId="0" nodeType="withEffect">
                                      <p:stCondLst>
                                        <p:cond delay="0"/>
                                      </p:stCondLst>
                                      <p:childTnLst>
                                        <p:set>
                                          <p:cBhvr>
                                            <p:cTn id="272" dur="1" fill="hold">
                                              <p:stCondLst>
                                                <p:cond delay="0"/>
                                              </p:stCondLst>
                                            </p:cTn>
                                            <p:tgtEl>
                                              <p:spTgt spid="168"/>
                                            </p:tgtEl>
                                            <p:attrNameLst>
                                              <p:attrName>style.visibility</p:attrName>
                                            </p:attrNameLst>
                                          </p:cBhvr>
                                          <p:to>
                                            <p:strVal val="visible"/>
                                          </p:to>
                                        </p:set>
                                        <p:animEffect transition="in" filter="barn(inVertical)">
                                          <p:cBhvr>
                                            <p:cTn id="273" dur="500"/>
                                            <p:tgtEl>
                                              <p:spTgt spid="168"/>
                                            </p:tgtEl>
                                          </p:cBhvr>
                                        </p:animEffect>
                                      </p:childTnLst>
                                    </p:cTn>
                                  </p:par>
                                </p:childTnLst>
                              </p:cTn>
                            </p:par>
                          </p:childTnLst>
                        </p:cTn>
                      </p:par>
                    </p:childTnLst>
                  </p:cTn>
                  <p:nextCondLst>
                    <p:cond evt="onClick" delay="0">
                      <p:tgtEl>
                        <p:spTgt spid="10"/>
                      </p:tgtEl>
                    </p:cond>
                  </p:nextCondLst>
                </p:seq>
                <p:seq concurrent="1" nextAc="seek">
                  <p:cTn id="274" restart="whenNotActive" fill="hold" evtFilter="cancelBubble" nodeType="interactiveSeq">
                    <p:stCondLst>
                      <p:cond evt="onClick" delay="0">
                        <p:tgtEl>
                          <p:spTgt spid="15"/>
                        </p:tgtEl>
                      </p:cond>
                    </p:stCondLst>
                    <p:endSync evt="end" delay="0">
                      <p:rtn val="all"/>
                    </p:endSync>
                    <p:childTnLst>
                      <p:par>
                        <p:cTn id="275" fill="hold">
                          <p:stCondLst>
                            <p:cond delay="0"/>
                          </p:stCondLst>
                          <p:childTnLst>
                            <p:par>
                              <p:cTn id="276" fill="hold">
                                <p:stCondLst>
                                  <p:cond delay="0"/>
                                </p:stCondLst>
                                <p:childTnLst>
                                  <p:par>
                                    <p:cTn id="277" presetID="16" presetClass="entr" presetSubtype="21" fill="hold" grpId="0" nodeType="clickEffect">
                                      <p:stCondLst>
                                        <p:cond delay="0"/>
                                      </p:stCondLst>
                                      <p:childTnLst>
                                        <p:set>
                                          <p:cBhvr>
                                            <p:cTn id="278" dur="1" fill="hold">
                                              <p:stCondLst>
                                                <p:cond delay="0"/>
                                              </p:stCondLst>
                                            </p:cTn>
                                            <p:tgtEl>
                                              <p:spTgt spid="190"/>
                                            </p:tgtEl>
                                            <p:attrNameLst>
                                              <p:attrName>style.visibility</p:attrName>
                                            </p:attrNameLst>
                                          </p:cBhvr>
                                          <p:to>
                                            <p:strVal val="visible"/>
                                          </p:to>
                                        </p:set>
                                        <p:animEffect transition="in" filter="barn(inVertical)">
                                          <p:cBhvr>
                                            <p:cTn id="279" dur="500"/>
                                            <p:tgtEl>
                                              <p:spTgt spid="190"/>
                                            </p:tgtEl>
                                          </p:cBhvr>
                                        </p:animEffect>
                                      </p:childTnLst>
                                    </p:cTn>
                                  </p:par>
                                  <p:par>
                                    <p:cTn id="280" presetID="16" presetClass="entr" presetSubtype="21" fill="hold" grpId="0" nodeType="withEffect">
                                      <p:stCondLst>
                                        <p:cond delay="0"/>
                                      </p:stCondLst>
                                      <p:childTnLst>
                                        <p:set>
                                          <p:cBhvr>
                                            <p:cTn id="281" dur="1" fill="hold">
                                              <p:stCondLst>
                                                <p:cond delay="0"/>
                                              </p:stCondLst>
                                            </p:cTn>
                                            <p:tgtEl>
                                              <p:spTgt spid="191"/>
                                            </p:tgtEl>
                                            <p:attrNameLst>
                                              <p:attrName>style.visibility</p:attrName>
                                            </p:attrNameLst>
                                          </p:cBhvr>
                                          <p:to>
                                            <p:strVal val="visible"/>
                                          </p:to>
                                        </p:set>
                                        <p:animEffect transition="in" filter="barn(inVertical)">
                                          <p:cBhvr>
                                            <p:cTn id="282" dur="500"/>
                                            <p:tgtEl>
                                              <p:spTgt spid="191"/>
                                            </p:tgtEl>
                                          </p:cBhvr>
                                        </p:animEffect>
                                      </p:childTnLst>
                                    </p:cTn>
                                  </p:par>
                                  <p:par>
                                    <p:cTn id="283" presetID="16" presetClass="entr" presetSubtype="21" fill="hold" grpId="0" nodeType="withEffect">
                                      <p:stCondLst>
                                        <p:cond delay="0"/>
                                      </p:stCondLst>
                                      <p:childTnLst>
                                        <p:set>
                                          <p:cBhvr>
                                            <p:cTn id="284" dur="1" fill="hold">
                                              <p:stCondLst>
                                                <p:cond delay="0"/>
                                              </p:stCondLst>
                                            </p:cTn>
                                            <p:tgtEl>
                                              <p:spTgt spid="189"/>
                                            </p:tgtEl>
                                            <p:attrNameLst>
                                              <p:attrName>style.visibility</p:attrName>
                                            </p:attrNameLst>
                                          </p:cBhvr>
                                          <p:to>
                                            <p:strVal val="visible"/>
                                          </p:to>
                                        </p:set>
                                        <p:animEffect transition="in" filter="barn(inVertical)">
                                          <p:cBhvr>
                                            <p:cTn id="285" dur="500"/>
                                            <p:tgtEl>
                                              <p:spTgt spid="189"/>
                                            </p:tgtEl>
                                          </p:cBhvr>
                                        </p:animEffect>
                                      </p:childTnLst>
                                    </p:cTn>
                                  </p:par>
                                  <p:par>
                                    <p:cTn id="286" presetID="16" presetClass="entr" presetSubtype="21" fill="hold" grpId="0" nodeType="withEffect">
                                      <p:stCondLst>
                                        <p:cond delay="0"/>
                                      </p:stCondLst>
                                      <p:childTnLst>
                                        <p:set>
                                          <p:cBhvr>
                                            <p:cTn id="287" dur="1" fill="hold">
                                              <p:stCondLst>
                                                <p:cond delay="0"/>
                                              </p:stCondLst>
                                            </p:cTn>
                                            <p:tgtEl>
                                              <p:spTgt spid="188"/>
                                            </p:tgtEl>
                                            <p:attrNameLst>
                                              <p:attrName>style.visibility</p:attrName>
                                            </p:attrNameLst>
                                          </p:cBhvr>
                                          <p:to>
                                            <p:strVal val="visible"/>
                                          </p:to>
                                        </p:set>
                                        <p:animEffect transition="in" filter="barn(inVertical)">
                                          <p:cBhvr>
                                            <p:cTn id="288" dur="500"/>
                                            <p:tgtEl>
                                              <p:spTgt spid="188"/>
                                            </p:tgtEl>
                                          </p:cBhvr>
                                        </p:animEffect>
                                      </p:childTnLst>
                                    </p:cTn>
                                  </p:par>
                                  <p:par>
                                    <p:cTn id="289" presetID="16" presetClass="entr" presetSubtype="21" fill="hold" grpId="0" nodeType="withEffect">
                                      <p:stCondLst>
                                        <p:cond delay="0"/>
                                      </p:stCondLst>
                                      <p:childTnLst>
                                        <p:set>
                                          <p:cBhvr>
                                            <p:cTn id="290" dur="1" fill="hold">
                                              <p:stCondLst>
                                                <p:cond delay="0"/>
                                              </p:stCondLst>
                                            </p:cTn>
                                            <p:tgtEl>
                                              <p:spTgt spid="187"/>
                                            </p:tgtEl>
                                            <p:attrNameLst>
                                              <p:attrName>style.visibility</p:attrName>
                                            </p:attrNameLst>
                                          </p:cBhvr>
                                          <p:to>
                                            <p:strVal val="visible"/>
                                          </p:to>
                                        </p:set>
                                        <p:animEffect transition="in" filter="barn(inVertical)">
                                          <p:cBhvr>
                                            <p:cTn id="291" dur="500"/>
                                            <p:tgtEl>
                                              <p:spTgt spid="187"/>
                                            </p:tgtEl>
                                          </p:cBhvr>
                                        </p:animEffect>
                                      </p:childTnLst>
                                    </p:cTn>
                                  </p:par>
                                  <p:par>
                                    <p:cTn id="292" presetID="16" presetClass="entr" presetSubtype="21" fill="hold" grpId="0" nodeType="withEffect">
                                      <p:stCondLst>
                                        <p:cond delay="0"/>
                                      </p:stCondLst>
                                      <p:childTnLst>
                                        <p:set>
                                          <p:cBhvr>
                                            <p:cTn id="293" dur="1" fill="hold">
                                              <p:stCondLst>
                                                <p:cond delay="0"/>
                                              </p:stCondLst>
                                            </p:cTn>
                                            <p:tgtEl>
                                              <p:spTgt spid="186"/>
                                            </p:tgtEl>
                                            <p:attrNameLst>
                                              <p:attrName>style.visibility</p:attrName>
                                            </p:attrNameLst>
                                          </p:cBhvr>
                                          <p:to>
                                            <p:strVal val="visible"/>
                                          </p:to>
                                        </p:set>
                                        <p:animEffect transition="in" filter="barn(inVertical)">
                                          <p:cBhvr>
                                            <p:cTn id="294" dur="500"/>
                                            <p:tgtEl>
                                              <p:spTgt spid="186"/>
                                            </p:tgtEl>
                                          </p:cBhvr>
                                        </p:animEffect>
                                      </p:childTnLst>
                                    </p:cTn>
                                  </p:par>
                                </p:childTnLst>
                              </p:cTn>
                            </p:par>
                          </p:childTnLst>
                        </p:cTn>
                      </p:par>
                    </p:childTnLst>
                  </p:cTn>
                  <p:nextCondLst>
                    <p:cond evt="onClick" delay="0">
                      <p:tgtEl>
                        <p:spTgt spid="15"/>
                      </p:tgtEl>
                    </p:cond>
                  </p:nextCondLst>
                </p:seq>
                <p:seq concurrent="1" nextAc="seek">
                  <p:cTn id="295" restart="whenNotActive" fill="hold" evtFilter="cancelBubble" nodeType="interactiveSeq">
                    <p:stCondLst>
                      <p:cond evt="onClick" delay="0">
                        <p:tgtEl>
                          <p:spTgt spid="7"/>
                        </p:tgtEl>
                      </p:cond>
                    </p:stCondLst>
                    <p:endSync evt="end" delay="0">
                      <p:rtn val="all"/>
                    </p:endSync>
                    <p:childTnLst>
                      <p:par>
                        <p:cTn id="296" fill="hold">
                          <p:stCondLst>
                            <p:cond delay="0"/>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266"/>
                                            </p:tgtEl>
                                            <p:attrNameLst>
                                              <p:attrName>style.visibility</p:attrName>
                                            </p:attrNameLst>
                                          </p:cBhvr>
                                          <p:to>
                                            <p:strVal val="visible"/>
                                          </p:to>
                                        </p:set>
                                        <p:animEffect transition="in" filter="barn(inVertical)">
                                          <p:cBhvr>
                                            <p:cTn id="300" dur="500"/>
                                            <p:tgtEl>
                                              <p:spTgt spid="266"/>
                                            </p:tgtEl>
                                          </p:cBhvr>
                                        </p:animEffect>
                                      </p:childTnLst>
                                    </p:cTn>
                                  </p:par>
                                  <p:par>
                                    <p:cTn id="301" presetID="16" presetClass="entr" presetSubtype="21" fill="hold" grpId="0" nodeType="withEffect">
                                      <p:stCondLst>
                                        <p:cond delay="0"/>
                                      </p:stCondLst>
                                      <p:childTnLst>
                                        <p:set>
                                          <p:cBhvr>
                                            <p:cTn id="302" dur="1" fill="hold">
                                              <p:stCondLst>
                                                <p:cond delay="0"/>
                                              </p:stCondLst>
                                            </p:cTn>
                                            <p:tgtEl>
                                              <p:spTgt spid="267"/>
                                            </p:tgtEl>
                                            <p:attrNameLst>
                                              <p:attrName>style.visibility</p:attrName>
                                            </p:attrNameLst>
                                          </p:cBhvr>
                                          <p:to>
                                            <p:strVal val="visible"/>
                                          </p:to>
                                        </p:set>
                                        <p:animEffect transition="in" filter="barn(inVertical)">
                                          <p:cBhvr>
                                            <p:cTn id="303" dur="500"/>
                                            <p:tgtEl>
                                              <p:spTgt spid="267"/>
                                            </p:tgtEl>
                                          </p:cBhvr>
                                        </p:animEffect>
                                      </p:childTnLst>
                                    </p:cTn>
                                  </p:par>
                                  <p:par>
                                    <p:cTn id="304" presetID="16" presetClass="entr" presetSubtype="21" fill="hold" grpId="0" nodeType="withEffect">
                                      <p:stCondLst>
                                        <p:cond delay="0"/>
                                      </p:stCondLst>
                                      <p:childTnLst>
                                        <p:set>
                                          <p:cBhvr>
                                            <p:cTn id="305" dur="1" fill="hold">
                                              <p:stCondLst>
                                                <p:cond delay="0"/>
                                              </p:stCondLst>
                                            </p:cTn>
                                            <p:tgtEl>
                                              <p:spTgt spid="268"/>
                                            </p:tgtEl>
                                            <p:attrNameLst>
                                              <p:attrName>style.visibility</p:attrName>
                                            </p:attrNameLst>
                                          </p:cBhvr>
                                          <p:to>
                                            <p:strVal val="visible"/>
                                          </p:to>
                                        </p:set>
                                        <p:animEffect transition="in" filter="barn(inVertical)">
                                          <p:cBhvr>
                                            <p:cTn id="306" dur="500"/>
                                            <p:tgtEl>
                                              <p:spTgt spid="268"/>
                                            </p:tgtEl>
                                          </p:cBhvr>
                                        </p:animEffect>
                                      </p:childTnLst>
                                    </p:cTn>
                                  </p:par>
                                  <p:par>
                                    <p:cTn id="307" presetID="16" presetClass="entr" presetSubtype="21" fill="hold" grpId="0" nodeType="withEffect">
                                      <p:stCondLst>
                                        <p:cond delay="0"/>
                                      </p:stCondLst>
                                      <p:childTnLst>
                                        <p:set>
                                          <p:cBhvr>
                                            <p:cTn id="308" dur="1" fill="hold">
                                              <p:stCondLst>
                                                <p:cond delay="0"/>
                                              </p:stCondLst>
                                            </p:cTn>
                                            <p:tgtEl>
                                              <p:spTgt spid="269"/>
                                            </p:tgtEl>
                                            <p:attrNameLst>
                                              <p:attrName>style.visibility</p:attrName>
                                            </p:attrNameLst>
                                          </p:cBhvr>
                                          <p:to>
                                            <p:strVal val="visible"/>
                                          </p:to>
                                        </p:set>
                                        <p:animEffect transition="in" filter="barn(inVertical)">
                                          <p:cBhvr>
                                            <p:cTn id="309" dur="500"/>
                                            <p:tgtEl>
                                              <p:spTgt spid="269"/>
                                            </p:tgtEl>
                                          </p:cBhvr>
                                        </p:animEffect>
                                      </p:childTnLst>
                                    </p:cTn>
                                  </p:par>
                                  <p:par>
                                    <p:cTn id="310" presetID="16" presetClass="entr" presetSubtype="21" fill="hold" grpId="0" nodeType="withEffect">
                                      <p:stCondLst>
                                        <p:cond delay="0"/>
                                      </p:stCondLst>
                                      <p:childTnLst>
                                        <p:set>
                                          <p:cBhvr>
                                            <p:cTn id="311" dur="1" fill="hold">
                                              <p:stCondLst>
                                                <p:cond delay="0"/>
                                              </p:stCondLst>
                                            </p:cTn>
                                            <p:tgtEl>
                                              <p:spTgt spid="270"/>
                                            </p:tgtEl>
                                            <p:attrNameLst>
                                              <p:attrName>style.visibility</p:attrName>
                                            </p:attrNameLst>
                                          </p:cBhvr>
                                          <p:to>
                                            <p:strVal val="visible"/>
                                          </p:to>
                                        </p:set>
                                        <p:animEffect transition="in" filter="barn(inVertical)">
                                          <p:cBhvr>
                                            <p:cTn id="312" dur="500"/>
                                            <p:tgtEl>
                                              <p:spTgt spid="270"/>
                                            </p:tgtEl>
                                          </p:cBhvr>
                                        </p:animEffect>
                                      </p:childTnLst>
                                    </p:cTn>
                                  </p:par>
                                  <p:par>
                                    <p:cTn id="313" presetID="16" presetClass="entr" presetSubtype="21" fill="hold" grpId="0" nodeType="withEffect">
                                      <p:stCondLst>
                                        <p:cond delay="0"/>
                                      </p:stCondLst>
                                      <p:childTnLst>
                                        <p:set>
                                          <p:cBhvr>
                                            <p:cTn id="314" dur="1" fill="hold">
                                              <p:stCondLst>
                                                <p:cond delay="0"/>
                                              </p:stCondLst>
                                            </p:cTn>
                                            <p:tgtEl>
                                              <p:spTgt spid="271"/>
                                            </p:tgtEl>
                                            <p:attrNameLst>
                                              <p:attrName>style.visibility</p:attrName>
                                            </p:attrNameLst>
                                          </p:cBhvr>
                                          <p:to>
                                            <p:strVal val="visible"/>
                                          </p:to>
                                        </p:set>
                                        <p:animEffect transition="in" filter="barn(inVertical)">
                                          <p:cBhvr>
                                            <p:cTn id="315" dur="500"/>
                                            <p:tgtEl>
                                              <p:spTgt spid="271"/>
                                            </p:tgtEl>
                                          </p:cBhvr>
                                        </p:animEffect>
                                      </p:childTnLst>
                                    </p:cTn>
                                  </p:par>
                                  <p:par>
                                    <p:cTn id="316" presetID="16" presetClass="entr" presetSubtype="21" fill="hold" grpId="0" nodeType="withEffect">
                                      <p:stCondLst>
                                        <p:cond delay="0"/>
                                      </p:stCondLst>
                                      <p:childTnLst>
                                        <p:set>
                                          <p:cBhvr>
                                            <p:cTn id="317" dur="1" fill="hold">
                                              <p:stCondLst>
                                                <p:cond delay="0"/>
                                              </p:stCondLst>
                                            </p:cTn>
                                            <p:tgtEl>
                                              <p:spTgt spid="272"/>
                                            </p:tgtEl>
                                            <p:attrNameLst>
                                              <p:attrName>style.visibility</p:attrName>
                                            </p:attrNameLst>
                                          </p:cBhvr>
                                          <p:to>
                                            <p:strVal val="visible"/>
                                          </p:to>
                                        </p:set>
                                        <p:animEffect transition="in" filter="barn(inVertical)">
                                          <p:cBhvr>
                                            <p:cTn id="318" dur="500"/>
                                            <p:tgtEl>
                                              <p:spTgt spid="272"/>
                                            </p:tgtEl>
                                          </p:cBhvr>
                                        </p:animEffect>
                                      </p:childTnLst>
                                    </p:cTn>
                                  </p:par>
                                  <p:par>
                                    <p:cTn id="319" presetID="16" presetClass="entr" presetSubtype="21" fill="hold" grpId="0" nodeType="withEffect">
                                      <p:stCondLst>
                                        <p:cond delay="0"/>
                                      </p:stCondLst>
                                      <p:childTnLst>
                                        <p:set>
                                          <p:cBhvr>
                                            <p:cTn id="320" dur="1" fill="hold">
                                              <p:stCondLst>
                                                <p:cond delay="0"/>
                                              </p:stCondLst>
                                            </p:cTn>
                                            <p:tgtEl>
                                              <p:spTgt spid="273"/>
                                            </p:tgtEl>
                                            <p:attrNameLst>
                                              <p:attrName>style.visibility</p:attrName>
                                            </p:attrNameLst>
                                          </p:cBhvr>
                                          <p:to>
                                            <p:strVal val="visible"/>
                                          </p:to>
                                        </p:set>
                                        <p:animEffect transition="in" filter="barn(inVertical)">
                                          <p:cBhvr>
                                            <p:cTn id="321" dur="500"/>
                                            <p:tgtEl>
                                              <p:spTgt spid="273"/>
                                            </p:tgtEl>
                                          </p:cBhvr>
                                        </p:animEffect>
                                      </p:childTnLst>
                                    </p:cTn>
                                  </p:par>
                                  <p:par>
                                    <p:cTn id="322" presetID="16" presetClass="entr" presetSubtype="21" fill="hold" grpId="0" nodeType="withEffect">
                                      <p:stCondLst>
                                        <p:cond delay="0"/>
                                      </p:stCondLst>
                                      <p:childTnLst>
                                        <p:set>
                                          <p:cBhvr>
                                            <p:cTn id="323" dur="1" fill="hold">
                                              <p:stCondLst>
                                                <p:cond delay="0"/>
                                              </p:stCondLst>
                                            </p:cTn>
                                            <p:tgtEl>
                                              <p:spTgt spid="274"/>
                                            </p:tgtEl>
                                            <p:attrNameLst>
                                              <p:attrName>style.visibility</p:attrName>
                                            </p:attrNameLst>
                                          </p:cBhvr>
                                          <p:to>
                                            <p:strVal val="visible"/>
                                          </p:to>
                                        </p:set>
                                        <p:animEffect transition="in" filter="barn(inVertical)">
                                          <p:cBhvr>
                                            <p:cTn id="324" dur="500"/>
                                            <p:tgtEl>
                                              <p:spTgt spid="274"/>
                                            </p:tgtEl>
                                          </p:cBhvr>
                                        </p:animEffect>
                                      </p:childTnLst>
                                    </p:cTn>
                                  </p:par>
                                  <p:par>
                                    <p:cTn id="325" presetID="16" presetClass="entr" presetSubtype="21" fill="hold" grpId="0" nodeType="withEffect">
                                      <p:stCondLst>
                                        <p:cond delay="0"/>
                                      </p:stCondLst>
                                      <p:childTnLst>
                                        <p:set>
                                          <p:cBhvr>
                                            <p:cTn id="326" dur="1" fill="hold">
                                              <p:stCondLst>
                                                <p:cond delay="0"/>
                                              </p:stCondLst>
                                            </p:cTn>
                                            <p:tgtEl>
                                              <p:spTgt spid="275"/>
                                            </p:tgtEl>
                                            <p:attrNameLst>
                                              <p:attrName>style.visibility</p:attrName>
                                            </p:attrNameLst>
                                          </p:cBhvr>
                                          <p:to>
                                            <p:strVal val="visible"/>
                                          </p:to>
                                        </p:set>
                                        <p:animEffect transition="in" filter="barn(inVertical)">
                                          <p:cBhvr>
                                            <p:cTn id="327" dur="500"/>
                                            <p:tgtEl>
                                              <p:spTgt spid="275"/>
                                            </p:tgtEl>
                                          </p:cBhvr>
                                        </p:animEffect>
                                      </p:childTnLst>
                                    </p:cTn>
                                  </p:par>
                                  <p:par>
                                    <p:cTn id="328" presetID="16" presetClass="entr" presetSubtype="21" fill="hold" grpId="0" nodeType="withEffect">
                                      <p:stCondLst>
                                        <p:cond delay="0"/>
                                      </p:stCondLst>
                                      <p:childTnLst>
                                        <p:set>
                                          <p:cBhvr>
                                            <p:cTn id="329" dur="1" fill="hold">
                                              <p:stCondLst>
                                                <p:cond delay="0"/>
                                              </p:stCondLst>
                                            </p:cTn>
                                            <p:tgtEl>
                                              <p:spTgt spid="276"/>
                                            </p:tgtEl>
                                            <p:attrNameLst>
                                              <p:attrName>style.visibility</p:attrName>
                                            </p:attrNameLst>
                                          </p:cBhvr>
                                          <p:to>
                                            <p:strVal val="visible"/>
                                          </p:to>
                                        </p:set>
                                        <p:animEffect transition="in" filter="barn(inVertical)">
                                          <p:cBhvr>
                                            <p:cTn id="330" dur="500"/>
                                            <p:tgtEl>
                                              <p:spTgt spid="276"/>
                                            </p:tgtEl>
                                          </p:cBhvr>
                                        </p:animEffect>
                                      </p:childTnLst>
                                    </p:cTn>
                                  </p:par>
                                </p:childTnLst>
                              </p:cTn>
                            </p:par>
                          </p:childTnLst>
                        </p:cTn>
                      </p:par>
                    </p:childTnLst>
                  </p:cTn>
                  <p:nextCondLst>
                    <p:cond evt="onClick" delay="0">
                      <p:tgtEl>
                        <p:spTgt spid="7"/>
                      </p:tgtEl>
                    </p:cond>
                  </p:nextCondLst>
                </p:seq>
                <p:seq concurrent="1" nextAc="seek">
                  <p:cTn id="331" restart="whenNotActive" fill="hold" evtFilter="cancelBubble" nodeType="interactiveSeq">
                    <p:stCondLst>
                      <p:cond evt="onClick" delay="0">
                        <p:tgtEl>
                          <p:spTgt spid="11"/>
                        </p:tgtEl>
                      </p:cond>
                    </p:stCondLst>
                    <p:endSync evt="end" delay="0">
                      <p:rtn val="all"/>
                    </p:endSync>
                    <p:childTnLst>
                      <p:par>
                        <p:cTn id="332" fill="hold">
                          <p:stCondLst>
                            <p:cond delay="0"/>
                          </p:stCondLst>
                          <p:childTnLst>
                            <p:par>
                              <p:cTn id="333" fill="hold">
                                <p:stCondLst>
                                  <p:cond delay="0"/>
                                </p:stCondLst>
                                <p:childTnLst>
                                  <p:par>
                                    <p:cTn id="334" presetID="16" presetClass="entr" presetSubtype="21" fill="hold" grpId="0" nodeType="clickEffect">
                                      <p:stCondLst>
                                        <p:cond delay="0"/>
                                      </p:stCondLst>
                                      <p:childTnLst>
                                        <p:set>
                                          <p:cBhvr>
                                            <p:cTn id="335" dur="1" fill="hold">
                                              <p:stCondLst>
                                                <p:cond delay="0"/>
                                              </p:stCondLst>
                                            </p:cTn>
                                            <p:tgtEl>
                                              <p:spTgt spid="196"/>
                                            </p:tgtEl>
                                            <p:attrNameLst>
                                              <p:attrName>style.visibility</p:attrName>
                                            </p:attrNameLst>
                                          </p:cBhvr>
                                          <p:to>
                                            <p:strVal val="visible"/>
                                          </p:to>
                                        </p:set>
                                        <p:animEffect transition="in" filter="barn(inVertical)">
                                          <p:cBhvr>
                                            <p:cTn id="336" dur="500"/>
                                            <p:tgtEl>
                                              <p:spTgt spid="196"/>
                                            </p:tgtEl>
                                          </p:cBhvr>
                                        </p:animEffect>
                                      </p:childTnLst>
                                    </p:cTn>
                                  </p:par>
                                  <p:par>
                                    <p:cTn id="337" presetID="16" presetClass="entr" presetSubtype="21" fill="hold" grpId="0" nodeType="withEffect">
                                      <p:stCondLst>
                                        <p:cond delay="0"/>
                                      </p:stCondLst>
                                      <p:childTnLst>
                                        <p:set>
                                          <p:cBhvr>
                                            <p:cTn id="338" dur="1" fill="hold">
                                              <p:stCondLst>
                                                <p:cond delay="0"/>
                                              </p:stCondLst>
                                            </p:cTn>
                                            <p:tgtEl>
                                              <p:spTgt spid="195"/>
                                            </p:tgtEl>
                                            <p:attrNameLst>
                                              <p:attrName>style.visibility</p:attrName>
                                            </p:attrNameLst>
                                          </p:cBhvr>
                                          <p:to>
                                            <p:strVal val="visible"/>
                                          </p:to>
                                        </p:set>
                                        <p:animEffect transition="in" filter="barn(inVertical)">
                                          <p:cBhvr>
                                            <p:cTn id="339" dur="500"/>
                                            <p:tgtEl>
                                              <p:spTgt spid="195"/>
                                            </p:tgtEl>
                                          </p:cBhvr>
                                        </p:animEffect>
                                      </p:childTnLst>
                                    </p:cTn>
                                  </p:par>
                                  <p:par>
                                    <p:cTn id="340" presetID="16" presetClass="entr" presetSubtype="21" fill="hold" grpId="0" nodeType="withEffect">
                                      <p:stCondLst>
                                        <p:cond delay="0"/>
                                      </p:stCondLst>
                                      <p:childTnLst>
                                        <p:set>
                                          <p:cBhvr>
                                            <p:cTn id="341" dur="1" fill="hold">
                                              <p:stCondLst>
                                                <p:cond delay="0"/>
                                              </p:stCondLst>
                                            </p:cTn>
                                            <p:tgtEl>
                                              <p:spTgt spid="194"/>
                                            </p:tgtEl>
                                            <p:attrNameLst>
                                              <p:attrName>style.visibility</p:attrName>
                                            </p:attrNameLst>
                                          </p:cBhvr>
                                          <p:to>
                                            <p:strVal val="visible"/>
                                          </p:to>
                                        </p:set>
                                        <p:animEffect transition="in" filter="barn(inVertical)">
                                          <p:cBhvr>
                                            <p:cTn id="342" dur="500"/>
                                            <p:tgtEl>
                                              <p:spTgt spid="194"/>
                                            </p:tgtEl>
                                          </p:cBhvr>
                                        </p:animEffect>
                                      </p:childTnLst>
                                    </p:cTn>
                                  </p:par>
                                  <p:par>
                                    <p:cTn id="343" presetID="16" presetClass="entr" presetSubtype="21" fill="hold" grpId="0" nodeType="withEffect">
                                      <p:stCondLst>
                                        <p:cond delay="0"/>
                                      </p:stCondLst>
                                      <p:childTnLst>
                                        <p:set>
                                          <p:cBhvr>
                                            <p:cTn id="344" dur="1" fill="hold">
                                              <p:stCondLst>
                                                <p:cond delay="0"/>
                                              </p:stCondLst>
                                            </p:cTn>
                                            <p:tgtEl>
                                              <p:spTgt spid="193"/>
                                            </p:tgtEl>
                                            <p:attrNameLst>
                                              <p:attrName>style.visibility</p:attrName>
                                            </p:attrNameLst>
                                          </p:cBhvr>
                                          <p:to>
                                            <p:strVal val="visible"/>
                                          </p:to>
                                        </p:set>
                                        <p:animEffect transition="in" filter="barn(inVertical)">
                                          <p:cBhvr>
                                            <p:cTn id="345" dur="500"/>
                                            <p:tgtEl>
                                              <p:spTgt spid="193"/>
                                            </p:tgtEl>
                                          </p:cBhvr>
                                        </p:animEffect>
                                      </p:childTnLst>
                                    </p:cTn>
                                  </p:par>
                                </p:childTnLst>
                              </p:cTn>
                            </p:par>
                          </p:childTnLst>
                        </p:cTn>
                      </p:par>
                    </p:childTnLst>
                  </p:cTn>
                  <p:nextCondLst>
                    <p:cond evt="onClick" delay="0">
                      <p:tgtEl>
                        <p:spTgt spid="11"/>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6" grpId="0" animBg="1"/>
          <p:bldP spid="187" grpId="0" animBg="1"/>
          <p:bldP spid="188" grpId="0" animBg="1"/>
          <p:bldP spid="189" grpId="0" animBg="1"/>
          <p:bldP spid="190" grpId="0" animBg="1"/>
          <p:bldP spid="191" grpId="0" animBg="1"/>
          <p:bldP spid="193" grpId="0" animBg="1"/>
          <p:bldP spid="194" grpId="0" animBg="1"/>
          <p:bldP spid="195" grpId="0" animBg="1"/>
          <p:bldP spid="196" grpId="0" animBg="1"/>
          <p:bldP spid="214" grpId="0" animBg="1"/>
          <p:bldP spid="215" grpId="0" animBg="1"/>
          <p:bldP spid="216" grpId="0" animBg="1"/>
          <p:bldP spid="217" grpId="0" animBg="1"/>
          <p:bldP spid="218"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0" dur="250" accel="50000" decel="50000" autoRev="1" fill="hold">
                                              <p:stCondLst>
                                                <p:cond delay="0"/>
                                              </p:stCondLst>
                                            </p:cTn>
                                            <p:tgtEl>
                                              <p:spTgt spid="5"/>
                                            </p:tgtEl>
                                            <p:attrNameLst>
                                              <p:attrName>ppt_x</p:attrName>
                                              <p:attrName>ppt_y</p:attrName>
                                            </p:attrNameLst>
                                          </p:cBhvr>
                                          <p:rCtr x="0" y="-1204"/>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3" presetClass="mediacall" presetSubtype="0" fill="hold" nodeType="withEffect">
                                      <p:stCondLst>
                                        <p:cond delay="0"/>
                                      </p:stCondLst>
                                      <p:childTnLst>
                                        <p:cmd type="call" cmd="stop">
                                          <p:cBhvr>
                                            <p:cTn id="50" dur="1" fill="hold"/>
                                            <p:tgtEl>
                                              <p:spTgt spid="6"/>
                                            </p:tgtEl>
                                          </p:cBhvr>
                                        </p:cmd>
                                      </p:childTnLst>
                                    </p:cTn>
                                  </p:par>
                                  <p:par>
                                    <p:cTn id="51" presetID="3" presetClass="mediacall" presetSubtype="0" fill="hold" nodeType="withEffect">
                                      <p:stCondLst>
                                        <p:cond delay="0"/>
                                      </p:stCondLst>
                                      <p:childTnLst>
                                        <p:cmd type="call" cmd="stop">
                                          <p:cBhvr>
                                            <p:cTn id="52" dur="1" fill="hold"/>
                                            <p:tgtEl>
                                              <p:spTgt spid="6"/>
                                            </p:tgtEl>
                                          </p:cBhvr>
                                        </p:cmd>
                                      </p:childTnLst>
                                    </p:cTn>
                                  </p:par>
                                  <p:par>
                                    <p:cTn id="53" presetID="1" presetClass="mediacall" presetSubtype="0" fill="hold" nodeType="withEffect">
                                      <p:stCondLst>
                                        <p:cond delay="0"/>
                                      </p:stCondLst>
                                      <p:childTnLst>
                                        <p:cmd type="call" cmd="playFrom(0.0)">
                                          <p:cBhvr>
                                            <p:cTn id="54" dur="30406" fill="hold"/>
                                            <p:tgtEl>
                                              <p:spTgt spid="6"/>
                                            </p:tgtEl>
                                          </p:cBhvr>
                                        </p:cmd>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barn(inVertical)">
                                          <p:cBhvr>
                                            <p:cTn id="59" dur="500"/>
                                            <p:tgtEl>
                                              <p:spTgt spid="6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barn(inVertical)">
                                          <p:cBhvr>
                                            <p:cTn id="68" dur="500"/>
                                            <p:tgtEl>
                                              <p:spTgt spid="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inVertical)">
                                          <p:cBhvr>
                                            <p:cTn id="71" dur="500"/>
                                            <p:tgtEl>
                                              <p:spTgt spid="10"/>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barn(inVertical)">
                                          <p:cBhvr>
                                            <p:cTn id="80" dur="500"/>
                                            <p:tgtEl>
                                              <p:spTgt spid="4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arn(inVertical)">
                                          <p:cBhvr>
                                            <p:cTn id="83" dur="500"/>
                                            <p:tgtEl>
                                              <p:spTgt spid="31"/>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barn(inVertical)">
                                          <p:cBhvr>
                                            <p:cTn id="86" dur="500"/>
                                            <p:tgtEl>
                                              <p:spTgt spid="35"/>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arn(inVertical)">
                                          <p:cBhvr>
                                            <p:cTn id="89" dur="500"/>
                                            <p:tgtEl>
                                              <p:spTgt spid="47"/>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barn(inVertical)">
                                          <p:cBhvr>
                                            <p:cTn id="92" dur="500"/>
                                            <p:tgtEl>
                                              <p:spTgt spid="36"/>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barn(inVertical)">
                                          <p:cBhvr>
                                            <p:cTn id="95" dur="500"/>
                                            <p:tgtEl>
                                              <p:spTgt spid="38"/>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barn(inVertical)">
                                          <p:cBhvr>
                                            <p:cTn id="98" dur="500"/>
                                            <p:tgtEl>
                                              <p:spTgt spid="5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barn(inVertical)">
                                          <p:cBhvr>
                                            <p:cTn id="101" dur="500"/>
                                            <p:tgtEl>
                                              <p:spTgt spid="37"/>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barn(inVertical)">
                                          <p:cBhvr>
                                            <p:cTn id="104" dur="500"/>
                                            <p:tgtEl>
                                              <p:spTgt spid="41"/>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barn(inVertical)">
                                          <p:cBhvr>
                                            <p:cTn id="107" dur="500"/>
                                            <p:tgtEl>
                                              <p:spTgt spid="61"/>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58"/>
                                            </p:tgtEl>
                                            <p:attrNameLst>
                                              <p:attrName>style.visibility</p:attrName>
                                            </p:attrNameLst>
                                          </p:cBhvr>
                                          <p:to>
                                            <p:strVal val="visible"/>
                                          </p:to>
                                        </p:set>
                                        <p:animEffect transition="in" filter="barn(inVertical)">
                                          <p:cBhvr>
                                            <p:cTn id="110" dur="500"/>
                                            <p:tgtEl>
                                              <p:spTgt spid="58"/>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barn(inVertical)">
                                          <p:cBhvr>
                                            <p:cTn id="113" dur="500"/>
                                            <p:tgtEl>
                                              <p:spTgt spid="51"/>
                                            </p:tgtEl>
                                          </p:cBhvr>
                                        </p:animEffect>
                                      </p:childTnLst>
                                    </p:cTn>
                                  </p:par>
                                  <p:par>
                                    <p:cTn id="114" presetID="16" presetClass="entr" presetSubtype="21" fill="hold" grpId="0"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barn(inVertical)">
                                          <p:cBhvr>
                                            <p:cTn id="116" dur="500"/>
                                            <p:tgtEl>
                                              <p:spTgt spid="49"/>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barn(inVertical)">
                                          <p:cBhvr>
                                            <p:cTn id="119" dur="500"/>
                                            <p:tgtEl>
                                              <p:spTgt spid="32"/>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barn(inVertical)">
                                          <p:cBhvr>
                                            <p:cTn id="122" dur="500"/>
                                            <p:tgtEl>
                                              <p:spTgt spid="42"/>
                                            </p:tgtEl>
                                          </p:cBhvr>
                                        </p:animEffect>
                                      </p:childTnLst>
                                    </p:cTn>
                                  </p:par>
                                  <p:par>
                                    <p:cTn id="123" presetID="16" presetClass="entr" presetSubtype="21" fill="hold" grpId="0" nodeType="with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barn(inVertical)">
                                          <p:cBhvr>
                                            <p:cTn id="125" dur="500"/>
                                            <p:tgtEl>
                                              <p:spTgt spid="33"/>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44"/>
                                            </p:tgtEl>
                                            <p:attrNameLst>
                                              <p:attrName>style.visibility</p:attrName>
                                            </p:attrNameLst>
                                          </p:cBhvr>
                                          <p:to>
                                            <p:strVal val="visible"/>
                                          </p:to>
                                        </p:set>
                                        <p:animEffect transition="in" filter="barn(inVertical)">
                                          <p:cBhvr>
                                            <p:cTn id="128" dur="500"/>
                                            <p:tgtEl>
                                              <p:spTgt spid="44"/>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52"/>
                                            </p:tgtEl>
                                            <p:attrNameLst>
                                              <p:attrName>style.visibility</p:attrName>
                                            </p:attrNameLst>
                                          </p:cBhvr>
                                          <p:to>
                                            <p:strVal val="visible"/>
                                          </p:to>
                                        </p:set>
                                        <p:animEffect transition="in" filter="barn(inVertical)">
                                          <p:cBhvr>
                                            <p:cTn id="131" dur="500"/>
                                            <p:tgtEl>
                                              <p:spTgt spid="52"/>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48"/>
                                            </p:tgtEl>
                                            <p:attrNameLst>
                                              <p:attrName>style.visibility</p:attrName>
                                            </p:attrNameLst>
                                          </p:cBhvr>
                                          <p:to>
                                            <p:strVal val="visible"/>
                                          </p:to>
                                        </p:set>
                                        <p:animEffect transition="in" filter="barn(inVertical)">
                                          <p:cBhvr>
                                            <p:cTn id="134" dur="500"/>
                                            <p:tgtEl>
                                              <p:spTgt spid="48"/>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barn(inVertical)">
                                          <p:cBhvr>
                                            <p:cTn id="137" dur="500"/>
                                            <p:tgtEl>
                                              <p:spTgt spid="60"/>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barn(inVertical)">
                                          <p:cBhvr>
                                            <p:cTn id="140" dur="500"/>
                                            <p:tgtEl>
                                              <p:spTgt spid="62"/>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63"/>
                                            </p:tgtEl>
                                            <p:attrNameLst>
                                              <p:attrName>style.visibility</p:attrName>
                                            </p:attrNameLst>
                                          </p:cBhvr>
                                          <p:to>
                                            <p:strVal val="visible"/>
                                          </p:to>
                                        </p:set>
                                        <p:animEffect transition="in" filter="barn(inVertical)">
                                          <p:cBhvr>
                                            <p:cTn id="143" dur="500"/>
                                            <p:tgtEl>
                                              <p:spTgt spid="63"/>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barn(inVertical)">
                                          <p:cBhvr>
                                            <p:cTn id="146" dur="500"/>
                                            <p:tgtEl>
                                              <p:spTgt spid="53"/>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54"/>
                                            </p:tgtEl>
                                            <p:attrNameLst>
                                              <p:attrName>style.visibility</p:attrName>
                                            </p:attrNameLst>
                                          </p:cBhvr>
                                          <p:to>
                                            <p:strVal val="visible"/>
                                          </p:to>
                                        </p:set>
                                        <p:animEffect transition="in" filter="barn(inVertical)">
                                          <p:cBhvr>
                                            <p:cTn id="149" dur="500"/>
                                            <p:tgtEl>
                                              <p:spTgt spid="54"/>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56"/>
                                            </p:tgtEl>
                                            <p:attrNameLst>
                                              <p:attrName>style.visibility</p:attrName>
                                            </p:attrNameLst>
                                          </p:cBhvr>
                                          <p:to>
                                            <p:strVal val="visible"/>
                                          </p:to>
                                        </p:set>
                                        <p:animEffect transition="in" filter="barn(inVertical)">
                                          <p:cBhvr>
                                            <p:cTn id="152" dur="500"/>
                                            <p:tgtEl>
                                              <p:spTgt spid="56"/>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animEffect transition="in" filter="barn(inVertical)">
                                          <p:cBhvr>
                                            <p:cTn id="155" dur="500"/>
                                            <p:tgtEl>
                                              <p:spTgt spid="57"/>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50"/>
                                            </p:tgtEl>
                                            <p:attrNameLst>
                                              <p:attrName>style.visibility</p:attrName>
                                            </p:attrNameLst>
                                          </p:cBhvr>
                                          <p:to>
                                            <p:strVal val="visible"/>
                                          </p:to>
                                        </p:set>
                                        <p:animEffect transition="in" filter="barn(inVertical)">
                                          <p:cBhvr>
                                            <p:cTn id="158" dur="500"/>
                                            <p:tgtEl>
                                              <p:spTgt spid="50"/>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barn(inVertical)">
                                          <p:cBhvr>
                                            <p:cTn id="161" dur="500"/>
                                            <p:tgtEl>
                                              <p:spTgt spid="45"/>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46"/>
                                            </p:tgtEl>
                                            <p:attrNameLst>
                                              <p:attrName>style.visibility</p:attrName>
                                            </p:attrNameLst>
                                          </p:cBhvr>
                                          <p:to>
                                            <p:strVal val="visible"/>
                                          </p:to>
                                        </p:set>
                                        <p:animEffect transition="in" filter="barn(inVertical)">
                                          <p:cBhvr>
                                            <p:cTn id="164" dur="500"/>
                                            <p:tgtEl>
                                              <p:spTgt spid="46"/>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34"/>
                                            </p:tgtEl>
                                            <p:attrNameLst>
                                              <p:attrName>style.visibility</p:attrName>
                                            </p:attrNameLst>
                                          </p:cBhvr>
                                          <p:to>
                                            <p:strVal val="visible"/>
                                          </p:to>
                                        </p:set>
                                        <p:animEffect transition="in" filter="barn(inVertical)">
                                          <p:cBhvr>
                                            <p:cTn id="167" dur="500"/>
                                            <p:tgtEl>
                                              <p:spTgt spid="34"/>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29"/>
                                            </p:tgtEl>
                                            <p:attrNameLst>
                                              <p:attrName>style.visibility</p:attrName>
                                            </p:attrNameLst>
                                          </p:cBhvr>
                                          <p:to>
                                            <p:strVal val="visible"/>
                                          </p:to>
                                        </p:set>
                                        <p:animEffect transition="in" filter="barn(inVertical)">
                                          <p:cBhvr>
                                            <p:cTn id="170" dur="500"/>
                                            <p:tgtEl>
                                              <p:spTgt spid="29"/>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64"/>
                                            </p:tgtEl>
                                            <p:attrNameLst>
                                              <p:attrName>style.visibility</p:attrName>
                                            </p:attrNameLst>
                                          </p:cBhvr>
                                          <p:to>
                                            <p:strVal val="visible"/>
                                          </p:to>
                                        </p:set>
                                        <p:animEffect transition="in" filter="barn(inVertical)">
                                          <p:cBhvr>
                                            <p:cTn id="173" dur="500"/>
                                            <p:tgtEl>
                                              <p:spTgt spid="64"/>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65"/>
                                            </p:tgtEl>
                                            <p:attrNameLst>
                                              <p:attrName>style.visibility</p:attrName>
                                            </p:attrNameLst>
                                          </p:cBhvr>
                                          <p:to>
                                            <p:strVal val="visible"/>
                                          </p:to>
                                        </p:set>
                                        <p:animEffect transition="in" filter="barn(inVertical)">
                                          <p:cBhvr>
                                            <p:cTn id="176" dur="500"/>
                                            <p:tgtEl>
                                              <p:spTgt spid="65"/>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66"/>
                                            </p:tgtEl>
                                            <p:attrNameLst>
                                              <p:attrName>style.visibility</p:attrName>
                                            </p:attrNameLst>
                                          </p:cBhvr>
                                          <p:to>
                                            <p:strVal val="visible"/>
                                          </p:to>
                                        </p:set>
                                        <p:animEffect transition="in" filter="barn(inVertical)">
                                          <p:cBhvr>
                                            <p:cTn id="179" dur="500"/>
                                            <p:tgtEl>
                                              <p:spTgt spid="66"/>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68"/>
                                            </p:tgtEl>
                                            <p:attrNameLst>
                                              <p:attrName>style.visibility</p:attrName>
                                            </p:attrNameLst>
                                          </p:cBhvr>
                                          <p:to>
                                            <p:strVal val="visible"/>
                                          </p:to>
                                        </p:set>
                                        <p:animEffect transition="in" filter="barn(inVertical)">
                                          <p:cBhvr>
                                            <p:cTn id="182" dur="500"/>
                                            <p:tgtEl>
                                              <p:spTgt spid="68"/>
                                            </p:tgtEl>
                                          </p:cBhvr>
                                        </p:animEffect>
                                      </p:childTnLst>
                                    </p:cTn>
                                  </p:par>
                                  <p:par>
                                    <p:cTn id="183" presetID="16" presetClass="entr" presetSubtype="21" fill="hold" grpId="0" nodeType="withEffect">
                                      <p:stCondLst>
                                        <p:cond delay="0"/>
                                      </p:stCondLst>
                                      <p:childTnLst>
                                        <p:set>
                                          <p:cBhvr>
                                            <p:cTn id="184" dur="1" fill="hold">
                                              <p:stCondLst>
                                                <p:cond delay="0"/>
                                              </p:stCondLst>
                                            </p:cTn>
                                            <p:tgtEl>
                                              <p:spTgt spid="69"/>
                                            </p:tgtEl>
                                            <p:attrNameLst>
                                              <p:attrName>style.visibility</p:attrName>
                                            </p:attrNameLst>
                                          </p:cBhvr>
                                          <p:to>
                                            <p:strVal val="visible"/>
                                          </p:to>
                                        </p:set>
                                        <p:animEffect transition="in" filter="barn(inVertical)">
                                          <p:cBhvr>
                                            <p:cTn id="185" dur="500"/>
                                            <p:tgtEl>
                                              <p:spTgt spid="69"/>
                                            </p:tgtEl>
                                          </p:cBhvr>
                                        </p:animEffect>
                                      </p:childTnLst>
                                    </p:cTn>
                                  </p:par>
                                  <p:par>
                                    <p:cTn id="186" presetID="16" presetClass="entr" presetSubtype="21" fill="hold" grpId="0" nodeType="withEffect">
                                      <p:stCondLst>
                                        <p:cond delay="0"/>
                                      </p:stCondLst>
                                      <p:childTnLst>
                                        <p:set>
                                          <p:cBhvr>
                                            <p:cTn id="187" dur="1" fill="hold">
                                              <p:stCondLst>
                                                <p:cond delay="0"/>
                                              </p:stCondLst>
                                            </p:cTn>
                                            <p:tgtEl>
                                              <p:spTgt spid="218"/>
                                            </p:tgtEl>
                                            <p:attrNameLst>
                                              <p:attrName>style.visibility</p:attrName>
                                            </p:attrNameLst>
                                          </p:cBhvr>
                                          <p:to>
                                            <p:strVal val="visible"/>
                                          </p:to>
                                        </p:set>
                                        <p:animEffect transition="in" filter="barn(inVertical)">
                                          <p:cBhvr>
                                            <p:cTn id="188" dur="500"/>
                                            <p:tgtEl>
                                              <p:spTgt spid="218"/>
                                            </p:tgtEl>
                                          </p:cBhvr>
                                        </p:animEffect>
                                      </p:childTnLst>
                                    </p:cTn>
                                  </p:par>
                                  <p:par>
                                    <p:cTn id="189" presetID="16" presetClass="entr" presetSubtype="21" fill="hold" grpId="0" nodeType="withEffect">
                                      <p:stCondLst>
                                        <p:cond delay="0"/>
                                      </p:stCondLst>
                                      <p:childTnLst>
                                        <p:set>
                                          <p:cBhvr>
                                            <p:cTn id="190" dur="1" fill="hold">
                                              <p:stCondLst>
                                                <p:cond delay="0"/>
                                              </p:stCondLst>
                                            </p:cTn>
                                            <p:tgtEl>
                                              <p:spTgt spid="216"/>
                                            </p:tgtEl>
                                            <p:attrNameLst>
                                              <p:attrName>style.visibility</p:attrName>
                                            </p:attrNameLst>
                                          </p:cBhvr>
                                          <p:to>
                                            <p:strVal val="visible"/>
                                          </p:to>
                                        </p:set>
                                        <p:animEffect transition="in" filter="barn(inVertical)">
                                          <p:cBhvr>
                                            <p:cTn id="191" dur="500"/>
                                            <p:tgtEl>
                                              <p:spTgt spid="216"/>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217"/>
                                            </p:tgtEl>
                                            <p:attrNameLst>
                                              <p:attrName>style.visibility</p:attrName>
                                            </p:attrNameLst>
                                          </p:cBhvr>
                                          <p:to>
                                            <p:strVal val="visible"/>
                                          </p:to>
                                        </p:set>
                                        <p:animEffect transition="in" filter="barn(inVertical)">
                                          <p:cBhvr>
                                            <p:cTn id="194" dur="500"/>
                                            <p:tgtEl>
                                              <p:spTgt spid="217"/>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214"/>
                                            </p:tgtEl>
                                            <p:attrNameLst>
                                              <p:attrName>style.visibility</p:attrName>
                                            </p:attrNameLst>
                                          </p:cBhvr>
                                          <p:to>
                                            <p:strVal val="visible"/>
                                          </p:to>
                                        </p:set>
                                        <p:animEffect transition="in" filter="barn(inVertical)">
                                          <p:cBhvr>
                                            <p:cTn id="197" dur="500"/>
                                            <p:tgtEl>
                                              <p:spTgt spid="214"/>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215"/>
                                            </p:tgtEl>
                                            <p:attrNameLst>
                                              <p:attrName>style.visibility</p:attrName>
                                            </p:attrNameLst>
                                          </p:cBhvr>
                                          <p:to>
                                            <p:strVal val="visible"/>
                                          </p:to>
                                        </p:set>
                                        <p:animEffect transition="in" filter="barn(inVertical)">
                                          <p:cBhvr>
                                            <p:cTn id="200"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1" fill="hold" display="0">
                      <p:stCondLst>
                        <p:cond delay="indefinite"/>
                      </p:stCondLst>
                      <p:endCondLst>
                        <p:cond evt="onStopAudio" delay="0">
                          <p:tgtEl>
                            <p:sldTgt/>
                          </p:tgtEl>
                        </p:cond>
                      </p:endCondLst>
                    </p:cTn>
                    <p:tgtEl>
                      <p:spTgt spid="6"/>
                    </p:tgtEl>
                  </p:cMediaNode>
                </p:audio>
                <p:seq concurrent="1" nextAc="seek">
                  <p:cTn id="202" restart="whenNotActive" fill="hold" evtFilter="cancelBubble" nodeType="interactiveSeq">
                    <p:stCondLst>
                      <p:cond evt="onClick" delay="0">
                        <p:tgtEl>
                          <p:spTgt spid="8"/>
                        </p:tgtEl>
                      </p:cond>
                    </p:stCondLst>
                    <p:endSync evt="end" delay="0">
                      <p:rtn val="all"/>
                    </p:endSync>
                    <p:childTnLst>
                      <p:par>
                        <p:cTn id="203" fill="hold">
                          <p:stCondLst>
                            <p:cond delay="0"/>
                          </p:stCondLst>
                          <p:childTnLst>
                            <p:par>
                              <p:cTn id="204" fill="hold">
                                <p:stCondLst>
                                  <p:cond delay="0"/>
                                </p:stCondLst>
                                <p:childTnLst>
                                  <p:par>
                                    <p:cTn id="205" presetID="16" presetClass="entr" presetSubtype="21" fill="hold" grpId="0" nodeType="clickEffect">
                                      <p:stCondLst>
                                        <p:cond delay="0"/>
                                      </p:stCondLst>
                                      <p:childTnLst>
                                        <p:set>
                                          <p:cBhvr>
                                            <p:cTn id="206" dur="1" fill="hold">
                                              <p:stCondLst>
                                                <p:cond delay="0"/>
                                              </p:stCondLst>
                                            </p:cTn>
                                            <p:tgtEl>
                                              <p:spTgt spid="176"/>
                                            </p:tgtEl>
                                            <p:attrNameLst>
                                              <p:attrName>style.visibility</p:attrName>
                                            </p:attrNameLst>
                                          </p:cBhvr>
                                          <p:to>
                                            <p:strVal val="visible"/>
                                          </p:to>
                                        </p:set>
                                        <p:animEffect transition="in" filter="barn(inVertical)">
                                          <p:cBhvr>
                                            <p:cTn id="207" dur="500"/>
                                            <p:tgtEl>
                                              <p:spTgt spid="176"/>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70"/>
                                            </p:tgtEl>
                                            <p:attrNameLst>
                                              <p:attrName>style.visibility</p:attrName>
                                            </p:attrNameLst>
                                          </p:cBhvr>
                                          <p:to>
                                            <p:strVal val="visible"/>
                                          </p:to>
                                        </p:set>
                                        <p:animEffect transition="in" filter="barn(inVertical)">
                                          <p:cBhvr>
                                            <p:cTn id="210" dur="500"/>
                                            <p:tgtEl>
                                              <p:spTgt spid="17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71"/>
                                            </p:tgtEl>
                                            <p:attrNameLst>
                                              <p:attrName>style.visibility</p:attrName>
                                            </p:attrNameLst>
                                          </p:cBhvr>
                                          <p:to>
                                            <p:strVal val="visible"/>
                                          </p:to>
                                        </p:set>
                                        <p:animEffect transition="in" filter="barn(inVertical)">
                                          <p:cBhvr>
                                            <p:cTn id="213" dur="500"/>
                                            <p:tgtEl>
                                              <p:spTgt spid="171"/>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72"/>
                                            </p:tgtEl>
                                            <p:attrNameLst>
                                              <p:attrName>style.visibility</p:attrName>
                                            </p:attrNameLst>
                                          </p:cBhvr>
                                          <p:to>
                                            <p:strVal val="visible"/>
                                          </p:to>
                                        </p:set>
                                        <p:animEffect transition="in" filter="barn(inVertical)">
                                          <p:cBhvr>
                                            <p:cTn id="216" dur="500"/>
                                            <p:tgtEl>
                                              <p:spTgt spid="172"/>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73"/>
                                            </p:tgtEl>
                                            <p:attrNameLst>
                                              <p:attrName>style.visibility</p:attrName>
                                            </p:attrNameLst>
                                          </p:cBhvr>
                                          <p:to>
                                            <p:strVal val="visible"/>
                                          </p:to>
                                        </p:set>
                                        <p:animEffect transition="in" filter="barn(inVertical)">
                                          <p:cBhvr>
                                            <p:cTn id="219" dur="500"/>
                                            <p:tgtEl>
                                              <p:spTgt spid="173"/>
                                            </p:tgtEl>
                                          </p:cBhvr>
                                        </p:animEffect>
                                      </p:childTnLst>
                                    </p:cTn>
                                  </p:par>
                                  <p:par>
                                    <p:cTn id="220" presetID="16" presetClass="entr" presetSubtype="21" fill="hold" grpId="0" nodeType="withEffect">
                                      <p:stCondLst>
                                        <p:cond delay="0"/>
                                      </p:stCondLst>
                                      <p:childTnLst>
                                        <p:set>
                                          <p:cBhvr>
                                            <p:cTn id="221" dur="1" fill="hold">
                                              <p:stCondLst>
                                                <p:cond delay="0"/>
                                              </p:stCondLst>
                                            </p:cTn>
                                            <p:tgtEl>
                                              <p:spTgt spid="174"/>
                                            </p:tgtEl>
                                            <p:attrNameLst>
                                              <p:attrName>style.visibility</p:attrName>
                                            </p:attrNameLst>
                                          </p:cBhvr>
                                          <p:to>
                                            <p:strVal val="visible"/>
                                          </p:to>
                                        </p:set>
                                        <p:animEffect transition="in" filter="barn(inVertical)">
                                          <p:cBhvr>
                                            <p:cTn id="222" dur="500"/>
                                            <p:tgtEl>
                                              <p:spTgt spid="174"/>
                                            </p:tgtEl>
                                          </p:cBhvr>
                                        </p:animEffect>
                                      </p:childTnLst>
                                    </p:cTn>
                                  </p:par>
                                  <p:par>
                                    <p:cTn id="223" presetID="16" presetClass="entr" presetSubtype="21" fill="hold" grpId="0" nodeType="withEffect">
                                      <p:stCondLst>
                                        <p:cond delay="0"/>
                                      </p:stCondLst>
                                      <p:childTnLst>
                                        <p:set>
                                          <p:cBhvr>
                                            <p:cTn id="224" dur="1" fill="hold">
                                              <p:stCondLst>
                                                <p:cond delay="0"/>
                                              </p:stCondLst>
                                            </p:cTn>
                                            <p:tgtEl>
                                              <p:spTgt spid="175"/>
                                            </p:tgtEl>
                                            <p:attrNameLst>
                                              <p:attrName>style.visibility</p:attrName>
                                            </p:attrNameLst>
                                          </p:cBhvr>
                                          <p:to>
                                            <p:strVal val="visible"/>
                                          </p:to>
                                        </p:set>
                                        <p:animEffect transition="in" filter="barn(inVertical)">
                                          <p:cBhvr>
                                            <p:cTn id="225" dur="500"/>
                                            <p:tgtEl>
                                              <p:spTgt spid="175"/>
                                            </p:tgtEl>
                                          </p:cBhvr>
                                        </p:animEffect>
                                      </p:childTnLst>
                                    </p:cTn>
                                  </p:par>
                                </p:childTnLst>
                              </p:cTn>
                            </p:par>
                          </p:childTnLst>
                        </p:cTn>
                      </p:par>
                    </p:childTnLst>
                  </p:cTn>
                  <p:nextCondLst>
                    <p:cond evt="onClick" delay="0">
                      <p:tgtEl>
                        <p:spTgt spid="8"/>
                      </p:tgtEl>
                    </p:cond>
                  </p:nextCondLst>
                </p:seq>
                <p:seq concurrent="1" nextAc="seek">
                  <p:cTn id="226" restart="whenNotActive" fill="hold" evtFilter="cancelBubble" nodeType="interactiveSeq">
                    <p:stCondLst>
                      <p:cond evt="onClick" delay="0">
                        <p:tgtEl>
                          <p:spTgt spid="9"/>
                        </p:tgtEl>
                      </p:cond>
                    </p:stCondLst>
                    <p:endSync evt="end" delay="0">
                      <p:rtn val="all"/>
                    </p:endSync>
                    <p:childTnLst>
                      <p:par>
                        <p:cTn id="227" fill="hold">
                          <p:stCondLst>
                            <p:cond delay="0"/>
                          </p:stCondLst>
                          <p:childTnLst>
                            <p:par>
                              <p:cTn id="228" fill="hold">
                                <p:stCondLst>
                                  <p:cond delay="0"/>
                                </p:stCondLst>
                                <p:childTnLst>
                                  <p:par>
                                    <p:cTn id="229" presetID="16" presetClass="entr" presetSubtype="21" fill="hold" grpId="0" nodeType="clickEffect">
                                      <p:stCondLst>
                                        <p:cond delay="0"/>
                                      </p:stCondLst>
                                      <p:childTnLst>
                                        <p:set>
                                          <p:cBhvr>
                                            <p:cTn id="230" dur="1" fill="hold">
                                              <p:stCondLst>
                                                <p:cond delay="0"/>
                                              </p:stCondLst>
                                            </p:cTn>
                                            <p:tgtEl>
                                              <p:spTgt spid="169"/>
                                            </p:tgtEl>
                                            <p:attrNameLst>
                                              <p:attrName>style.visibility</p:attrName>
                                            </p:attrNameLst>
                                          </p:cBhvr>
                                          <p:to>
                                            <p:strVal val="visible"/>
                                          </p:to>
                                        </p:set>
                                        <p:animEffect transition="in" filter="barn(inVertical)">
                                          <p:cBhvr>
                                            <p:cTn id="231" dur="500"/>
                                            <p:tgtEl>
                                              <p:spTgt spid="169"/>
                                            </p:tgtEl>
                                          </p:cBhvr>
                                        </p:animEffect>
                                      </p:childTnLst>
                                    </p:cTn>
                                  </p:par>
                                  <p:par>
                                    <p:cTn id="232" presetID="16" presetClass="entr" presetSubtype="21" fill="hold" grpId="0" nodeType="withEffect">
                                      <p:stCondLst>
                                        <p:cond delay="0"/>
                                      </p:stCondLst>
                                      <p:childTnLst>
                                        <p:set>
                                          <p:cBhvr>
                                            <p:cTn id="233" dur="1" fill="hold">
                                              <p:stCondLst>
                                                <p:cond delay="0"/>
                                              </p:stCondLst>
                                            </p:cTn>
                                            <p:tgtEl>
                                              <p:spTgt spid="163"/>
                                            </p:tgtEl>
                                            <p:attrNameLst>
                                              <p:attrName>style.visibility</p:attrName>
                                            </p:attrNameLst>
                                          </p:cBhvr>
                                          <p:to>
                                            <p:strVal val="visible"/>
                                          </p:to>
                                        </p:set>
                                        <p:animEffect transition="in" filter="barn(inVertical)">
                                          <p:cBhvr>
                                            <p:cTn id="234" dur="500"/>
                                            <p:tgtEl>
                                              <p:spTgt spid="163"/>
                                            </p:tgtEl>
                                          </p:cBhvr>
                                        </p:animEffect>
                                      </p:childTnLst>
                                    </p:cTn>
                                  </p:par>
                                  <p:par>
                                    <p:cTn id="235" presetID="16" presetClass="entr" presetSubtype="21" fill="hold" grpId="0" nodeType="withEffect">
                                      <p:stCondLst>
                                        <p:cond delay="0"/>
                                      </p:stCondLst>
                                      <p:childTnLst>
                                        <p:set>
                                          <p:cBhvr>
                                            <p:cTn id="236" dur="1" fill="hold">
                                              <p:stCondLst>
                                                <p:cond delay="0"/>
                                              </p:stCondLst>
                                            </p:cTn>
                                            <p:tgtEl>
                                              <p:spTgt spid="164"/>
                                            </p:tgtEl>
                                            <p:attrNameLst>
                                              <p:attrName>style.visibility</p:attrName>
                                            </p:attrNameLst>
                                          </p:cBhvr>
                                          <p:to>
                                            <p:strVal val="visible"/>
                                          </p:to>
                                        </p:set>
                                        <p:animEffect transition="in" filter="barn(inVertical)">
                                          <p:cBhvr>
                                            <p:cTn id="237" dur="500"/>
                                            <p:tgtEl>
                                              <p:spTgt spid="164"/>
                                            </p:tgtEl>
                                          </p:cBhvr>
                                        </p:animEffect>
                                      </p:childTnLst>
                                    </p:cTn>
                                  </p:par>
                                  <p:par>
                                    <p:cTn id="238" presetID="16" presetClass="entr" presetSubtype="21" fill="hold" grpId="0" nodeType="withEffect">
                                      <p:stCondLst>
                                        <p:cond delay="0"/>
                                      </p:stCondLst>
                                      <p:childTnLst>
                                        <p:set>
                                          <p:cBhvr>
                                            <p:cTn id="239" dur="1" fill="hold">
                                              <p:stCondLst>
                                                <p:cond delay="0"/>
                                              </p:stCondLst>
                                            </p:cTn>
                                            <p:tgtEl>
                                              <p:spTgt spid="165"/>
                                            </p:tgtEl>
                                            <p:attrNameLst>
                                              <p:attrName>style.visibility</p:attrName>
                                            </p:attrNameLst>
                                          </p:cBhvr>
                                          <p:to>
                                            <p:strVal val="visible"/>
                                          </p:to>
                                        </p:set>
                                        <p:animEffect transition="in" filter="barn(inVertical)">
                                          <p:cBhvr>
                                            <p:cTn id="240" dur="500"/>
                                            <p:tgtEl>
                                              <p:spTgt spid="165"/>
                                            </p:tgtEl>
                                          </p:cBhvr>
                                        </p:animEffect>
                                      </p:childTnLst>
                                    </p:cTn>
                                  </p:par>
                                  <p:par>
                                    <p:cTn id="241" presetID="16" presetClass="entr" presetSubtype="21" fill="hold" grpId="0" nodeType="withEffect">
                                      <p:stCondLst>
                                        <p:cond delay="0"/>
                                      </p:stCondLst>
                                      <p:childTnLst>
                                        <p:set>
                                          <p:cBhvr>
                                            <p:cTn id="242" dur="1" fill="hold">
                                              <p:stCondLst>
                                                <p:cond delay="0"/>
                                              </p:stCondLst>
                                            </p:cTn>
                                            <p:tgtEl>
                                              <p:spTgt spid="166"/>
                                            </p:tgtEl>
                                            <p:attrNameLst>
                                              <p:attrName>style.visibility</p:attrName>
                                            </p:attrNameLst>
                                          </p:cBhvr>
                                          <p:to>
                                            <p:strVal val="visible"/>
                                          </p:to>
                                        </p:set>
                                        <p:animEffect transition="in" filter="barn(inVertical)">
                                          <p:cBhvr>
                                            <p:cTn id="243" dur="500"/>
                                            <p:tgtEl>
                                              <p:spTgt spid="166"/>
                                            </p:tgtEl>
                                          </p:cBhvr>
                                        </p:animEffect>
                                      </p:childTnLst>
                                    </p:cTn>
                                  </p:par>
                                  <p:par>
                                    <p:cTn id="244" presetID="16" presetClass="entr" presetSubtype="21" fill="hold" grpId="0" nodeType="withEffect">
                                      <p:stCondLst>
                                        <p:cond delay="0"/>
                                      </p:stCondLst>
                                      <p:childTnLst>
                                        <p:set>
                                          <p:cBhvr>
                                            <p:cTn id="245" dur="1" fill="hold">
                                              <p:stCondLst>
                                                <p:cond delay="0"/>
                                              </p:stCondLst>
                                            </p:cTn>
                                            <p:tgtEl>
                                              <p:spTgt spid="167"/>
                                            </p:tgtEl>
                                            <p:attrNameLst>
                                              <p:attrName>style.visibility</p:attrName>
                                            </p:attrNameLst>
                                          </p:cBhvr>
                                          <p:to>
                                            <p:strVal val="visible"/>
                                          </p:to>
                                        </p:set>
                                        <p:animEffect transition="in" filter="barn(inVertical)">
                                          <p:cBhvr>
                                            <p:cTn id="246" dur="500"/>
                                            <p:tgtEl>
                                              <p:spTgt spid="167"/>
                                            </p:tgtEl>
                                          </p:cBhvr>
                                        </p:animEffect>
                                      </p:childTnLst>
                                    </p:cTn>
                                  </p:par>
                                </p:childTnLst>
                              </p:cTn>
                            </p:par>
                          </p:childTnLst>
                        </p:cTn>
                      </p:par>
                    </p:childTnLst>
                  </p:cTn>
                  <p:nextCondLst>
                    <p:cond evt="onClick" delay="0">
                      <p:tgtEl>
                        <p:spTgt spid="9"/>
                      </p:tgtEl>
                    </p:cond>
                  </p:nextCondLst>
                </p:seq>
                <p:seq concurrent="1" nextAc="seek">
                  <p:cTn id="247" restart="whenNotActive" fill="hold" evtFilter="cancelBubble" nodeType="interactiveSeq">
                    <p:stCondLst>
                      <p:cond evt="onClick" delay="0">
                        <p:tgtEl>
                          <p:spTgt spid="10"/>
                        </p:tgtEl>
                      </p:cond>
                    </p:stCondLst>
                    <p:endSync evt="end" delay="0">
                      <p:rtn val="all"/>
                    </p:endSync>
                    <p:childTnLst>
                      <p:par>
                        <p:cTn id="248" fill="hold">
                          <p:stCondLst>
                            <p:cond delay="0"/>
                          </p:stCondLst>
                          <p:childTnLst>
                            <p:par>
                              <p:cTn id="249" fill="hold">
                                <p:stCondLst>
                                  <p:cond delay="0"/>
                                </p:stCondLst>
                                <p:childTnLst>
                                  <p:par>
                                    <p:cTn id="250" presetID="16" presetClass="entr" presetSubtype="21" fill="hold" grpId="0" nodeType="clickEffect">
                                      <p:stCondLst>
                                        <p:cond delay="0"/>
                                      </p:stCondLst>
                                      <p:childTnLst>
                                        <p:set>
                                          <p:cBhvr>
                                            <p:cTn id="251" dur="1" fill="hold">
                                              <p:stCondLst>
                                                <p:cond delay="0"/>
                                              </p:stCondLst>
                                            </p:cTn>
                                            <p:tgtEl>
                                              <p:spTgt spid="183"/>
                                            </p:tgtEl>
                                            <p:attrNameLst>
                                              <p:attrName>style.visibility</p:attrName>
                                            </p:attrNameLst>
                                          </p:cBhvr>
                                          <p:to>
                                            <p:strVal val="visible"/>
                                          </p:to>
                                        </p:set>
                                        <p:animEffect transition="in" filter="barn(inVertical)">
                                          <p:cBhvr>
                                            <p:cTn id="252" dur="500"/>
                                            <p:tgtEl>
                                              <p:spTgt spid="183"/>
                                            </p:tgtEl>
                                          </p:cBhvr>
                                        </p:animEffect>
                                      </p:childTnLst>
                                    </p:cTn>
                                  </p:par>
                                  <p:par>
                                    <p:cTn id="253" presetID="16" presetClass="entr" presetSubtype="21" fill="hold" grpId="0" nodeType="withEffect">
                                      <p:stCondLst>
                                        <p:cond delay="0"/>
                                      </p:stCondLst>
                                      <p:childTnLst>
                                        <p:set>
                                          <p:cBhvr>
                                            <p:cTn id="254" dur="1" fill="hold">
                                              <p:stCondLst>
                                                <p:cond delay="0"/>
                                              </p:stCondLst>
                                            </p:cTn>
                                            <p:tgtEl>
                                              <p:spTgt spid="182"/>
                                            </p:tgtEl>
                                            <p:attrNameLst>
                                              <p:attrName>style.visibility</p:attrName>
                                            </p:attrNameLst>
                                          </p:cBhvr>
                                          <p:to>
                                            <p:strVal val="visible"/>
                                          </p:to>
                                        </p:set>
                                        <p:animEffect transition="in" filter="barn(inVertical)">
                                          <p:cBhvr>
                                            <p:cTn id="255" dur="500"/>
                                            <p:tgtEl>
                                              <p:spTgt spid="182"/>
                                            </p:tgtEl>
                                          </p:cBhvr>
                                        </p:animEffect>
                                      </p:childTnLst>
                                    </p:cTn>
                                  </p:par>
                                  <p:par>
                                    <p:cTn id="256" presetID="16" presetClass="entr" presetSubtype="21" fill="hold" grpId="0" nodeType="withEffect">
                                      <p:stCondLst>
                                        <p:cond delay="0"/>
                                      </p:stCondLst>
                                      <p:childTnLst>
                                        <p:set>
                                          <p:cBhvr>
                                            <p:cTn id="257" dur="1" fill="hold">
                                              <p:stCondLst>
                                                <p:cond delay="0"/>
                                              </p:stCondLst>
                                            </p:cTn>
                                            <p:tgtEl>
                                              <p:spTgt spid="181"/>
                                            </p:tgtEl>
                                            <p:attrNameLst>
                                              <p:attrName>style.visibility</p:attrName>
                                            </p:attrNameLst>
                                          </p:cBhvr>
                                          <p:to>
                                            <p:strVal val="visible"/>
                                          </p:to>
                                        </p:set>
                                        <p:animEffect transition="in" filter="barn(inVertical)">
                                          <p:cBhvr>
                                            <p:cTn id="258" dur="500"/>
                                            <p:tgtEl>
                                              <p:spTgt spid="181"/>
                                            </p:tgtEl>
                                          </p:cBhvr>
                                        </p:animEffect>
                                      </p:childTnLst>
                                    </p:cTn>
                                  </p:par>
                                  <p:par>
                                    <p:cTn id="259" presetID="16" presetClass="entr" presetSubtype="21" fill="hold" grpId="0" nodeType="withEffect">
                                      <p:stCondLst>
                                        <p:cond delay="0"/>
                                      </p:stCondLst>
                                      <p:childTnLst>
                                        <p:set>
                                          <p:cBhvr>
                                            <p:cTn id="260" dur="1" fill="hold">
                                              <p:stCondLst>
                                                <p:cond delay="0"/>
                                              </p:stCondLst>
                                            </p:cTn>
                                            <p:tgtEl>
                                              <p:spTgt spid="180"/>
                                            </p:tgtEl>
                                            <p:attrNameLst>
                                              <p:attrName>style.visibility</p:attrName>
                                            </p:attrNameLst>
                                          </p:cBhvr>
                                          <p:to>
                                            <p:strVal val="visible"/>
                                          </p:to>
                                        </p:set>
                                        <p:animEffect transition="in" filter="barn(inVertical)">
                                          <p:cBhvr>
                                            <p:cTn id="261" dur="500"/>
                                            <p:tgtEl>
                                              <p:spTgt spid="180"/>
                                            </p:tgtEl>
                                          </p:cBhvr>
                                        </p:animEffect>
                                      </p:childTnLst>
                                    </p:cTn>
                                  </p:par>
                                  <p:par>
                                    <p:cTn id="262" presetID="16" presetClass="entr" presetSubtype="21" fill="hold" grpId="0" nodeType="withEffect">
                                      <p:stCondLst>
                                        <p:cond delay="0"/>
                                      </p:stCondLst>
                                      <p:childTnLst>
                                        <p:set>
                                          <p:cBhvr>
                                            <p:cTn id="263" dur="1" fill="hold">
                                              <p:stCondLst>
                                                <p:cond delay="0"/>
                                              </p:stCondLst>
                                            </p:cTn>
                                            <p:tgtEl>
                                              <p:spTgt spid="179"/>
                                            </p:tgtEl>
                                            <p:attrNameLst>
                                              <p:attrName>style.visibility</p:attrName>
                                            </p:attrNameLst>
                                          </p:cBhvr>
                                          <p:to>
                                            <p:strVal val="visible"/>
                                          </p:to>
                                        </p:set>
                                        <p:animEffect transition="in" filter="barn(inVertical)">
                                          <p:cBhvr>
                                            <p:cTn id="264" dur="500"/>
                                            <p:tgtEl>
                                              <p:spTgt spid="179"/>
                                            </p:tgtEl>
                                          </p:cBhvr>
                                        </p:animEffect>
                                      </p:childTnLst>
                                    </p:cTn>
                                  </p:par>
                                  <p:par>
                                    <p:cTn id="265" presetID="16" presetClass="entr" presetSubtype="21" fill="hold" grpId="0" nodeType="withEffect">
                                      <p:stCondLst>
                                        <p:cond delay="0"/>
                                      </p:stCondLst>
                                      <p:childTnLst>
                                        <p:set>
                                          <p:cBhvr>
                                            <p:cTn id="266" dur="1" fill="hold">
                                              <p:stCondLst>
                                                <p:cond delay="0"/>
                                              </p:stCondLst>
                                            </p:cTn>
                                            <p:tgtEl>
                                              <p:spTgt spid="178"/>
                                            </p:tgtEl>
                                            <p:attrNameLst>
                                              <p:attrName>style.visibility</p:attrName>
                                            </p:attrNameLst>
                                          </p:cBhvr>
                                          <p:to>
                                            <p:strVal val="visible"/>
                                          </p:to>
                                        </p:set>
                                        <p:animEffect transition="in" filter="barn(inVertical)">
                                          <p:cBhvr>
                                            <p:cTn id="267" dur="500"/>
                                            <p:tgtEl>
                                              <p:spTgt spid="178"/>
                                            </p:tgtEl>
                                          </p:cBhvr>
                                        </p:animEffect>
                                      </p:childTnLst>
                                    </p:cTn>
                                  </p:par>
                                  <p:par>
                                    <p:cTn id="268" presetID="16" presetClass="entr" presetSubtype="21" fill="hold" grpId="0" nodeType="withEffect">
                                      <p:stCondLst>
                                        <p:cond delay="0"/>
                                      </p:stCondLst>
                                      <p:childTnLst>
                                        <p:set>
                                          <p:cBhvr>
                                            <p:cTn id="269" dur="1" fill="hold">
                                              <p:stCondLst>
                                                <p:cond delay="0"/>
                                              </p:stCondLst>
                                            </p:cTn>
                                            <p:tgtEl>
                                              <p:spTgt spid="177"/>
                                            </p:tgtEl>
                                            <p:attrNameLst>
                                              <p:attrName>style.visibility</p:attrName>
                                            </p:attrNameLst>
                                          </p:cBhvr>
                                          <p:to>
                                            <p:strVal val="visible"/>
                                          </p:to>
                                        </p:set>
                                        <p:animEffect transition="in" filter="barn(inVertical)">
                                          <p:cBhvr>
                                            <p:cTn id="270" dur="500"/>
                                            <p:tgtEl>
                                              <p:spTgt spid="177"/>
                                            </p:tgtEl>
                                          </p:cBhvr>
                                        </p:animEffect>
                                      </p:childTnLst>
                                    </p:cTn>
                                  </p:par>
                                  <p:par>
                                    <p:cTn id="271" presetID="16" presetClass="entr" presetSubtype="21" fill="hold" grpId="0" nodeType="withEffect">
                                      <p:stCondLst>
                                        <p:cond delay="0"/>
                                      </p:stCondLst>
                                      <p:childTnLst>
                                        <p:set>
                                          <p:cBhvr>
                                            <p:cTn id="272" dur="1" fill="hold">
                                              <p:stCondLst>
                                                <p:cond delay="0"/>
                                              </p:stCondLst>
                                            </p:cTn>
                                            <p:tgtEl>
                                              <p:spTgt spid="168"/>
                                            </p:tgtEl>
                                            <p:attrNameLst>
                                              <p:attrName>style.visibility</p:attrName>
                                            </p:attrNameLst>
                                          </p:cBhvr>
                                          <p:to>
                                            <p:strVal val="visible"/>
                                          </p:to>
                                        </p:set>
                                        <p:animEffect transition="in" filter="barn(inVertical)">
                                          <p:cBhvr>
                                            <p:cTn id="273" dur="500"/>
                                            <p:tgtEl>
                                              <p:spTgt spid="168"/>
                                            </p:tgtEl>
                                          </p:cBhvr>
                                        </p:animEffect>
                                      </p:childTnLst>
                                    </p:cTn>
                                  </p:par>
                                </p:childTnLst>
                              </p:cTn>
                            </p:par>
                          </p:childTnLst>
                        </p:cTn>
                      </p:par>
                    </p:childTnLst>
                  </p:cTn>
                  <p:nextCondLst>
                    <p:cond evt="onClick" delay="0">
                      <p:tgtEl>
                        <p:spTgt spid="10"/>
                      </p:tgtEl>
                    </p:cond>
                  </p:nextCondLst>
                </p:seq>
                <p:seq concurrent="1" nextAc="seek">
                  <p:cTn id="274" restart="whenNotActive" fill="hold" evtFilter="cancelBubble" nodeType="interactiveSeq">
                    <p:stCondLst>
                      <p:cond evt="onClick" delay="0">
                        <p:tgtEl>
                          <p:spTgt spid="15"/>
                        </p:tgtEl>
                      </p:cond>
                    </p:stCondLst>
                    <p:endSync evt="end" delay="0">
                      <p:rtn val="all"/>
                    </p:endSync>
                    <p:childTnLst>
                      <p:par>
                        <p:cTn id="275" fill="hold">
                          <p:stCondLst>
                            <p:cond delay="0"/>
                          </p:stCondLst>
                          <p:childTnLst>
                            <p:par>
                              <p:cTn id="276" fill="hold">
                                <p:stCondLst>
                                  <p:cond delay="0"/>
                                </p:stCondLst>
                                <p:childTnLst>
                                  <p:par>
                                    <p:cTn id="277" presetID="16" presetClass="entr" presetSubtype="21" fill="hold" grpId="0" nodeType="clickEffect">
                                      <p:stCondLst>
                                        <p:cond delay="0"/>
                                      </p:stCondLst>
                                      <p:childTnLst>
                                        <p:set>
                                          <p:cBhvr>
                                            <p:cTn id="278" dur="1" fill="hold">
                                              <p:stCondLst>
                                                <p:cond delay="0"/>
                                              </p:stCondLst>
                                            </p:cTn>
                                            <p:tgtEl>
                                              <p:spTgt spid="190"/>
                                            </p:tgtEl>
                                            <p:attrNameLst>
                                              <p:attrName>style.visibility</p:attrName>
                                            </p:attrNameLst>
                                          </p:cBhvr>
                                          <p:to>
                                            <p:strVal val="visible"/>
                                          </p:to>
                                        </p:set>
                                        <p:animEffect transition="in" filter="barn(inVertical)">
                                          <p:cBhvr>
                                            <p:cTn id="279" dur="500"/>
                                            <p:tgtEl>
                                              <p:spTgt spid="190"/>
                                            </p:tgtEl>
                                          </p:cBhvr>
                                        </p:animEffect>
                                      </p:childTnLst>
                                    </p:cTn>
                                  </p:par>
                                  <p:par>
                                    <p:cTn id="280" presetID="16" presetClass="entr" presetSubtype="21" fill="hold" grpId="0" nodeType="withEffect">
                                      <p:stCondLst>
                                        <p:cond delay="0"/>
                                      </p:stCondLst>
                                      <p:childTnLst>
                                        <p:set>
                                          <p:cBhvr>
                                            <p:cTn id="281" dur="1" fill="hold">
                                              <p:stCondLst>
                                                <p:cond delay="0"/>
                                              </p:stCondLst>
                                            </p:cTn>
                                            <p:tgtEl>
                                              <p:spTgt spid="191"/>
                                            </p:tgtEl>
                                            <p:attrNameLst>
                                              <p:attrName>style.visibility</p:attrName>
                                            </p:attrNameLst>
                                          </p:cBhvr>
                                          <p:to>
                                            <p:strVal val="visible"/>
                                          </p:to>
                                        </p:set>
                                        <p:animEffect transition="in" filter="barn(inVertical)">
                                          <p:cBhvr>
                                            <p:cTn id="282" dur="500"/>
                                            <p:tgtEl>
                                              <p:spTgt spid="191"/>
                                            </p:tgtEl>
                                          </p:cBhvr>
                                        </p:animEffect>
                                      </p:childTnLst>
                                    </p:cTn>
                                  </p:par>
                                  <p:par>
                                    <p:cTn id="283" presetID="16" presetClass="entr" presetSubtype="21" fill="hold" grpId="0" nodeType="withEffect">
                                      <p:stCondLst>
                                        <p:cond delay="0"/>
                                      </p:stCondLst>
                                      <p:childTnLst>
                                        <p:set>
                                          <p:cBhvr>
                                            <p:cTn id="284" dur="1" fill="hold">
                                              <p:stCondLst>
                                                <p:cond delay="0"/>
                                              </p:stCondLst>
                                            </p:cTn>
                                            <p:tgtEl>
                                              <p:spTgt spid="189"/>
                                            </p:tgtEl>
                                            <p:attrNameLst>
                                              <p:attrName>style.visibility</p:attrName>
                                            </p:attrNameLst>
                                          </p:cBhvr>
                                          <p:to>
                                            <p:strVal val="visible"/>
                                          </p:to>
                                        </p:set>
                                        <p:animEffect transition="in" filter="barn(inVertical)">
                                          <p:cBhvr>
                                            <p:cTn id="285" dur="500"/>
                                            <p:tgtEl>
                                              <p:spTgt spid="189"/>
                                            </p:tgtEl>
                                          </p:cBhvr>
                                        </p:animEffect>
                                      </p:childTnLst>
                                    </p:cTn>
                                  </p:par>
                                  <p:par>
                                    <p:cTn id="286" presetID="16" presetClass="entr" presetSubtype="21" fill="hold" grpId="0" nodeType="withEffect">
                                      <p:stCondLst>
                                        <p:cond delay="0"/>
                                      </p:stCondLst>
                                      <p:childTnLst>
                                        <p:set>
                                          <p:cBhvr>
                                            <p:cTn id="287" dur="1" fill="hold">
                                              <p:stCondLst>
                                                <p:cond delay="0"/>
                                              </p:stCondLst>
                                            </p:cTn>
                                            <p:tgtEl>
                                              <p:spTgt spid="188"/>
                                            </p:tgtEl>
                                            <p:attrNameLst>
                                              <p:attrName>style.visibility</p:attrName>
                                            </p:attrNameLst>
                                          </p:cBhvr>
                                          <p:to>
                                            <p:strVal val="visible"/>
                                          </p:to>
                                        </p:set>
                                        <p:animEffect transition="in" filter="barn(inVertical)">
                                          <p:cBhvr>
                                            <p:cTn id="288" dur="500"/>
                                            <p:tgtEl>
                                              <p:spTgt spid="188"/>
                                            </p:tgtEl>
                                          </p:cBhvr>
                                        </p:animEffect>
                                      </p:childTnLst>
                                    </p:cTn>
                                  </p:par>
                                  <p:par>
                                    <p:cTn id="289" presetID="16" presetClass="entr" presetSubtype="21" fill="hold" grpId="0" nodeType="withEffect">
                                      <p:stCondLst>
                                        <p:cond delay="0"/>
                                      </p:stCondLst>
                                      <p:childTnLst>
                                        <p:set>
                                          <p:cBhvr>
                                            <p:cTn id="290" dur="1" fill="hold">
                                              <p:stCondLst>
                                                <p:cond delay="0"/>
                                              </p:stCondLst>
                                            </p:cTn>
                                            <p:tgtEl>
                                              <p:spTgt spid="187"/>
                                            </p:tgtEl>
                                            <p:attrNameLst>
                                              <p:attrName>style.visibility</p:attrName>
                                            </p:attrNameLst>
                                          </p:cBhvr>
                                          <p:to>
                                            <p:strVal val="visible"/>
                                          </p:to>
                                        </p:set>
                                        <p:animEffect transition="in" filter="barn(inVertical)">
                                          <p:cBhvr>
                                            <p:cTn id="291" dur="500"/>
                                            <p:tgtEl>
                                              <p:spTgt spid="187"/>
                                            </p:tgtEl>
                                          </p:cBhvr>
                                        </p:animEffect>
                                      </p:childTnLst>
                                    </p:cTn>
                                  </p:par>
                                  <p:par>
                                    <p:cTn id="292" presetID="16" presetClass="entr" presetSubtype="21" fill="hold" grpId="0" nodeType="withEffect">
                                      <p:stCondLst>
                                        <p:cond delay="0"/>
                                      </p:stCondLst>
                                      <p:childTnLst>
                                        <p:set>
                                          <p:cBhvr>
                                            <p:cTn id="293" dur="1" fill="hold">
                                              <p:stCondLst>
                                                <p:cond delay="0"/>
                                              </p:stCondLst>
                                            </p:cTn>
                                            <p:tgtEl>
                                              <p:spTgt spid="186"/>
                                            </p:tgtEl>
                                            <p:attrNameLst>
                                              <p:attrName>style.visibility</p:attrName>
                                            </p:attrNameLst>
                                          </p:cBhvr>
                                          <p:to>
                                            <p:strVal val="visible"/>
                                          </p:to>
                                        </p:set>
                                        <p:animEffect transition="in" filter="barn(inVertical)">
                                          <p:cBhvr>
                                            <p:cTn id="294" dur="500"/>
                                            <p:tgtEl>
                                              <p:spTgt spid="186"/>
                                            </p:tgtEl>
                                          </p:cBhvr>
                                        </p:animEffect>
                                      </p:childTnLst>
                                    </p:cTn>
                                  </p:par>
                                </p:childTnLst>
                              </p:cTn>
                            </p:par>
                          </p:childTnLst>
                        </p:cTn>
                      </p:par>
                    </p:childTnLst>
                  </p:cTn>
                  <p:nextCondLst>
                    <p:cond evt="onClick" delay="0">
                      <p:tgtEl>
                        <p:spTgt spid="15"/>
                      </p:tgtEl>
                    </p:cond>
                  </p:nextCondLst>
                </p:seq>
                <p:seq concurrent="1" nextAc="seek">
                  <p:cTn id="295" restart="whenNotActive" fill="hold" evtFilter="cancelBubble" nodeType="interactiveSeq">
                    <p:stCondLst>
                      <p:cond evt="onClick" delay="0">
                        <p:tgtEl>
                          <p:spTgt spid="7"/>
                        </p:tgtEl>
                      </p:cond>
                    </p:stCondLst>
                    <p:endSync evt="end" delay="0">
                      <p:rtn val="all"/>
                    </p:endSync>
                    <p:childTnLst>
                      <p:par>
                        <p:cTn id="296" fill="hold">
                          <p:stCondLst>
                            <p:cond delay="0"/>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266"/>
                                            </p:tgtEl>
                                            <p:attrNameLst>
                                              <p:attrName>style.visibility</p:attrName>
                                            </p:attrNameLst>
                                          </p:cBhvr>
                                          <p:to>
                                            <p:strVal val="visible"/>
                                          </p:to>
                                        </p:set>
                                        <p:animEffect transition="in" filter="barn(inVertical)">
                                          <p:cBhvr>
                                            <p:cTn id="300" dur="500"/>
                                            <p:tgtEl>
                                              <p:spTgt spid="266"/>
                                            </p:tgtEl>
                                          </p:cBhvr>
                                        </p:animEffect>
                                      </p:childTnLst>
                                    </p:cTn>
                                  </p:par>
                                  <p:par>
                                    <p:cTn id="301" presetID="16" presetClass="entr" presetSubtype="21" fill="hold" grpId="0" nodeType="withEffect">
                                      <p:stCondLst>
                                        <p:cond delay="0"/>
                                      </p:stCondLst>
                                      <p:childTnLst>
                                        <p:set>
                                          <p:cBhvr>
                                            <p:cTn id="302" dur="1" fill="hold">
                                              <p:stCondLst>
                                                <p:cond delay="0"/>
                                              </p:stCondLst>
                                            </p:cTn>
                                            <p:tgtEl>
                                              <p:spTgt spid="267"/>
                                            </p:tgtEl>
                                            <p:attrNameLst>
                                              <p:attrName>style.visibility</p:attrName>
                                            </p:attrNameLst>
                                          </p:cBhvr>
                                          <p:to>
                                            <p:strVal val="visible"/>
                                          </p:to>
                                        </p:set>
                                        <p:animEffect transition="in" filter="barn(inVertical)">
                                          <p:cBhvr>
                                            <p:cTn id="303" dur="500"/>
                                            <p:tgtEl>
                                              <p:spTgt spid="267"/>
                                            </p:tgtEl>
                                          </p:cBhvr>
                                        </p:animEffect>
                                      </p:childTnLst>
                                    </p:cTn>
                                  </p:par>
                                  <p:par>
                                    <p:cTn id="304" presetID="16" presetClass="entr" presetSubtype="21" fill="hold" grpId="0" nodeType="withEffect">
                                      <p:stCondLst>
                                        <p:cond delay="0"/>
                                      </p:stCondLst>
                                      <p:childTnLst>
                                        <p:set>
                                          <p:cBhvr>
                                            <p:cTn id="305" dur="1" fill="hold">
                                              <p:stCondLst>
                                                <p:cond delay="0"/>
                                              </p:stCondLst>
                                            </p:cTn>
                                            <p:tgtEl>
                                              <p:spTgt spid="268"/>
                                            </p:tgtEl>
                                            <p:attrNameLst>
                                              <p:attrName>style.visibility</p:attrName>
                                            </p:attrNameLst>
                                          </p:cBhvr>
                                          <p:to>
                                            <p:strVal val="visible"/>
                                          </p:to>
                                        </p:set>
                                        <p:animEffect transition="in" filter="barn(inVertical)">
                                          <p:cBhvr>
                                            <p:cTn id="306" dur="500"/>
                                            <p:tgtEl>
                                              <p:spTgt spid="268"/>
                                            </p:tgtEl>
                                          </p:cBhvr>
                                        </p:animEffect>
                                      </p:childTnLst>
                                    </p:cTn>
                                  </p:par>
                                  <p:par>
                                    <p:cTn id="307" presetID="16" presetClass="entr" presetSubtype="21" fill="hold" grpId="0" nodeType="withEffect">
                                      <p:stCondLst>
                                        <p:cond delay="0"/>
                                      </p:stCondLst>
                                      <p:childTnLst>
                                        <p:set>
                                          <p:cBhvr>
                                            <p:cTn id="308" dur="1" fill="hold">
                                              <p:stCondLst>
                                                <p:cond delay="0"/>
                                              </p:stCondLst>
                                            </p:cTn>
                                            <p:tgtEl>
                                              <p:spTgt spid="269"/>
                                            </p:tgtEl>
                                            <p:attrNameLst>
                                              <p:attrName>style.visibility</p:attrName>
                                            </p:attrNameLst>
                                          </p:cBhvr>
                                          <p:to>
                                            <p:strVal val="visible"/>
                                          </p:to>
                                        </p:set>
                                        <p:animEffect transition="in" filter="barn(inVertical)">
                                          <p:cBhvr>
                                            <p:cTn id="309" dur="500"/>
                                            <p:tgtEl>
                                              <p:spTgt spid="269"/>
                                            </p:tgtEl>
                                          </p:cBhvr>
                                        </p:animEffect>
                                      </p:childTnLst>
                                    </p:cTn>
                                  </p:par>
                                  <p:par>
                                    <p:cTn id="310" presetID="16" presetClass="entr" presetSubtype="21" fill="hold" grpId="0" nodeType="withEffect">
                                      <p:stCondLst>
                                        <p:cond delay="0"/>
                                      </p:stCondLst>
                                      <p:childTnLst>
                                        <p:set>
                                          <p:cBhvr>
                                            <p:cTn id="311" dur="1" fill="hold">
                                              <p:stCondLst>
                                                <p:cond delay="0"/>
                                              </p:stCondLst>
                                            </p:cTn>
                                            <p:tgtEl>
                                              <p:spTgt spid="270"/>
                                            </p:tgtEl>
                                            <p:attrNameLst>
                                              <p:attrName>style.visibility</p:attrName>
                                            </p:attrNameLst>
                                          </p:cBhvr>
                                          <p:to>
                                            <p:strVal val="visible"/>
                                          </p:to>
                                        </p:set>
                                        <p:animEffect transition="in" filter="barn(inVertical)">
                                          <p:cBhvr>
                                            <p:cTn id="312" dur="500"/>
                                            <p:tgtEl>
                                              <p:spTgt spid="270"/>
                                            </p:tgtEl>
                                          </p:cBhvr>
                                        </p:animEffect>
                                      </p:childTnLst>
                                    </p:cTn>
                                  </p:par>
                                  <p:par>
                                    <p:cTn id="313" presetID="16" presetClass="entr" presetSubtype="21" fill="hold" grpId="0" nodeType="withEffect">
                                      <p:stCondLst>
                                        <p:cond delay="0"/>
                                      </p:stCondLst>
                                      <p:childTnLst>
                                        <p:set>
                                          <p:cBhvr>
                                            <p:cTn id="314" dur="1" fill="hold">
                                              <p:stCondLst>
                                                <p:cond delay="0"/>
                                              </p:stCondLst>
                                            </p:cTn>
                                            <p:tgtEl>
                                              <p:spTgt spid="271"/>
                                            </p:tgtEl>
                                            <p:attrNameLst>
                                              <p:attrName>style.visibility</p:attrName>
                                            </p:attrNameLst>
                                          </p:cBhvr>
                                          <p:to>
                                            <p:strVal val="visible"/>
                                          </p:to>
                                        </p:set>
                                        <p:animEffect transition="in" filter="barn(inVertical)">
                                          <p:cBhvr>
                                            <p:cTn id="315" dur="500"/>
                                            <p:tgtEl>
                                              <p:spTgt spid="271"/>
                                            </p:tgtEl>
                                          </p:cBhvr>
                                        </p:animEffect>
                                      </p:childTnLst>
                                    </p:cTn>
                                  </p:par>
                                  <p:par>
                                    <p:cTn id="316" presetID="16" presetClass="entr" presetSubtype="21" fill="hold" grpId="0" nodeType="withEffect">
                                      <p:stCondLst>
                                        <p:cond delay="0"/>
                                      </p:stCondLst>
                                      <p:childTnLst>
                                        <p:set>
                                          <p:cBhvr>
                                            <p:cTn id="317" dur="1" fill="hold">
                                              <p:stCondLst>
                                                <p:cond delay="0"/>
                                              </p:stCondLst>
                                            </p:cTn>
                                            <p:tgtEl>
                                              <p:spTgt spid="272"/>
                                            </p:tgtEl>
                                            <p:attrNameLst>
                                              <p:attrName>style.visibility</p:attrName>
                                            </p:attrNameLst>
                                          </p:cBhvr>
                                          <p:to>
                                            <p:strVal val="visible"/>
                                          </p:to>
                                        </p:set>
                                        <p:animEffect transition="in" filter="barn(inVertical)">
                                          <p:cBhvr>
                                            <p:cTn id="318" dur="500"/>
                                            <p:tgtEl>
                                              <p:spTgt spid="272"/>
                                            </p:tgtEl>
                                          </p:cBhvr>
                                        </p:animEffect>
                                      </p:childTnLst>
                                    </p:cTn>
                                  </p:par>
                                  <p:par>
                                    <p:cTn id="319" presetID="16" presetClass="entr" presetSubtype="21" fill="hold" grpId="0" nodeType="withEffect">
                                      <p:stCondLst>
                                        <p:cond delay="0"/>
                                      </p:stCondLst>
                                      <p:childTnLst>
                                        <p:set>
                                          <p:cBhvr>
                                            <p:cTn id="320" dur="1" fill="hold">
                                              <p:stCondLst>
                                                <p:cond delay="0"/>
                                              </p:stCondLst>
                                            </p:cTn>
                                            <p:tgtEl>
                                              <p:spTgt spid="273"/>
                                            </p:tgtEl>
                                            <p:attrNameLst>
                                              <p:attrName>style.visibility</p:attrName>
                                            </p:attrNameLst>
                                          </p:cBhvr>
                                          <p:to>
                                            <p:strVal val="visible"/>
                                          </p:to>
                                        </p:set>
                                        <p:animEffect transition="in" filter="barn(inVertical)">
                                          <p:cBhvr>
                                            <p:cTn id="321" dur="500"/>
                                            <p:tgtEl>
                                              <p:spTgt spid="273"/>
                                            </p:tgtEl>
                                          </p:cBhvr>
                                        </p:animEffect>
                                      </p:childTnLst>
                                    </p:cTn>
                                  </p:par>
                                  <p:par>
                                    <p:cTn id="322" presetID="16" presetClass="entr" presetSubtype="21" fill="hold" grpId="0" nodeType="withEffect">
                                      <p:stCondLst>
                                        <p:cond delay="0"/>
                                      </p:stCondLst>
                                      <p:childTnLst>
                                        <p:set>
                                          <p:cBhvr>
                                            <p:cTn id="323" dur="1" fill="hold">
                                              <p:stCondLst>
                                                <p:cond delay="0"/>
                                              </p:stCondLst>
                                            </p:cTn>
                                            <p:tgtEl>
                                              <p:spTgt spid="274"/>
                                            </p:tgtEl>
                                            <p:attrNameLst>
                                              <p:attrName>style.visibility</p:attrName>
                                            </p:attrNameLst>
                                          </p:cBhvr>
                                          <p:to>
                                            <p:strVal val="visible"/>
                                          </p:to>
                                        </p:set>
                                        <p:animEffect transition="in" filter="barn(inVertical)">
                                          <p:cBhvr>
                                            <p:cTn id="324" dur="500"/>
                                            <p:tgtEl>
                                              <p:spTgt spid="274"/>
                                            </p:tgtEl>
                                          </p:cBhvr>
                                        </p:animEffect>
                                      </p:childTnLst>
                                    </p:cTn>
                                  </p:par>
                                  <p:par>
                                    <p:cTn id="325" presetID="16" presetClass="entr" presetSubtype="21" fill="hold" grpId="0" nodeType="withEffect">
                                      <p:stCondLst>
                                        <p:cond delay="0"/>
                                      </p:stCondLst>
                                      <p:childTnLst>
                                        <p:set>
                                          <p:cBhvr>
                                            <p:cTn id="326" dur="1" fill="hold">
                                              <p:stCondLst>
                                                <p:cond delay="0"/>
                                              </p:stCondLst>
                                            </p:cTn>
                                            <p:tgtEl>
                                              <p:spTgt spid="275"/>
                                            </p:tgtEl>
                                            <p:attrNameLst>
                                              <p:attrName>style.visibility</p:attrName>
                                            </p:attrNameLst>
                                          </p:cBhvr>
                                          <p:to>
                                            <p:strVal val="visible"/>
                                          </p:to>
                                        </p:set>
                                        <p:animEffect transition="in" filter="barn(inVertical)">
                                          <p:cBhvr>
                                            <p:cTn id="327" dur="500"/>
                                            <p:tgtEl>
                                              <p:spTgt spid="275"/>
                                            </p:tgtEl>
                                          </p:cBhvr>
                                        </p:animEffect>
                                      </p:childTnLst>
                                    </p:cTn>
                                  </p:par>
                                  <p:par>
                                    <p:cTn id="328" presetID="16" presetClass="entr" presetSubtype="21" fill="hold" grpId="0" nodeType="withEffect">
                                      <p:stCondLst>
                                        <p:cond delay="0"/>
                                      </p:stCondLst>
                                      <p:childTnLst>
                                        <p:set>
                                          <p:cBhvr>
                                            <p:cTn id="329" dur="1" fill="hold">
                                              <p:stCondLst>
                                                <p:cond delay="0"/>
                                              </p:stCondLst>
                                            </p:cTn>
                                            <p:tgtEl>
                                              <p:spTgt spid="276"/>
                                            </p:tgtEl>
                                            <p:attrNameLst>
                                              <p:attrName>style.visibility</p:attrName>
                                            </p:attrNameLst>
                                          </p:cBhvr>
                                          <p:to>
                                            <p:strVal val="visible"/>
                                          </p:to>
                                        </p:set>
                                        <p:animEffect transition="in" filter="barn(inVertical)">
                                          <p:cBhvr>
                                            <p:cTn id="330" dur="500"/>
                                            <p:tgtEl>
                                              <p:spTgt spid="276"/>
                                            </p:tgtEl>
                                          </p:cBhvr>
                                        </p:animEffect>
                                      </p:childTnLst>
                                    </p:cTn>
                                  </p:par>
                                </p:childTnLst>
                              </p:cTn>
                            </p:par>
                          </p:childTnLst>
                        </p:cTn>
                      </p:par>
                    </p:childTnLst>
                  </p:cTn>
                  <p:nextCondLst>
                    <p:cond evt="onClick" delay="0">
                      <p:tgtEl>
                        <p:spTgt spid="7"/>
                      </p:tgtEl>
                    </p:cond>
                  </p:nextCondLst>
                </p:seq>
                <p:seq concurrent="1" nextAc="seek">
                  <p:cTn id="331" restart="whenNotActive" fill="hold" evtFilter="cancelBubble" nodeType="interactiveSeq">
                    <p:stCondLst>
                      <p:cond evt="onClick" delay="0">
                        <p:tgtEl>
                          <p:spTgt spid="11"/>
                        </p:tgtEl>
                      </p:cond>
                    </p:stCondLst>
                    <p:endSync evt="end" delay="0">
                      <p:rtn val="all"/>
                    </p:endSync>
                    <p:childTnLst>
                      <p:par>
                        <p:cTn id="332" fill="hold">
                          <p:stCondLst>
                            <p:cond delay="0"/>
                          </p:stCondLst>
                          <p:childTnLst>
                            <p:par>
                              <p:cTn id="333" fill="hold">
                                <p:stCondLst>
                                  <p:cond delay="0"/>
                                </p:stCondLst>
                                <p:childTnLst>
                                  <p:par>
                                    <p:cTn id="334" presetID="16" presetClass="entr" presetSubtype="21" fill="hold" grpId="0" nodeType="clickEffect">
                                      <p:stCondLst>
                                        <p:cond delay="0"/>
                                      </p:stCondLst>
                                      <p:childTnLst>
                                        <p:set>
                                          <p:cBhvr>
                                            <p:cTn id="335" dur="1" fill="hold">
                                              <p:stCondLst>
                                                <p:cond delay="0"/>
                                              </p:stCondLst>
                                            </p:cTn>
                                            <p:tgtEl>
                                              <p:spTgt spid="196"/>
                                            </p:tgtEl>
                                            <p:attrNameLst>
                                              <p:attrName>style.visibility</p:attrName>
                                            </p:attrNameLst>
                                          </p:cBhvr>
                                          <p:to>
                                            <p:strVal val="visible"/>
                                          </p:to>
                                        </p:set>
                                        <p:animEffect transition="in" filter="barn(inVertical)">
                                          <p:cBhvr>
                                            <p:cTn id="336" dur="500"/>
                                            <p:tgtEl>
                                              <p:spTgt spid="196"/>
                                            </p:tgtEl>
                                          </p:cBhvr>
                                        </p:animEffect>
                                      </p:childTnLst>
                                    </p:cTn>
                                  </p:par>
                                  <p:par>
                                    <p:cTn id="337" presetID="16" presetClass="entr" presetSubtype="21" fill="hold" grpId="0" nodeType="withEffect">
                                      <p:stCondLst>
                                        <p:cond delay="0"/>
                                      </p:stCondLst>
                                      <p:childTnLst>
                                        <p:set>
                                          <p:cBhvr>
                                            <p:cTn id="338" dur="1" fill="hold">
                                              <p:stCondLst>
                                                <p:cond delay="0"/>
                                              </p:stCondLst>
                                            </p:cTn>
                                            <p:tgtEl>
                                              <p:spTgt spid="195"/>
                                            </p:tgtEl>
                                            <p:attrNameLst>
                                              <p:attrName>style.visibility</p:attrName>
                                            </p:attrNameLst>
                                          </p:cBhvr>
                                          <p:to>
                                            <p:strVal val="visible"/>
                                          </p:to>
                                        </p:set>
                                        <p:animEffect transition="in" filter="barn(inVertical)">
                                          <p:cBhvr>
                                            <p:cTn id="339" dur="500"/>
                                            <p:tgtEl>
                                              <p:spTgt spid="195"/>
                                            </p:tgtEl>
                                          </p:cBhvr>
                                        </p:animEffect>
                                      </p:childTnLst>
                                    </p:cTn>
                                  </p:par>
                                  <p:par>
                                    <p:cTn id="340" presetID="16" presetClass="entr" presetSubtype="21" fill="hold" grpId="0" nodeType="withEffect">
                                      <p:stCondLst>
                                        <p:cond delay="0"/>
                                      </p:stCondLst>
                                      <p:childTnLst>
                                        <p:set>
                                          <p:cBhvr>
                                            <p:cTn id="341" dur="1" fill="hold">
                                              <p:stCondLst>
                                                <p:cond delay="0"/>
                                              </p:stCondLst>
                                            </p:cTn>
                                            <p:tgtEl>
                                              <p:spTgt spid="194"/>
                                            </p:tgtEl>
                                            <p:attrNameLst>
                                              <p:attrName>style.visibility</p:attrName>
                                            </p:attrNameLst>
                                          </p:cBhvr>
                                          <p:to>
                                            <p:strVal val="visible"/>
                                          </p:to>
                                        </p:set>
                                        <p:animEffect transition="in" filter="barn(inVertical)">
                                          <p:cBhvr>
                                            <p:cTn id="342" dur="500"/>
                                            <p:tgtEl>
                                              <p:spTgt spid="194"/>
                                            </p:tgtEl>
                                          </p:cBhvr>
                                        </p:animEffect>
                                      </p:childTnLst>
                                    </p:cTn>
                                  </p:par>
                                  <p:par>
                                    <p:cTn id="343" presetID="16" presetClass="entr" presetSubtype="21" fill="hold" grpId="0" nodeType="withEffect">
                                      <p:stCondLst>
                                        <p:cond delay="0"/>
                                      </p:stCondLst>
                                      <p:childTnLst>
                                        <p:set>
                                          <p:cBhvr>
                                            <p:cTn id="344" dur="1" fill="hold">
                                              <p:stCondLst>
                                                <p:cond delay="0"/>
                                              </p:stCondLst>
                                            </p:cTn>
                                            <p:tgtEl>
                                              <p:spTgt spid="193"/>
                                            </p:tgtEl>
                                            <p:attrNameLst>
                                              <p:attrName>style.visibility</p:attrName>
                                            </p:attrNameLst>
                                          </p:cBhvr>
                                          <p:to>
                                            <p:strVal val="visible"/>
                                          </p:to>
                                        </p:set>
                                        <p:animEffect transition="in" filter="barn(inVertical)">
                                          <p:cBhvr>
                                            <p:cTn id="345" dur="500"/>
                                            <p:tgtEl>
                                              <p:spTgt spid="193"/>
                                            </p:tgtEl>
                                          </p:cBhvr>
                                        </p:animEffect>
                                      </p:childTnLst>
                                    </p:cTn>
                                  </p:par>
                                </p:childTnLst>
                              </p:cTn>
                            </p:par>
                          </p:childTnLst>
                        </p:cTn>
                      </p:par>
                    </p:childTnLst>
                  </p:cTn>
                  <p:nextCondLst>
                    <p:cond evt="onClick" delay="0">
                      <p:tgtEl>
                        <p:spTgt spid="11"/>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6" grpId="0" animBg="1"/>
          <p:bldP spid="187" grpId="0" animBg="1"/>
          <p:bldP spid="188" grpId="0" animBg="1"/>
          <p:bldP spid="189" grpId="0" animBg="1"/>
          <p:bldP spid="190" grpId="0" animBg="1"/>
          <p:bldP spid="191" grpId="0" animBg="1"/>
          <p:bldP spid="193" grpId="0" animBg="1"/>
          <p:bldP spid="194" grpId="0" animBg="1"/>
          <p:bldP spid="195" grpId="0" animBg="1"/>
          <p:bldP spid="196" grpId="0" animBg="1"/>
          <p:bldP spid="214" grpId="0" animBg="1"/>
          <p:bldP spid="215" grpId="0" animBg="1"/>
          <p:bldP spid="216" grpId="0" animBg="1"/>
          <p:bldP spid="217" grpId="0" animBg="1"/>
          <p:bldP spid="218"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7"/>
          <p:cNvSpPr>
            <a:spLocks noChangeArrowheads="1"/>
          </p:cNvSpPr>
          <p:nvPr/>
        </p:nvSpPr>
        <p:spPr bwMode="auto">
          <a:xfrm>
            <a:off x="15" y="-48398"/>
            <a:ext cx="1367679" cy="55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18" rIns="91416" bIns="45718" numCol="1" anchor="ctr" anchorCtr="0" compatLnSpc="1">
            <a:prstTxWarp prst="textNoShape">
              <a:avLst/>
            </a:prstTxWarp>
            <a:spAutoFit/>
          </a:bodyPr>
          <a:lstStyle/>
          <a:p>
            <a:pPr fontAlgn="base">
              <a:spcBef>
                <a:spcPct val="0"/>
              </a:spcBef>
              <a:spcAft>
                <a:spcPct val="0"/>
              </a:spcAft>
            </a:pPr>
            <a:r>
              <a:rPr lang="en-US" sz="1100" b="1">
                <a:solidFill>
                  <a:srgbClr val="000000"/>
                </a:solidFill>
                <a:latin typeface="Times New Roman" pitchFamily="18" charset="0"/>
                <a:ea typeface="Calibri" charset="0"/>
                <a:cs typeface="Times New Roman" pitchFamily="18" charset="0"/>
              </a:rPr>
              <a:t>Sơ đồ viết đoạn văn</a:t>
            </a:r>
            <a:endParaRPr lang="en-US" sz="1100">
              <a:solidFill>
                <a:srgbClr val="000000"/>
              </a:solidFill>
              <a:latin typeface="Arial" pitchFamily="34" charset="0"/>
              <a:cs typeface="Arial" pitchFamily="34" charset="0"/>
            </a:endParaRPr>
          </a:p>
          <a:p>
            <a:pPr eaLnBrk="0" fontAlgn="base" hangingPunct="0">
              <a:spcBef>
                <a:spcPct val="0"/>
              </a:spcBef>
              <a:spcAft>
                <a:spcPct val="0"/>
              </a:spcAft>
            </a:pPr>
            <a:endParaRPr lang="en-US">
              <a:solidFill>
                <a:srgbClr val="000000"/>
              </a:solidFill>
              <a:latin typeface="Arial" pitchFamily="34" charset="0"/>
              <a:cs typeface="Arial" pitchFamily="34" charset="0"/>
            </a:endParaRPr>
          </a:p>
        </p:txBody>
      </p:sp>
      <p:grpSp>
        <p:nvGrpSpPr>
          <p:cNvPr id="20" name="Group 19"/>
          <p:cNvGrpSpPr>
            <a:grpSpLocks/>
          </p:cNvGrpSpPr>
          <p:nvPr/>
        </p:nvGrpSpPr>
        <p:grpSpPr bwMode="auto">
          <a:xfrm>
            <a:off x="460973" y="1001244"/>
            <a:ext cx="9635912" cy="5252915"/>
            <a:chOff x="349" y="2209"/>
            <a:chExt cx="9667" cy="6810"/>
          </a:xfrm>
        </p:grpSpPr>
        <p:sp>
          <p:nvSpPr>
            <p:cNvPr id="21" name="Oval 20"/>
            <p:cNvSpPr>
              <a:spLocks noChangeArrowheads="1"/>
            </p:cNvSpPr>
            <p:nvPr/>
          </p:nvSpPr>
          <p:spPr bwMode="auto">
            <a:xfrm>
              <a:off x="443" y="5051"/>
              <a:ext cx="2017" cy="1254"/>
            </a:xfrm>
            <a:prstGeom prst="ellipse">
              <a:avLst/>
            </a:prstGeom>
            <a:solidFill>
              <a:srgbClr val="FF0000"/>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en-US" sz="2400" dirty="0" err="1">
                  <a:solidFill>
                    <a:srgbClr val="000000"/>
                  </a:solidFill>
                  <a:latin typeface="Times New Roman" pitchFamily="18" charset="0"/>
                  <a:ea typeface="Calibri"/>
                  <a:cs typeface="Times New Roman" pitchFamily="18" charset="0"/>
                </a:rPr>
                <a:t>Thân</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đoạn</a:t>
              </a:r>
              <a:endParaRPr lang="en-US" sz="2400" dirty="0">
                <a:solidFill>
                  <a:srgbClr val="000000"/>
                </a:solidFill>
                <a:latin typeface="Times New Roman" pitchFamily="18" charset="0"/>
                <a:ea typeface="Calibri"/>
                <a:cs typeface="Times New Roman" pitchFamily="18" charset="0"/>
              </a:endParaRPr>
            </a:p>
          </p:txBody>
        </p:sp>
        <p:sp>
          <p:nvSpPr>
            <p:cNvPr id="22" name="Oval 21"/>
            <p:cNvSpPr>
              <a:spLocks noChangeArrowheads="1"/>
            </p:cNvSpPr>
            <p:nvPr/>
          </p:nvSpPr>
          <p:spPr bwMode="auto">
            <a:xfrm>
              <a:off x="349" y="2604"/>
              <a:ext cx="2157" cy="821"/>
            </a:xfrm>
            <a:prstGeom prst="ellipse">
              <a:avLst/>
            </a:prstGeom>
            <a:solidFill>
              <a:schemeClr val="accent6">
                <a:lumMod val="40000"/>
                <a:lumOff val="60000"/>
              </a:schemeClr>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en-US" sz="2000" dirty="0" err="1">
                  <a:solidFill>
                    <a:srgbClr val="000000"/>
                  </a:solidFill>
                  <a:latin typeface="Times New Roman" pitchFamily="18" charset="0"/>
                  <a:ea typeface="Calibri"/>
                  <a:cs typeface="Times New Roman" pitchFamily="18" charset="0"/>
                </a:rPr>
                <a:t>Mở</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đoạn</a:t>
              </a:r>
              <a:endParaRPr lang="en-US" sz="2000" dirty="0">
                <a:solidFill>
                  <a:srgbClr val="000000"/>
                </a:solidFill>
                <a:latin typeface="Times New Roman" pitchFamily="18" charset="0"/>
                <a:ea typeface="Calibri"/>
                <a:cs typeface="Times New Roman" pitchFamily="18" charset="0"/>
              </a:endParaRPr>
            </a:p>
          </p:txBody>
        </p:sp>
        <p:sp>
          <p:nvSpPr>
            <p:cNvPr id="23" name="AutoShape 9"/>
            <p:cNvSpPr>
              <a:spLocks noChangeArrowheads="1"/>
            </p:cNvSpPr>
            <p:nvPr/>
          </p:nvSpPr>
          <p:spPr bwMode="auto">
            <a:xfrm>
              <a:off x="2952" y="2209"/>
              <a:ext cx="7010" cy="790"/>
            </a:xfrm>
            <a:prstGeom prst="roundRect">
              <a:avLst>
                <a:gd name="adj" fmla="val 16667"/>
              </a:avLst>
            </a:prstGeom>
            <a:solidFill>
              <a:schemeClr val="accent6">
                <a:lumMod val="40000"/>
                <a:lumOff val="60000"/>
              </a:schemeClr>
            </a:solidFill>
            <a:ln w="9525">
              <a:solidFill>
                <a:srgbClr val="000000"/>
              </a:solidFill>
              <a:round/>
              <a:headEnd/>
              <a:tailEnd/>
            </a:ln>
          </p:spPr>
          <p:txBody>
            <a:bodyPr rot="0" vert="horz" wrap="square" lIns="91440" tIns="45720" rIns="91440" bIns="45720" anchor="t" anchorCtr="0" upright="1">
              <a:noAutofit/>
            </a:bodyPr>
            <a:lstStyle/>
            <a:p>
              <a:pPr>
                <a:lnSpc>
                  <a:spcPct val="107000"/>
                </a:lnSpc>
                <a:spcAft>
                  <a:spcPts val="800"/>
                </a:spcAft>
              </a:pPr>
              <a:r>
                <a:rPr lang="en-US" sz="2000" dirty="0" err="1">
                  <a:solidFill>
                    <a:srgbClr val="000000"/>
                  </a:solidFill>
                  <a:latin typeface="Times New Roman" pitchFamily="18" charset="0"/>
                  <a:ea typeface="Calibri"/>
                  <a:cs typeface="Times New Roman" pitchFamily="18" charset="0"/>
                </a:rPr>
                <a:t>Tên</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bài</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thơ</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tên</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tác</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giả</a:t>
              </a:r>
              <a:r>
                <a:rPr lang="en-US" sz="2000" dirty="0">
                  <a:solidFill>
                    <a:srgbClr val="000000"/>
                  </a:solidFill>
                  <a:latin typeface="Times New Roman" pitchFamily="18" charset="0"/>
                  <a:ea typeface="Calibri"/>
                  <a:cs typeface="Times New Roman" pitchFamily="18" charset="0"/>
                </a:rPr>
                <a:t> </a:t>
              </a:r>
              <a:r>
                <a:rPr lang="en-US" sz="1100" dirty="0">
                  <a:solidFill>
                    <a:srgbClr val="000000"/>
                  </a:solidFill>
                  <a:latin typeface="Times New Roman" pitchFamily="18" charset="0"/>
                  <a:ea typeface="Calibri"/>
                  <a:cs typeface="Times New Roman" pitchFamily="18" charset="0"/>
                </a:rPr>
                <a:t>……………………………………………………………………………..</a:t>
              </a:r>
            </a:p>
            <a:p>
              <a:pPr>
                <a:lnSpc>
                  <a:spcPct val="107000"/>
                </a:lnSpc>
                <a:spcAft>
                  <a:spcPts val="800"/>
                </a:spcAft>
              </a:pPr>
              <a:r>
                <a:rPr lang="en-US" sz="1100" dirty="0">
                  <a:solidFill>
                    <a:srgbClr val="000000"/>
                  </a:solidFill>
                  <a:latin typeface="Calibri"/>
                  <a:ea typeface="Calibri"/>
                  <a:cs typeface="Times New Roman"/>
                </a:rPr>
                <a:t>                                          ……………………………………………………………………………..</a:t>
              </a:r>
            </a:p>
          </p:txBody>
        </p:sp>
        <p:sp>
          <p:nvSpPr>
            <p:cNvPr id="24" name="AutoShape 10"/>
            <p:cNvSpPr>
              <a:spLocks noChangeArrowheads="1"/>
            </p:cNvSpPr>
            <p:nvPr/>
          </p:nvSpPr>
          <p:spPr bwMode="auto">
            <a:xfrm>
              <a:off x="2999" y="3208"/>
              <a:ext cx="7010" cy="771"/>
            </a:xfrm>
            <a:prstGeom prst="roundRect">
              <a:avLst>
                <a:gd name="adj" fmla="val 16667"/>
              </a:avLst>
            </a:prstGeom>
            <a:solidFill>
              <a:schemeClr val="accent6">
                <a:lumMod val="40000"/>
                <a:lumOff val="60000"/>
              </a:schemeClr>
            </a:solidFill>
            <a:ln w="9525">
              <a:solidFill>
                <a:srgbClr val="000000"/>
              </a:solidFill>
              <a:round/>
              <a:headEnd/>
              <a:tailEnd/>
            </a:ln>
          </p:spPr>
          <p:txBody>
            <a:bodyPr rot="0" vert="horz" wrap="square" lIns="91440" tIns="45720" rIns="91440" bIns="45720" anchor="t" anchorCtr="0" upright="1">
              <a:noAutofit/>
            </a:bodyPr>
            <a:lstStyle/>
            <a:p>
              <a:pPr>
                <a:lnSpc>
                  <a:spcPct val="107000"/>
                </a:lnSpc>
                <a:spcAft>
                  <a:spcPts val="800"/>
                </a:spcAft>
              </a:pPr>
              <a:r>
                <a:rPr lang="en-US" sz="2000" dirty="0" err="1">
                  <a:solidFill>
                    <a:srgbClr val="000000"/>
                  </a:solidFill>
                  <a:latin typeface="Times New Roman" pitchFamily="18" charset="0"/>
                  <a:ea typeface="Calibri"/>
                  <a:cs typeface="Times New Roman" pitchFamily="18" charset="0"/>
                </a:rPr>
                <a:t>Cảm</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xúc</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chung</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về</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bài</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thơ</a:t>
              </a:r>
              <a:r>
                <a:rPr lang="en-US" sz="2000" dirty="0">
                  <a:solidFill>
                    <a:srgbClr val="000000"/>
                  </a:solidFill>
                  <a:latin typeface="Times New Roman" pitchFamily="18" charset="0"/>
                  <a:ea typeface="Calibri"/>
                  <a:cs typeface="Times New Roman" pitchFamily="18" charset="0"/>
                </a:rPr>
                <a:t>…………………………………………</a:t>
              </a:r>
              <a:endParaRPr lang="en-US" sz="1100" dirty="0">
                <a:solidFill>
                  <a:srgbClr val="000000"/>
                </a:solidFill>
                <a:latin typeface="Calibri"/>
                <a:ea typeface="Calibri"/>
                <a:cs typeface="Times New Roman"/>
              </a:endParaRPr>
            </a:p>
          </p:txBody>
        </p:sp>
        <p:cxnSp>
          <p:nvCxnSpPr>
            <p:cNvPr id="25" name="AutoShape 11"/>
            <p:cNvCxnSpPr>
              <a:cxnSpLocks noChangeShapeType="1"/>
            </p:cNvCxnSpPr>
            <p:nvPr/>
          </p:nvCxnSpPr>
          <p:spPr bwMode="auto">
            <a:xfrm flipV="1">
              <a:off x="2479" y="2640"/>
              <a:ext cx="473" cy="35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 name="AutoShape 12"/>
            <p:cNvCxnSpPr>
              <a:cxnSpLocks noChangeShapeType="1"/>
            </p:cNvCxnSpPr>
            <p:nvPr/>
          </p:nvCxnSpPr>
          <p:spPr bwMode="auto">
            <a:xfrm>
              <a:off x="2499" y="2999"/>
              <a:ext cx="500" cy="575"/>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27" name="AutoShape 13"/>
            <p:cNvSpPr>
              <a:spLocks noChangeArrowheads="1"/>
            </p:cNvSpPr>
            <p:nvPr/>
          </p:nvSpPr>
          <p:spPr bwMode="auto">
            <a:xfrm>
              <a:off x="2952" y="4315"/>
              <a:ext cx="7010" cy="1175"/>
            </a:xfrm>
            <a:prstGeom prst="roundRect">
              <a:avLst>
                <a:gd name="adj" fmla="val 16667"/>
              </a:avLst>
            </a:prstGeom>
            <a:solidFill>
              <a:srgbClr val="FF0000"/>
            </a:solidFill>
            <a:ln w="9525">
              <a:solidFill>
                <a:srgbClr val="000000"/>
              </a:solidFill>
              <a:round/>
              <a:headEnd/>
              <a:tailEnd/>
            </a:ln>
          </p:spPr>
          <p:txBody>
            <a:bodyPr rot="0" vert="horz" wrap="square" lIns="91440" tIns="45720" rIns="91440" bIns="45720" anchor="t" anchorCtr="0" upright="1">
              <a:noAutofit/>
            </a:bodyPr>
            <a:lstStyle/>
            <a:p>
              <a:pPr>
                <a:lnSpc>
                  <a:spcPct val="115000"/>
                </a:lnSpc>
                <a:spcAft>
                  <a:spcPts val="800"/>
                </a:spcAft>
              </a:pPr>
              <a:r>
                <a:rPr lang="en-US" sz="2000" dirty="0" err="1">
                  <a:solidFill>
                    <a:srgbClr val="000000"/>
                  </a:solidFill>
                  <a:latin typeface="Times New Roman" pitchFamily="18" charset="0"/>
                  <a:ea typeface="Calibri"/>
                  <a:cs typeface="Times New Roman" pitchFamily="18" charset="0"/>
                </a:rPr>
                <a:t>Cảm</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xúc</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thứ</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nhất</a:t>
              </a:r>
              <a:r>
                <a:rPr lang="en-US" sz="2000" dirty="0">
                  <a:solidFill>
                    <a:srgbClr val="000000"/>
                  </a:solidFill>
                  <a:latin typeface="Times New Roman" pitchFamily="18" charset="0"/>
                  <a:ea typeface="Calibri"/>
                  <a:cs typeface="Times New Roman" pitchFamily="18" charset="0"/>
                </a:rPr>
                <a:t> ....................................................................</a:t>
              </a:r>
            </a:p>
            <a:p>
              <a:pPr>
                <a:lnSpc>
                  <a:spcPct val="115000"/>
                </a:lnSpc>
                <a:spcAft>
                  <a:spcPts val="800"/>
                </a:spcAft>
              </a:pPr>
              <a:r>
                <a:rPr lang="en-US" sz="2000" dirty="0" err="1">
                  <a:solidFill>
                    <a:srgbClr val="000000"/>
                  </a:solidFill>
                  <a:latin typeface="Times New Roman" pitchFamily="18" charset="0"/>
                  <a:ea typeface="Calibri"/>
                  <a:cs typeface="Times New Roman" pitchFamily="18" charset="0"/>
                </a:rPr>
                <a:t>Bằng</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chứng</a:t>
              </a:r>
              <a:r>
                <a:rPr lang="en-US" sz="2000" dirty="0">
                  <a:solidFill>
                    <a:srgbClr val="000000"/>
                  </a:solidFill>
                  <a:latin typeface="Times New Roman" pitchFamily="18" charset="0"/>
                  <a:ea typeface="Calibri"/>
                  <a:cs typeface="Times New Roman" pitchFamily="18" charset="0"/>
                </a:rPr>
                <a:t> …………………………………………………..</a:t>
              </a:r>
              <a:r>
                <a:rPr lang="en-US" sz="1100" dirty="0">
                  <a:solidFill>
                    <a:srgbClr val="000000"/>
                  </a:solidFill>
                  <a:latin typeface="Calibri"/>
                  <a:ea typeface="Calibri"/>
                  <a:cs typeface="Times New Roman"/>
                </a:rPr>
                <a:t> </a:t>
              </a:r>
            </a:p>
          </p:txBody>
        </p:sp>
        <p:sp>
          <p:nvSpPr>
            <p:cNvPr id="28" name="AutoShape 14"/>
            <p:cNvSpPr>
              <a:spLocks noChangeArrowheads="1"/>
            </p:cNvSpPr>
            <p:nvPr/>
          </p:nvSpPr>
          <p:spPr bwMode="auto">
            <a:xfrm>
              <a:off x="2989" y="5718"/>
              <a:ext cx="7010" cy="1175"/>
            </a:xfrm>
            <a:prstGeom prst="roundRect">
              <a:avLst>
                <a:gd name="adj" fmla="val 16667"/>
              </a:avLst>
            </a:prstGeom>
            <a:solidFill>
              <a:srgbClr val="FF0000"/>
            </a:solidFill>
            <a:ln w="9525">
              <a:solidFill>
                <a:srgbClr val="000000"/>
              </a:solidFill>
              <a:round/>
              <a:headEnd/>
              <a:tailEnd/>
            </a:ln>
          </p:spPr>
          <p:txBody>
            <a:bodyPr rot="0" vert="horz" wrap="square" lIns="91440" tIns="45720" rIns="91440" bIns="45720" anchor="t" anchorCtr="0" upright="1">
              <a:noAutofit/>
            </a:bodyPr>
            <a:lstStyle/>
            <a:p>
              <a:pPr>
                <a:lnSpc>
                  <a:spcPct val="115000"/>
                </a:lnSpc>
                <a:spcAft>
                  <a:spcPts val="800"/>
                </a:spcAft>
              </a:pPr>
              <a:r>
                <a:rPr lang="en-US" sz="2000" dirty="0" err="1">
                  <a:solidFill>
                    <a:srgbClr val="000000"/>
                  </a:solidFill>
                  <a:latin typeface="Times New Roman" pitchFamily="18" charset="0"/>
                  <a:ea typeface="Calibri"/>
                  <a:cs typeface="Times New Roman" pitchFamily="18" charset="0"/>
                </a:rPr>
                <a:t>Cảm</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xúc</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thứ</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hai</a:t>
              </a:r>
              <a:r>
                <a:rPr lang="en-US" sz="2000" dirty="0">
                  <a:solidFill>
                    <a:srgbClr val="000000"/>
                  </a:solidFill>
                  <a:latin typeface="Times New Roman" pitchFamily="18" charset="0"/>
                  <a:ea typeface="Calibri"/>
                  <a:cs typeface="Times New Roman" pitchFamily="18" charset="0"/>
                </a:rPr>
                <a:t> ………………………………………….</a:t>
              </a:r>
            </a:p>
            <a:p>
              <a:pPr>
                <a:lnSpc>
                  <a:spcPct val="115000"/>
                </a:lnSpc>
                <a:spcAft>
                  <a:spcPts val="800"/>
                </a:spcAft>
              </a:pPr>
              <a:r>
                <a:rPr lang="en-US" sz="2000" dirty="0" err="1">
                  <a:solidFill>
                    <a:srgbClr val="000000"/>
                  </a:solidFill>
                  <a:latin typeface="Times New Roman" pitchFamily="18" charset="0"/>
                  <a:ea typeface="Calibri"/>
                  <a:cs typeface="Times New Roman" pitchFamily="18" charset="0"/>
                </a:rPr>
                <a:t>Bằng</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chứng</a:t>
              </a:r>
              <a:r>
                <a:rPr lang="en-US" sz="2000" dirty="0">
                  <a:solidFill>
                    <a:srgbClr val="000000"/>
                  </a:solidFill>
                  <a:latin typeface="Times New Roman" pitchFamily="18" charset="0"/>
                  <a:ea typeface="Calibri"/>
                  <a:cs typeface="Times New Roman" pitchFamily="18" charset="0"/>
                </a:rPr>
                <a:t> .......................................................................</a:t>
              </a:r>
              <a:r>
                <a:rPr lang="en-US" sz="1100" dirty="0">
                  <a:solidFill>
                    <a:srgbClr val="000000"/>
                  </a:solidFill>
                  <a:latin typeface="Calibri"/>
                  <a:ea typeface="Calibri"/>
                  <a:cs typeface="Times New Roman"/>
                </a:rPr>
                <a:t> </a:t>
              </a:r>
            </a:p>
          </p:txBody>
        </p:sp>
        <p:cxnSp>
          <p:nvCxnSpPr>
            <p:cNvPr id="29" name="AutoShape 15"/>
            <p:cNvCxnSpPr>
              <a:cxnSpLocks noChangeShapeType="1"/>
            </p:cNvCxnSpPr>
            <p:nvPr/>
          </p:nvCxnSpPr>
          <p:spPr bwMode="auto">
            <a:xfrm flipV="1">
              <a:off x="2450" y="4926"/>
              <a:ext cx="502" cy="67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0" name="AutoShape 16"/>
            <p:cNvCxnSpPr>
              <a:cxnSpLocks noChangeShapeType="1"/>
            </p:cNvCxnSpPr>
            <p:nvPr/>
          </p:nvCxnSpPr>
          <p:spPr bwMode="auto">
            <a:xfrm>
              <a:off x="2470" y="5605"/>
              <a:ext cx="489" cy="699"/>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1" name="Oval 30"/>
            <p:cNvSpPr>
              <a:spLocks noChangeArrowheads="1"/>
            </p:cNvSpPr>
            <p:nvPr/>
          </p:nvSpPr>
          <p:spPr bwMode="auto">
            <a:xfrm>
              <a:off x="349" y="7877"/>
              <a:ext cx="2137" cy="751"/>
            </a:xfrm>
            <a:prstGeom prst="ellipse">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gn="ctr">
                <a:lnSpc>
                  <a:spcPct val="107000"/>
                </a:lnSpc>
                <a:spcAft>
                  <a:spcPts val="800"/>
                </a:spcAft>
              </a:pPr>
              <a:r>
                <a:rPr lang="en-US" sz="2400" dirty="0" err="1">
                  <a:solidFill>
                    <a:srgbClr val="000000"/>
                  </a:solidFill>
                  <a:latin typeface="Times New Roman" pitchFamily="18" charset="0"/>
                  <a:ea typeface="Calibri"/>
                  <a:cs typeface="Times New Roman" pitchFamily="18" charset="0"/>
                </a:rPr>
                <a:t>Kết</a:t>
              </a:r>
              <a:r>
                <a:rPr lang="en-US" sz="2400" dirty="0">
                  <a:solidFill>
                    <a:srgbClr val="000000"/>
                  </a:solidFill>
                  <a:latin typeface="Times New Roman" pitchFamily="18" charset="0"/>
                  <a:ea typeface="Calibri"/>
                  <a:cs typeface="Times New Roman" pitchFamily="18" charset="0"/>
                </a:rPr>
                <a:t> </a:t>
              </a:r>
              <a:r>
                <a:rPr lang="en-US" sz="2400" dirty="0" err="1">
                  <a:solidFill>
                    <a:srgbClr val="000000"/>
                  </a:solidFill>
                  <a:latin typeface="Times New Roman" pitchFamily="18" charset="0"/>
                  <a:ea typeface="Calibri"/>
                  <a:cs typeface="Times New Roman" pitchFamily="18" charset="0"/>
                </a:rPr>
                <a:t>đoạn</a:t>
              </a:r>
              <a:endParaRPr lang="en-US" sz="2400" dirty="0">
                <a:solidFill>
                  <a:srgbClr val="000000"/>
                </a:solidFill>
                <a:latin typeface="Times New Roman" pitchFamily="18" charset="0"/>
                <a:ea typeface="Calibri"/>
                <a:cs typeface="Times New Roman" pitchFamily="18" charset="0"/>
              </a:endParaRPr>
            </a:p>
          </p:txBody>
        </p:sp>
        <p:sp>
          <p:nvSpPr>
            <p:cNvPr id="32" name="AutoShape 18"/>
            <p:cNvSpPr>
              <a:spLocks noChangeArrowheads="1"/>
            </p:cNvSpPr>
            <p:nvPr/>
          </p:nvSpPr>
          <p:spPr bwMode="auto">
            <a:xfrm>
              <a:off x="2959" y="7224"/>
              <a:ext cx="7010" cy="790"/>
            </a:xfrm>
            <a:prstGeom prst="roundRect">
              <a:avLst>
                <a:gd name="adj" fmla="val 16667"/>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nSpc>
                  <a:spcPct val="107000"/>
                </a:lnSpc>
                <a:spcAft>
                  <a:spcPts val="800"/>
                </a:spcAft>
              </a:pPr>
              <a:r>
                <a:rPr lang="en-US" sz="2000" dirty="0" err="1">
                  <a:solidFill>
                    <a:srgbClr val="000000"/>
                  </a:solidFill>
                  <a:latin typeface="Times New Roman" pitchFamily="18" charset="0"/>
                  <a:ea typeface="Calibri"/>
                  <a:cs typeface="Times New Roman" pitchFamily="18" charset="0"/>
                </a:rPr>
                <a:t>Khẳng</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định</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lại</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cảm</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xúc</a:t>
              </a:r>
              <a:r>
                <a:rPr lang="en-US" sz="2400" dirty="0">
                  <a:solidFill>
                    <a:srgbClr val="000000"/>
                  </a:solidFill>
                  <a:latin typeface="Times New Roman" pitchFamily="18" charset="0"/>
                  <a:ea typeface="Calibri"/>
                  <a:cs typeface="Times New Roman" pitchFamily="18" charset="0"/>
                </a:rPr>
                <a:t>……………………………….</a:t>
              </a:r>
            </a:p>
          </p:txBody>
        </p:sp>
        <p:sp>
          <p:nvSpPr>
            <p:cNvPr id="33" name="AutoShape 19"/>
            <p:cNvSpPr>
              <a:spLocks noChangeArrowheads="1"/>
            </p:cNvSpPr>
            <p:nvPr/>
          </p:nvSpPr>
          <p:spPr bwMode="auto">
            <a:xfrm>
              <a:off x="3006" y="8238"/>
              <a:ext cx="7010" cy="781"/>
            </a:xfrm>
            <a:prstGeom prst="roundRect">
              <a:avLst>
                <a:gd name="adj" fmla="val 16667"/>
              </a:avLst>
            </a:prstGeom>
            <a:solidFill>
              <a:srgbClr val="FFFF00"/>
            </a:solidFill>
            <a:ln w="9525">
              <a:solidFill>
                <a:srgbClr val="000000"/>
              </a:solidFill>
              <a:round/>
              <a:headEnd/>
              <a:tailEnd/>
            </a:ln>
          </p:spPr>
          <p:txBody>
            <a:bodyPr rot="0" vert="horz" wrap="square" lIns="91440" tIns="45720" rIns="91440" bIns="45720" anchor="t" anchorCtr="0" upright="1">
              <a:noAutofit/>
            </a:bodyPr>
            <a:lstStyle/>
            <a:p>
              <a:pPr>
                <a:lnSpc>
                  <a:spcPct val="107000"/>
                </a:lnSpc>
                <a:spcAft>
                  <a:spcPts val="800"/>
                </a:spcAft>
              </a:pPr>
              <a:r>
                <a:rPr lang="en-US" sz="2000" dirty="0">
                  <a:solidFill>
                    <a:srgbClr val="000000"/>
                  </a:solidFill>
                  <a:latin typeface="Times New Roman" pitchFamily="18" charset="0"/>
                  <a:ea typeface="Calibri"/>
                  <a:cs typeface="Times New Roman" pitchFamily="18" charset="0"/>
                </a:rPr>
                <a:t>Ý </a:t>
              </a:r>
              <a:r>
                <a:rPr lang="en-US" sz="2000" dirty="0" err="1">
                  <a:solidFill>
                    <a:srgbClr val="000000"/>
                  </a:solidFill>
                  <a:latin typeface="Times New Roman" pitchFamily="18" charset="0"/>
                  <a:ea typeface="Calibri"/>
                  <a:cs typeface="Times New Roman" pitchFamily="18" charset="0"/>
                </a:rPr>
                <a:t>nghĩa</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của</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bài</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thơ</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đối</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với</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bản</a:t>
              </a:r>
              <a:r>
                <a:rPr lang="en-US" sz="2000" dirty="0">
                  <a:solidFill>
                    <a:srgbClr val="000000"/>
                  </a:solidFill>
                  <a:latin typeface="Times New Roman" pitchFamily="18" charset="0"/>
                  <a:ea typeface="Calibri"/>
                  <a:cs typeface="Times New Roman" pitchFamily="18" charset="0"/>
                </a:rPr>
                <a:t> </a:t>
              </a:r>
              <a:r>
                <a:rPr lang="en-US" sz="2000" dirty="0" err="1">
                  <a:solidFill>
                    <a:srgbClr val="000000"/>
                  </a:solidFill>
                  <a:latin typeface="Times New Roman" pitchFamily="18" charset="0"/>
                  <a:ea typeface="Calibri"/>
                  <a:cs typeface="Times New Roman" pitchFamily="18" charset="0"/>
                </a:rPr>
                <a:t>thân</a:t>
              </a:r>
              <a:r>
                <a:rPr lang="en-US" sz="2000" dirty="0">
                  <a:solidFill>
                    <a:srgbClr val="000000"/>
                  </a:solidFill>
                  <a:latin typeface="Times New Roman" pitchFamily="18" charset="0"/>
                  <a:ea typeface="Calibri"/>
                  <a:cs typeface="Times New Roman" pitchFamily="18" charset="0"/>
                </a:rPr>
                <a:t>…………………………….</a:t>
              </a:r>
            </a:p>
          </p:txBody>
        </p:sp>
        <p:cxnSp>
          <p:nvCxnSpPr>
            <p:cNvPr id="34" name="AutoShape 20"/>
            <p:cNvCxnSpPr>
              <a:cxnSpLocks noChangeShapeType="1"/>
            </p:cNvCxnSpPr>
            <p:nvPr/>
          </p:nvCxnSpPr>
          <p:spPr bwMode="auto">
            <a:xfrm flipV="1">
              <a:off x="2486" y="7514"/>
              <a:ext cx="473" cy="59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5" name="AutoShape 21"/>
            <p:cNvCxnSpPr>
              <a:cxnSpLocks noChangeShapeType="1"/>
            </p:cNvCxnSpPr>
            <p:nvPr/>
          </p:nvCxnSpPr>
          <p:spPr bwMode="auto">
            <a:xfrm>
              <a:off x="2506" y="8104"/>
              <a:ext cx="500" cy="54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36" name="Rectangle 27"/>
          <p:cNvSpPr>
            <a:spLocks noChangeArrowheads="1"/>
          </p:cNvSpPr>
          <p:nvPr/>
        </p:nvSpPr>
        <p:spPr bwMode="auto">
          <a:xfrm>
            <a:off x="15" y="264857"/>
            <a:ext cx="184727" cy="38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6" tIns="45718" rIns="91416" bIns="45718" numCol="1" anchor="ctr" anchorCtr="0" compatLnSpc="1">
            <a:prstTxWarp prst="textNoShape">
              <a:avLst/>
            </a:prstTxWarp>
            <a:spAutoFit/>
          </a:bodyPr>
          <a:lstStyle/>
          <a:p>
            <a:pPr fontAlgn="base">
              <a:spcBef>
                <a:spcPct val="0"/>
              </a:spcBef>
              <a:spcAft>
                <a:spcPct val="0"/>
              </a:spcAft>
            </a:pPr>
            <a:endParaRPr 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34688131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48AB5-1A76-EE4F-EF71-0DCAA7301A83}"/>
              </a:ext>
            </a:extLst>
          </p:cNvPr>
          <p:cNvSpPr txBox="1"/>
          <p:nvPr/>
        </p:nvSpPr>
        <p:spPr>
          <a:xfrm>
            <a:off x="1937983" y="1844274"/>
            <a:ext cx="8625385" cy="2308324"/>
          </a:xfrm>
          <a:prstGeom prst="rect">
            <a:avLst/>
          </a:prstGeom>
          <a:noFill/>
        </p:spPr>
        <p:txBody>
          <a:bodyPr wrap="square">
            <a:spAutoFit/>
          </a:bodyPr>
          <a:lstStyle/>
          <a:p>
            <a:pPr algn="ctr"/>
            <a:r>
              <a:rPr lang="en-VN" sz="3600" b="1" dirty="0">
                <a:latin typeface="Times New Roman" panose="02020603050405020304" pitchFamily="18" charset="0"/>
                <a:cs typeface="Times New Roman" panose="02020603050405020304" pitchFamily="18" charset="0"/>
              </a:rPr>
              <a:t>Công cha như núi Thái Sơn</a:t>
            </a:r>
          </a:p>
          <a:p>
            <a:pPr algn="ctr"/>
            <a:r>
              <a:rPr lang="en-VN" sz="3600" b="1" dirty="0">
                <a:latin typeface="Times New Roman" panose="02020603050405020304" pitchFamily="18" charset="0"/>
                <a:cs typeface="Times New Roman" panose="02020603050405020304" pitchFamily="18" charset="0"/>
              </a:rPr>
              <a:t>Nghĩa mẹ như nước trong nguồn chảy ra</a:t>
            </a:r>
          </a:p>
          <a:p>
            <a:pPr algn="ctr"/>
            <a:r>
              <a:rPr lang="en-VN" sz="3600" b="1" dirty="0">
                <a:latin typeface="Times New Roman" panose="02020603050405020304" pitchFamily="18" charset="0"/>
                <a:cs typeface="Times New Roman" panose="02020603050405020304" pitchFamily="18" charset="0"/>
              </a:rPr>
              <a:t>Một lòng thờ mẹ kính cha</a:t>
            </a:r>
          </a:p>
          <a:p>
            <a:pPr algn="ctr"/>
            <a:r>
              <a:rPr lang="en-VN" sz="3600" b="1" dirty="0">
                <a:latin typeface="Times New Roman" panose="02020603050405020304" pitchFamily="18" charset="0"/>
                <a:cs typeface="Times New Roman" panose="02020603050405020304" pitchFamily="18" charset="0"/>
              </a:rPr>
              <a:t>Cho tròn chữ hiếu mới là đạo con</a:t>
            </a:r>
          </a:p>
        </p:txBody>
      </p:sp>
    </p:spTree>
    <p:extLst>
      <p:ext uri="{BB962C8B-B14F-4D97-AF65-F5344CB8AC3E}">
        <p14:creationId xmlns:p14="http://schemas.microsoft.com/office/powerpoint/2010/main" val="114727871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C26960-4239-0869-DF96-A9846D168A6F}"/>
              </a:ext>
            </a:extLst>
          </p:cNvPr>
          <p:cNvGraphicFramePr>
            <a:graphicFrameLocks noGrp="1"/>
          </p:cNvGraphicFramePr>
          <p:nvPr>
            <p:extLst>
              <p:ext uri="{D42A27DB-BD31-4B8C-83A1-F6EECF244321}">
                <p14:modId xmlns:p14="http://schemas.microsoft.com/office/powerpoint/2010/main" val="1305936440"/>
              </p:ext>
            </p:extLst>
          </p:nvPr>
        </p:nvGraphicFramePr>
        <p:xfrm>
          <a:off x="995687" y="651916"/>
          <a:ext cx="10250067" cy="4602751"/>
        </p:xfrm>
        <a:graphic>
          <a:graphicData uri="http://schemas.openxmlformats.org/drawingml/2006/table">
            <a:tbl>
              <a:tblPr firstRow="1" firstCol="1" bandRow="1">
                <a:tableStyleId>{5940675A-B579-460E-94D1-54222C63F5DA}</a:tableStyleId>
              </a:tblPr>
              <a:tblGrid>
                <a:gridCol w="1590322">
                  <a:extLst>
                    <a:ext uri="{9D8B030D-6E8A-4147-A177-3AD203B41FA5}">
                      <a16:colId xmlns:a16="http://schemas.microsoft.com/office/drawing/2014/main" val="4040217899"/>
                    </a:ext>
                  </a:extLst>
                </a:gridCol>
                <a:gridCol w="4019507">
                  <a:extLst>
                    <a:ext uri="{9D8B030D-6E8A-4147-A177-3AD203B41FA5}">
                      <a16:colId xmlns:a16="http://schemas.microsoft.com/office/drawing/2014/main" val="3143072973"/>
                    </a:ext>
                  </a:extLst>
                </a:gridCol>
                <a:gridCol w="3507475">
                  <a:extLst>
                    <a:ext uri="{9D8B030D-6E8A-4147-A177-3AD203B41FA5}">
                      <a16:colId xmlns:a16="http://schemas.microsoft.com/office/drawing/2014/main" val="1483980616"/>
                    </a:ext>
                  </a:extLst>
                </a:gridCol>
                <a:gridCol w="1132763">
                  <a:extLst>
                    <a:ext uri="{9D8B030D-6E8A-4147-A177-3AD203B41FA5}">
                      <a16:colId xmlns:a16="http://schemas.microsoft.com/office/drawing/2014/main" val="3753745981"/>
                    </a:ext>
                  </a:extLst>
                </a:gridCol>
              </a:tblGrid>
              <a:tr h="1417591">
                <a:tc>
                  <a:txBody>
                    <a:bodyPr/>
                    <a:lstStyle/>
                    <a:p>
                      <a:r>
                        <a:rPr lang="en-VN" sz="1900" kern="100" dirty="0">
                          <a:effectLst/>
                          <a:latin typeface="Times New Roman" panose="02020603050405020304" pitchFamily="18" charset="0"/>
                          <a:cs typeface="Times New Roman" panose="02020603050405020304" pitchFamily="18" charset="0"/>
                        </a:rPr>
                        <a:t>Đọc hiểu</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900" kern="100" dirty="0">
                          <a:effectLst/>
                          <a:latin typeface="Times New Roman" panose="02020603050405020304" pitchFamily="18" charset="0"/>
                          <a:cs typeface="Times New Roman" panose="02020603050405020304" pitchFamily="18" charset="0"/>
                        </a:rPr>
                        <a:t>Trả lời câu hỏi đọc hiểu</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900" kern="100" dirty="0">
                          <a:effectLst/>
                          <a:latin typeface="Times New Roman" panose="02020603050405020304" pitchFamily="18" charset="0"/>
                          <a:cs typeface="Times New Roman" panose="02020603050405020304" pitchFamily="18" charset="0"/>
                        </a:rPr>
                        <a:t>Gợi ý viết</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900" kern="100" dirty="0">
                          <a:effectLst/>
                          <a:latin typeface="Times New Roman" panose="02020603050405020304" pitchFamily="18" charset="0"/>
                          <a:ea typeface="Calibri" panose="020F0502020204030204" pitchFamily="34" charset="0"/>
                          <a:cs typeface="Times New Roman" panose="02020603050405020304" pitchFamily="18" charset="0"/>
                        </a:rPr>
                        <a:t>Ghi chú</a:t>
                      </a:r>
                    </a:p>
                  </a:txBody>
                  <a:tcPr marL="60811" marR="60811" marT="0" marB="0">
                    <a:solidFill>
                      <a:schemeClr val="bg1">
                        <a:lumMod val="95000"/>
                      </a:schemeClr>
                    </a:solidFill>
                  </a:tcPr>
                </a:tc>
                <a:extLst>
                  <a:ext uri="{0D108BD9-81ED-4DB2-BD59-A6C34878D82A}">
                    <a16:rowId xmlns:a16="http://schemas.microsoft.com/office/drawing/2014/main" val="3072110535"/>
                  </a:ext>
                </a:extLst>
              </a:tr>
              <a:tr h="0">
                <a:tc>
                  <a:txBody>
                    <a:bodyPr/>
                    <a:lstStyle/>
                    <a:p>
                      <a:r>
                        <a:rPr lang="en-US" sz="1900" kern="100" dirty="0">
                          <a:effectLst/>
                          <a:latin typeface="Times New Roman" panose="02020603050405020304" pitchFamily="18" charset="0"/>
                          <a:cs typeface="Times New Roman" panose="02020603050405020304" pitchFamily="18" charset="0"/>
                        </a:rPr>
                        <a:t>(1) </a:t>
                      </a:r>
                      <a:r>
                        <a:rPr lang="en-US" sz="1900" u="sng" kern="100" dirty="0" err="1">
                          <a:effectLst/>
                          <a:latin typeface="Times New Roman" panose="02020603050405020304" pitchFamily="18" charset="0"/>
                          <a:cs typeface="Times New Roman" panose="02020603050405020304" pitchFamily="18" charset="0"/>
                        </a:rPr>
                        <a:t>Nhan</a:t>
                      </a:r>
                      <a:r>
                        <a:rPr lang="en-US" sz="1900" u="sng" kern="100" dirty="0">
                          <a:effectLst/>
                          <a:latin typeface="Times New Roman" panose="02020603050405020304" pitchFamily="18" charset="0"/>
                          <a:cs typeface="Times New Roman" panose="02020603050405020304" pitchFamily="18" charset="0"/>
                        </a:rPr>
                        <a:t> </a:t>
                      </a:r>
                      <a:r>
                        <a:rPr lang="en-US" sz="1900" u="sng" kern="100" dirty="0" err="1">
                          <a:effectLst/>
                          <a:latin typeface="Times New Roman" panose="02020603050405020304" pitchFamily="18" charset="0"/>
                          <a:cs typeface="Times New Roman" panose="02020603050405020304" pitchFamily="18" charset="0"/>
                        </a:rPr>
                        <a:t>đề</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thơ</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là</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gì</a:t>
                      </a:r>
                      <a:r>
                        <a:rPr lang="en-US" sz="1900" kern="100" dirty="0">
                          <a:effectLst/>
                          <a:latin typeface="Times New Roman" panose="02020603050405020304" pitchFamily="18" charset="0"/>
                          <a:cs typeface="Times New Roman" panose="02020603050405020304" pitchFamily="18" charset="0"/>
                        </a:rPr>
                        <a:t>? (2) </a:t>
                      </a:r>
                      <a:r>
                        <a:rPr lang="en-US" sz="1900" u="sng" kern="100" dirty="0" err="1">
                          <a:effectLst/>
                          <a:latin typeface="Times New Roman" panose="02020603050405020304" pitchFamily="18" charset="0"/>
                          <a:cs typeface="Times New Roman" panose="02020603050405020304" pitchFamily="18" charset="0"/>
                        </a:rPr>
                        <a:t>Tác</a:t>
                      </a:r>
                      <a:r>
                        <a:rPr lang="en-US" sz="1900" u="sng" kern="100" dirty="0">
                          <a:effectLst/>
                          <a:latin typeface="Times New Roman" panose="02020603050405020304" pitchFamily="18" charset="0"/>
                          <a:cs typeface="Times New Roman" panose="02020603050405020304" pitchFamily="18" charset="0"/>
                        </a:rPr>
                        <a:t> </a:t>
                      </a:r>
                      <a:r>
                        <a:rPr lang="en-US" sz="1900" u="sng" kern="100" dirty="0" err="1">
                          <a:effectLst/>
                          <a:latin typeface="Times New Roman" panose="02020603050405020304" pitchFamily="18" charset="0"/>
                          <a:cs typeface="Times New Roman" panose="02020603050405020304" pitchFamily="18" charset="0"/>
                        </a:rPr>
                        <a:t>giả</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là</a:t>
                      </a:r>
                      <a:r>
                        <a:rPr lang="en-US" sz="1900" kern="100" dirty="0">
                          <a:effectLst/>
                          <a:latin typeface="Times New Roman" panose="02020603050405020304" pitchFamily="18" charset="0"/>
                          <a:cs typeface="Times New Roman" panose="02020603050405020304" pitchFamily="18" charset="0"/>
                        </a:rPr>
                        <a:t> ai? </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US" sz="1900" kern="100" dirty="0">
                          <a:effectLst/>
                          <a:latin typeface="Times New Roman" panose="02020603050405020304" pitchFamily="18" charset="0"/>
                          <a:cs typeface="Times New Roman" panose="02020603050405020304" pitchFamily="18" charset="0"/>
                        </a:rPr>
                        <a:t> (1)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ca </a:t>
                      </a:r>
                      <a:r>
                        <a:rPr lang="en-US" sz="1900" kern="100" dirty="0" err="1">
                          <a:effectLst/>
                          <a:latin typeface="Times New Roman" panose="02020603050405020304" pitchFamily="18" charset="0"/>
                          <a:cs typeface="Times New Roman" panose="02020603050405020304" pitchFamily="18" charset="0"/>
                        </a:rPr>
                        <a:t>dao</a:t>
                      </a:r>
                      <a:r>
                        <a:rPr lang="en-US" sz="1900" kern="100" dirty="0">
                          <a:effectLst/>
                          <a:latin typeface="Times New Roman" panose="02020603050405020304" pitchFamily="18" charset="0"/>
                          <a:cs typeface="Times New Roman" panose="02020603050405020304" pitchFamily="18" charset="0"/>
                        </a:rPr>
                        <a:t> </a:t>
                      </a:r>
                    </a:p>
                    <a:p>
                      <a:r>
                        <a:rPr lang="en-US" sz="1900" kern="100" dirty="0">
                          <a:effectLst/>
                          <a:latin typeface="Times New Roman" panose="02020603050405020304" pitchFamily="18" charset="0"/>
                          <a:cs typeface="Times New Roman" panose="02020603050405020304" pitchFamily="18" charset="0"/>
                        </a:rPr>
                        <a:t>(2) </a:t>
                      </a:r>
                      <a:r>
                        <a:rPr lang="en-US" sz="1900" kern="100" dirty="0" err="1">
                          <a:effectLst/>
                          <a:latin typeface="Times New Roman" panose="02020603050405020304" pitchFamily="18" charset="0"/>
                          <a:cs typeface="Times New Roman" panose="02020603050405020304" pitchFamily="18" charset="0"/>
                        </a:rPr>
                        <a:t>Dân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gian</a:t>
                      </a:r>
                      <a:endParaRPr lang="en-VN" sz="1900" kern="100" dirty="0">
                        <a:effectLst/>
                        <a:latin typeface="Times New Roman" panose="02020603050405020304" pitchFamily="18" charset="0"/>
                        <a:cs typeface="Times New Roman" panose="02020603050405020304" pitchFamily="18" charset="0"/>
                      </a:endParaRPr>
                    </a:p>
                  </a:txBody>
                  <a:tcPr marL="60811" marR="60811" marT="0" marB="0">
                    <a:solidFill>
                      <a:schemeClr val="bg1">
                        <a:lumMod val="95000"/>
                      </a:schemeClr>
                    </a:solidFill>
                  </a:tcPr>
                </a:tc>
                <a:tc rowSpan="2">
                  <a:txBody>
                    <a:bodyPr/>
                    <a:lstStyle/>
                    <a:p>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thơ</a:t>
                      </a:r>
                      <a:r>
                        <a:rPr lang="en-US" sz="1900" kern="100" dirty="0">
                          <a:effectLst/>
                          <a:latin typeface="Times New Roman" panose="02020603050405020304" pitchFamily="18" charset="0"/>
                          <a:cs typeface="Times New Roman" panose="02020603050405020304" pitchFamily="18" charset="0"/>
                        </a:rPr>
                        <a:t> (1) ………………. </a:t>
                      </a:r>
                      <a:r>
                        <a:rPr lang="en-US" sz="1900" kern="100" dirty="0" err="1">
                          <a:effectLst/>
                          <a:latin typeface="Times New Roman" panose="02020603050405020304" pitchFamily="18" charset="0"/>
                          <a:cs typeface="Times New Roman" panose="02020603050405020304" pitchFamily="18" charset="0"/>
                        </a:rPr>
                        <a:t>của</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tác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giả</a:t>
                      </a:r>
                      <a:r>
                        <a:rPr lang="en-US" sz="1900" kern="100" dirty="0">
                          <a:effectLst/>
                          <a:latin typeface="Times New Roman" panose="02020603050405020304" pitchFamily="18" charset="0"/>
                          <a:cs typeface="Times New Roman" panose="02020603050405020304" pitchFamily="18" charset="0"/>
                        </a:rPr>
                        <a:t> (2) …………………. </a:t>
                      </a:r>
                      <a:r>
                        <a:rPr lang="en-US" sz="1900" kern="100" dirty="0" err="1">
                          <a:effectLst/>
                          <a:latin typeface="Times New Roman" panose="02020603050405020304" pitchFamily="18" charset="0"/>
                          <a:cs typeface="Times New Roman" panose="02020603050405020304" pitchFamily="18" charset="0"/>
                        </a:rPr>
                        <a:t>đã</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để</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lại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trong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lòng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em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những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ấn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tượng</a:t>
                      </a:r>
                      <a:r>
                        <a:rPr lang="en-US" sz="1900" kern="100" dirty="0">
                          <a:effectLst/>
                          <a:latin typeface="Times New Roman" panose="02020603050405020304" pitchFamily="18" charset="0"/>
                          <a:cs typeface="Times New Roman" panose="02020603050405020304" pitchFamily="18" charset="0"/>
                        </a:rPr>
                        <a:t> (3) …………………………….</a:t>
                      </a:r>
                      <a:endParaRPr lang="en-VN" sz="1900" kern="100" dirty="0">
                        <a:effectLst/>
                        <a:latin typeface="Times New Roman" panose="02020603050405020304" pitchFamily="18" charset="0"/>
                        <a:cs typeface="Times New Roman" panose="02020603050405020304" pitchFamily="18" charset="0"/>
                      </a:endParaRPr>
                    </a:p>
                    <a:p>
                      <a:r>
                        <a:rPr lang="en-US" sz="1900" kern="100" dirty="0" err="1">
                          <a:effectLst/>
                          <a:latin typeface="Times New Roman" panose="02020603050405020304" pitchFamily="18" charset="0"/>
                          <a:cs typeface="Times New Roman" panose="02020603050405020304" pitchFamily="18" charset="0"/>
                        </a:rPr>
                        <a:t>Tác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phẩm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viết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về</a:t>
                      </a:r>
                      <a:r>
                        <a:rPr lang="en-US" sz="1900" kern="100" dirty="0">
                          <a:effectLst/>
                          <a:latin typeface="Times New Roman" panose="02020603050405020304" pitchFamily="18" charset="0"/>
                          <a:cs typeface="Times New Roman" panose="02020603050405020304" pitchFamily="18" charset="0"/>
                        </a:rPr>
                        <a:t>/</a:t>
                      </a:r>
                      <a:r>
                        <a:rPr lang="en-US" sz="1900" kern="100" dirty="0" err="1">
                          <a:effectLst/>
                          <a:latin typeface="Times New Roman" panose="02020603050405020304" pitchFamily="18" charset="0"/>
                          <a:cs typeface="Times New Roman" panose="02020603050405020304" pitchFamily="18" charset="0"/>
                        </a:rPr>
                        <a:t>thể</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hiện</a:t>
                      </a:r>
                      <a:r>
                        <a:rPr lang="en-US" sz="1900" kern="100" dirty="0">
                          <a:effectLst/>
                          <a:latin typeface="Times New Roman" panose="02020603050405020304" pitchFamily="18" charset="0"/>
                          <a:cs typeface="Times New Roman" panose="02020603050405020304" pitchFamily="18" charset="0"/>
                        </a:rPr>
                        <a:t>/</a:t>
                      </a:r>
                      <a:r>
                        <a:rPr lang="en-US" sz="1900" kern="100" dirty="0" err="1">
                          <a:effectLst/>
                          <a:latin typeface="Times New Roman" panose="02020603050405020304" pitchFamily="18" charset="0"/>
                          <a:cs typeface="Times New Roman" panose="02020603050405020304" pitchFamily="18" charset="0"/>
                        </a:rPr>
                        <a:t>khắc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hoạ</a:t>
                      </a:r>
                      <a:r>
                        <a:rPr lang="en-US" sz="1900" kern="100" dirty="0">
                          <a:effectLst/>
                          <a:latin typeface="Times New Roman" panose="02020603050405020304" pitchFamily="18" charset="0"/>
                          <a:cs typeface="Times New Roman" panose="02020603050405020304" pitchFamily="18" charset="0"/>
                        </a:rPr>
                        <a:t>/(4)…………………</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rowSpan="2">
                  <a:txBody>
                    <a:bodyPr/>
                    <a:lstStyle/>
                    <a:p>
                      <a:r>
                        <a:rPr lang="en-VN" sz="1900" kern="100" dirty="0">
                          <a:effectLst/>
                          <a:latin typeface="Times New Roman" panose="02020603050405020304" pitchFamily="18" charset="0"/>
                          <a:ea typeface="Calibri" panose="020F0502020204030204" pitchFamily="34" charset="0"/>
                          <a:cs typeface="Times New Roman" panose="02020603050405020304" pitchFamily="18" charset="0"/>
                        </a:rPr>
                        <a:t>Mở đoạn</a:t>
                      </a:r>
                    </a:p>
                  </a:txBody>
                  <a:tcPr marL="60811" marR="60811" marT="0" marB="0">
                    <a:solidFill>
                      <a:schemeClr val="bg1">
                        <a:lumMod val="95000"/>
                      </a:schemeClr>
                    </a:solidFill>
                  </a:tcPr>
                </a:tc>
                <a:extLst>
                  <a:ext uri="{0D108BD9-81ED-4DB2-BD59-A6C34878D82A}">
                    <a16:rowId xmlns:a16="http://schemas.microsoft.com/office/drawing/2014/main" val="2607313584"/>
                  </a:ext>
                </a:extLst>
              </a:tr>
              <a:tr h="1290572">
                <a:tc>
                  <a:txBody>
                    <a:bodyPr/>
                    <a:lstStyle/>
                    <a:p>
                      <a:r>
                        <a:rPr lang="en-US" sz="1900" kern="100" dirty="0">
                          <a:effectLst/>
                          <a:latin typeface="Times New Roman" panose="02020603050405020304" pitchFamily="18" charset="0"/>
                          <a:cs typeface="Times New Roman" panose="02020603050405020304" pitchFamily="18" charset="0"/>
                        </a:rPr>
                        <a:t>(3) </a:t>
                      </a:r>
                      <a:r>
                        <a:rPr lang="en-US" sz="1900" kern="100" dirty="0" err="1">
                          <a:effectLst/>
                          <a:latin typeface="Times New Roman" panose="02020603050405020304" pitchFamily="18" charset="0"/>
                          <a:cs typeface="Times New Roman" panose="02020603050405020304" pitchFamily="18" charset="0"/>
                        </a:rPr>
                        <a:t>Em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có</a:t>
                      </a:r>
                      <a:r>
                        <a:rPr lang="en-US" sz="1900" kern="100" dirty="0">
                          <a:effectLst/>
                          <a:latin typeface="Times New Roman" panose="02020603050405020304" pitchFamily="18" charset="0"/>
                          <a:cs typeface="Times New Roman" panose="02020603050405020304" pitchFamily="18" charset="0"/>
                        </a:rPr>
                        <a:t> </a:t>
                      </a:r>
                      <a:r>
                        <a:rPr lang="en-US" sz="1900" u="sng" kern="100" dirty="0" err="1">
                          <a:effectLst/>
                          <a:latin typeface="Times New Roman" panose="02020603050405020304" pitchFamily="18" charset="0"/>
                          <a:cs typeface="Times New Roman" panose="02020603050405020304" pitchFamily="18" charset="0"/>
                        </a:rPr>
                        <a:t>cảm</a:t>
                      </a:r>
                      <a:r>
                        <a:rPr lang="en-US" sz="1900" u="sng" kern="100" dirty="0">
                          <a:effectLst/>
                          <a:latin typeface="Times New Roman" panose="02020603050405020304" pitchFamily="18" charset="0"/>
                          <a:cs typeface="Times New Roman" panose="02020603050405020304" pitchFamily="18" charset="0"/>
                        </a:rPr>
                        <a:t> </a:t>
                      </a:r>
                      <a:r>
                        <a:rPr lang="en-US" sz="1900" u="sng" kern="100" dirty="0" err="1">
                          <a:effectLst/>
                          <a:latin typeface="Times New Roman" panose="02020603050405020304" pitchFamily="18" charset="0"/>
                          <a:cs typeface="Times New Roman" panose="02020603050405020304" pitchFamily="18" charset="0"/>
                        </a:rPr>
                        <a:t>xúc</a:t>
                      </a:r>
                      <a:r>
                        <a:rPr lang="en-US" sz="1900" u="sng"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gì</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khi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đọc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thơ</a:t>
                      </a:r>
                      <a:endParaRPr lang="en-VN" sz="1900" kern="100" dirty="0">
                        <a:effectLst/>
                        <a:latin typeface="Times New Roman" panose="02020603050405020304" pitchFamily="18" charset="0"/>
                        <a:cs typeface="Times New Roman" panose="02020603050405020304" pitchFamily="18" charset="0"/>
                      </a:endParaRPr>
                    </a:p>
                    <a:p>
                      <a:r>
                        <a:rPr lang="en-US" sz="1900" kern="100" dirty="0">
                          <a:effectLst/>
                          <a:latin typeface="Times New Roman" panose="02020603050405020304" pitchFamily="18" charset="0"/>
                          <a:cs typeface="Times New Roman" panose="02020603050405020304" pitchFamily="18" charset="0"/>
                        </a:rPr>
                        <a:t> </a:t>
                      </a:r>
                      <a:endParaRPr lang="en-VN" sz="1900" kern="100" dirty="0">
                        <a:effectLst/>
                        <a:latin typeface="Times New Roman" panose="02020603050405020304" pitchFamily="18" charset="0"/>
                        <a:cs typeface="Times New Roman" panose="02020603050405020304" pitchFamily="18" charset="0"/>
                      </a:endParaRPr>
                    </a:p>
                    <a:p>
                      <a:r>
                        <a:rPr lang="en-US" sz="1900" kern="100" dirty="0">
                          <a:effectLst/>
                          <a:latin typeface="Times New Roman" panose="02020603050405020304" pitchFamily="18" charset="0"/>
                          <a:cs typeface="Times New Roman" panose="02020603050405020304" pitchFamily="18" charset="0"/>
                        </a:rPr>
                        <a:t>(4) </a:t>
                      </a:r>
                      <a:r>
                        <a:rPr lang="en-US" sz="1900" u="sng" kern="100" dirty="0" err="1">
                          <a:effectLst/>
                          <a:latin typeface="Times New Roman" panose="02020603050405020304" pitchFamily="18" charset="0"/>
                          <a:cs typeface="Times New Roman" panose="02020603050405020304" pitchFamily="18" charset="0"/>
                        </a:rPr>
                        <a:t>Nội</a:t>
                      </a:r>
                      <a:r>
                        <a:rPr lang="en-US" sz="1900" u="sng" kern="100" dirty="0">
                          <a:effectLst/>
                          <a:latin typeface="Times New Roman" panose="02020603050405020304" pitchFamily="18" charset="0"/>
                          <a:cs typeface="Times New Roman" panose="02020603050405020304" pitchFamily="18" charset="0"/>
                        </a:rPr>
                        <a:t> dung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của</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thơ</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có</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gì</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đặc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sắc</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US" sz="1900" kern="100" dirty="0">
                          <a:effectLst/>
                          <a:latin typeface="Times New Roman" panose="02020603050405020304" pitchFamily="18" charset="0"/>
                          <a:cs typeface="Times New Roman" panose="02020603050405020304" pitchFamily="18" charset="0"/>
                        </a:rPr>
                        <a:t> </a:t>
                      </a:r>
                      <a:endParaRPr lang="en-VN" sz="1900" kern="100" dirty="0">
                        <a:effectLst/>
                        <a:latin typeface="Times New Roman" panose="02020603050405020304" pitchFamily="18" charset="0"/>
                        <a:cs typeface="Times New Roman" panose="02020603050405020304" pitchFamily="18" charset="0"/>
                      </a:endParaRPr>
                    </a:p>
                    <a:p>
                      <a:r>
                        <a:rPr lang="en-US" sz="1900" kern="100" dirty="0">
                          <a:effectLst/>
                          <a:latin typeface="Times New Roman" panose="02020603050405020304" pitchFamily="18" charset="0"/>
                          <a:cs typeface="Times New Roman" panose="02020603050405020304" pitchFamily="18" charset="0"/>
                        </a:rPr>
                        <a:t>(3) </a:t>
                      </a:r>
                      <a:r>
                        <a:rPr lang="en-US" sz="1900" kern="100" dirty="0" err="1">
                          <a:effectLst/>
                          <a:latin typeface="Times New Roman" panose="02020603050405020304" pitchFamily="18" charset="0"/>
                          <a:cs typeface="Times New Roman" panose="02020603050405020304" pitchFamily="18" charset="0"/>
                        </a:rPr>
                        <a:t>Sâu</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sắc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khó</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phai</a:t>
                      </a:r>
                      <a:r>
                        <a:rPr lang="en-US" sz="1900" kern="100" dirty="0">
                          <a:effectLst/>
                          <a:latin typeface="Times New Roman" panose="02020603050405020304" pitchFamily="18" charset="0"/>
                          <a:cs typeface="Times New Roman" panose="02020603050405020304" pitchFamily="18" charset="0"/>
                        </a:rPr>
                        <a:t>)</a:t>
                      </a:r>
                      <a:endParaRPr lang="en-VN" sz="1900" kern="100" dirty="0">
                        <a:effectLst/>
                        <a:latin typeface="Times New Roman" panose="02020603050405020304" pitchFamily="18" charset="0"/>
                        <a:cs typeface="Times New Roman" panose="02020603050405020304" pitchFamily="18" charset="0"/>
                      </a:endParaRPr>
                    </a:p>
                    <a:p>
                      <a:r>
                        <a:rPr lang="en-US" sz="1900" kern="100" dirty="0">
                          <a:effectLst/>
                          <a:latin typeface="Times New Roman" panose="02020603050405020304" pitchFamily="18" charset="0"/>
                          <a:cs typeface="Times New Roman" panose="02020603050405020304" pitchFamily="18" charset="0"/>
                        </a:rPr>
                        <a:t> </a:t>
                      </a:r>
                      <a:endParaRPr lang="en-VN" sz="1900" kern="100" dirty="0">
                        <a:effectLst/>
                        <a:latin typeface="Times New Roman" panose="02020603050405020304" pitchFamily="18" charset="0"/>
                        <a:cs typeface="Times New Roman" panose="02020603050405020304" pitchFamily="18" charset="0"/>
                      </a:endParaRPr>
                    </a:p>
                    <a:p>
                      <a:r>
                        <a:rPr lang="en-US" sz="1900" kern="100" dirty="0">
                          <a:effectLst/>
                          <a:latin typeface="Times New Roman" panose="02020603050405020304" pitchFamily="18" charset="0"/>
                          <a:cs typeface="Times New Roman" panose="02020603050405020304" pitchFamily="18" charset="0"/>
                        </a:rPr>
                        <a:t> </a:t>
                      </a:r>
                      <a:endParaRPr lang="en-VN" sz="1900" kern="100" dirty="0">
                        <a:effectLst/>
                        <a:latin typeface="Times New Roman" panose="02020603050405020304" pitchFamily="18" charset="0"/>
                        <a:cs typeface="Times New Roman" panose="02020603050405020304" pitchFamily="18" charset="0"/>
                      </a:endParaRPr>
                    </a:p>
                    <a:p>
                      <a:r>
                        <a:rPr lang="en-US" sz="1900" kern="100" dirty="0">
                          <a:effectLst/>
                          <a:latin typeface="Times New Roman" panose="02020603050405020304" pitchFamily="18" charset="0"/>
                          <a:cs typeface="Times New Roman" panose="02020603050405020304" pitchFamily="18" charset="0"/>
                        </a:rPr>
                        <a:t>(4) </a:t>
                      </a:r>
                      <a:r>
                        <a:rPr lang="en-US" sz="1900" kern="100" dirty="0" err="1">
                          <a:effectLst/>
                          <a:latin typeface="Times New Roman" panose="02020603050405020304" pitchFamily="18" charset="0"/>
                          <a:cs typeface="Times New Roman" panose="02020603050405020304" pitchFamily="18" charset="0"/>
                        </a:rPr>
                        <a:t>Viết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về</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cái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gì</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Viết</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về</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công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lao</a:t>
                      </a:r>
                      <a:r>
                        <a:rPr lang="en-US" sz="1900" kern="100" dirty="0">
                          <a:effectLst/>
                          <a:latin typeface="Times New Roman" panose="02020603050405020304" pitchFamily="18" charset="0"/>
                          <a:cs typeface="Times New Roman" panose="02020603050405020304" pitchFamily="18" charset="0"/>
                        </a:rPr>
                        <a:t> to </a:t>
                      </a:r>
                      <a:r>
                        <a:rPr lang="en-US" sz="1900" kern="100" dirty="0" err="1">
                          <a:effectLst/>
                          <a:latin typeface="Times New Roman" panose="02020603050405020304" pitchFamily="18" charset="0"/>
                          <a:cs typeface="Times New Roman" panose="02020603050405020304" pitchFamily="18" charset="0"/>
                        </a:rPr>
                        <a:t>lớn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trời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biển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của</a:t>
                      </a:r>
                      <a:r>
                        <a:rPr lang="en-US" sz="1900" kern="100" dirty="0">
                          <a:effectLst/>
                          <a:latin typeface="Times New Roman" panose="02020603050405020304" pitchFamily="18" charset="0"/>
                          <a:cs typeface="Times New Roman" panose="02020603050405020304" pitchFamily="18" charset="0"/>
                        </a:rPr>
                        <a:t> cha </a:t>
                      </a:r>
                      <a:r>
                        <a:rPr lang="en-US" sz="1900" kern="100" dirty="0" err="1">
                          <a:effectLst/>
                          <a:latin typeface="Times New Roman" panose="02020603050405020304" pitchFamily="18" charset="0"/>
                          <a:cs typeface="Times New Roman" panose="02020603050405020304" pitchFamily="18" charset="0"/>
                        </a:rPr>
                        <a:t>mẹ</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và</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lời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nhắc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nhở</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về</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chữ</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hiếu</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về</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đạo</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làm</a:t>
                      </a:r>
                      <a:r>
                        <a:rPr lang="en-US" sz="1900" kern="100" dirty="0">
                          <a:effectLst/>
                          <a:latin typeface="Times New Roman" panose="02020603050405020304" pitchFamily="18" charset="0"/>
                          <a:cs typeface="Times New Roman" panose="02020603050405020304" pitchFamily="18" charset="0"/>
                        </a:rPr>
                        <a:t> con</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vMerge="1">
                  <a:txBody>
                    <a:bodyPr/>
                    <a:lstStyle/>
                    <a:p>
                      <a:endParaRPr lang="en-VN"/>
                    </a:p>
                  </a:txBody>
                  <a:tcPr/>
                </a:tc>
                <a:tc vMerge="1">
                  <a:txBody>
                    <a:bodyPr/>
                    <a:lstStyle/>
                    <a:p>
                      <a:endParaRPr lang="en-VN"/>
                    </a:p>
                  </a:txBody>
                  <a:tcPr/>
                </a:tc>
                <a:extLst>
                  <a:ext uri="{0D108BD9-81ED-4DB2-BD59-A6C34878D82A}">
                    <a16:rowId xmlns:a16="http://schemas.microsoft.com/office/drawing/2014/main" val="3875700663"/>
                  </a:ext>
                </a:extLst>
              </a:tr>
            </a:tbl>
          </a:graphicData>
        </a:graphic>
      </p:graphicFrame>
      <p:sp>
        <p:nvSpPr>
          <p:cNvPr id="4" name="TextBox 3">
            <a:extLst>
              <a:ext uri="{FF2B5EF4-FFF2-40B4-BE49-F238E27FC236}">
                <a16:creationId xmlns:a16="http://schemas.microsoft.com/office/drawing/2014/main" id="{1136D2DB-DAD5-0B58-B70D-D6DFA25178EC}"/>
              </a:ext>
            </a:extLst>
          </p:cNvPr>
          <p:cNvSpPr txBox="1"/>
          <p:nvPr/>
        </p:nvSpPr>
        <p:spPr>
          <a:xfrm>
            <a:off x="6619164" y="2098878"/>
            <a:ext cx="3459708" cy="2431435"/>
          </a:xfrm>
          <a:prstGeom prst="rect">
            <a:avLst/>
          </a:prstGeom>
          <a:solidFill>
            <a:schemeClr val="bg1">
              <a:lumMod val="95000"/>
            </a:schemeClr>
          </a:solidFill>
        </p:spPr>
        <p:txBody>
          <a:bodyPr wrap="square">
            <a:spAutoFit/>
          </a:bodyPr>
          <a:lstStyle/>
          <a:p>
            <a:r>
              <a:rPr lang="en-US" sz="1900" kern="100" dirty="0" err="1">
                <a:effectLst/>
                <a:latin typeface="Times New Roman" panose="02020603050405020304" pitchFamily="18" charset="0"/>
                <a:cs typeface="Times New Roman" panose="02020603050405020304" pitchFamily="18" charset="0"/>
              </a:rPr>
              <a:t>Bài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cao</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dao</a:t>
            </a:r>
            <a:r>
              <a:rPr lang="en-US" sz="1900" kern="100" dirty="0">
                <a:effectLst/>
                <a:latin typeface="Times New Roman" panose="02020603050405020304" pitchFamily="18" charset="0"/>
                <a:cs typeface="Times New Roman" panose="02020603050405020304" pitchFamily="18" charset="0"/>
              </a:rPr>
              <a:t>  (1) </a:t>
            </a:r>
            <a:r>
              <a:rPr lang="en-US" sz="1900" kern="100" dirty="0" err="1">
                <a:effectLst/>
                <a:latin typeface="Times New Roman" panose="02020603050405020304" pitchFamily="18" charset="0"/>
                <a:cs typeface="Times New Roman" panose="02020603050405020304" pitchFamily="18" charset="0"/>
              </a:rPr>
              <a:t>của</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tác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giả</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dân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gian</a:t>
            </a:r>
            <a:r>
              <a:rPr lang="en-US" sz="1900" kern="100" dirty="0">
                <a:effectLst/>
                <a:latin typeface="Times New Roman" panose="02020603050405020304" pitchFamily="18" charset="0"/>
                <a:cs typeface="Times New Roman" panose="02020603050405020304" pitchFamily="18" charset="0"/>
              </a:rPr>
              <a:t> (2)  </a:t>
            </a:r>
            <a:r>
              <a:rPr lang="en-US" sz="1900" kern="100" dirty="0" err="1">
                <a:effectLst/>
                <a:latin typeface="Times New Roman" panose="02020603050405020304" pitchFamily="18" charset="0"/>
                <a:cs typeface="Times New Roman" panose="02020603050405020304" pitchFamily="18" charset="0"/>
              </a:rPr>
              <a:t>đã</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để</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lại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trong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lòng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em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những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ấn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tượng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sâu</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sắc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khó</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phai</a:t>
            </a:r>
            <a:r>
              <a:rPr lang="en-US" sz="1900" kern="100" dirty="0">
                <a:effectLst/>
                <a:latin typeface="Times New Roman" panose="02020603050405020304" pitchFamily="18" charset="0"/>
                <a:cs typeface="Times New Roman" panose="02020603050405020304" pitchFamily="18" charset="0"/>
              </a:rPr>
              <a:t>) (3) </a:t>
            </a:r>
            <a:endParaRPr lang="en-VN" sz="1900" kern="100" dirty="0">
              <a:effectLst/>
              <a:latin typeface="Times New Roman" panose="02020603050405020304" pitchFamily="18" charset="0"/>
              <a:cs typeface="Times New Roman" panose="02020603050405020304" pitchFamily="18" charset="0"/>
            </a:endParaRPr>
          </a:p>
          <a:p>
            <a:r>
              <a:rPr lang="en-US" sz="1900" kern="100" dirty="0" err="1">
                <a:effectLst/>
                <a:latin typeface="Times New Roman" panose="02020603050405020304" pitchFamily="18" charset="0"/>
                <a:cs typeface="Times New Roman" panose="02020603050405020304" pitchFamily="18" charset="0"/>
              </a:rPr>
              <a:t>Tác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phẩm</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thể</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hiện</a:t>
            </a:r>
            <a:r>
              <a:rPr lang="en-US" sz="1900" kern="100" dirty="0">
                <a:effectLst/>
                <a:latin typeface="Times New Roman" panose="02020603050405020304" pitchFamily="18" charset="0"/>
                <a:cs typeface="Times New Roman" panose="02020603050405020304" pitchFamily="18" charset="0"/>
              </a:rPr>
              <a:t> (4) </a:t>
            </a:r>
            <a:r>
              <a:rPr lang="en-US" sz="1900" kern="100" dirty="0" err="1">
                <a:effectLst/>
                <a:latin typeface="Times New Roman" panose="02020603050405020304" pitchFamily="18" charset="0"/>
                <a:cs typeface="Times New Roman" panose="02020603050405020304" pitchFamily="18" charset="0"/>
              </a:rPr>
              <a:t>công</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lao</a:t>
            </a:r>
            <a:r>
              <a:rPr lang="en-US" sz="1900" kern="100" dirty="0">
                <a:effectLst/>
                <a:latin typeface="Times New Roman" panose="02020603050405020304" pitchFamily="18" charset="0"/>
                <a:cs typeface="Times New Roman" panose="02020603050405020304" pitchFamily="18" charset="0"/>
              </a:rPr>
              <a:t> to </a:t>
            </a:r>
            <a:r>
              <a:rPr lang="en-US" sz="1900" kern="100" dirty="0" err="1">
                <a:effectLst/>
                <a:latin typeface="Times New Roman" panose="02020603050405020304" pitchFamily="18" charset="0"/>
                <a:cs typeface="Times New Roman" panose="02020603050405020304" pitchFamily="18" charset="0"/>
              </a:rPr>
              <a:t>lớn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trời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biển</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của</a:t>
            </a:r>
            <a:r>
              <a:rPr lang="en-US" sz="1900" kern="100" dirty="0">
                <a:effectLst/>
                <a:latin typeface="Times New Roman" panose="02020603050405020304" pitchFamily="18" charset="0"/>
                <a:cs typeface="Times New Roman" panose="02020603050405020304" pitchFamily="18" charset="0"/>
              </a:rPr>
              <a:t> cha </a:t>
            </a:r>
            <a:r>
              <a:rPr lang="en-US" sz="1900" kern="100" dirty="0" err="1">
                <a:effectLst/>
                <a:latin typeface="Times New Roman" panose="02020603050405020304" pitchFamily="18" charset="0"/>
                <a:cs typeface="Times New Roman" panose="02020603050405020304" pitchFamily="18" charset="0"/>
              </a:rPr>
              <a:t>mẹ</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và</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lời</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nhắc</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nhở</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về</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chữ</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hiếu</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về</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đạo</a:t>
            </a:r>
            <a:r>
              <a:rPr lang="en-US" sz="1900" kern="100" dirty="0">
                <a:effectLst/>
                <a:latin typeface="Times New Roman" panose="02020603050405020304" pitchFamily="18" charset="0"/>
                <a:cs typeface="Times New Roman" panose="02020603050405020304" pitchFamily="18" charset="0"/>
              </a:rPr>
              <a:t> </a:t>
            </a:r>
            <a:r>
              <a:rPr lang="en-US" sz="1900" kern="100" dirty="0" err="1">
                <a:effectLst/>
                <a:latin typeface="Times New Roman" panose="02020603050405020304" pitchFamily="18" charset="0"/>
                <a:cs typeface="Times New Roman" panose="02020603050405020304" pitchFamily="18" charset="0"/>
              </a:rPr>
              <a:t>làm</a:t>
            </a:r>
            <a:r>
              <a:rPr lang="en-US" sz="1900" kern="100" dirty="0">
                <a:effectLst/>
                <a:latin typeface="Times New Roman" panose="02020603050405020304" pitchFamily="18" charset="0"/>
                <a:cs typeface="Times New Roman" panose="02020603050405020304" pitchFamily="18" charset="0"/>
              </a:rPr>
              <a:t> con</a:t>
            </a:r>
            <a:endParaRPr lang="en-VN" sz="19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7005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C26960-4239-0869-DF96-A9846D168A6F}"/>
              </a:ext>
            </a:extLst>
          </p:cNvPr>
          <p:cNvGraphicFramePr>
            <a:graphicFrameLocks noGrp="1"/>
          </p:cNvGraphicFramePr>
          <p:nvPr>
            <p:extLst>
              <p:ext uri="{D42A27DB-BD31-4B8C-83A1-F6EECF244321}">
                <p14:modId xmlns:p14="http://schemas.microsoft.com/office/powerpoint/2010/main" val="516237955"/>
              </p:ext>
            </p:extLst>
          </p:nvPr>
        </p:nvGraphicFramePr>
        <p:xfrm>
          <a:off x="0" y="1"/>
          <a:ext cx="12078269" cy="8576554"/>
        </p:xfrm>
        <a:graphic>
          <a:graphicData uri="http://schemas.openxmlformats.org/drawingml/2006/table">
            <a:tbl>
              <a:tblPr firstRow="1" firstCol="1" bandRow="1">
                <a:tableStyleId>{5940675A-B579-460E-94D1-54222C63F5DA}</a:tableStyleId>
              </a:tblPr>
              <a:tblGrid>
                <a:gridCol w="2647666">
                  <a:extLst>
                    <a:ext uri="{9D8B030D-6E8A-4147-A177-3AD203B41FA5}">
                      <a16:colId xmlns:a16="http://schemas.microsoft.com/office/drawing/2014/main" val="4040217899"/>
                    </a:ext>
                  </a:extLst>
                </a:gridCol>
                <a:gridCol w="3962732">
                  <a:extLst>
                    <a:ext uri="{9D8B030D-6E8A-4147-A177-3AD203B41FA5}">
                      <a16:colId xmlns:a16="http://schemas.microsoft.com/office/drawing/2014/main" val="3143072973"/>
                    </a:ext>
                  </a:extLst>
                </a:gridCol>
                <a:gridCol w="4133068">
                  <a:extLst>
                    <a:ext uri="{9D8B030D-6E8A-4147-A177-3AD203B41FA5}">
                      <a16:colId xmlns:a16="http://schemas.microsoft.com/office/drawing/2014/main" val="1483980616"/>
                    </a:ext>
                  </a:extLst>
                </a:gridCol>
                <a:gridCol w="1334803">
                  <a:extLst>
                    <a:ext uri="{9D8B030D-6E8A-4147-A177-3AD203B41FA5}">
                      <a16:colId xmlns:a16="http://schemas.microsoft.com/office/drawing/2014/main" val="3753745981"/>
                    </a:ext>
                  </a:extLst>
                </a:gridCol>
              </a:tblGrid>
              <a:tr h="1169914">
                <a:tc>
                  <a:txBody>
                    <a:bodyPr/>
                    <a:lstStyle/>
                    <a:p>
                      <a:r>
                        <a:rPr lang="en-VN" sz="1800" kern="100" dirty="0">
                          <a:effectLst/>
                          <a:latin typeface="Times New Roman" panose="02020603050405020304" pitchFamily="18" charset="0"/>
                          <a:cs typeface="Times New Roman" panose="02020603050405020304" pitchFamily="18" charset="0"/>
                        </a:rPr>
                        <a:t>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Trả lời câu hỏi 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Gợi ý viết</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Ghi chú</a:t>
                      </a:r>
                    </a:p>
                  </a:txBody>
                  <a:tcPr marL="60811" marR="60811" marT="0" marB="0">
                    <a:solidFill>
                      <a:schemeClr val="bg1">
                        <a:lumMod val="95000"/>
                      </a:schemeClr>
                    </a:solidFill>
                  </a:tcPr>
                </a:tc>
                <a:extLst>
                  <a:ext uri="{0D108BD9-81ED-4DB2-BD59-A6C34878D82A}">
                    <a16:rowId xmlns:a16="http://schemas.microsoft.com/office/drawing/2014/main" val="3072110535"/>
                  </a:ext>
                </a:extLst>
              </a:tr>
              <a:tr h="1654994">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(5) Chi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ấn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giàu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(5.1) Chi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(5.2)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(5) </a:t>
                      </a:r>
                    </a:p>
                    <a:p>
                      <a:pPr algn="ctr"/>
                      <a:r>
                        <a:rPr lang="en-VN" sz="1800" b="1" dirty="0">
                          <a:latin typeface="Times New Roman" panose="02020603050405020304" pitchFamily="18" charset="0"/>
                          <a:cs typeface="Times New Roman" panose="02020603050405020304" pitchFamily="18" charset="0"/>
                        </a:rPr>
                        <a:t>Công cha như núi Thái Sơn</a:t>
                      </a:r>
                    </a:p>
                    <a:p>
                      <a:pPr algn="ctr"/>
                      <a:r>
                        <a:rPr lang="en-VN" sz="1800" b="1" dirty="0">
                          <a:latin typeface="Times New Roman" panose="02020603050405020304" pitchFamily="18" charset="0"/>
                          <a:cs typeface="Times New Roman" panose="02020603050405020304" pitchFamily="18" charset="0"/>
                        </a:rPr>
                        <a:t>Nghĩa mẹ như nước trong nguồn chảy ra</a:t>
                      </a:r>
                      <a:endParaRPr lang="en-US"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(5.1) So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(5.2) </a:t>
                      </a:r>
                    </a:p>
                    <a:p>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Nhấn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solidFill>
                      <a:schemeClr val="bg1">
                        <a:lumMod val="95000"/>
                      </a:schemeClr>
                    </a:solidFill>
                  </a:tcPr>
                </a:tc>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Chi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(5) “…………..”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(5.1) ………………………………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(5.2)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BPTT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ra</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68580" marR="68580" marT="0" marB="0">
                    <a:solidFill>
                      <a:schemeClr val="bg1">
                        <a:lumMod val="95000"/>
                      </a:schemeClr>
                    </a:solidFill>
                  </a:tcPr>
                </a:tc>
                <a:tc rowSpan="3">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Thân đoạn</a:t>
                      </a:r>
                    </a:p>
                  </a:txBody>
                  <a:tcPr marL="60811" marR="60811" marT="0" marB="0">
                    <a:solidFill>
                      <a:schemeClr val="bg1">
                        <a:lumMod val="95000"/>
                      </a:schemeClr>
                    </a:solidFill>
                  </a:tcPr>
                </a:tc>
                <a:extLst>
                  <a:ext uri="{0D108BD9-81ED-4DB2-BD59-A6C34878D82A}">
                    <a16:rowId xmlns:a16="http://schemas.microsoft.com/office/drawing/2014/main" val="2607313584"/>
                  </a:ext>
                </a:extLst>
              </a:tr>
              <a:tr h="1936905">
                <a:tc>
                  <a:txBody>
                    <a:bodyPr/>
                    <a:lstStyle/>
                    <a:p>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 Chi tiết/hình ảnh số 2 để lại ấn tượng cho con nhiều nhất (nên chọn những hình ảnh giàu ý nghĩa)</a:t>
                      </a:r>
                      <a:endParaRPr lang="en-VN" sz="1800" kern="1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(5.1) Chi tiết đó có được sử dụng biện pháp tu từ nào?</a:t>
                      </a:r>
                      <a:endParaRPr lang="en-VN" sz="1800" kern="1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(5.2) Hiệu quả của biện pháp tu từ </a:t>
                      </a:r>
                      <a:endParaRPr lang="en-VN"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(5) Một lòng thờ mẹ kính cha</a:t>
                      </a:r>
                    </a:p>
                    <a:p>
                      <a:r>
                        <a:rPr lang="vi-VN" sz="1800" kern="100" dirty="0">
                          <a:effectLst/>
                          <a:latin typeface="Times New Roman" panose="02020603050405020304" pitchFamily="18" charset="0"/>
                          <a:ea typeface="Calibri" panose="020F0502020204030204" pitchFamily="34" charset="0"/>
                          <a:cs typeface="Times New Roman" panose="02020603050405020304" pitchFamily="18" charset="0"/>
                        </a:rPr>
                        <a:t>Thái độ tôn kính và biết ơn cha mẹ </a:t>
                      </a:r>
                    </a:p>
                  </a:txBody>
                  <a:tcPr marL="68580" marR="68580" marT="0" marB="0">
                    <a:solidFill>
                      <a:schemeClr val="bg1">
                        <a:lumMod val="95000"/>
                      </a:schemeClr>
                    </a:solidFill>
                  </a:tcPr>
                </a:tc>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VN"/>
                    </a:p>
                  </a:txBody>
                  <a:tcPr/>
                </a:tc>
                <a:extLst>
                  <a:ext uri="{0D108BD9-81ED-4DB2-BD59-A6C34878D82A}">
                    <a16:rowId xmlns:a16="http://schemas.microsoft.com/office/drawing/2014/main" val="4192274984"/>
                  </a:ext>
                </a:extLst>
              </a:tr>
              <a:tr h="1408658">
                <a:tc>
                  <a:txBody>
                    <a:bodyPr/>
                    <a:lstStyle/>
                    <a:p>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(6) Từ ngữ/câu thơ nào trong bài thơ con thấy giàu ý nghĩa?</a:t>
                      </a:r>
                      <a:endParaRPr lang="en-VN" sz="1800" kern="1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kern="100">
                          <a:effectLst/>
                          <a:latin typeface="Times New Roman" panose="02020603050405020304" pitchFamily="18" charset="0"/>
                          <a:ea typeface="Calibri" panose="020F0502020204030204" pitchFamily="34" charset="0"/>
                          <a:cs typeface="Times New Roman" panose="02020603050405020304" pitchFamily="18" charset="0"/>
                        </a:rPr>
                        <a:t>(6.1) Ý nghĩa của các từ ngữ/ câu văn đó là gì?</a:t>
                      </a:r>
                      <a:endParaRPr lang="en-VN"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(6) Cho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tròn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hiếu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a:t>
                      </a: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(6.1)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xứng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(6) “…….” /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sâu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(6.1)………………………………</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VN"/>
                    </a:p>
                  </a:txBody>
                  <a:tcPr/>
                </a:tc>
                <a:extLst>
                  <a:ext uri="{0D108BD9-81ED-4DB2-BD59-A6C34878D82A}">
                    <a16:rowId xmlns:a16="http://schemas.microsoft.com/office/drawing/2014/main" val="3875700663"/>
                  </a:ext>
                </a:extLst>
              </a:tr>
            </a:tbl>
          </a:graphicData>
        </a:graphic>
      </p:graphicFrame>
      <p:sp>
        <p:nvSpPr>
          <p:cNvPr id="3" name="TextBox 2">
            <a:extLst>
              <a:ext uri="{FF2B5EF4-FFF2-40B4-BE49-F238E27FC236}">
                <a16:creationId xmlns:a16="http://schemas.microsoft.com/office/drawing/2014/main" id="{2A3147C7-42BF-6395-4DD9-F5A1299C8D84}"/>
              </a:ext>
            </a:extLst>
          </p:cNvPr>
          <p:cNvSpPr txBox="1"/>
          <p:nvPr/>
        </p:nvSpPr>
        <p:spPr>
          <a:xfrm>
            <a:off x="6673755" y="1246257"/>
            <a:ext cx="4039738" cy="2862322"/>
          </a:xfrm>
          <a:prstGeom prst="rect">
            <a:avLst/>
          </a:prstGeom>
          <a:solidFill>
            <a:schemeClr val="bg1">
              <a:lumMod val="95000"/>
            </a:schemeClr>
          </a:solidFill>
        </p:spPr>
        <p:txBody>
          <a:bodyPr wrap="square">
            <a:spAutoFit/>
          </a:bodyPr>
          <a:lstStyle/>
          <a:p>
            <a:r>
              <a:rPr lang="en-US" sz="1800" kern="100" dirty="0">
                <a:effectLst/>
                <a:latin typeface="Times New Roman" panose="02020603050405020304" pitchFamily="18" charset="0"/>
                <a:cs typeface="Times New Roman" panose="02020603050405020304" pitchFamily="18" charset="0"/>
              </a:rPr>
              <a:t>Hai </a:t>
            </a:r>
            <a:r>
              <a:rPr lang="en-US" sz="1800" kern="100" dirty="0" err="1">
                <a:effectLst/>
                <a:latin typeface="Times New Roman" panose="02020603050405020304" pitchFamily="18" charset="0"/>
                <a:cs typeface="Times New Roman" panose="02020603050405020304" pitchFamily="18" charset="0"/>
              </a:rPr>
              <a:t>câu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thơ</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cs typeface="Times New Roman" panose="02020603050405020304" pitchFamily="18" charset="0"/>
              </a:rPr>
              <a:t>đầu</a:t>
            </a:r>
            <a:r>
              <a:rPr lang="en-US" sz="1800" kern="100" dirty="0">
                <a:effectLst/>
                <a:latin typeface="Times New Roman" panose="02020603050405020304" pitchFamily="18"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So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sánh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hấn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ngọn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Sơn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ngất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ơn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vô</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tận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bao la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dạt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dào</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tuôn</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chảy</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bao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ngớt</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8066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C26960-4239-0869-DF96-A9846D168A6F}"/>
              </a:ext>
            </a:extLst>
          </p:cNvPr>
          <p:cNvGraphicFramePr>
            <a:graphicFrameLocks noGrp="1"/>
          </p:cNvGraphicFramePr>
          <p:nvPr>
            <p:extLst>
              <p:ext uri="{D42A27DB-BD31-4B8C-83A1-F6EECF244321}">
                <p14:modId xmlns:p14="http://schemas.microsoft.com/office/powerpoint/2010/main" val="2737331582"/>
              </p:ext>
            </p:extLst>
          </p:nvPr>
        </p:nvGraphicFramePr>
        <p:xfrm>
          <a:off x="0" y="1"/>
          <a:ext cx="12078269" cy="8904597"/>
        </p:xfrm>
        <a:graphic>
          <a:graphicData uri="http://schemas.openxmlformats.org/drawingml/2006/table">
            <a:tbl>
              <a:tblPr firstRow="1" firstCol="1" bandRow="1">
                <a:tableStyleId>{5940675A-B579-460E-94D1-54222C63F5DA}</a:tableStyleId>
              </a:tblPr>
              <a:tblGrid>
                <a:gridCol w="2647666">
                  <a:extLst>
                    <a:ext uri="{9D8B030D-6E8A-4147-A177-3AD203B41FA5}">
                      <a16:colId xmlns:a16="http://schemas.microsoft.com/office/drawing/2014/main" val="4040217899"/>
                    </a:ext>
                  </a:extLst>
                </a:gridCol>
                <a:gridCol w="3962732">
                  <a:extLst>
                    <a:ext uri="{9D8B030D-6E8A-4147-A177-3AD203B41FA5}">
                      <a16:colId xmlns:a16="http://schemas.microsoft.com/office/drawing/2014/main" val="3143072973"/>
                    </a:ext>
                  </a:extLst>
                </a:gridCol>
                <a:gridCol w="4133068">
                  <a:extLst>
                    <a:ext uri="{9D8B030D-6E8A-4147-A177-3AD203B41FA5}">
                      <a16:colId xmlns:a16="http://schemas.microsoft.com/office/drawing/2014/main" val="1483980616"/>
                    </a:ext>
                  </a:extLst>
                </a:gridCol>
                <a:gridCol w="1334803">
                  <a:extLst>
                    <a:ext uri="{9D8B030D-6E8A-4147-A177-3AD203B41FA5}">
                      <a16:colId xmlns:a16="http://schemas.microsoft.com/office/drawing/2014/main" val="3753745981"/>
                    </a:ext>
                  </a:extLst>
                </a:gridCol>
              </a:tblGrid>
              <a:tr h="1169914">
                <a:tc>
                  <a:txBody>
                    <a:bodyPr/>
                    <a:lstStyle/>
                    <a:p>
                      <a:r>
                        <a:rPr lang="en-VN" sz="1800" kern="100" dirty="0">
                          <a:effectLst/>
                          <a:latin typeface="Times New Roman" panose="02020603050405020304" pitchFamily="18" charset="0"/>
                          <a:cs typeface="Times New Roman" panose="02020603050405020304" pitchFamily="18" charset="0"/>
                        </a:rPr>
                        <a:t>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Trả lời câu hỏi 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Gợi ý viết</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Ghi chú</a:t>
                      </a:r>
                    </a:p>
                  </a:txBody>
                  <a:tcPr marL="60811" marR="60811" marT="0" marB="0">
                    <a:solidFill>
                      <a:schemeClr val="bg1">
                        <a:lumMod val="95000"/>
                      </a:schemeClr>
                    </a:solidFill>
                  </a:tcPr>
                </a:tc>
                <a:extLst>
                  <a:ext uri="{0D108BD9-81ED-4DB2-BD59-A6C34878D82A}">
                    <a16:rowId xmlns:a16="http://schemas.microsoft.com/office/drawing/2014/main" val="3072110535"/>
                  </a:ext>
                </a:extLst>
              </a:tr>
              <a:tr h="1654994">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cộng</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kern="100"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b="1" i="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/chi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kí</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kỉ</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niệm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(Gam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VN" sz="1600" kern="100" dirty="0">
                          <a:effectLst/>
                          <a:latin typeface="Calibri" panose="020F0502020204030204" pitchFamily="34" charset="0"/>
                          <a:ea typeface="Calibri" panose="020F0502020204030204" pitchFamily="34" charset="0"/>
                          <a:cs typeface="Times New Roman" panose="02020603050405020304" pitchFamily="18" charset="0"/>
                        </a:rPr>
                        <a:t>(7) Bài ca dao tha thiết như lời ru êm đềm gợi ra những kí ức về buổi trưa hè oi ả, mẹ cất tiếng ru đưa quạt phẩy mát cho con</a:t>
                      </a:r>
                    </a:p>
                  </a:txBody>
                  <a:tcPr marL="68580" marR="68580" marT="0" marB="0">
                    <a:solidFill>
                      <a:schemeClr val="bg1">
                        <a:lumMod val="95000"/>
                      </a:schemeClr>
                    </a:solidFill>
                  </a:tcPr>
                </a:tc>
                <a:tc>
                  <a:txBody>
                    <a:bodyPr/>
                    <a:lstStyle/>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minh</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hoạ</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(Khi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vang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ru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à</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ơi</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cất</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ru</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êm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đềm</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giấc</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ngủ</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effectLst/>
                          <a:latin typeface="Times New Roman" panose="02020603050405020304" pitchFamily="18" charset="0"/>
                          <a:ea typeface="Calibri" panose="020F0502020204030204" pitchFamily="34" charset="0"/>
                          <a:cs typeface="Times New Roman" panose="02020603050405020304" pitchFamily="18" charset="0"/>
                        </a:rPr>
                        <a:t>ngon</a:t>
                      </a: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rowSpan="3">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Thân đoạn</a:t>
                      </a:r>
                    </a:p>
                  </a:txBody>
                  <a:tcPr marL="60811" marR="60811" marT="0" marB="0">
                    <a:solidFill>
                      <a:schemeClr val="bg1">
                        <a:lumMod val="95000"/>
                      </a:schemeClr>
                    </a:solidFill>
                  </a:tcPr>
                </a:tc>
                <a:extLst>
                  <a:ext uri="{0D108BD9-81ED-4DB2-BD59-A6C34878D82A}">
                    <a16:rowId xmlns:a16="http://schemas.microsoft.com/office/drawing/2014/main" val="2607313584"/>
                  </a:ext>
                </a:extLst>
              </a:tr>
              <a:tr h="1936905">
                <a:tc>
                  <a:txBody>
                    <a:bodyPr/>
                    <a:lstStyle/>
                    <a:p>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vi-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VN"/>
                    </a:p>
                  </a:txBody>
                  <a:tcPr/>
                </a:tc>
                <a:extLst>
                  <a:ext uri="{0D108BD9-81ED-4DB2-BD59-A6C34878D82A}">
                    <a16:rowId xmlns:a16="http://schemas.microsoft.com/office/drawing/2014/main" val="4192274984"/>
                  </a:ext>
                </a:extLst>
              </a:tr>
              <a:tr h="1408658">
                <a:tc>
                  <a:txBody>
                    <a:bodyPr/>
                    <a:lstStyle/>
                    <a:p>
                      <a:endParaRPr lang="en-VN" sz="1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VN"/>
                    </a:p>
                  </a:txBody>
                  <a:tcPr/>
                </a:tc>
                <a:extLst>
                  <a:ext uri="{0D108BD9-81ED-4DB2-BD59-A6C34878D82A}">
                    <a16:rowId xmlns:a16="http://schemas.microsoft.com/office/drawing/2014/main" val="3875700663"/>
                  </a:ext>
                </a:extLst>
              </a:tr>
            </a:tbl>
          </a:graphicData>
        </a:graphic>
      </p:graphicFrame>
    </p:spTree>
    <p:extLst>
      <p:ext uri="{BB962C8B-B14F-4D97-AF65-F5344CB8AC3E}">
        <p14:creationId xmlns:p14="http://schemas.microsoft.com/office/powerpoint/2010/main" val="72775139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C26960-4239-0869-DF96-A9846D168A6F}"/>
              </a:ext>
            </a:extLst>
          </p:cNvPr>
          <p:cNvGraphicFramePr>
            <a:graphicFrameLocks noGrp="1"/>
          </p:cNvGraphicFramePr>
          <p:nvPr>
            <p:extLst>
              <p:ext uri="{D42A27DB-BD31-4B8C-83A1-F6EECF244321}">
                <p14:modId xmlns:p14="http://schemas.microsoft.com/office/powerpoint/2010/main" val="4182564132"/>
              </p:ext>
            </p:extLst>
          </p:nvPr>
        </p:nvGraphicFramePr>
        <p:xfrm>
          <a:off x="56865" y="1105470"/>
          <a:ext cx="12078269" cy="2824908"/>
        </p:xfrm>
        <a:graphic>
          <a:graphicData uri="http://schemas.openxmlformats.org/drawingml/2006/table">
            <a:tbl>
              <a:tblPr firstRow="1" firstCol="1" bandRow="1">
                <a:tableStyleId>{5940675A-B579-460E-94D1-54222C63F5DA}</a:tableStyleId>
              </a:tblPr>
              <a:tblGrid>
                <a:gridCol w="2647666">
                  <a:extLst>
                    <a:ext uri="{9D8B030D-6E8A-4147-A177-3AD203B41FA5}">
                      <a16:colId xmlns:a16="http://schemas.microsoft.com/office/drawing/2014/main" val="4040217899"/>
                    </a:ext>
                  </a:extLst>
                </a:gridCol>
                <a:gridCol w="3962732">
                  <a:extLst>
                    <a:ext uri="{9D8B030D-6E8A-4147-A177-3AD203B41FA5}">
                      <a16:colId xmlns:a16="http://schemas.microsoft.com/office/drawing/2014/main" val="3143072973"/>
                    </a:ext>
                  </a:extLst>
                </a:gridCol>
                <a:gridCol w="4133068">
                  <a:extLst>
                    <a:ext uri="{9D8B030D-6E8A-4147-A177-3AD203B41FA5}">
                      <a16:colId xmlns:a16="http://schemas.microsoft.com/office/drawing/2014/main" val="1483980616"/>
                    </a:ext>
                  </a:extLst>
                </a:gridCol>
                <a:gridCol w="1334803">
                  <a:extLst>
                    <a:ext uri="{9D8B030D-6E8A-4147-A177-3AD203B41FA5}">
                      <a16:colId xmlns:a16="http://schemas.microsoft.com/office/drawing/2014/main" val="3753745981"/>
                    </a:ext>
                  </a:extLst>
                </a:gridCol>
              </a:tblGrid>
              <a:tr h="1169914">
                <a:tc>
                  <a:txBody>
                    <a:bodyPr/>
                    <a:lstStyle/>
                    <a:p>
                      <a:r>
                        <a:rPr lang="en-VN" sz="1800" kern="100" dirty="0">
                          <a:effectLst/>
                          <a:latin typeface="Times New Roman" panose="02020603050405020304" pitchFamily="18" charset="0"/>
                          <a:cs typeface="Times New Roman" panose="02020603050405020304" pitchFamily="18" charset="0"/>
                        </a:rPr>
                        <a:t>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Trả lời câu hỏi 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Gợi ý viết</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Ghi chú</a:t>
                      </a:r>
                    </a:p>
                  </a:txBody>
                  <a:tcPr marL="60811" marR="60811" marT="0" marB="0">
                    <a:solidFill>
                      <a:schemeClr val="bg1">
                        <a:lumMod val="95000"/>
                      </a:schemeClr>
                    </a:solidFill>
                  </a:tcPr>
                </a:tc>
                <a:extLst>
                  <a:ext uri="{0D108BD9-81ED-4DB2-BD59-A6C34878D82A}">
                    <a16:rowId xmlns:a16="http://schemas.microsoft.com/office/drawing/2014/main" val="3072110535"/>
                  </a:ext>
                </a:extLst>
              </a:tr>
              <a:tr h="1654994">
                <a:tc>
                  <a:txBody>
                    <a:bodyPr/>
                    <a:lstStyle/>
                    <a:p>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(7)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(7.1)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(7.2)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V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(7.1)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(7.2)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chẵn</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(7)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ngọt</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ngào</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tha</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thiết</a:t>
                      </a:r>
                      <a:endParaRPr lang="en-US" sz="20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dục</a:t>
                      </a:r>
                      <a:endParaRPr lang="en-V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ngọt</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ngào</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cùng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(7.1)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chẵn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vần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(7.2)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hỗn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gợi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lao</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to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bậc</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Thân đoạn</a:t>
                      </a:r>
                    </a:p>
                  </a:txBody>
                  <a:tcPr marL="60811" marR="60811" marT="0" marB="0">
                    <a:solidFill>
                      <a:schemeClr val="bg1">
                        <a:lumMod val="95000"/>
                      </a:schemeClr>
                    </a:solidFill>
                  </a:tcPr>
                </a:tc>
                <a:extLst>
                  <a:ext uri="{0D108BD9-81ED-4DB2-BD59-A6C34878D82A}">
                    <a16:rowId xmlns:a16="http://schemas.microsoft.com/office/drawing/2014/main" val="2607313584"/>
                  </a:ext>
                </a:extLst>
              </a:tr>
            </a:tbl>
          </a:graphicData>
        </a:graphic>
      </p:graphicFrame>
    </p:spTree>
    <p:extLst>
      <p:ext uri="{BB962C8B-B14F-4D97-AF65-F5344CB8AC3E}">
        <p14:creationId xmlns:p14="http://schemas.microsoft.com/office/powerpoint/2010/main" val="418808837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C26960-4239-0869-DF96-A9846D168A6F}"/>
              </a:ext>
            </a:extLst>
          </p:cNvPr>
          <p:cNvGraphicFramePr>
            <a:graphicFrameLocks noGrp="1"/>
          </p:cNvGraphicFramePr>
          <p:nvPr>
            <p:extLst>
              <p:ext uri="{D42A27DB-BD31-4B8C-83A1-F6EECF244321}">
                <p14:modId xmlns:p14="http://schemas.microsoft.com/office/powerpoint/2010/main" val="3822387283"/>
              </p:ext>
            </p:extLst>
          </p:nvPr>
        </p:nvGraphicFramePr>
        <p:xfrm>
          <a:off x="56865" y="1105470"/>
          <a:ext cx="12078269" cy="4583674"/>
        </p:xfrm>
        <a:graphic>
          <a:graphicData uri="http://schemas.openxmlformats.org/drawingml/2006/table">
            <a:tbl>
              <a:tblPr firstRow="1" firstCol="1" bandRow="1">
                <a:tableStyleId>{5940675A-B579-460E-94D1-54222C63F5DA}</a:tableStyleId>
              </a:tblPr>
              <a:tblGrid>
                <a:gridCol w="2647666">
                  <a:extLst>
                    <a:ext uri="{9D8B030D-6E8A-4147-A177-3AD203B41FA5}">
                      <a16:colId xmlns:a16="http://schemas.microsoft.com/office/drawing/2014/main" val="4040217899"/>
                    </a:ext>
                  </a:extLst>
                </a:gridCol>
                <a:gridCol w="3962732">
                  <a:extLst>
                    <a:ext uri="{9D8B030D-6E8A-4147-A177-3AD203B41FA5}">
                      <a16:colId xmlns:a16="http://schemas.microsoft.com/office/drawing/2014/main" val="3143072973"/>
                    </a:ext>
                  </a:extLst>
                </a:gridCol>
                <a:gridCol w="4133068">
                  <a:extLst>
                    <a:ext uri="{9D8B030D-6E8A-4147-A177-3AD203B41FA5}">
                      <a16:colId xmlns:a16="http://schemas.microsoft.com/office/drawing/2014/main" val="1483980616"/>
                    </a:ext>
                  </a:extLst>
                </a:gridCol>
                <a:gridCol w="1334803">
                  <a:extLst>
                    <a:ext uri="{9D8B030D-6E8A-4147-A177-3AD203B41FA5}">
                      <a16:colId xmlns:a16="http://schemas.microsoft.com/office/drawing/2014/main" val="3753745981"/>
                    </a:ext>
                  </a:extLst>
                </a:gridCol>
              </a:tblGrid>
              <a:tr h="1169914">
                <a:tc>
                  <a:txBody>
                    <a:bodyPr/>
                    <a:lstStyle/>
                    <a:p>
                      <a:r>
                        <a:rPr lang="en-VN" sz="1800" kern="100" dirty="0">
                          <a:effectLst/>
                          <a:latin typeface="Times New Roman" panose="02020603050405020304" pitchFamily="18" charset="0"/>
                          <a:cs typeface="Times New Roman" panose="02020603050405020304" pitchFamily="18" charset="0"/>
                        </a:rPr>
                        <a:t>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Trả lời câu hỏi đọc hiểu</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cs typeface="Times New Roman" panose="02020603050405020304" pitchFamily="18" charset="0"/>
                        </a:rPr>
                        <a:t>Gợi ý viết</a:t>
                      </a:r>
                      <a:endParaRPr lang="en-V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811" marR="60811" marT="0" marB="0">
                    <a:solidFill>
                      <a:schemeClr val="bg1">
                        <a:lumMod val="95000"/>
                      </a:schemeClr>
                    </a:solidFill>
                  </a:tcPr>
                </a:tc>
                <a:tc>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Ghi chú</a:t>
                      </a:r>
                    </a:p>
                  </a:txBody>
                  <a:tcPr marL="60811" marR="60811" marT="0" marB="0">
                    <a:solidFill>
                      <a:schemeClr val="bg1">
                        <a:lumMod val="95000"/>
                      </a:schemeClr>
                    </a:solidFill>
                  </a:tcPr>
                </a:tc>
                <a:extLst>
                  <a:ext uri="{0D108BD9-81ED-4DB2-BD59-A6C34878D82A}">
                    <a16:rowId xmlns:a16="http://schemas.microsoft.com/office/drawing/2014/main" val="3072110535"/>
                  </a:ext>
                </a:extLst>
              </a:tr>
              <a:tr h="1654994">
                <a:tc>
                  <a:txBody>
                    <a:bodyPr/>
                    <a:lstStyle/>
                    <a:p>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(8) Bài học em rút ra được từ bài thơ</a:t>
                      </a:r>
                      <a:endParaRPr lang="en-VN"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VN" sz="2400" kern="100" dirty="0">
                          <a:effectLst/>
                          <a:latin typeface="Times New Roman" panose="02020603050405020304" pitchFamily="18" charset="0"/>
                          <a:ea typeface="Calibri" panose="020F0502020204030204" pitchFamily="34" charset="0"/>
                          <a:cs typeface="Times New Roman" panose="02020603050405020304" pitchFamily="18" charset="0"/>
                        </a:rPr>
                        <a:t>(8) Yêu kính cha mẹ, không làm cho ba mẹ phiền lòng. Giúp đỡ cha mẹ</a:t>
                      </a:r>
                    </a:p>
                  </a:txBody>
                  <a:tcPr marL="68580" marR="68580" marT="0" marB="0">
                    <a:solidFill>
                      <a:schemeClr val="bg1">
                        <a:lumMod val="95000"/>
                      </a:schemeClr>
                    </a:solidFill>
                  </a:tcPr>
                </a:tc>
                <a:tc>
                  <a:txBody>
                    <a:bodyPr/>
                    <a:lstStyle/>
                    <a:p>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dao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ý</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VN" sz="2800" kern="100" dirty="0">
                          <a:effectLst/>
                          <a:latin typeface="Times New Roman" panose="02020603050405020304" pitchFamily="18" charset="0"/>
                          <a:ea typeface="Calibri" panose="020F0502020204030204" pitchFamily="34" charset="0"/>
                          <a:cs typeface="Times New Roman" panose="02020603050405020304" pitchFamily="18" charset="0"/>
                        </a:rPr>
                        <a:t>Yêu kính cha mẹ, không làm cho ba mẹ phiền lòng. Em sẽ làm những công việc vừa với sức của mình để phụ giúp bố mẹ những công việc nhà.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VN"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r>
                        <a:rPr lang="en-VN" sz="1800" kern="100" dirty="0">
                          <a:effectLst/>
                          <a:latin typeface="Times New Roman" panose="02020603050405020304" pitchFamily="18" charset="0"/>
                          <a:ea typeface="Calibri" panose="020F0502020204030204" pitchFamily="34" charset="0"/>
                          <a:cs typeface="Times New Roman" panose="02020603050405020304" pitchFamily="18" charset="0"/>
                        </a:rPr>
                        <a:t>Kết đoạn</a:t>
                      </a:r>
                    </a:p>
                  </a:txBody>
                  <a:tcPr marL="60811" marR="60811" marT="0" marB="0">
                    <a:solidFill>
                      <a:schemeClr val="bg1">
                        <a:lumMod val="95000"/>
                      </a:schemeClr>
                    </a:solidFill>
                  </a:tcPr>
                </a:tc>
                <a:extLst>
                  <a:ext uri="{0D108BD9-81ED-4DB2-BD59-A6C34878D82A}">
                    <a16:rowId xmlns:a16="http://schemas.microsoft.com/office/drawing/2014/main" val="2607313584"/>
                  </a:ext>
                </a:extLst>
              </a:tr>
            </a:tbl>
          </a:graphicData>
        </a:graphic>
      </p:graphicFrame>
    </p:spTree>
    <p:extLst>
      <p:ext uri="{BB962C8B-B14F-4D97-AF65-F5344CB8AC3E}">
        <p14:creationId xmlns:p14="http://schemas.microsoft.com/office/powerpoint/2010/main" val="287635082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98973171"/>
              </p:ext>
            </p:extLst>
          </p:nvPr>
        </p:nvGraphicFramePr>
        <p:xfrm>
          <a:off x="1688127" y="1254371"/>
          <a:ext cx="9542586" cy="4815840"/>
        </p:xfrm>
        <a:graphic>
          <a:graphicData uri="http://schemas.openxmlformats.org/drawingml/2006/table">
            <a:tbl>
              <a:tblPr firstRow="1" firstCol="1" bandRow="1"/>
              <a:tblGrid>
                <a:gridCol w="2197679">
                  <a:extLst>
                    <a:ext uri="{9D8B030D-6E8A-4147-A177-3AD203B41FA5}">
                      <a16:colId xmlns:a16="http://schemas.microsoft.com/office/drawing/2014/main" val="20000"/>
                    </a:ext>
                  </a:extLst>
                </a:gridCol>
                <a:gridCol w="6444076">
                  <a:extLst>
                    <a:ext uri="{9D8B030D-6E8A-4147-A177-3AD203B41FA5}">
                      <a16:colId xmlns:a16="http://schemas.microsoft.com/office/drawing/2014/main" val="20001"/>
                    </a:ext>
                  </a:extLst>
                </a:gridCol>
                <a:gridCol w="900831">
                  <a:extLst>
                    <a:ext uri="{9D8B030D-6E8A-4147-A177-3AD203B41FA5}">
                      <a16:colId xmlns:a16="http://schemas.microsoft.com/office/drawing/2014/main" val="20002"/>
                    </a:ext>
                  </a:extLst>
                </a:gridCol>
              </a:tblGrid>
              <a:tr h="1203960">
                <a:tc>
                  <a:txBody>
                    <a:bodyPr/>
                    <a:lstStyle/>
                    <a:p>
                      <a:pPr marL="0" marR="0" algn="ctr">
                        <a:lnSpc>
                          <a:spcPct val="115000"/>
                        </a:lnSpc>
                        <a:spcBef>
                          <a:spcPts val="0"/>
                        </a:spcBef>
                        <a:spcAft>
                          <a:spcPts val="0"/>
                        </a:spcAft>
                      </a:pPr>
                      <a:r>
                        <a:rPr lang="en-US" sz="2000" b="1" dirty="0" err="1">
                          <a:effectLst/>
                          <a:latin typeface="Times New Roman"/>
                          <a:ea typeface="Times New Roman"/>
                          <a:cs typeface="Times New Roman"/>
                        </a:rPr>
                        <a:t>Các</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phần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của</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đoạn</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văn</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b="1" dirty="0" err="1">
                          <a:effectLst/>
                          <a:latin typeface="Times New Roman"/>
                          <a:ea typeface="Times New Roman"/>
                          <a:cs typeface="Times New Roman"/>
                        </a:rPr>
                        <a:t>Nội</a:t>
                      </a:r>
                      <a:r>
                        <a:rPr lang="en-US" sz="2000" b="1" dirty="0">
                          <a:effectLst/>
                          <a:latin typeface="Times New Roman"/>
                          <a:ea typeface="Times New Roman"/>
                          <a:cs typeface="Times New Roman"/>
                        </a:rPr>
                        <a:t> dung </a:t>
                      </a:r>
                      <a:r>
                        <a:rPr lang="en-US" sz="2000" b="1" dirty="0" err="1">
                          <a:effectLst/>
                          <a:latin typeface="Times New Roman"/>
                          <a:ea typeface="Times New Roman"/>
                          <a:cs typeface="Times New Roman"/>
                        </a:rPr>
                        <a:t>kiểm</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tra</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2000" b="1" dirty="0" err="1">
                          <a:effectLst/>
                          <a:latin typeface="Times New Roman"/>
                          <a:ea typeface="Times New Roman"/>
                          <a:cs typeface="Times New Roman"/>
                        </a:rPr>
                        <a:t>Đạt</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Chưa</a:t>
                      </a:r>
                      <a:r>
                        <a:rPr lang="en-US" sz="2000" b="1" dirty="0">
                          <a:effectLst/>
                          <a:latin typeface="Times New Roman"/>
                          <a:ea typeface="Times New Roman"/>
                          <a:cs typeface="Times New Roman"/>
                        </a:rPr>
                        <a:t> </a:t>
                      </a:r>
                      <a:r>
                        <a:rPr lang="en-US" sz="2000" b="1" dirty="0" err="1">
                          <a:effectLst/>
                          <a:latin typeface="Times New Roman"/>
                          <a:ea typeface="Times New Roman"/>
                          <a:cs typeface="Times New Roman"/>
                        </a:rPr>
                        <a:t>đạt</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54480">
                <a:tc>
                  <a:txBody>
                    <a:bodyPr/>
                    <a:lstStyle/>
                    <a:p>
                      <a:pPr marL="0" marR="0" algn="ctr">
                        <a:lnSpc>
                          <a:spcPct val="115000"/>
                        </a:lnSpc>
                        <a:spcBef>
                          <a:spcPts val="0"/>
                        </a:spcBef>
                        <a:spcAft>
                          <a:spcPts val="0"/>
                        </a:spcAft>
                      </a:pPr>
                      <a:r>
                        <a:rPr lang="en-US" sz="2000" dirty="0" err="1">
                          <a:effectLst/>
                          <a:latin typeface="Times New Roman"/>
                          <a:ea typeface="Times New Roman"/>
                          <a:cs typeface="Times New Roman"/>
                        </a:rPr>
                        <a:t>Mở</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đoạn</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nSpc>
                          <a:spcPct val="115000"/>
                        </a:lnSpc>
                        <a:spcBef>
                          <a:spcPts val="0"/>
                        </a:spcBef>
                        <a:spcAft>
                          <a:spcPts val="0"/>
                        </a:spcAft>
                      </a:pPr>
                      <a:r>
                        <a:rPr lang="en-US" sz="1100" dirty="0">
                          <a:effectLst/>
                          <a:latin typeface="Times New Roman"/>
                          <a:ea typeface="Times New Roman"/>
                          <a:cs typeface="Times New Roman"/>
                        </a:rPr>
                        <a:t>- </a:t>
                      </a:r>
                      <a:r>
                        <a:rPr lang="en-US" sz="2000" dirty="0" err="1">
                          <a:effectLst/>
                          <a:latin typeface="Times New Roman"/>
                          <a:ea typeface="Times New Roman"/>
                          <a:cs typeface="Times New Roman"/>
                        </a:rPr>
                        <a:t>Mở</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đoạn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bằng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chữ</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viết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hoa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lùi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đầu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dòng</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marL="0" marR="0">
                        <a:lnSpc>
                          <a:spcPct val="115000"/>
                        </a:lnSpc>
                        <a:spcBef>
                          <a:spcPts val="0"/>
                        </a:spcBef>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ngôi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thứ</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nhất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ghi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xúc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về</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thơ</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marL="0" marR="0">
                        <a:lnSpc>
                          <a:spcPct val="115000"/>
                        </a:lnSpc>
                        <a:spcBef>
                          <a:spcPts val="0"/>
                        </a:spcBef>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chủ</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đề</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nêu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thơ</a:t>
                      </a:r>
                      <a:r>
                        <a:rPr lang="en-US" sz="2000" dirty="0">
                          <a:effectLst/>
                          <a:latin typeface="Times New Roman"/>
                          <a:ea typeface="Times New Roman"/>
                          <a:cs typeface="Times New Roman"/>
                        </a:rPr>
                        <a:t>, </a:t>
                      </a:r>
                      <a:r>
                        <a:rPr lang="en-US" sz="2000" dirty="0" err="1">
                          <a:solidFill>
                            <a:srgbClr val="00B050"/>
                          </a:solidFill>
                          <a:effectLst/>
                          <a:latin typeface="Times New Roman"/>
                          <a:ea typeface="Times New Roman"/>
                          <a:cs typeface="Times New Roman"/>
                        </a:rPr>
                        <a:t>tên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tác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giả</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nếu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có</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xúc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khái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quát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về</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thơ</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marR="0" algn="just">
                        <a:lnSpc>
                          <a:spcPct val="115000"/>
                        </a:lnSpc>
                        <a:spcBef>
                          <a:spcPts val="0"/>
                        </a:spcBef>
                        <a:spcAft>
                          <a:spcPts val="0"/>
                        </a:spcAft>
                      </a:pPr>
                      <a:r>
                        <a:rPr lang="en-US" sz="1100" dirty="0">
                          <a:effectLst/>
                          <a:latin typeface="Times New Roman"/>
                          <a:ea typeface="Times New Roman"/>
                          <a:cs typeface="Times New Roman"/>
                        </a:rPr>
                        <a:t> </a:t>
                      </a:r>
                      <a:endParaRPr lang="en-US" sz="11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r h="1203960">
                <a:tc>
                  <a:txBody>
                    <a:bodyPr/>
                    <a:lstStyle/>
                    <a:p>
                      <a:pPr marL="0" marR="0" algn="ctr">
                        <a:lnSpc>
                          <a:spcPct val="115000"/>
                        </a:lnSpc>
                        <a:spcBef>
                          <a:spcPts val="0"/>
                        </a:spcBef>
                        <a:spcAft>
                          <a:spcPts val="0"/>
                        </a:spcAft>
                      </a:pPr>
                      <a:r>
                        <a:rPr lang="en-US" sz="2000" dirty="0" err="1">
                          <a:effectLst/>
                          <a:latin typeface="Times New Roman"/>
                          <a:ea typeface="Times New Roman"/>
                          <a:cs typeface="Times New Roman"/>
                        </a:rPr>
                        <a:t>Thân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đoạn</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15000"/>
                        </a:lnSpc>
                        <a:spcBef>
                          <a:spcPts val="0"/>
                        </a:spcBef>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bày</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xúc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về</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theo</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một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tự</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hợp</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lí</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bằng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một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câu</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marL="0" marR="0">
                        <a:lnSpc>
                          <a:spcPct val="115000"/>
                        </a:lnSpc>
                        <a:spcBef>
                          <a:spcPts val="0"/>
                        </a:spcBef>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Trích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một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số</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từ</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ngữ</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hình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ảnh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gợi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xúc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trong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thơ</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15000"/>
                        </a:lnSpc>
                        <a:spcBef>
                          <a:spcPts val="0"/>
                        </a:spcBef>
                        <a:spcAft>
                          <a:spcPts val="0"/>
                        </a:spcAft>
                      </a:pPr>
                      <a:r>
                        <a:rPr lang="en-US" sz="1100" dirty="0">
                          <a:effectLst/>
                          <a:latin typeface="Times New Roman"/>
                          <a:ea typeface="Times New Roman"/>
                          <a:cs typeface="Times New Roman"/>
                        </a:rPr>
                        <a:t> </a:t>
                      </a:r>
                      <a:endParaRPr lang="en-US" sz="11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853440">
                <a:tc>
                  <a:txBody>
                    <a:bodyPr/>
                    <a:lstStyle/>
                    <a:p>
                      <a:pPr marL="0" marR="0" algn="ctr">
                        <a:lnSpc>
                          <a:spcPct val="115000"/>
                        </a:lnSpc>
                        <a:spcBef>
                          <a:spcPts val="0"/>
                        </a:spcBef>
                        <a:spcAft>
                          <a:spcPts val="0"/>
                        </a:spcAft>
                      </a:pPr>
                      <a:r>
                        <a:rPr lang="en-US" sz="2000" dirty="0" err="1">
                          <a:effectLst/>
                          <a:latin typeface="Times New Roman"/>
                          <a:ea typeface="Times New Roman"/>
                          <a:cs typeface="Times New Roman"/>
                        </a:rPr>
                        <a:t>Kết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đoạn</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100" dirty="0">
                          <a:effectLst/>
                          <a:latin typeface="Times New Roman"/>
                          <a:ea typeface="Times New Roman"/>
                          <a:cs typeface="Times New Roman"/>
                        </a:rPr>
                        <a:t>- </a:t>
                      </a:r>
                      <a:r>
                        <a:rPr lang="en-US" sz="2000" dirty="0" err="1">
                          <a:effectLst/>
                          <a:latin typeface="Times New Roman"/>
                          <a:ea typeface="Times New Roman"/>
                          <a:cs typeface="Times New Roman"/>
                        </a:rPr>
                        <a:t>Khẳng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định</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lại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cảm</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xúc</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và</a:t>
                      </a:r>
                      <a:r>
                        <a:rPr lang="en-US" sz="2000" dirty="0">
                          <a:effectLst/>
                          <a:latin typeface="Times New Roman"/>
                          <a:ea typeface="Times New Roman"/>
                          <a:cs typeface="Times New Roman"/>
                        </a:rPr>
                        <a:t> ý </a:t>
                      </a:r>
                      <a:r>
                        <a:rPr lang="en-US" sz="2000" dirty="0" err="1">
                          <a:effectLst/>
                          <a:latin typeface="Times New Roman"/>
                          <a:ea typeface="Times New Roman"/>
                          <a:cs typeface="Times New Roman"/>
                        </a:rPr>
                        <a:t>nghĩa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của</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bài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thơ</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với</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bản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thân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p>
                      <a:pPr marL="0" marR="0">
                        <a:lnSpc>
                          <a:spcPct val="115000"/>
                        </a:lnSpc>
                        <a:spcBef>
                          <a:spcPts val="0"/>
                        </a:spcBef>
                        <a:spcAft>
                          <a:spcPts val="0"/>
                        </a:spcAft>
                      </a:pP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Kết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đoạn</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bằng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dấu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câu</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dùng</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để</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ngắt</a:t>
                      </a:r>
                      <a:r>
                        <a:rPr lang="en-US" sz="2000" dirty="0">
                          <a:effectLst/>
                          <a:latin typeface="Times New Roman"/>
                          <a:ea typeface="Times New Roman"/>
                          <a:cs typeface="Times New Roman"/>
                        </a:rPr>
                        <a:t> </a:t>
                      </a:r>
                      <a:r>
                        <a:rPr lang="en-US" sz="2000" dirty="0" err="1">
                          <a:effectLst/>
                          <a:latin typeface="Times New Roman"/>
                          <a:ea typeface="Times New Roman"/>
                          <a:cs typeface="Times New Roman"/>
                        </a:rPr>
                        <a:t>đoạn</a:t>
                      </a:r>
                      <a:r>
                        <a:rPr lang="en-US" sz="2000" dirty="0">
                          <a:effectLst/>
                          <a:latin typeface="Times New Roman"/>
                          <a:ea typeface="Times New Roman"/>
                          <a:cs typeface="Times New Roman"/>
                        </a:rPr>
                        <a:t>.</a:t>
                      </a:r>
                      <a:endParaRPr lang="en-US" sz="20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100" dirty="0">
                          <a:effectLst/>
                          <a:latin typeface="Times New Roman"/>
                          <a:ea typeface="Times New Roman"/>
                          <a:cs typeface="Times New Roman"/>
                        </a:rPr>
                        <a:t> </a:t>
                      </a:r>
                      <a:endParaRPr lang="en-US" sz="1100" dirty="0">
                        <a:effectLst/>
                        <a:latin typeface="Calibri"/>
                        <a:ea typeface="Calibri"/>
                        <a:cs typeface="Times New Roman"/>
                      </a:endParaRPr>
                    </a:p>
                  </a:txBody>
                  <a:tcPr marL="114300" marR="114300" marT="76200" marB="762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8265194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13972-096D-B615-22E4-62FD88E4D047}"/>
              </a:ext>
            </a:extLst>
          </p:cNvPr>
          <p:cNvSpPr txBox="1"/>
          <p:nvPr/>
        </p:nvSpPr>
        <p:spPr>
          <a:xfrm>
            <a:off x="429453" y="1828800"/>
            <a:ext cx="11762547" cy="2677656"/>
          </a:xfrm>
          <a:prstGeom prst="rect">
            <a:avLst/>
          </a:prstGeom>
          <a:noFill/>
        </p:spPr>
        <p:txBody>
          <a:bodyPr wrap="square" rtlCol="0">
            <a:spAutoFit/>
          </a:bodyPr>
          <a:lstStyle/>
          <a:p>
            <a:r>
              <a:rPr lang="en-VN" sz="2800" dirty="0">
                <a:latin typeface="Times New Roman" panose="02020603050405020304" pitchFamily="18" charset="0"/>
                <a:cs typeface="Times New Roman" panose="02020603050405020304" pitchFamily="18" charset="0"/>
              </a:rPr>
              <a:t>   Bài thơ/ca dao “ (1)                             “ của tác giả (1) …………………. </a:t>
            </a:r>
            <a:r>
              <a:rPr lang="en-US" sz="2800" dirty="0">
                <a:latin typeface="Times New Roman" panose="02020603050405020304" pitchFamily="18" charset="0"/>
                <a:cs typeface="Times New Roman" panose="02020603050405020304" pitchFamily="18" charset="0"/>
              </a:rPr>
              <a:t>đ</a:t>
            </a:r>
            <a:r>
              <a:rPr lang="en-VN" sz="2800" dirty="0">
                <a:latin typeface="Times New Roman" panose="02020603050405020304" pitchFamily="18" charset="0"/>
                <a:cs typeface="Times New Roman" panose="02020603050405020304" pitchFamily="18" charset="0"/>
              </a:rPr>
              <a:t>ã để lại/ đã gợi ra trong em (1) ……….</a:t>
            </a:r>
          </a:p>
          <a:p>
            <a:r>
              <a:rPr lang="en-VN" sz="2800" dirty="0">
                <a:latin typeface="Times New Roman" panose="02020603050405020304" pitchFamily="18" charset="0"/>
                <a:cs typeface="Times New Roman" panose="02020603050405020304" pitchFamily="18" charset="0"/>
              </a:rPr>
              <a:t>Tác phẩm viết về (2) ………………………………………. Trong bài thơ, em thấy ấn tượng với hình ảnh, chi tiết (3) ………………………. Từ ngữ/hình ảnh/biện pháp tu từ gợi ra (4)....................... Qua đó em thấy được tình cảm (4) ………………. Bài thơ đã để lại bài học (5) …………………………………</a:t>
            </a:r>
          </a:p>
        </p:txBody>
      </p:sp>
    </p:spTree>
    <p:extLst>
      <p:ext uri="{BB962C8B-B14F-4D97-AF65-F5344CB8AC3E}">
        <p14:creationId xmlns:p14="http://schemas.microsoft.com/office/powerpoint/2010/main" val="1796485904"/>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00470F9D-91E2-438B-ADE9-F3896F08874B}"/>
              </a:ext>
            </a:extLst>
          </p:cNvPr>
          <p:cNvPicPr>
            <a:picLocks noChangeAspect="1"/>
          </p:cNvPicPr>
          <p:nvPr/>
        </p:nvPicPr>
        <p:blipFill rotWithShape="1">
          <a:blip r:embed="rId4">
            <a:extLst>
              <a:ext uri="{28A0092B-C50C-407E-A947-70E740481C1C}">
                <a14:useLocalDpi xmlns:a14="http://schemas.microsoft.com/office/drawing/2010/main" val="0"/>
              </a:ext>
            </a:extLst>
          </a:blip>
          <a:srcRect t="53965"/>
          <a:stretch/>
        </p:blipFill>
        <p:spPr>
          <a:xfrm>
            <a:off x="0" y="3698840"/>
            <a:ext cx="12192000" cy="3133221"/>
          </a:xfrm>
          <a:prstGeom prst="rect">
            <a:avLst/>
          </a:prstGeom>
        </p:spPr>
      </p:pic>
      <p:pic>
        <p:nvPicPr>
          <p:cNvPr id="14" name="Picture 13"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969492" y="187583"/>
            <a:ext cx="8763217" cy="369884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22433" y="1747589"/>
            <a:ext cx="5625209" cy="1323435"/>
          </a:xfrm>
          <a:prstGeom prst="rect">
            <a:avLst/>
          </a:prstGeom>
          <a:noFill/>
        </p:spPr>
        <p:txBody>
          <a:bodyPr wrap="none" lIns="91416" tIns="45718" rIns="91416" bIns="45718" rtlCol="0">
            <a:spAutoFit/>
          </a:bodyPr>
          <a:lstStyle/>
          <a:p>
            <a:r>
              <a:rPr lang="en-US" sz="8000" dirty="0">
                <a:solidFill>
                  <a:srgbClr val="FFFFFF"/>
                </a:solidFill>
                <a:latin typeface="Times New Roman" pitchFamily="18" charset="0"/>
                <a:cs typeface="Times New Roman" pitchFamily="18" charset="0"/>
              </a:rPr>
              <a:t>VẬN DỤNG</a:t>
            </a:r>
          </a:p>
        </p:txBody>
      </p:sp>
    </p:spTree>
    <p:extLst>
      <p:ext uri="{BB962C8B-B14F-4D97-AF65-F5344CB8AC3E}">
        <p14:creationId xmlns:p14="http://schemas.microsoft.com/office/powerpoint/2010/main" val="190091861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40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93D9E5-E811-4D63-AD82-8A5B979C1394}"/>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85"/>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32"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5" y="5130543"/>
            <a:ext cx="520391" cy="566575"/>
          </a:xfrm>
          <a:prstGeom prst="rect">
            <a:avLst/>
          </a:prstGeom>
        </p:spPr>
      </p:pic>
      <p:sp>
        <p:nvSpPr>
          <p:cNvPr id="4" name="Snip Diagonal Corner Rectangle 3"/>
          <p:cNvSpPr/>
          <p:nvPr/>
        </p:nvSpPr>
        <p:spPr>
          <a:xfrm>
            <a:off x="764271" y="265956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1</a:t>
            </a:r>
            <a:r>
              <a:rPr lang="en-US" sz="4000" b="1" dirty="0">
                <a:solidFill>
                  <a:prstClr val="black"/>
                </a:solidFill>
                <a:latin typeface="Times New Roman" pitchFamily="18" charset="0"/>
                <a:cs typeface="Times New Roman" pitchFamily="18" charset="0"/>
              </a:rPr>
              <a:t>. Ai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gải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bài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thơ</a:t>
            </a:r>
            <a:r>
              <a:rPr lang="en-US" sz="4000" b="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Chuyện</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cổ</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nước</a:t>
            </a:r>
            <a:r>
              <a:rPr lang="en-US" sz="4000" b="1" i="1" dirty="0">
                <a:solidFill>
                  <a:prstClr val="black"/>
                </a:solidFill>
                <a:latin typeface="Times New Roman" pitchFamily="18" charset="0"/>
                <a:cs typeface="Times New Roman" pitchFamily="18" charset="0"/>
              </a:rPr>
              <a:t> </a:t>
            </a:r>
            <a:r>
              <a:rPr lang="en-US" sz="4000" b="1" i="1" dirty="0" err="1">
                <a:solidFill>
                  <a:prstClr val="black"/>
                </a:solidFill>
                <a:latin typeface="Times New Roman" pitchFamily="18" charset="0"/>
                <a:cs typeface="Times New Roman" pitchFamily="18" charset="0"/>
              </a:rPr>
              <a:t>mình</a:t>
            </a:r>
            <a:r>
              <a:rPr lang="en-US" sz="4000" b="1" dirty="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2400" dirty="0">
                <a:solidFill>
                  <a:prstClr val="white">
                    <a:lumMod val="50000"/>
                  </a:prstClr>
                </a:solidFill>
                <a:latin typeface="Arial" panose="020B0604020202020204" pitchFamily="34" charset="0"/>
                <a:hlinkClick r:id="rId11" action="ppaction://hlinksldjump"/>
              </a:rPr>
              <a:t>QUAY</a:t>
            </a:r>
            <a:r>
              <a:rPr lang="en-US" sz="2400" dirty="0">
                <a:solidFill>
                  <a:prstClr val="white">
                    <a:lumMod val="50000"/>
                  </a:prstClr>
                </a:solidFill>
                <a:latin typeface="Arial" panose="020B0604020202020204" pitchFamily="34" charset="0"/>
              </a:rPr>
              <a:t> VỀ</a:t>
            </a:r>
            <a:endParaRPr lang="vi-VN" sz="2400" dirty="0">
              <a:solidFill>
                <a:prstClr val="white">
                  <a:lumMod val="50000"/>
                </a:prstClr>
              </a:solidFill>
            </a:endParaRPr>
          </a:p>
        </p:txBody>
      </p:sp>
      <p:sp>
        <p:nvSpPr>
          <p:cNvPr id="17" name="TextBox 16"/>
          <p:cNvSpPr txBox="1"/>
          <p:nvPr/>
        </p:nvSpPr>
        <p:spPr>
          <a:xfrm>
            <a:off x="10361979" y="649507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20" tIns="45718" rIns="91320" bIns="45718" rtlCol="0">
            <a:spAutoFit/>
          </a:bodyPr>
          <a:lstStyle/>
          <a:p>
            <a:pPr defTabSz="913017"/>
            <a:endParaRPr lang="en-US" dirty="0">
              <a:solidFill>
                <a:prstClr val="black"/>
              </a:solidFill>
            </a:endParaRPr>
          </a:p>
        </p:txBody>
      </p:sp>
      <p:sp>
        <p:nvSpPr>
          <p:cNvPr id="18" name="Oval 17">
            <a:extLst>
              <a:ext uri="{FF2B5EF4-FFF2-40B4-BE49-F238E27FC236}">
                <a16:creationId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19" name="Oval 18">
            <a:extLst>
              <a:ext uri="{FF2B5EF4-FFF2-40B4-BE49-F238E27FC236}">
                <a16:creationId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22" name="Oval 21">
            <a:extLst>
              <a:ext uri="{FF2B5EF4-FFF2-40B4-BE49-F238E27FC236}">
                <a16:creationId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id="{B9F19479-C75C-4506-9D0C-3807FE9AB011}"/>
              </a:ext>
            </a:extLst>
          </p:cNvPr>
          <p:cNvSpPr/>
          <p:nvPr/>
        </p:nvSpPr>
        <p:spPr>
          <a:xfrm>
            <a:off x="702670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433586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925" y="2766662"/>
            <a:ext cx="2505075" cy="408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28" y="386140"/>
            <a:ext cx="9894277" cy="6465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89887" y="2602778"/>
            <a:ext cx="7583425" cy="2219834"/>
          </a:xfrm>
          <a:prstGeom prst="rect">
            <a:avLst/>
          </a:prstGeom>
          <a:noFill/>
        </p:spPr>
        <p:txBody>
          <a:bodyPr wrap="square" lIns="91416" tIns="45718" rIns="91416" bIns="45718" rtlCol="0">
            <a:spAutoFit/>
          </a:bodyPr>
          <a:lstStyle/>
          <a:p>
            <a:pPr algn="just">
              <a:lnSpc>
                <a:spcPct val="150000"/>
              </a:lnSpc>
            </a:pPr>
            <a:r>
              <a:rPr lang="en-US" sz="3200" i="1" kern="100" dirty="0">
                <a:solidFill>
                  <a:srgbClr val="000000"/>
                </a:solidFill>
                <a:latin typeface="Times New Roman"/>
                <a:ea typeface="SimSun"/>
                <a:cs typeface="Times New Roman"/>
              </a:rPr>
              <a:t>	</a:t>
            </a:r>
            <a:r>
              <a:rPr lang="vi-VN" sz="3200" i="1" kern="100" dirty="0">
                <a:solidFill>
                  <a:srgbClr val="000000"/>
                </a:solidFill>
                <a:latin typeface="Times New Roman"/>
                <a:ea typeface="SimSun"/>
                <a:cs typeface="Times New Roman"/>
              </a:rPr>
              <a:t>Hãy tìm một bài ca dao về địa ph</a:t>
            </a:r>
            <a:r>
              <a:rPr lang="en-US" sz="3200" i="1" kern="100" dirty="0" err="1">
                <a:solidFill>
                  <a:srgbClr val="000000"/>
                </a:solidFill>
                <a:latin typeface="Times New Roman"/>
                <a:ea typeface="SimSun"/>
                <a:cs typeface="Times New Roman"/>
              </a:rPr>
              <a:t>ươ</a:t>
            </a:r>
            <a:r>
              <a:rPr lang="vi-VN" sz="3200" i="1" kern="100" dirty="0">
                <a:solidFill>
                  <a:srgbClr val="000000"/>
                </a:solidFill>
                <a:latin typeface="Times New Roman"/>
                <a:ea typeface="SimSun"/>
                <a:cs typeface="Times New Roman"/>
              </a:rPr>
              <a:t>ng em và viết đoạn văn </a:t>
            </a:r>
            <a:r>
              <a:rPr lang="en-US" sz="3200" i="1" kern="100" dirty="0" err="1">
                <a:solidFill>
                  <a:srgbClr val="000000"/>
                </a:solidFill>
                <a:latin typeface="Times New Roman"/>
                <a:ea typeface="SimSun"/>
                <a:cs typeface="Times New Roman"/>
              </a:rPr>
              <a:t>ghi</a:t>
            </a:r>
            <a:r>
              <a:rPr lang="en-US" sz="3200" i="1" kern="100" dirty="0">
                <a:solidFill>
                  <a:srgbClr val="000000"/>
                </a:solidFill>
                <a:latin typeface="Times New Roman"/>
                <a:ea typeface="SimSun"/>
                <a:cs typeface="Times New Roman"/>
              </a:rPr>
              <a:t> </a:t>
            </a:r>
            <a:r>
              <a:rPr lang="en-US" sz="3200" i="1" kern="100" dirty="0" err="1">
                <a:solidFill>
                  <a:srgbClr val="000000"/>
                </a:solidFill>
                <a:latin typeface="Times New Roman"/>
                <a:ea typeface="SimSun"/>
                <a:cs typeface="Times New Roman"/>
              </a:rPr>
              <a:t>lại</a:t>
            </a:r>
            <a:r>
              <a:rPr lang="vi-VN" sz="3200" i="1" kern="100" dirty="0">
                <a:solidFill>
                  <a:srgbClr val="000000"/>
                </a:solidFill>
                <a:latin typeface="Times New Roman"/>
                <a:ea typeface="SimSun"/>
                <a:cs typeface="Times New Roman"/>
              </a:rPr>
              <a:t>cảm xúc của em về bài ca dao ấy.</a:t>
            </a:r>
          </a:p>
        </p:txBody>
      </p:sp>
    </p:spTree>
    <p:extLst>
      <p:ext uri="{BB962C8B-B14F-4D97-AF65-F5344CB8AC3E}">
        <p14:creationId xmlns:p14="http://schemas.microsoft.com/office/powerpoint/2010/main" val="2470904159"/>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5"/>
          <p:cNvSpPr>
            <a:spLocks/>
          </p:cNvSpPr>
          <p:nvPr/>
        </p:nvSpPr>
        <p:spPr bwMode="auto">
          <a:xfrm>
            <a:off x="1163654" y="3402013"/>
            <a:ext cx="2467361" cy="676275"/>
          </a:xfrm>
          <a:custGeom>
            <a:avLst/>
            <a:gdLst>
              <a:gd name="T0" fmla="*/ 1776 w 3300"/>
              <a:gd name="T1" fmla="*/ 126 h 731"/>
              <a:gd name="T2" fmla="*/ 1650 w 3300"/>
              <a:gd name="T3" fmla="*/ 0 h 731"/>
              <a:gd name="T4" fmla="*/ 1524 w 3300"/>
              <a:gd name="T5" fmla="*/ 126 h 731"/>
              <a:gd name="T6" fmla="*/ 120 w 3300"/>
              <a:gd name="T7" fmla="*/ 126 h 731"/>
              <a:gd name="T8" fmla="*/ 0 w 3300"/>
              <a:gd name="T9" fmla="*/ 246 h 731"/>
              <a:gd name="T10" fmla="*/ 0 w 3300"/>
              <a:gd name="T11" fmla="*/ 611 h 731"/>
              <a:gd name="T12" fmla="*/ 120 w 3300"/>
              <a:gd name="T13" fmla="*/ 731 h 731"/>
              <a:gd name="T14" fmla="*/ 3300 w 3300"/>
              <a:gd name="T15" fmla="*/ 731 h 731"/>
              <a:gd name="T16" fmla="*/ 3300 w 3300"/>
              <a:gd name="T17" fmla="*/ 126 h 731"/>
              <a:gd name="T18" fmla="*/ 1776 w 3300"/>
              <a:gd name="T19" fmla="*/ 126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0" h="731">
                <a:moveTo>
                  <a:pt x="1776" y="126"/>
                </a:moveTo>
                <a:cubicBezTo>
                  <a:pt x="1650" y="0"/>
                  <a:pt x="1650" y="0"/>
                  <a:pt x="1650" y="0"/>
                </a:cubicBezTo>
                <a:cubicBezTo>
                  <a:pt x="1524" y="126"/>
                  <a:pt x="1524" y="126"/>
                  <a:pt x="1524" y="126"/>
                </a:cubicBezTo>
                <a:cubicBezTo>
                  <a:pt x="120" y="126"/>
                  <a:pt x="120" y="126"/>
                  <a:pt x="120" y="126"/>
                </a:cubicBezTo>
                <a:cubicBezTo>
                  <a:pt x="54" y="126"/>
                  <a:pt x="0" y="180"/>
                  <a:pt x="0" y="246"/>
                </a:cubicBezTo>
                <a:cubicBezTo>
                  <a:pt x="0" y="611"/>
                  <a:pt x="0" y="611"/>
                  <a:pt x="0" y="611"/>
                </a:cubicBezTo>
                <a:cubicBezTo>
                  <a:pt x="0" y="678"/>
                  <a:pt x="54" y="731"/>
                  <a:pt x="120" y="731"/>
                </a:cubicBezTo>
                <a:cubicBezTo>
                  <a:pt x="3300" y="731"/>
                  <a:pt x="3300" y="731"/>
                  <a:pt x="3300" y="731"/>
                </a:cubicBezTo>
                <a:cubicBezTo>
                  <a:pt x="3300" y="126"/>
                  <a:pt x="3300" y="126"/>
                  <a:pt x="3300" y="126"/>
                </a:cubicBezTo>
                <a:lnTo>
                  <a:pt x="1776" y="126"/>
                </a:lnTo>
                <a:close/>
              </a:path>
            </a:pathLst>
          </a:custGeom>
          <a:solidFill>
            <a:schemeClr val="accent1"/>
          </a:solidFill>
          <a:ln>
            <a:noFill/>
          </a:ln>
          <a:effectLst/>
        </p:spPr>
        <p:txBody>
          <a:bodyPr wrap="none" lIns="91416" tIns="179952" rIns="91416" bIns="45718" anchor="ctr"/>
          <a:lstStyle/>
          <a:p>
            <a:pPr algn="ctr"/>
            <a:r>
              <a:rPr lang="en-US" altLang="zh-CN" sz="2800" dirty="0" err="1">
                <a:solidFill>
                  <a:schemeClr val="bg1"/>
                </a:solidFill>
                <a:latin typeface="Times New Roman" pitchFamily="18" charset="0"/>
                <a:ea typeface="+mj-ea"/>
                <a:cs typeface="Times New Roman" pitchFamily="18" charset="0"/>
              </a:rPr>
              <a:t>Bài</a:t>
            </a:r>
            <a:r>
              <a:rPr lang="en-US" altLang="zh-CN" sz="2800" dirty="0">
                <a:solidFill>
                  <a:schemeClr val="bg1"/>
                </a:solidFill>
                <a:latin typeface="Times New Roman" pitchFamily="18" charset="0"/>
                <a:ea typeface="+mj-ea"/>
                <a:cs typeface="Times New Roman" pitchFamily="18" charset="0"/>
              </a:rPr>
              <a:t> </a:t>
            </a:r>
            <a:r>
              <a:rPr lang="en-US" altLang="zh-CN" sz="2800" dirty="0" err="1">
                <a:solidFill>
                  <a:schemeClr val="bg1"/>
                </a:solidFill>
                <a:latin typeface="Times New Roman" pitchFamily="18" charset="0"/>
                <a:ea typeface="+mj-ea"/>
                <a:cs typeface="Times New Roman" pitchFamily="18" charset="0"/>
              </a:rPr>
              <a:t>cũ</a:t>
            </a:r>
            <a:endParaRPr lang="zh-CN" altLang="en-US" sz="2800" dirty="0">
              <a:solidFill>
                <a:schemeClr val="bg1"/>
              </a:solidFill>
              <a:latin typeface="Times New Roman" pitchFamily="18" charset="0"/>
              <a:ea typeface="+mj-ea"/>
              <a:cs typeface="Times New Roman" pitchFamily="18" charset="0"/>
            </a:endParaRPr>
          </a:p>
        </p:txBody>
      </p:sp>
      <p:sp>
        <p:nvSpPr>
          <p:cNvPr id="58" name="Freeform 6"/>
          <p:cNvSpPr>
            <a:spLocks/>
          </p:cNvSpPr>
          <p:nvPr/>
        </p:nvSpPr>
        <p:spPr bwMode="auto">
          <a:xfrm>
            <a:off x="3621840" y="3517901"/>
            <a:ext cx="2468968" cy="676275"/>
          </a:xfrm>
          <a:custGeom>
            <a:avLst/>
            <a:gdLst>
              <a:gd name="T0" fmla="*/ 1537 w 1537"/>
              <a:gd name="T1" fmla="*/ 0 h 426"/>
              <a:gd name="T2" fmla="*/ 0 w 1537"/>
              <a:gd name="T3" fmla="*/ 0 h 426"/>
              <a:gd name="T4" fmla="*/ 0 w 1537"/>
              <a:gd name="T5" fmla="*/ 353 h 426"/>
              <a:gd name="T6" fmla="*/ 710 w 1537"/>
              <a:gd name="T7" fmla="*/ 353 h 426"/>
              <a:gd name="T8" fmla="*/ 768 w 1537"/>
              <a:gd name="T9" fmla="*/ 426 h 426"/>
              <a:gd name="T10" fmla="*/ 827 w 1537"/>
              <a:gd name="T11" fmla="*/ 353 h 426"/>
              <a:gd name="T12" fmla="*/ 1537 w 1537"/>
              <a:gd name="T13" fmla="*/ 353 h 426"/>
              <a:gd name="T14" fmla="*/ 1537 w 1537"/>
              <a:gd name="T15" fmla="*/ 0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7" h="426">
                <a:moveTo>
                  <a:pt x="1537" y="0"/>
                </a:moveTo>
                <a:lnTo>
                  <a:pt x="0" y="0"/>
                </a:lnTo>
                <a:lnTo>
                  <a:pt x="0" y="353"/>
                </a:lnTo>
                <a:lnTo>
                  <a:pt x="710" y="353"/>
                </a:lnTo>
                <a:lnTo>
                  <a:pt x="768" y="426"/>
                </a:lnTo>
                <a:lnTo>
                  <a:pt x="827" y="353"/>
                </a:lnTo>
                <a:lnTo>
                  <a:pt x="1537" y="353"/>
                </a:lnTo>
                <a:lnTo>
                  <a:pt x="1537" y="0"/>
                </a:lnTo>
                <a:close/>
              </a:path>
            </a:pathLst>
          </a:custGeom>
          <a:solidFill>
            <a:schemeClr val="accent2"/>
          </a:solidFill>
          <a:ln>
            <a:noFill/>
          </a:ln>
          <a:effectLst/>
        </p:spPr>
        <p:txBody>
          <a:bodyPr wrap="none" lIns="91416" tIns="45718" rIns="91416" bIns="179952" anchor="ctr"/>
          <a:lstStyle/>
          <a:p>
            <a:pPr algn="ctr"/>
            <a:r>
              <a:rPr lang="en-US" altLang="zh-CN" sz="2800" dirty="0" err="1">
                <a:solidFill>
                  <a:schemeClr val="bg1"/>
                </a:solidFill>
                <a:latin typeface="Times New Roman" pitchFamily="18" charset="0"/>
                <a:ea typeface="+mj-ea"/>
                <a:cs typeface="Times New Roman" pitchFamily="18" charset="0"/>
              </a:rPr>
              <a:t>Luyện</a:t>
            </a:r>
            <a:r>
              <a:rPr lang="en-US" altLang="zh-CN" sz="2800" dirty="0">
                <a:solidFill>
                  <a:schemeClr val="bg1"/>
                </a:solidFill>
                <a:latin typeface="Times New Roman" pitchFamily="18" charset="0"/>
                <a:ea typeface="+mj-ea"/>
                <a:cs typeface="Times New Roman" pitchFamily="18" charset="0"/>
              </a:rPr>
              <a:t> </a:t>
            </a:r>
            <a:r>
              <a:rPr lang="en-US" altLang="zh-CN" sz="2800" dirty="0" err="1">
                <a:solidFill>
                  <a:schemeClr val="bg1"/>
                </a:solidFill>
                <a:latin typeface="Times New Roman" pitchFamily="18" charset="0"/>
                <a:ea typeface="+mj-ea"/>
                <a:cs typeface="Times New Roman" pitchFamily="18" charset="0"/>
              </a:rPr>
              <a:t>viết</a:t>
            </a:r>
            <a:endParaRPr lang="zh-CN" altLang="en-US" sz="2800" dirty="0">
              <a:solidFill>
                <a:schemeClr val="bg1"/>
              </a:solidFill>
              <a:latin typeface="Times New Roman" pitchFamily="18" charset="0"/>
              <a:ea typeface="+mj-ea"/>
              <a:cs typeface="Times New Roman" pitchFamily="18" charset="0"/>
            </a:endParaRPr>
          </a:p>
        </p:txBody>
      </p:sp>
      <p:sp>
        <p:nvSpPr>
          <p:cNvPr id="59" name="Freeform 7"/>
          <p:cNvSpPr>
            <a:spLocks/>
          </p:cNvSpPr>
          <p:nvPr/>
        </p:nvSpPr>
        <p:spPr bwMode="auto">
          <a:xfrm>
            <a:off x="6093859" y="3402013"/>
            <a:ext cx="2468968" cy="676275"/>
          </a:xfrm>
          <a:custGeom>
            <a:avLst/>
            <a:gdLst>
              <a:gd name="T0" fmla="*/ 827 w 1537"/>
              <a:gd name="T1" fmla="*/ 73 h 426"/>
              <a:gd name="T2" fmla="*/ 769 w 1537"/>
              <a:gd name="T3" fmla="*/ 0 h 426"/>
              <a:gd name="T4" fmla="*/ 710 w 1537"/>
              <a:gd name="T5" fmla="*/ 73 h 426"/>
              <a:gd name="T6" fmla="*/ 0 w 1537"/>
              <a:gd name="T7" fmla="*/ 73 h 426"/>
              <a:gd name="T8" fmla="*/ 0 w 1537"/>
              <a:gd name="T9" fmla="*/ 426 h 426"/>
              <a:gd name="T10" fmla="*/ 1537 w 1537"/>
              <a:gd name="T11" fmla="*/ 426 h 426"/>
              <a:gd name="T12" fmla="*/ 1537 w 1537"/>
              <a:gd name="T13" fmla="*/ 73 h 426"/>
              <a:gd name="T14" fmla="*/ 827 w 1537"/>
              <a:gd name="T15" fmla="*/ 73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7" h="426">
                <a:moveTo>
                  <a:pt x="827" y="73"/>
                </a:moveTo>
                <a:lnTo>
                  <a:pt x="769" y="0"/>
                </a:lnTo>
                <a:lnTo>
                  <a:pt x="710" y="73"/>
                </a:lnTo>
                <a:lnTo>
                  <a:pt x="0" y="73"/>
                </a:lnTo>
                <a:lnTo>
                  <a:pt x="0" y="426"/>
                </a:lnTo>
                <a:lnTo>
                  <a:pt x="1537" y="426"/>
                </a:lnTo>
                <a:lnTo>
                  <a:pt x="1537" y="73"/>
                </a:lnTo>
                <a:lnTo>
                  <a:pt x="827" y="73"/>
                </a:lnTo>
                <a:close/>
              </a:path>
            </a:pathLst>
          </a:custGeom>
          <a:solidFill>
            <a:schemeClr val="accent3"/>
          </a:solidFill>
          <a:ln>
            <a:noFill/>
          </a:ln>
          <a:effectLst/>
        </p:spPr>
        <p:txBody>
          <a:bodyPr wrap="none" lIns="91416" tIns="179952" rIns="91416" bIns="45718" anchor="ctr"/>
          <a:lstStyle/>
          <a:p>
            <a:pPr lvl="0" algn="ctr"/>
            <a:r>
              <a:rPr lang="en-US" altLang="zh-CN" sz="2800" dirty="0" err="1">
                <a:solidFill>
                  <a:srgbClr val="FFFFFF"/>
                </a:solidFill>
                <a:latin typeface="Times New Roman" pitchFamily="18" charset="0"/>
                <a:cs typeface="Times New Roman" pitchFamily="18" charset="0"/>
              </a:rPr>
              <a:t>Sưu</a:t>
            </a:r>
            <a:r>
              <a:rPr lang="en-US" altLang="zh-CN" sz="2800" dirty="0">
                <a:solidFill>
                  <a:srgbClr val="FFFFFF"/>
                </a:solidFill>
                <a:latin typeface="Times New Roman" pitchFamily="18" charset="0"/>
                <a:cs typeface="Times New Roman" pitchFamily="18" charset="0"/>
              </a:rPr>
              <a:t> </a:t>
            </a:r>
            <a:r>
              <a:rPr lang="en-US" altLang="zh-CN" sz="2800" dirty="0" err="1">
                <a:solidFill>
                  <a:srgbClr val="FFFFFF"/>
                </a:solidFill>
                <a:latin typeface="Times New Roman" pitchFamily="18" charset="0"/>
                <a:cs typeface="Times New Roman" pitchFamily="18" charset="0"/>
              </a:rPr>
              <a:t>tầm</a:t>
            </a:r>
            <a:endParaRPr lang="zh-CN" altLang="en-US" sz="2800" dirty="0">
              <a:solidFill>
                <a:srgbClr val="FFFFFF"/>
              </a:solidFill>
              <a:latin typeface="Times New Roman" pitchFamily="18" charset="0"/>
              <a:cs typeface="Times New Roman" pitchFamily="18" charset="0"/>
            </a:endParaRPr>
          </a:p>
        </p:txBody>
      </p:sp>
      <p:sp>
        <p:nvSpPr>
          <p:cNvPr id="60" name="Freeform 8"/>
          <p:cNvSpPr>
            <a:spLocks/>
          </p:cNvSpPr>
          <p:nvPr/>
        </p:nvSpPr>
        <p:spPr bwMode="auto">
          <a:xfrm>
            <a:off x="8536660" y="3518389"/>
            <a:ext cx="2467361" cy="676275"/>
          </a:xfrm>
          <a:custGeom>
            <a:avLst/>
            <a:gdLst>
              <a:gd name="T0" fmla="*/ 3180 w 3300"/>
              <a:gd name="T1" fmla="*/ 0 h 731"/>
              <a:gd name="T2" fmla="*/ 0 w 3300"/>
              <a:gd name="T3" fmla="*/ 0 h 731"/>
              <a:gd name="T4" fmla="*/ 0 w 3300"/>
              <a:gd name="T5" fmla="*/ 605 h 731"/>
              <a:gd name="T6" fmla="*/ 1524 w 3300"/>
              <a:gd name="T7" fmla="*/ 605 h 731"/>
              <a:gd name="T8" fmla="*/ 1650 w 3300"/>
              <a:gd name="T9" fmla="*/ 731 h 731"/>
              <a:gd name="T10" fmla="*/ 1775 w 3300"/>
              <a:gd name="T11" fmla="*/ 605 h 731"/>
              <a:gd name="T12" fmla="*/ 3180 w 3300"/>
              <a:gd name="T13" fmla="*/ 605 h 731"/>
              <a:gd name="T14" fmla="*/ 3300 w 3300"/>
              <a:gd name="T15" fmla="*/ 485 h 731"/>
              <a:gd name="T16" fmla="*/ 3300 w 3300"/>
              <a:gd name="T17" fmla="*/ 120 h 731"/>
              <a:gd name="T18" fmla="*/ 3180 w 3300"/>
              <a:gd name="T19" fmla="*/ 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00" h="731">
                <a:moveTo>
                  <a:pt x="3180" y="0"/>
                </a:moveTo>
                <a:cubicBezTo>
                  <a:pt x="0" y="0"/>
                  <a:pt x="0" y="0"/>
                  <a:pt x="0" y="0"/>
                </a:cubicBezTo>
                <a:cubicBezTo>
                  <a:pt x="0" y="605"/>
                  <a:pt x="0" y="605"/>
                  <a:pt x="0" y="605"/>
                </a:cubicBezTo>
                <a:cubicBezTo>
                  <a:pt x="1524" y="605"/>
                  <a:pt x="1524" y="605"/>
                  <a:pt x="1524" y="605"/>
                </a:cubicBezTo>
                <a:cubicBezTo>
                  <a:pt x="1650" y="731"/>
                  <a:pt x="1650" y="731"/>
                  <a:pt x="1650" y="731"/>
                </a:cubicBezTo>
                <a:cubicBezTo>
                  <a:pt x="1775" y="605"/>
                  <a:pt x="1775" y="605"/>
                  <a:pt x="1775" y="605"/>
                </a:cubicBezTo>
                <a:cubicBezTo>
                  <a:pt x="3180" y="605"/>
                  <a:pt x="3180" y="605"/>
                  <a:pt x="3180" y="605"/>
                </a:cubicBezTo>
                <a:cubicBezTo>
                  <a:pt x="3246" y="605"/>
                  <a:pt x="3300" y="552"/>
                  <a:pt x="3300" y="485"/>
                </a:cubicBezTo>
                <a:cubicBezTo>
                  <a:pt x="3300" y="120"/>
                  <a:pt x="3300" y="120"/>
                  <a:pt x="3300" y="120"/>
                </a:cubicBezTo>
                <a:cubicBezTo>
                  <a:pt x="3300" y="54"/>
                  <a:pt x="3246" y="0"/>
                  <a:pt x="3180" y="0"/>
                </a:cubicBezTo>
                <a:close/>
              </a:path>
            </a:pathLst>
          </a:custGeom>
          <a:solidFill>
            <a:schemeClr val="accent4"/>
          </a:solidFill>
          <a:ln>
            <a:noFill/>
          </a:ln>
          <a:effectLst/>
        </p:spPr>
        <p:txBody>
          <a:bodyPr wrap="none" lIns="91416" tIns="45718" rIns="91416" bIns="179952" anchor="ctr"/>
          <a:lstStyle/>
          <a:p>
            <a:pPr lvl="0" algn="ctr"/>
            <a:r>
              <a:rPr lang="en-US" altLang="zh-CN" sz="2800" dirty="0" err="1">
                <a:solidFill>
                  <a:srgbClr val="FFFFFF"/>
                </a:solidFill>
                <a:latin typeface="Times New Roman" pitchFamily="18" charset="0"/>
                <a:cs typeface="Times New Roman" pitchFamily="18" charset="0"/>
              </a:rPr>
              <a:t>Bài</a:t>
            </a:r>
            <a:r>
              <a:rPr lang="en-US" altLang="zh-CN" sz="2800" dirty="0">
                <a:solidFill>
                  <a:srgbClr val="FFFFFF"/>
                </a:solidFill>
                <a:latin typeface="Times New Roman" pitchFamily="18" charset="0"/>
                <a:cs typeface="Times New Roman" pitchFamily="18" charset="0"/>
              </a:rPr>
              <a:t> </a:t>
            </a:r>
            <a:r>
              <a:rPr lang="en-US" altLang="zh-CN" sz="2800" dirty="0" err="1">
                <a:solidFill>
                  <a:srgbClr val="FFFFFF"/>
                </a:solidFill>
                <a:latin typeface="Times New Roman" pitchFamily="18" charset="0"/>
                <a:cs typeface="Times New Roman" pitchFamily="18" charset="0"/>
              </a:rPr>
              <a:t>mới</a:t>
            </a:r>
            <a:endParaRPr lang="zh-CN" altLang="en-US" sz="2800" dirty="0">
              <a:solidFill>
                <a:srgbClr val="FFFFFF"/>
              </a:solidFill>
              <a:latin typeface="Times New Roman" pitchFamily="18" charset="0"/>
              <a:cs typeface="Times New Roman" pitchFamily="18" charset="0"/>
            </a:endParaRPr>
          </a:p>
        </p:txBody>
      </p:sp>
      <p:sp>
        <p:nvSpPr>
          <p:cNvPr id="61" name="文本占位符 12"/>
          <p:cNvSpPr txBox="1">
            <a:spLocks/>
          </p:cNvSpPr>
          <p:nvPr/>
        </p:nvSpPr>
        <p:spPr>
          <a:xfrm>
            <a:off x="1668115" y="4555129"/>
            <a:ext cx="1458412" cy="1152961"/>
          </a:xfrm>
          <a:prstGeom prst="rect">
            <a:avLst/>
          </a:prstGeom>
        </p:spPr>
        <p:txBody>
          <a:bodyPr vert="horz" lIns="91416" tIns="45718" rIns="91416" bIns="45718"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4400" kern="1200">
                <a:solidFill>
                  <a:schemeClr val="bg1"/>
                </a:solidFill>
                <a:effectLst>
                  <a:outerShdw blurRad="38100" dist="38100" dir="2700000" algn="tl">
                    <a:srgbClr val="000000">
                      <a:alpha val="43137"/>
                    </a:srgbClr>
                  </a:outerShdw>
                </a:effectLst>
                <a:latin typeface="Agency FB"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1500" dirty="0">
                <a:solidFill>
                  <a:schemeClr val="accent1"/>
                </a:solidFill>
                <a:effectLst/>
              </a:rPr>
              <a:t>01</a:t>
            </a:r>
            <a:endParaRPr lang="zh-CN" altLang="en-US" sz="11500" dirty="0">
              <a:solidFill>
                <a:schemeClr val="accent1"/>
              </a:solidFill>
              <a:effectLst/>
            </a:endParaRPr>
          </a:p>
        </p:txBody>
      </p:sp>
      <p:sp>
        <p:nvSpPr>
          <p:cNvPr id="62" name="文本占位符 12"/>
          <p:cNvSpPr txBox="1">
            <a:spLocks/>
          </p:cNvSpPr>
          <p:nvPr/>
        </p:nvSpPr>
        <p:spPr>
          <a:xfrm>
            <a:off x="4127119" y="2056692"/>
            <a:ext cx="1458412" cy="1152961"/>
          </a:xfrm>
          <a:prstGeom prst="rect">
            <a:avLst/>
          </a:prstGeom>
        </p:spPr>
        <p:txBody>
          <a:bodyPr vert="horz" lIns="91416" tIns="45718" rIns="91416" bIns="45718"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4400" kern="1200">
                <a:solidFill>
                  <a:schemeClr val="bg1"/>
                </a:solidFill>
                <a:effectLst>
                  <a:outerShdw blurRad="38100" dist="38100" dir="2700000" algn="tl">
                    <a:srgbClr val="000000">
                      <a:alpha val="43137"/>
                    </a:srgbClr>
                  </a:outerShdw>
                </a:effectLst>
                <a:latin typeface="Agency FB"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1500" dirty="0">
                <a:solidFill>
                  <a:schemeClr val="accent2"/>
                </a:solidFill>
                <a:effectLst/>
              </a:rPr>
              <a:t>02</a:t>
            </a:r>
            <a:endParaRPr lang="zh-CN" altLang="en-US" sz="11500" dirty="0">
              <a:solidFill>
                <a:schemeClr val="accent2"/>
              </a:solidFill>
              <a:effectLst/>
            </a:endParaRPr>
          </a:p>
        </p:txBody>
      </p:sp>
      <p:sp>
        <p:nvSpPr>
          <p:cNvPr id="63" name="矩形 62"/>
          <p:cNvSpPr/>
          <p:nvPr/>
        </p:nvSpPr>
        <p:spPr>
          <a:xfrm>
            <a:off x="3630999" y="4451950"/>
            <a:ext cx="2516076" cy="1126463"/>
          </a:xfrm>
          <a:prstGeom prst="rect">
            <a:avLst/>
          </a:prstGeom>
        </p:spPr>
        <p:txBody>
          <a:bodyPr wrap="square" lIns="91416" tIns="45718" rIns="91416" bIns="45718">
            <a:spAutoFit/>
          </a:bodyPr>
          <a:lstStyle/>
          <a:p>
            <a:pPr lvl="0">
              <a:lnSpc>
                <a:spcPct val="120000"/>
              </a:lnSpc>
              <a:defRPr/>
            </a:pPr>
            <a:r>
              <a:rPr lang="en-US" altLang="zh-CN" sz="2800" dirty="0" err="1">
                <a:solidFill>
                  <a:srgbClr val="242425"/>
                </a:solidFill>
                <a:latin typeface="Times New Roman" pitchFamily="18" charset="0"/>
                <a:cs typeface="Times New Roman" pitchFamily="18" charset="0"/>
              </a:rPr>
              <a:t>Luyện</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viết</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đoạn</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văn</a:t>
            </a:r>
            <a:endParaRPr lang="zh-CN" altLang="en-US" sz="2800" dirty="0">
              <a:solidFill>
                <a:srgbClr val="242425"/>
              </a:solidFill>
              <a:latin typeface="Times New Roman" pitchFamily="18" charset="0"/>
              <a:cs typeface="Times New Roman" pitchFamily="18" charset="0"/>
            </a:endParaRPr>
          </a:p>
        </p:txBody>
      </p:sp>
      <p:sp>
        <p:nvSpPr>
          <p:cNvPr id="64" name="文本占位符 12"/>
          <p:cNvSpPr txBox="1">
            <a:spLocks/>
          </p:cNvSpPr>
          <p:nvPr/>
        </p:nvSpPr>
        <p:spPr>
          <a:xfrm>
            <a:off x="6599139" y="4555129"/>
            <a:ext cx="1458412" cy="1152961"/>
          </a:xfrm>
          <a:prstGeom prst="rect">
            <a:avLst/>
          </a:prstGeom>
        </p:spPr>
        <p:txBody>
          <a:bodyPr vert="horz" lIns="91416" tIns="45718" rIns="91416" bIns="45718"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4400" kern="1200">
                <a:solidFill>
                  <a:schemeClr val="bg1"/>
                </a:solidFill>
                <a:effectLst>
                  <a:outerShdw blurRad="38100" dist="38100" dir="2700000" algn="tl">
                    <a:srgbClr val="000000">
                      <a:alpha val="43137"/>
                    </a:srgbClr>
                  </a:outerShdw>
                </a:effectLst>
                <a:latin typeface="Agency FB"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1500" dirty="0">
                <a:solidFill>
                  <a:schemeClr val="accent3"/>
                </a:solidFill>
                <a:effectLst/>
              </a:rPr>
              <a:t>03</a:t>
            </a:r>
            <a:endParaRPr lang="zh-CN" altLang="en-US" sz="11500" dirty="0">
              <a:solidFill>
                <a:schemeClr val="accent3"/>
              </a:solidFill>
              <a:effectLst/>
            </a:endParaRPr>
          </a:p>
        </p:txBody>
      </p:sp>
      <p:sp>
        <p:nvSpPr>
          <p:cNvPr id="65" name="矩形 64"/>
          <p:cNvSpPr/>
          <p:nvPr/>
        </p:nvSpPr>
        <p:spPr>
          <a:xfrm>
            <a:off x="6107883" y="2005415"/>
            <a:ext cx="2516076" cy="1126463"/>
          </a:xfrm>
          <a:prstGeom prst="rect">
            <a:avLst/>
          </a:prstGeom>
        </p:spPr>
        <p:txBody>
          <a:bodyPr wrap="square" lIns="91416" tIns="45718" rIns="91416" bIns="45718">
            <a:spAutoFit/>
          </a:bodyPr>
          <a:lstStyle/>
          <a:p>
            <a:pPr lvl="0">
              <a:lnSpc>
                <a:spcPct val="120000"/>
              </a:lnSpc>
              <a:defRPr/>
            </a:pPr>
            <a:r>
              <a:rPr lang="en-US" altLang="zh-CN" sz="2800" dirty="0" err="1">
                <a:solidFill>
                  <a:srgbClr val="242425"/>
                </a:solidFill>
                <a:latin typeface="Times New Roman" pitchFamily="18" charset="0"/>
                <a:cs typeface="Times New Roman" pitchFamily="18" charset="0"/>
              </a:rPr>
              <a:t>Các</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đoạn</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văn</a:t>
            </a:r>
            <a:r>
              <a:rPr lang="en-US" altLang="zh-CN" sz="2800" dirty="0">
                <a:solidFill>
                  <a:srgbClr val="242425"/>
                </a:solidFill>
                <a:latin typeface="Times New Roman" pitchFamily="18" charset="0"/>
                <a:cs typeface="Times New Roman" pitchFamily="18" charset="0"/>
              </a:rPr>
              <a:t> hay.</a:t>
            </a:r>
            <a:endParaRPr lang="zh-CN" altLang="en-US" sz="2800" dirty="0">
              <a:solidFill>
                <a:srgbClr val="242425"/>
              </a:solidFill>
              <a:latin typeface="Times New Roman" pitchFamily="18" charset="0"/>
              <a:cs typeface="Times New Roman" pitchFamily="18" charset="0"/>
            </a:endParaRPr>
          </a:p>
        </p:txBody>
      </p:sp>
      <p:sp>
        <p:nvSpPr>
          <p:cNvPr id="66" name="文本占位符 12"/>
          <p:cNvSpPr txBox="1">
            <a:spLocks/>
          </p:cNvSpPr>
          <p:nvPr/>
        </p:nvSpPr>
        <p:spPr>
          <a:xfrm>
            <a:off x="9065479" y="2056692"/>
            <a:ext cx="1458412" cy="1152961"/>
          </a:xfrm>
          <a:prstGeom prst="rect">
            <a:avLst/>
          </a:prstGeom>
        </p:spPr>
        <p:txBody>
          <a:bodyPr vert="horz" lIns="91416" tIns="45718" rIns="91416" bIns="45718"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4400" kern="1200">
                <a:solidFill>
                  <a:schemeClr val="bg1"/>
                </a:solidFill>
                <a:effectLst>
                  <a:outerShdw blurRad="38100" dist="38100" dir="2700000" algn="tl">
                    <a:srgbClr val="000000">
                      <a:alpha val="43137"/>
                    </a:srgbClr>
                  </a:outerShdw>
                </a:effectLst>
                <a:latin typeface="Agency FB"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1500" dirty="0">
                <a:solidFill>
                  <a:schemeClr val="accent4"/>
                </a:solidFill>
                <a:effectLst/>
              </a:rPr>
              <a:t>04</a:t>
            </a:r>
            <a:endParaRPr lang="zh-CN" altLang="en-US" sz="11500" dirty="0">
              <a:solidFill>
                <a:schemeClr val="accent4"/>
              </a:solidFill>
              <a:effectLst/>
            </a:endParaRPr>
          </a:p>
        </p:txBody>
      </p:sp>
      <p:sp>
        <p:nvSpPr>
          <p:cNvPr id="67" name="矩形 66"/>
          <p:cNvSpPr/>
          <p:nvPr/>
        </p:nvSpPr>
        <p:spPr>
          <a:xfrm>
            <a:off x="8536647" y="4459483"/>
            <a:ext cx="2516076" cy="1126463"/>
          </a:xfrm>
          <a:prstGeom prst="rect">
            <a:avLst/>
          </a:prstGeom>
        </p:spPr>
        <p:txBody>
          <a:bodyPr wrap="square" lIns="91416" tIns="45718" rIns="91416" bIns="45718">
            <a:spAutoFit/>
          </a:bodyPr>
          <a:lstStyle/>
          <a:p>
            <a:pPr lvl="0">
              <a:lnSpc>
                <a:spcPct val="120000"/>
              </a:lnSpc>
              <a:defRPr/>
            </a:pPr>
            <a:r>
              <a:rPr lang="en-US" altLang="zh-CN" sz="2800" dirty="0" err="1">
                <a:solidFill>
                  <a:srgbClr val="242425"/>
                </a:solidFill>
                <a:latin typeface="Times New Roman" pitchFamily="18" charset="0"/>
                <a:cs typeface="Times New Roman" pitchFamily="18" charset="0"/>
              </a:rPr>
              <a:t>Chuẩn</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bị</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cho</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tiết</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nói</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và</a:t>
            </a:r>
            <a:r>
              <a:rPr lang="en-US" altLang="zh-CN" sz="2800" dirty="0">
                <a:solidFill>
                  <a:srgbClr val="242425"/>
                </a:solidFill>
                <a:latin typeface="Times New Roman" pitchFamily="18" charset="0"/>
                <a:cs typeface="Times New Roman" pitchFamily="18" charset="0"/>
              </a:rPr>
              <a:t> </a:t>
            </a:r>
            <a:r>
              <a:rPr lang="en-US" altLang="zh-CN" sz="2800" dirty="0" err="1">
                <a:solidFill>
                  <a:srgbClr val="242425"/>
                </a:solidFill>
                <a:latin typeface="Times New Roman" pitchFamily="18" charset="0"/>
                <a:cs typeface="Times New Roman" pitchFamily="18" charset="0"/>
              </a:rPr>
              <a:t>nghe</a:t>
            </a:r>
            <a:r>
              <a:rPr lang="en-US" altLang="zh-CN" sz="2800" dirty="0">
                <a:solidFill>
                  <a:srgbClr val="242425"/>
                </a:solidFill>
                <a:latin typeface="Times New Roman" pitchFamily="18" charset="0"/>
                <a:cs typeface="Times New Roman" pitchFamily="18" charset="0"/>
              </a:rPr>
              <a:t>.</a:t>
            </a:r>
            <a:endParaRPr lang="zh-CN" altLang="en-US" sz="2800" dirty="0">
              <a:solidFill>
                <a:srgbClr val="242425"/>
              </a:solidFill>
              <a:latin typeface="Times New Roman" pitchFamily="18" charset="0"/>
              <a:cs typeface="Times New Roman" pitchFamily="18" charset="0"/>
            </a:endParaRPr>
          </a:p>
        </p:txBody>
      </p:sp>
      <p:sp>
        <p:nvSpPr>
          <p:cNvPr id="68" name="矩形 67"/>
          <p:cNvSpPr/>
          <p:nvPr/>
        </p:nvSpPr>
        <p:spPr>
          <a:xfrm>
            <a:off x="1389127" y="1673017"/>
            <a:ext cx="2516076" cy="1643527"/>
          </a:xfrm>
          <a:prstGeom prst="rect">
            <a:avLst/>
          </a:prstGeom>
        </p:spPr>
        <p:txBody>
          <a:bodyPr wrap="square" lIns="91416" tIns="45718" rIns="91416" bIns="45718">
            <a:spAutoFit/>
          </a:bodyPr>
          <a:lstStyle/>
          <a:p>
            <a:pPr>
              <a:lnSpc>
                <a:spcPct val="120000"/>
              </a:lnSpc>
              <a:defRPr/>
            </a:pPr>
            <a:r>
              <a:rPr lang="en-US" altLang="zh-CN" sz="2800" dirty="0" err="1">
                <a:solidFill>
                  <a:schemeClr val="tx2"/>
                </a:solidFill>
                <a:latin typeface="Times New Roman" pitchFamily="18" charset="0"/>
                <a:cs typeface="Times New Roman" pitchFamily="18" charset="0"/>
              </a:rPr>
              <a:t>Học</a:t>
            </a:r>
            <a:r>
              <a:rPr lang="en-US" altLang="zh-CN" sz="2800" dirty="0">
                <a:solidFill>
                  <a:schemeClr val="tx2"/>
                </a:solidFill>
                <a:latin typeface="Times New Roman" pitchFamily="18" charset="0"/>
                <a:cs typeface="Times New Roman" pitchFamily="18" charset="0"/>
              </a:rPr>
              <a:t> </a:t>
            </a:r>
            <a:r>
              <a:rPr lang="en-US" altLang="zh-CN" sz="2800" dirty="0" err="1">
                <a:solidFill>
                  <a:schemeClr val="tx2"/>
                </a:solidFill>
                <a:latin typeface="Times New Roman" pitchFamily="18" charset="0"/>
                <a:cs typeface="Times New Roman" pitchFamily="18" charset="0"/>
              </a:rPr>
              <a:t>bài</a:t>
            </a:r>
            <a:r>
              <a:rPr lang="en-US" altLang="zh-CN" sz="2800" dirty="0">
                <a:solidFill>
                  <a:schemeClr val="tx2"/>
                </a:solidFill>
                <a:latin typeface="Times New Roman" pitchFamily="18" charset="0"/>
                <a:cs typeface="Times New Roman" pitchFamily="18" charset="0"/>
              </a:rPr>
              <a:t>, </a:t>
            </a:r>
            <a:r>
              <a:rPr lang="en-US" altLang="zh-CN" sz="2800" dirty="0" err="1">
                <a:solidFill>
                  <a:schemeClr val="tx2"/>
                </a:solidFill>
                <a:latin typeface="Times New Roman" pitchFamily="18" charset="0"/>
                <a:cs typeface="Times New Roman" pitchFamily="18" charset="0"/>
              </a:rPr>
              <a:t>hoàn</a:t>
            </a:r>
            <a:r>
              <a:rPr lang="en-US" altLang="zh-CN" sz="2800" dirty="0">
                <a:solidFill>
                  <a:schemeClr val="tx2"/>
                </a:solidFill>
                <a:latin typeface="Times New Roman" pitchFamily="18" charset="0"/>
                <a:cs typeface="Times New Roman" pitchFamily="18" charset="0"/>
              </a:rPr>
              <a:t> </a:t>
            </a:r>
            <a:r>
              <a:rPr lang="en-US" altLang="zh-CN" sz="2800" dirty="0" err="1">
                <a:solidFill>
                  <a:schemeClr val="tx2"/>
                </a:solidFill>
                <a:latin typeface="Times New Roman" pitchFamily="18" charset="0"/>
                <a:cs typeface="Times New Roman" pitchFamily="18" charset="0"/>
              </a:rPr>
              <a:t>thành</a:t>
            </a:r>
            <a:r>
              <a:rPr lang="en-US" altLang="zh-CN" sz="2800" dirty="0">
                <a:solidFill>
                  <a:schemeClr val="tx2"/>
                </a:solidFill>
                <a:latin typeface="Times New Roman" pitchFamily="18" charset="0"/>
                <a:cs typeface="Times New Roman" pitchFamily="18" charset="0"/>
              </a:rPr>
              <a:t> </a:t>
            </a:r>
            <a:r>
              <a:rPr lang="en-US" altLang="zh-CN" sz="2800" dirty="0" err="1">
                <a:solidFill>
                  <a:schemeClr val="tx2"/>
                </a:solidFill>
                <a:latin typeface="Times New Roman" pitchFamily="18" charset="0"/>
                <a:cs typeface="Times New Roman" pitchFamily="18" charset="0"/>
              </a:rPr>
              <a:t>bài</a:t>
            </a:r>
            <a:r>
              <a:rPr lang="en-US" altLang="zh-CN" sz="2800" dirty="0">
                <a:solidFill>
                  <a:schemeClr val="tx2"/>
                </a:solidFill>
                <a:latin typeface="Times New Roman" pitchFamily="18" charset="0"/>
                <a:cs typeface="Times New Roman" pitchFamily="18" charset="0"/>
              </a:rPr>
              <a:t> </a:t>
            </a:r>
            <a:r>
              <a:rPr lang="en-US" altLang="zh-CN" sz="2800" dirty="0" err="1">
                <a:solidFill>
                  <a:schemeClr val="tx2"/>
                </a:solidFill>
                <a:latin typeface="Times New Roman" pitchFamily="18" charset="0"/>
                <a:cs typeface="Times New Roman" pitchFamily="18" charset="0"/>
              </a:rPr>
              <a:t>vào</a:t>
            </a:r>
            <a:r>
              <a:rPr lang="en-US" altLang="zh-CN" sz="2800" dirty="0">
                <a:solidFill>
                  <a:schemeClr val="tx2"/>
                </a:solidFill>
                <a:latin typeface="Times New Roman" pitchFamily="18" charset="0"/>
                <a:cs typeface="Times New Roman" pitchFamily="18" charset="0"/>
              </a:rPr>
              <a:t> </a:t>
            </a:r>
            <a:r>
              <a:rPr lang="en-US" altLang="zh-CN" sz="2800" dirty="0" err="1">
                <a:solidFill>
                  <a:schemeClr val="tx2"/>
                </a:solidFill>
                <a:latin typeface="Times New Roman" pitchFamily="18" charset="0"/>
                <a:cs typeface="Times New Roman" pitchFamily="18" charset="0"/>
              </a:rPr>
              <a:t>vở</a:t>
            </a:r>
            <a:r>
              <a:rPr lang="en-US" altLang="zh-CN" sz="2800" dirty="0">
                <a:solidFill>
                  <a:schemeClr val="tx2"/>
                </a:solidFill>
                <a:latin typeface="Times New Roman" pitchFamily="18" charset="0"/>
                <a:cs typeface="Times New Roman" pitchFamily="18" charset="0"/>
              </a:rPr>
              <a:t>.</a:t>
            </a:r>
            <a:endParaRPr lang="zh-CN" altLang="en-US" sz="2800" dirty="0">
              <a:solidFill>
                <a:schemeClr val="tx2"/>
              </a:solidFill>
              <a:latin typeface="Times New Roman" pitchFamily="18" charset="0"/>
              <a:cs typeface="Times New Roman" pitchFamily="18" charset="0"/>
            </a:endParaRPr>
          </a:p>
        </p:txBody>
      </p:sp>
      <p:sp>
        <p:nvSpPr>
          <p:cNvPr id="16" name="MH_Entry_1"/>
          <p:cNvSpPr/>
          <p:nvPr>
            <p:custDataLst>
              <p:tags r:id="rId2"/>
            </p:custDataLst>
          </p:nvPr>
        </p:nvSpPr>
        <p:spPr>
          <a:xfrm>
            <a:off x="1389129" y="242449"/>
            <a:ext cx="4402667" cy="800219"/>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err="1">
                <a:solidFill>
                  <a:schemeClr val="accent1"/>
                </a:solidFill>
                <a:latin typeface="Times New Roman" pitchFamily="18" charset="0"/>
                <a:ea typeface="+mj-ea"/>
                <a:cs typeface="Times New Roman" pitchFamily="18" charset="0"/>
                <a:sym typeface="Arial" panose="020B0604020202020204" pitchFamily="34" charset="0"/>
              </a:rPr>
              <a:t>Hướng</a:t>
            </a:r>
            <a:r>
              <a:rPr lang="en-US" altLang="zh-CN" sz="4000" b="1" spc="-300" dirty="0">
                <a:solidFill>
                  <a:schemeClr val="accent1"/>
                </a:solidFill>
                <a:latin typeface="Times New Roman" pitchFamily="18" charset="0"/>
                <a:ea typeface="+mj-ea"/>
                <a:cs typeface="Times New Roman" pitchFamily="18" charset="0"/>
                <a:sym typeface="Arial" panose="020B0604020202020204" pitchFamily="34" charset="0"/>
              </a:rPr>
              <a:t> </a:t>
            </a:r>
            <a:r>
              <a:rPr lang="en-US" altLang="zh-CN" sz="4000" b="1" spc="-300" dirty="0" err="1">
                <a:solidFill>
                  <a:schemeClr val="accent1"/>
                </a:solidFill>
                <a:latin typeface="Times New Roman" pitchFamily="18" charset="0"/>
                <a:ea typeface="+mj-ea"/>
                <a:cs typeface="Times New Roman" pitchFamily="18" charset="0"/>
                <a:sym typeface="Arial" panose="020B0604020202020204" pitchFamily="34" charset="0"/>
              </a:rPr>
              <a:t>dẫn</a:t>
            </a:r>
            <a:r>
              <a:rPr lang="en-US" altLang="zh-CN" sz="4000" b="1" spc="-300" dirty="0">
                <a:solidFill>
                  <a:schemeClr val="accent1"/>
                </a:solidFill>
                <a:latin typeface="Times New Roman" pitchFamily="18" charset="0"/>
                <a:ea typeface="+mj-ea"/>
                <a:cs typeface="Times New Roman" pitchFamily="18" charset="0"/>
                <a:sym typeface="Arial" panose="020B0604020202020204" pitchFamily="34" charset="0"/>
              </a:rPr>
              <a:t> </a:t>
            </a:r>
            <a:r>
              <a:rPr lang="en-US" altLang="zh-CN" sz="4000" b="1" spc="-300" dirty="0" err="1">
                <a:solidFill>
                  <a:schemeClr val="accent1"/>
                </a:solidFill>
                <a:latin typeface="Times New Roman" pitchFamily="18" charset="0"/>
                <a:ea typeface="+mj-ea"/>
                <a:cs typeface="Times New Roman" pitchFamily="18" charset="0"/>
                <a:sym typeface="Arial" panose="020B0604020202020204" pitchFamily="34" charset="0"/>
              </a:rPr>
              <a:t>tự</a:t>
            </a:r>
            <a:r>
              <a:rPr lang="en-US" altLang="zh-CN" sz="4000" b="1" spc="-300" dirty="0">
                <a:solidFill>
                  <a:schemeClr val="accent1"/>
                </a:solidFill>
                <a:latin typeface="Times New Roman" pitchFamily="18" charset="0"/>
                <a:ea typeface="+mj-ea"/>
                <a:cs typeface="Times New Roman" pitchFamily="18" charset="0"/>
                <a:sym typeface="Arial" panose="020B0604020202020204" pitchFamily="34" charset="0"/>
              </a:rPr>
              <a:t> </a:t>
            </a:r>
            <a:r>
              <a:rPr lang="en-US" altLang="zh-CN" sz="4000" b="1" spc="-300" dirty="0" err="1">
                <a:solidFill>
                  <a:schemeClr val="accent1"/>
                </a:solidFill>
                <a:latin typeface="Times New Roman" pitchFamily="18" charset="0"/>
                <a:ea typeface="+mj-ea"/>
                <a:cs typeface="Times New Roman" pitchFamily="18" charset="0"/>
                <a:sym typeface="Arial" panose="020B0604020202020204" pitchFamily="34" charset="0"/>
              </a:rPr>
              <a:t>học</a:t>
            </a:r>
            <a:r>
              <a:rPr lang="en-US" altLang="zh-CN" sz="4000" b="1" spc="-300" dirty="0">
                <a:solidFill>
                  <a:schemeClr val="accent1"/>
                </a:solidFill>
                <a:latin typeface="Times New Roman" pitchFamily="18" charset="0"/>
                <a:ea typeface="+mj-ea"/>
                <a:cs typeface="Times New Roman" pitchFamily="18" charset="0"/>
                <a:sym typeface="Arial" panose="020B0604020202020204" pitchFamily="34" charset="0"/>
              </a:rPr>
              <a:t>:</a:t>
            </a:r>
            <a:endParaRPr lang="zh-CN" altLang="en-US" sz="4000" b="1" spc="-300" dirty="0">
              <a:solidFill>
                <a:schemeClr val="accent1"/>
              </a:solidFill>
              <a:latin typeface="Times New Roman" pitchFamily="18" charset="0"/>
              <a:ea typeface="+mj-ea"/>
              <a:cs typeface="Times New Roman" pitchFamily="18" charset="0"/>
              <a:sym typeface="Arial" panose="020B0604020202020204" pitchFamily="34" charset="0"/>
            </a:endParaRPr>
          </a:p>
        </p:txBody>
      </p:sp>
    </p:spTree>
    <p:extLst>
      <p:ext uri="{BB962C8B-B14F-4D97-AF65-F5344CB8AC3E}">
        <p14:creationId xmlns:p14="http://schemas.microsoft.com/office/powerpoint/2010/main" val="1280149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ppt_x"/>
                                          </p:val>
                                        </p:tav>
                                        <p:tav tm="100000">
                                          <p:val>
                                            <p:strVal val="#ppt_x"/>
                                          </p:val>
                                        </p:tav>
                                      </p:tavLst>
                                    </p:anim>
                                    <p:anim calcmode="lin" valueType="num">
                                      <p:cBhvr additive="base">
                                        <p:cTn id="8" dur="1000" fill="hold"/>
                                        <p:tgtEl>
                                          <p:spTgt spid="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animEffect transition="in" filter="fade">
                                      <p:cBhvr>
                                        <p:cTn id="14" dur="500"/>
                                        <p:tgtEl>
                                          <p:spTgt spid="61"/>
                                        </p:tgtEl>
                                      </p:cBhvr>
                                    </p:animEffect>
                                  </p:childTnLst>
                                </p:cTn>
                              </p:par>
                            </p:childTnLst>
                          </p:cTn>
                        </p:par>
                        <p:par>
                          <p:cTn id="15" fill="hold">
                            <p:stCondLst>
                              <p:cond delay="1550"/>
                            </p:stCondLst>
                            <p:childTnLst>
                              <p:par>
                                <p:cTn id="16" presetID="10" presetClass="entr" presetSubtype="0" fill="hold" grpId="0" nodeType="after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1000"/>
                                        <p:tgtEl>
                                          <p:spTgt spid="68"/>
                                        </p:tgtEl>
                                      </p:cBhvr>
                                    </p:animEffect>
                                  </p:childTnLst>
                                </p:cTn>
                              </p:par>
                              <p:par>
                                <p:cTn id="19" presetID="64" presetClass="path" presetSubtype="0" decel="100000" fill="hold" grpId="1" nodeType="withEffect">
                                  <p:stCondLst>
                                    <p:cond delay="0"/>
                                  </p:stCondLst>
                                  <p:childTnLst>
                                    <p:animMotion origin="layout" path="M 2.29167E-6 2.59259E-6 L 2.29167E-6 0.05 " pathEditMode="relative" rAng="0" ptsTypes="AA">
                                      <p:cBhvr>
                                        <p:cTn id="20" dur="1000" spd="-100000" fill="hold"/>
                                        <p:tgtEl>
                                          <p:spTgt spid="68"/>
                                        </p:tgtEl>
                                        <p:attrNameLst>
                                          <p:attrName>ppt_x</p:attrName>
                                          <p:attrName>ppt_y</p:attrName>
                                        </p:attrNameLst>
                                      </p:cBhvr>
                                      <p:rCtr x="0" y="2500"/>
                                    </p:animMotion>
                                  </p:childTnLst>
                                </p:cTn>
                              </p:par>
                            </p:childTnLst>
                          </p:cTn>
                        </p:par>
                        <p:par>
                          <p:cTn id="21" fill="hold">
                            <p:stCondLst>
                              <p:cond delay="2550"/>
                            </p:stCondLst>
                            <p:childTnLst>
                              <p:par>
                                <p:cTn id="22" presetID="2" presetClass="entr" presetSubtype="4" decel="10000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 calcmode="lin" valueType="num">
                                      <p:cBhvr additive="base">
                                        <p:cTn id="24" dur="1000" fill="hold"/>
                                        <p:tgtEl>
                                          <p:spTgt spid="58"/>
                                        </p:tgtEl>
                                        <p:attrNameLst>
                                          <p:attrName>ppt_x</p:attrName>
                                        </p:attrNameLst>
                                      </p:cBhvr>
                                      <p:tavLst>
                                        <p:tav tm="0">
                                          <p:val>
                                            <p:strVal val="#ppt_x"/>
                                          </p:val>
                                        </p:tav>
                                        <p:tav tm="100000">
                                          <p:val>
                                            <p:strVal val="#ppt_x"/>
                                          </p:val>
                                        </p:tav>
                                      </p:tavLst>
                                    </p:anim>
                                    <p:anim calcmode="lin" valueType="num">
                                      <p:cBhvr additive="base">
                                        <p:cTn id="25" dur="1000" fill="hold"/>
                                        <p:tgtEl>
                                          <p:spTgt spid="58"/>
                                        </p:tgtEl>
                                        <p:attrNameLst>
                                          <p:attrName>ppt_y</p:attrName>
                                        </p:attrNameLst>
                                      </p:cBhvr>
                                      <p:tavLst>
                                        <p:tav tm="0">
                                          <p:val>
                                            <p:strVal val="1+#ppt_h/2"/>
                                          </p:val>
                                        </p:tav>
                                        <p:tav tm="100000">
                                          <p:val>
                                            <p:strVal val="#ppt_y"/>
                                          </p:val>
                                        </p:tav>
                                      </p:tavLst>
                                    </p:anim>
                                  </p:childTnLst>
                                </p:cTn>
                              </p:par>
                            </p:childTnLst>
                          </p:cTn>
                        </p:par>
                        <p:par>
                          <p:cTn id="26" fill="hold">
                            <p:stCondLst>
                              <p:cond delay="3550"/>
                            </p:stCondLst>
                            <p:childTnLst>
                              <p:par>
                                <p:cTn id="27" presetID="53" presetClass="entr" presetSubtype="16" fill="hold" grpId="0" nodeType="afterEffect">
                                  <p:stCondLst>
                                    <p:cond delay="0"/>
                                  </p:stCondLst>
                                  <p:iterate type="lt">
                                    <p:tmPct val="10000"/>
                                  </p:iterate>
                                  <p:childTnLst>
                                    <p:set>
                                      <p:cBhvr>
                                        <p:cTn id="28" dur="1" fill="hold">
                                          <p:stCondLst>
                                            <p:cond delay="0"/>
                                          </p:stCondLst>
                                        </p:cTn>
                                        <p:tgtEl>
                                          <p:spTgt spid="62"/>
                                        </p:tgtEl>
                                        <p:attrNameLst>
                                          <p:attrName>style.visibility</p:attrName>
                                        </p:attrNameLst>
                                      </p:cBhvr>
                                      <p:to>
                                        <p:strVal val="visible"/>
                                      </p:to>
                                    </p:set>
                                    <p:anim calcmode="lin" valueType="num">
                                      <p:cBhvr>
                                        <p:cTn id="29" dur="500" fill="hold"/>
                                        <p:tgtEl>
                                          <p:spTgt spid="62"/>
                                        </p:tgtEl>
                                        <p:attrNameLst>
                                          <p:attrName>ppt_w</p:attrName>
                                        </p:attrNameLst>
                                      </p:cBhvr>
                                      <p:tavLst>
                                        <p:tav tm="0">
                                          <p:val>
                                            <p:fltVal val="0"/>
                                          </p:val>
                                        </p:tav>
                                        <p:tav tm="100000">
                                          <p:val>
                                            <p:strVal val="#ppt_w"/>
                                          </p:val>
                                        </p:tav>
                                      </p:tavLst>
                                    </p:anim>
                                    <p:anim calcmode="lin" valueType="num">
                                      <p:cBhvr>
                                        <p:cTn id="30" dur="500" fill="hold"/>
                                        <p:tgtEl>
                                          <p:spTgt spid="62"/>
                                        </p:tgtEl>
                                        <p:attrNameLst>
                                          <p:attrName>ppt_h</p:attrName>
                                        </p:attrNameLst>
                                      </p:cBhvr>
                                      <p:tavLst>
                                        <p:tav tm="0">
                                          <p:val>
                                            <p:fltVal val="0"/>
                                          </p:val>
                                        </p:tav>
                                        <p:tav tm="100000">
                                          <p:val>
                                            <p:strVal val="#ppt_h"/>
                                          </p:val>
                                        </p:tav>
                                      </p:tavLst>
                                    </p:anim>
                                    <p:animEffect transition="in" filter="fade">
                                      <p:cBhvr>
                                        <p:cTn id="31" dur="500"/>
                                        <p:tgtEl>
                                          <p:spTgt spid="62"/>
                                        </p:tgtEl>
                                      </p:cBhvr>
                                    </p:animEffect>
                                  </p:childTnLst>
                                </p:cTn>
                              </p:par>
                            </p:childTnLst>
                          </p:cTn>
                        </p:par>
                        <p:par>
                          <p:cTn id="32" fill="hold">
                            <p:stCondLst>
                              <p:cond delay="4100"/>
                            </p:stCondLst>
                            <p:childTnLst>
                              <p:par>
                                <p:cTn id="33" presetID="10" presetClass="entr" presetSubtype="0"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childTnLst>
                                </p:cTn>
                              </p:par>
                              <p:par>
                                <p:cTn id="36" presetID="64" presetClass="path" presetSubtype="0" decel="100000" fill="hold" grpId="1" nodeType="withEffect">
                                  <p:stCondLst>
                                    <p:cond delay="0"/>
                                  </p:stCondLst>
                                  <p:childTnLst>
                                    <p:animMotion origin="layout" path="M -1.45833E-6 -3.7037E-7 L -1.45833E-6 0.05 " pathEditMode="relative" rAng="0" ptsTypes="AA">
                                      <p:cBhvr>
                                        <p:cTn id="37" dur="1000" spd="-100000" fill="hold"/>
                                        <p:tgtEl>
                                          <p:spTgt spid="63"/>
                                        </p:tgtEl>
                                        <p:attrNameLst>
                                          <p:attrName>ppt_x</p:attrName>
                                          <p:attrName>ppt_y</p:attrName>
                                        </p:attrNameLst>
                                      </p:cBhvr>
                                      <p:rCtr x="0" y="2500"/>
                                    </p:animMotion>
                                  </p:childTnLst>
                                </p:cTn>
                              </p:par>
                            </p:childTnLst>
                          </p:cTn>
                        </p:par>
                        <p:par>
                          <p:cTn id="38" fill="hold">
                            <p:stCondLst>
                              <p:cond delay="5100"/>
                            </p:stCondLst>
                            <p:childTnLst>
                              <p:par>
                                <p:cTn id="39" presetID="2" presetClass="entr" presetSubtype="4" decel="100000" fill="hold" grpId="0" nodeType="after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1000" fill="hold"/>
                                        <p:tgtEl>
                                          <p:spTgt spid="59"/>
                                        </p:tgtEl>
                                        <p:attrNameLst>
                                          <p:attrName>ppt_x</p:attrName>
                                        </p:attrNameLst>
                                      </p:cBhvr>
                                      <p:tavLst>
                                        <p:tav tm="0">
                                          <p:val>
                                            <p:strVal val="#ppt_x"/>
                                          </p:val>
                                        </p:tav>
                                        <p:tav tm="100000">
                                          <p:val>
                                            <p:strVal val="#ppt_x"/>
                                          </p:val>
                                        </p:tav>
                                      </p:tavLst>
                                    </p:anim>
                                    <p:anim calcmode="lin" valueType="num">
                                      <p:cBhvr additive="base">
                                        <p:cTn id="42" dur="1000" fill="hold"/>
                                        <p:tgtEl>
                                          <p:spTgt spid="59"/>
                                        </p:tgtEl>
                                        <p:attrNameLst>
                                          <p:attrName>ppt_y</p:attrName>
                                        </p:attrNameLst>
                                      </p:cBhvr>
                                      <p:tavLst>
                                        <p:tav tm="0">
                                          <p:val>
                                            <p:strVal val="1+#ppt_h/2"/>
                                          </p:val>
                                        </p:tav>
                                        <p:tav tm="100000">
                                          <p:val>
                                            <p:strVal val="#ppt_y"/>
                                          </p:val>
                                        </p:tav>
                                      </p:tavLst>
                                    </p:anim>
                                  </p:childTnLst>
                                </p:cTn>
                              </p:par>
                            </p:childTnLst>
                          </p:cTn>
                        </p:par>
                        <p:par>
                          <p:cTn id="43" fill="hold">
                            <p:stCondLst>
                              <p:cond delay="610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64"/>
                                        </p:tgtEl>
                                        <p:attrNameLst>
                                          <p:attrName>style.visibility</p:attrName>
                                        </p:attrNameLst>
                                      </p:cBhvr>
                                      <p:to>
                                        <p:strVal val="visible"/>
                                      </p:to>
                                    </p:set>
                                    <p:anim calcmode="lin" valueType="num">
                                      <p:cBhvr>
                                        <p:cTn id="46" dur="500" fill="hold"/>
                                        <p:tgtEl>
                                          <p:spTgt spid="64"/>
                                        </p:tgtEl>
                                        <p:attrNameLst>
                                          <p:attrName>ppt_w</p:attrName>
                                        </p:attrNameLst>
                                      </p:cBhvr>
                                      <p:tavLst>
                                        <p:tav tm="0">
                                          <p:val>
                                            <p:fltVal val="0"/>
                                          </p:val>
                                        </p:tav>
                                        <p:tav tm="100000">
                                          <p:val>
                                            <p:strVal val="#ppt_w"/>
                                          </p:val>
                                        </p:tav>
                                      </p:tavLst>
                                    </p:anim>
                                    <p:anim calcmode="lin" valueType="num">
                                      <p:cBhvr>
                                        <p:cTn id="47" dur="500" fill="hold"/>
                                        <p:tgtEl>
                                          <p:spTgt spid="64"/>
                                        </p:tgtEl>
                                        <p:attrNameLst>
                                          <p:attrName>ppt_h</p:attrName>
                                        </p:attrNameLst>
                                      </p:cBhvr>
                                      <p:tavLst>
                                        <p:tav tm="0">
                                          <p:val>
                                            <p:fltVal val="0"/>
                                          </p:val>
                                        </p:tav>
                                        <p:tav tm="100000">
                                          <p:val>
                                            <p:strVal val="#ppt_h"/>
                                          </p:val>
                                        </p:tav>
                                      </p:tavLst>
                                    </p:anim>
                                    <p:animEffect transition="in" filter="fade">
                                      <p:cBhvr>
                                        <p:cTn id="48" dur="500"/>
                                        <p:tgtEl>
                                          <p:spTgt spid="64"/>
                                        </p:tgtEl>
                                      </p:cBhvr>
                                    </p:animEffect>
                                  </p:childTnLst>
                                </p:cTn>
                              </p:par>
                            </p:childTnLst>
                          </p:cTn>
                        </p:par>
                        <p:par>
                          <p:cTn id="49" fill="hold">
                            <p:stCondLst>
                              <p:cond delay="6650"/>
                            </p:stCondLst>
                            <p:childTnLst>
                              <p:par>
                                <p:cTn id="50" presetID="10" presetClass="entr" presetSubtype="0" fill="hold" grpId="0" nodeType="after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childTnLst>
                                </p:cTn>
                              </p:par>
                              <p:par>
                                <p:cTn id="53" presetID="64" presetClass="path" presetSubtype="0" decel="100000" fill="hold" grpId="1" nodeType="withEffect">
                                  <p:stCondLst>
                                    <p:cond delay="0"/>
                                  </p:stCondLst>
                                  <p:childTnLst>
                                    <p:animMotion origin="layout" path="M 3.54167E-6 2.59259E-6 L 3.54167E-6 0.05 " pathEditMode="relative" rAng="0" ptsTypes="AA">
                                      <p:cBhvr>
                                        <p:cTn id="54" dur="1000" spd="-100000" fill="hold"/>
                                        <p:tgtEl>
                                          <p:spTgt spid="65"/>
                                        </p:tgtEl>
                                        <p:attrNameLst>
                                          <p:attrName>ppt_x</p:attrName>
                                          <p:attrName>ppt_y</p:attrName>
                                        </p:attrNameLst>
                                      </p:cBhvr>
                                      <p:rCtr x="0" y="2500"/>
                                    </p:animMotion>
                                  </p:childTnLst>
                                </p:cTn>
                              </p:par>
                            </p:childTnLst>
                          </p:cTn>
                        </p:par>
                        <p:par>
                          <p:cTn id="55" fill="hold">
                            <p:stCondLst>
                              <p:cond delay="7650"/>
                            </p:stCondLst>
                            <p:childTnLst>
                              <p:par>
                                <p:cTn id="56" presetID="2" presetClass="entr" presetSubtype="4" decel="100000" fill="hold" grpId="0" nodeType="after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additive="base">
                                        <p:cTn id="58" dur="1000" fill="hold"/>
                                        <p:tgtEl>
                                          <p:spTgt spid="60"/>
                                        </p:tgtEl>
                                        <p:attrNameLst>
                                          <p:attrName>ppt_x</p:attrName>
                                        </p:attrNameLst>
                                      </p:cBhvr>
                                      <p:tavLst>
                                        <p:tav tm="0">
                                          <p:val>
                                            <p:strVal val="#ppt_x"/>
                                          </p:val>
                                        </p:tav>
                                        <p:tav tm="100000">
                                          <p:val>
                                            <p:strVal val="#ppt_x"/>
                                          </p:val>
                                        </p:tav>
                                      </p:tavLst>
                                    </p:anim>
                                    <p:anim calcmode="lin" valueType="num">
                                      <p:cBhvr additive="base">
                                        <p:cTn id="59" dur="1000" fill="hold"/>
                                        <p:tgtEl>
                                          <p:spTgt spid="60"/>
                                        </p:tgtEl>
                                        <p:attrNameLst>
                                          <p:attrName>ppt_y</p:attrName>
                                        </p:attrNameLst>
                                      </p:cBhvr>
                                      <p:tavLst>
                                        <p:tav tm="0">
                                          <p:val>
                                            <p:strVal val="1+#ppt_h/2"/>
                                          </p:val>
                                        </p:tav>
                                        <p:tav tm="100000">
                                          <p:val>
                                            <p:strVal val="#ppt_y"/>
                                          </p:val>
                                        </p:tav>
                                      </p:tavLst>
                                    </p:anim>
                                  </p:childTnLst>
                                </p:cTn>
                              </p:par>
                            </p:childTnLst>
                          </p:cTn>
                        </p:par>
                        <p:par>
                          <p:cTn id="60" fill="hold">
                            <p:stCondLst>
                              <p:cond delay="8650"/>
                            </p:stCondLst>
                            <p:childTnLst>
                              <p:par>
                                <p:cTn id="61" presetID="53" presetClass="entr" presetSubtype="16" fill="hold" grpId="0" nodeType="afterEffect">
                                  <p:stCondLst>
                                    <p:cond delay="0"/>
                                  </p:stCondLst>
                                  <p:iterate type="lt">
                                    <p:tmPct val="10000"/>
                                  </p:iterate>
                                  <p:childTnLst>
                                    <p:set>
                                      <p:cBhvr>
                                        <p:cTn id="62" dur="1" fill="hold">
                                          <p:stCondLst>
                                            <p:cond delay="0"/>
                                          </p:stCondLst>
                                        </p:cTn>
                                        <p:tgtEl>
                                          <p:spTgt spid="66"/>
                                        </p:tgtEl>
                                        <p:attrNameLst>
                                          <p:attrName>style.visibility</p:attrName>
                                        </p:attrNameLst>
                                      </p:cBhvr>
                                      <p:to>
                                        <p:strVal val="visible"/>
                                      </p:to>
                                    </p:set>
                                    <p:anim calcmode="lin" valueType="num">
                                      <p:cBhvr>
                                        <p:cTn id="63" dur="500" fill="hold"/>
                                        <p:tgtEl>
                                          <p:spTgt spid="66"/>
                                        </p:tgtEl>
                                        <p:attrNameLst>
                                          <p:attrName>ppt_w</p:attrName>
                                        </p:attrNameLst>
                                      </p:cBhvr>
                                      <p:tavLst>
                                        <p:tav tm="0">
                                          <p:val>
                                            <p:fltVal val="0"/>
                                          </p:val>
                                        </p:tav>
                                        <p:tav tm="100000">
                                          <p:val>
                                            <p:strVal val="#ppt_w"/>
                                          </p:val>
                                        </p:tav>
                                      </p:tavLst>
                                    </p:anim>
                                    <p:anim calcmode="lin" valueType="num">
                                      <p:cBhvr>
                                        <p:cTn id="64" dur="500" fill="hold"/>
                                        <p:tgtEl>
                                          <p:spTgt spid="66"/>
                                        </p:tgtEl>
                                        <p:attrNameLst>
                                          <p:attrName>ppt_h</p:attrName>
                                        </p:attrNameLst>
                                      </p:cBhvr>
                                      <p:tavLst>
                                        <p:tav tm="0">
                                          <p:val>
                                            <p:fltVal val="0"/>
                                          </p:val>
                                        </p:tav>
                                        <p:tav tm="100000">
                                          <p:val>
                                            <p:strVal val="#ppt_h"/>
                                          </p:val>
                                        </p:tav>
                                      </p:tavLst>
                                    </p:anim>
                                    <p:animEffect transition="in" filter="fade">
                                      <p:cBhvr>
                                        <p:cTn id="65" dur="500"/>
                                        <p:tgtEl>
                                          <p:spTgt spid="66"/>
                                        </p:tgtEl>
                                      </p:cBhvr>
                                    </p:animEffect>
                                  </p:childTnLst>
                                </p:cTn>
                              </p:par>
                            </p:childTnLst>
                          </p:cTn>
                        </p:par>
                        <p:par>
                          <p:cTn id="66" fill="hold">
                            <p:stCondLst>
                              <p:cond delay="9200"/>
                            </p:stCondLst>
                            <p:childTnLst>
                              <p:par>
                                <p:cTn id="67" presetID="10" presetClass="entr" presetSubtype="0" fill="hold" grpId="0" nodeType="afterEffect">
                                  <p:stCondLst>
                                    <p:cond delay="0"/>
                                  </p:stCondLst>
                                  <p:childTnLst>
                                    <p:set>
                                      <p:cBhvr>
                                        <p:cTn id="68" dur="1" fill="hold">
                                          <p:stCondLst>
                                            <p:cond delay="0"/>
                                          </p:stCondLst>
                                        </p:cTn>
                                        <p:tgtEl>
                                          <p:spTgt spid="67"/>
                                        </p:tgtEl>
                                        <p:attrNameLst>
                                          <p:attrName>style.visibility</p:attrName>
                                        </p:attrNameLst>
                                      </p:cBhvr>
                                      <p:to>
                                        <p:strVal val="visible"/>
                                      </p:to>
                                    </p:set>
                                    <p:animEffect transition="in" filter="fade">
                                      <p:cBhvr>
                                        <p:cTn id="69" dur="1000"/>
                                        <p:tgtEl>
                                          <p:spTgt spid="67"/>
                                        </p:tgtEl>
                                      </p:cBhvr>
                                    </p:animEffect>
                                  </p:childTnLst>
                                </p:cTn>
                              </p:par>
                              <p:par>
                                <p:cTn id="70" presetID="64" presetClass="path" presetSubtype="0" decel="100000" fill="hold" grpId="1" nodeType="withEffect">
                                  <p:stCondLst>
                                    <p:cond delay="0"/>
                                  </p:stCondLst>
                                  <p:childTnLst>
                                    <p:animMotion origin="layout" path="M 4.79167E-6 2.22222E-6 L 4.79167E-6 0.05 " pathEditMode="relative" rAng="0" ptsTypes="AA">
                                      <p:cBhvr>
                                        <p:cTn id="71" dur="1000" spd="-100000" fill="hold"/>
                                        <p:tgtEl>
                                          <p:spTgt spid="67"/>
                                        </p:tgtEl>
                                        <p:attrNameLst>
                                          <p:attrName>ppt_x</p:attrName>
                                          <p:attrName>ppt_y</p:attrName>
                                        </p:attrNameLst>
                                      </p:cBhvr>
                                      <p:rCtr x="0"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p:bldP spid="62" grpId="0"/>
      <p:bldP spid="63" grpId="0"/>
      <p:bldP spid="63" grpId="1"/>
      <p:bldP spid="64" grpId="0"/>
      <p:bldP spid="65" grpId="0"/>
      <p:bldP spid="65" grpId="1"/>
      <p:bldP spid="66" grpId="0"/>
      <p:bldP spid="67" grpId="0"/>
      <p:bldP spid="67" grpId="1"/>
      <p:bldP spid="68" grpId="0"/>
      <p:bldP spid="68"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CE8D506-4362-4D56-AF26-5A2A4C2BF5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2BC066-F24A-48C2-8401-14AAD5B3B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27223"/>
            <a:ext cx="12192000" cy="3530780"/>
          </a:xfrm>
          <a:prstGeom prst="rect">
            <a:avLst/>
          </a:prstGeom>
        </p:spPr>
      </p:pic>
      <p:sp>
        <p:nvSpPr>
          <p:cNvPr id="2" name="文本框 1"/>
          <p:cNvSpPr txBox="1"/>
          <p:nvPr/>
        </p:nvSpPr>
        <p:spPr>
          <a:xfrm>
            <a:off x="2204159" y="2443763"/>
            <a:ext cx="7951729" cy="1015663"/>
          </a:xfrm>
          <a:prstGeom prst="rect">
            <a:avLst/>
          </a:prstGeom>
          <a:noFill/>
        </p:spPr>
        <p:txBody>
          <a:bodyPr wrap="none" lIns="91416" tIns="45718" rIns="91416" bIns="45718" rtlCol="0">
            <a:spAutoFit/>
          </a:bodyPr>
          <a:lstStyle/>
          <a:p>
            <a:pPr algn="ctr"/>
            <a:r>
              <a:rPr lang="en-US" altLang="zh-CN" sz="6000" b="1" spc="-1000" dirty="0">
                <a:solidFill>
                  <a:schemeClr val="accent1"/>
                </a:solidFill>
                <a:latin typeface="Times New Roman" pitchFamily="18" charset="0"/>
                <a:cs typeface="Times New Roman" pitchFamily="18" charset="0"/>
              </a:rPr>
              <a:t>CHÚC 	   CÁC    EM    HỌC    TỐT!</a:t>
            </a:r>
            <a:endParaRPr lang="zh-CN" altLang="en-US" sz="6000" b="1" spc="-1000" dirty="0">
              <a:solidFill>
                <a:schemeClr val="accent1"/>
              </a:solidFill>
              <a:latin typeface="Times New Roman" pitchFamily="18" charset="0"/>
              <a:cs typeface="Times New Roman" pitchFamily="18" charset="0"/>
            </a:endParaRPr>
          </a:p>
        </p:txBody>
      </p:sp>
      <p:pic>
        <p:nvPicPr>
          <p:cNvPr id="23" name="图片 22">
            <a:extLst>
              <a:ext uri="{FF2B5EF4-FFF2-40B4-BE49-F238E27FC236}">
                <a16:creationId xmlns:a16="http://schemas.microsoft.com/office/drawing/2014/main" id="{92311973-9DD1-4C41-8B30-65E60ACDD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04" y="367349"/>
            <a:ext cx="1970145" cy="1647355"/>
          </a:xfrm>
          <a:prstGeom prst="rect">
            <a:avLst/>
          </a:prstGeom>
        </p:spPr>
      </p:pic>
    </p:spTree>
    <p:extLst>
      <p:ext uri="{BB962C8B-B14F-4D97-AF65-F5344CB8AC3E}">
        <p14:creationId xmlns:p14="http://schemas.microsoft.com/office/powerpoint/2010/main" val="2044193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00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iterate type="lt">
                                        <p:tmPct val="10000"/>
                                      </p:iterate>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iterate type="lt">
                                        <p:tmPct val="10000"/>
                                      </p:iterate>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p:cTn id="2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30F0AD-C040-467F-B62B-294308B4417D}"/>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29"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3" y="5130521"/>
            <a:ext cx="520391" cy="566575"/>
          </a:xfrm>
          <a:prstGeom prst="rect">
            <a:avLst/>
          </a:prstGeom>
        </p:spPr>
      </p:pic>
      <p:sp>
        <p:nvSpPr>
          <p:cNvPr id="4" name="Snip Diagonal Corner Rectangle 3"/>
          <p:cNvSpPr/>
          <p:nvPr/>
        </p:nvSpPr>
        <p:spPr>
          <a:xfrm>
            <a:off x="764271" y="2093851"/>
            <a:ext cx="10526728" cy="242213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2</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nói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a:t>
            </a:r>
          </a:p>
          <a:p>
            <a:pPr algn="ctr" defTabSz="913402">
              <a:defRPr/>
            </a:pPr>
            <a:r>
              <a:rPr lang="en-US" sz="4000" b="1" dirty="0">
                <a:solidFill>
                  <a:prstClr val="black"/>
                </a:solidFill>
                <a:latin typeface="Times New Roman" pitchFamily="18" charset="0"/>
                <a:cs typeface="Times New Roman" pitchFamily="18" charset="0"/>
              </a:rPr>
              <a:t>"</a:t>
            </a:r>
            <a:r>
              <a:rPr lang="en-US" sz="4000" b="1" dirty="0" err="1">
                <a:solidFill>
                  <a:prstClr val="black"/>
                </a:solidFill>
                <a:latin typeface="Times New Roman" pitchFamily="18" charset="0"/>
                <a:cs typeface="Times New Roman" pitchFamily="18" charset="0"/>
              </a:rPr>
              <a:t>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kĩ</a:t>
            </a:r>
            <a:r>
              <a:rPr lang="en-US" sz="4000" b="1" dirty="0">
                <a:solidFill>
                  <a:prstClr val="black"/>
                </a:solidFill>
                <a:latin typeface="Times New Roman" pitchFamily="18" charset="0"/>
                <a:cs typeface="Times New Roman" pitchFamily="18" charset="0"/>
              </a:rPr>
              <a:t> no </a:t>
            </a:r>
            <a:r>
              <a:rPr lang="en-US" sz="4000" b="1" dirty="0" err="1">
                <a:solidFill>
                  <a:prstClr val="black"/>
                </a:solidFill>
                <a:latin typeface="Times New Roman" pitchFamily="18" charset="0"/>
                <a:cs typeface="Times New Roman" pitchFamily="18" charset="0"/>
              </a:rPr>
              <a:t>lâu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cày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tốt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lúa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thuộc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loại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gian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nào</a:t>
            </a:r>
            <a:r>
              <a:rPr lang="en-US" sz="4000" b="1" dirty="0">
                <a:solidFill>
                  <a:prstClr val="black"/>
                </a:solidFill>
                <a:latin typeface="Times New Roman" pitchFamily="18" charset="0"/>
                <a:cs typeface="Times New Roman" pitchFamily="18" charset="0"/>
              </a:rPr>
              <a:t>?(6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5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54" tIns="45718" rIns="91354" bIns="45718" rtlCol="0">
            <a:spAutoFit/>
          </a:bodyPr>
          <a:lstStyle/>
          <a:p>
            <a:pPr defTabSz="913402"/>
            <a:endParaRPr lang="en-US" dirty="0">
              <a:solidFill>
                <a:prstClr val="black"/>
              </a:solidFill>
            </a:endParaRPr>
          </a:p>
        </p:txBody>
      </p:sp>
      <p:sp>
        <p:nvSpPr>
          <p:cNvPr id="19" name="Oval 18">
            <a:extLst>
              <a:ext uri="{FF2B5EF4-FFF2-40B4-BE49-F238E27FC236}">
                <a16:creationId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6</a:t>
            </a:r>
            <a:endParaRPr lang="vi-VN" sz="3200" b="1" dirty="0">
              <a:solidFill>
                <a:prstClr val="white"/>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6</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6</a:t>
            </a:r>
            <a:endParaRPr lang="vi-VN" sz="3200" b="1" dirty="0">
              <a:solidFill>
                <a:prstClr val="white"/>
              </a:solidFill>
            </a:endParaRPr>
          </a:p>
        </p:txBody>
      </p:sp>
      <p:sp>
        <p:nvSpPr>
          <p:cNvPr id="22" name="Oval 21">
            <a:extLst>
              <a:ext uri="{FF2B5EF4-FFF2-40B4-BE49-F238E27FC236}">
                <a16:creationId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6</a:t>
            </a:r>
            <a:endParaRPr lang="vi-VN" sz="3200" b="1" dirty="0">
              <a:solidFill>
                <a:prstClr val="white"/>
              </a:solidFill>
            </a:endParaRPr>
          </a:p>
        </p:txBody>
      </p:sp>
      <p:sp>
        <p:nvSpPr>
          <p:cNvPr id="14" name="Oval 13">
            <a:extLst>
              <a:ext uri="{FF2B5EF4-FFF2-40B4-BE49-F238E27FC236}">
                <a16:creationId xmlns:a16="http://schemas.microsoft.com/office/drawing/2014/main" id="{2E924294-5B7D-4AF7-A11C-C05C4C0DE7F0}"/>
              </a:ext>
            </a:extLst>
          </p:cNvPr>
          <p:cNvSpPr/>
          <p:nvPr/>
        </p:nvSpPr>
        <p:spPr>
          <a:xfrm>
            <a:off x="26807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id="{2ED082CA-74CD-498B-8C22-E93F85CC31F3}"/>
              </a:ext>
            </a:extLst>
          </p:cNvPr>
          <p:cNvSpPr/>
          <p:nvPr/>
        </p:nvSpPr>
        <p:spPr>
          <a:xfrm>
            <a:off x="7080138" y="115559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674342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9" grpId="0" animBg="1"/>
      <p:bldP spid="20" grpId="0" animBg="1"/>
      <p:bldP spid="21" grpId="0" animBg="1"/>
      <p:bldP spid="2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2A107-5A93-455E-ACEF-F626D9EA77C8}"/>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37"/>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81"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25" y="5130495"/>
            <a:ext cx="520391" cy="566575"/>
          </a:xfrm>
          <a:prstGeom prst="rect">
            <a:avLst/>
          </a:prstGeom>
        </p:spPr>
      </p:pic>
      <p:sp>
        <p:nvSpPr>
          <p:cNvPr id="4" name="Snip Diagonal Corner Rectangle 3"/>
          <p:cNvSpPr/>
          <p:nvPr/>
        </p:nvSpPr>
        <p:spPr>
          <a:xfrm>
            <a:off x="764271" y="1987296"/>
            <a:ext cx="10526728" cy="27072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3</a:t>
            </a:r>
            <a:r>
              <a:rPr lang="en-US" sz="4000" b="1" dirty="0">
                <a:solidFill>
                  <a:prstClr val="black"/>
                </a:solidFill>
                <a:latin typeface="Times New Roman" pitchFamily="18" charset="0"/>
                <a:cs typeface="Times New Roman" pitchFamily="18" charset="0"/>
              </a:rPr>
              <a:t>. “</a:t>
            </a:r>
            <a:r>
              <a:rPr lang="vi-VN" sz="4000" b="1" dirty="0">
                <a:solidFill>
                  <a:prstClr val="black"/>
                </a:solidFill>
                <a:latin typeface="Times New Roman" pitchFamily="18" charset="0"/>
                <a:cs typeface="Times New Roman" pitchFamily="18" charset="0"/>
              </a:rPr>
              <a:t>Cày đồng đang buổi ban trưa</a:t>
            </a:r>
          </a:p>
          <a:p>
            <a:pPr algn="ctr" defTabSz="913833">
              <a:defRPr/>
            </a:pPr>
            <a:r>
              <a:rPr lang="vi-VN" sz="4000" b="1" dirty="0">
                <a:solidFill>
                  <a:prstClr val="black"/>
                </a:solidFill>
                <a:latin typeface="Times New Roman" pitchFamily="18" charset="0"/>
                <a:cs typeface="Times New Roman" pitchFamily="18" charset="0"/>
              </a:rPr>
              <a:t>Mồ hôi thánh thót như mưa ruộng cày</a:t>
            </a:r>
          </a:p>
          <a:p>
            <a:pPr algn="ctr" defTabSz="913833">
              <a:defRPr/>
            </a:pPr>
            <a:r>
              <a:rPr lang="vi-VN" sz="4000" b="1" dirty="0">
                <a:solidFill>
                  <a:prstClr val="black"/>
                </a:solidFill>
                <a:latin typeface="Times New Roman" pitchFamily="18" charset="0"/>
                <a:cs typeface="Times New Roman" pitchFamily="18" charset="0"/>
              </a:rPr>
              <a:t>Ai ơi bưng bát cơm đầy</a:t>
            </a:r>
          </a:p>
          <a:p>
            <a:pPr algn="ctr" defTabSz="913833">
              <a:defRPr/>
            </a:pPr>
            <a:r>
              <a:rPr lang="vi-VN" sz="4000" b="1" dirty="0">
                <a:solidFill>
                  <a:prstClr val="black"/>
                </a:solidFill>
                <a:latin typeface="Times New Roman" pitchFamily="18" charset="0"/>
                <a:cs typeface="Times New Roman" pitchFamily="18" charset="0"/>
              </a:rPr>
              <a:t>Dẻo thơm một hạt đắng cay muôn phần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thuộc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loại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nào</a:t>
            </a:r>
            <a:r>
              <a:rPr lang="en-US" sz="4000" b="1" dirty="0">
                <a:solidFill>
                  <a:prstClr val="black"/>
                </a:solidFill>
                <a:latin typeface="Times New Roman" pitchFamily="18" charset="0"/>
                <a:cs typeface="Times New Roman" pitchFamily="18" charset="0"/>
              </a:rPr>
              <a:t>?(5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2400" dirty="0">
                <a:solidFill>
                  <a:prstClr val="white">
                    <a:lumMod val="50000"/>
                  </a:prstClr>
                </a:solidFill>
                <a:latin typeface="Arial" panose="020B0604020202020204" pitchFamily="34" charset="0"/>
                <a:hlinkClick r:id="rId11"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28"/>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92" tIns="45718" rIns="91392" bIns="45718" rtlCol="0">
            <a:spAutoFit/>
          </a:bodyPr>
          <a:lstStyle/>
          <a:p>
            <a:pPr defTabSz="913833"/>
            <a:endParaRPr lang="en-US" dirty="0">
              <a:solidFill>
                <a:prstClr val="black"/>
              </a:solidFill>
            </a:endParaRPr>
          </a:p>
        </p:txBody>
      </p:sp>
      <p:sp>
        <p:nvSpPr>
          <p:cNvPr id="18" name="Oval 17">
            <a:extLst>
              <a:ext uri="{FF2B5EF4-FFF2-40B4-BE49-F238E27FC236}">
                <a16:creationId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5</a:t>
            </a:r>
            <a:endParaRPr lang="vi-VN" sz="3200" b="1" dirty="0">
              <a:solidFill>
                <a:prstClr val="white"/>
              </a:solidFill>
            </a:endParaRPr>
          </a:p>
        </p:txBody>
      </p:sp>
      <p:sp>
        <p:nvSpPr>
          <p:cNvPr id="19" name="Oval 18">
            <a:extLst>
              <a:ext uri="{FF2B5EF4-FFF2-40B4-BE49-F238E27FC236}">
                <a16:creationId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5</a:t>
            </a:r>
            <a:endParaRPr lang="vi-VN" sz="3200" b="1" dirty="0">
              <a:solidFill>
                <a:prstClr val="white"/>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5</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5</a:t>
            </a:r>
            <a:endParaRPr lang="vi-VN" sz="3200" b="1" dirty="0">
              <a:solidFill>
                <a:prstClr val="white"/>
              </a:solidFill>
            </a:endParaRPr>
          </a:p>
        </p:txBody>
      </p:sp>
      <p:sp>
        <p:nvSpPr>
          <p:cNvPr id="22" name="Oval 21">
            <a:extLst>
              <a:ext uri="{FF2B5EF4-FFF2-40B4-BE49-F238E27FC236}">
                <a16:creationId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5</a:t>
            </a:r>
            <a:endParaRPr lang="vi-VN" sz="3200" b="1" dirty="0">
              <a:solidFill>
                <a:prstClr val="white"/>
              </a:solidFill>
            </a:endParaRPr>
          </a:p>
        </p:txBody>
      </p:sp>
    </p:spTree>
    <p:extLst>
      <p:ext uri="{BB962C8B-B14F-4D97-AF65-F5344CB8AC3E}">
        <p14:creationId xmlns:p14="http://schemas.microsoft.com/office/powerpoint/2010/main" val="2058013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0" y="2659583"/>
            <a:ext cx="11745533"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4</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vi-VN" sz="4000" b="1" dirty="0">
                <a:solidFill>
                  <a:prstClr val="black"/>
                </a:solidFill>
                <a:latin typeface="Times New Roman" pitchFamily="18" charset="0"/>
                <a:cs typeface="Times New Roman" pitchFamily="18" charset="0"/>
              </a:rPr>
              <a:t>Lục Bát </a:t>
            </a:r>
            <a:r>
              <a:rPr lang="en-US" sz="4000" b="1" dirty="0">
                <a:solidFill>
                  <a:prstClr val="black"/>
                </a:solidFill>
                <a:latin typeface="Times New Roman" pitchFamily="18" charset="0"/>
                <a:cs typeface="Times New Roman" pitchFamily="18" charset="0"/>
              </a:rPr>
              <a:t>……</a:t>
            </a:r>
            <a:r>
              <a:rPr lang="vi-VN" sz="4000" b="1" dirty="0">
                <a:solidFill>
                  <a:prstClr val="black"/>
                </a:solidFill>
                <a:latin typeface="Times New Roman" pitchFamily="18" charset="0"/>
                <a:cs typeface="Times New Roman" pitchFamily="18" charset="0"/>
              </a:rPr>
              <a:t>là thơ Lục Bát được biến đổi cách gieo vần, cấu trúc bằng trắc và ngắt nhịp trong câu. </a:t>
            </a:r>
            <a:r>
              <a:rPr lang="en-US" sz="4000" b="1" dirty="0">
                <a:solidFill>
                  <a:prstClr val="black"/>
                </a:solidFill>
                <a:latin typeface="Times New Roman" pitchFamily="18" charset="0"/>
                <a:cs typeface="Times New Roman" pitchFamily="18" charset="0"/>
              </a:rPr>
              <a:t>( 7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a:solidFill>
                <a:prstClr val="white"/>
              </a:solidFill>
            </a:endParaRPr>
          </a:p>
        </p:txBody>
      </p:sp>
      <p:sp>
        <p:nvSpPr>
          <p:cNvPr id="57" name="Cloud 56">
            <a:hlinkClick r:id="rId8" action="ppaction://hlinksldjump"/>
          </p:cNvPr>
          <p:cNvSpPr/>
          <p:nvPr/>
        </p:nvSpPr>
        <p:spPr>
          <a:xfrm>
            <a:off x="4991247" y="502237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dirty="0">
              <a:solidFill>
                <a:prstClr val="black"/>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7</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7</a:t>
            </a:r>
            <a:endParaRPr lang="vi-VN" sz="3200" b="1" dirty="0">
              <a:solidFill>
                <a:prstClr val="white"/>
              </a:solidFill>
            </a:endParaRPr>
          </a:p>
        </p:txBody>
      </p:sp>
      <p:sp>
        <p:nvSpPr>
          <p:cNvPr id="12" name="Oval 11">
            <a:extLst>
              <a:ext uri="{FF2B5EF4-FFF2-40B4-BE49-F238E27FC236}">
                <a16:creationId xmlns:a16="http://schemas.microsoft.com/office/drawing/2014/main" id="{28B629B4-FD4C-4FCC-8188-991A2F085934}"/>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7</a:t>
            </a:r>
            <a:endParaRPr lang="vi-VN" sz="3200" b="1" dirty="0">
              <a:solidFill>
                <a:prstClr val="white"/>
              </a:solidFill>
            </a:endParaRPr>
          </a:p>
        </p:txBody>
      </p:sp>
      <p:sp>
        <p:nvSpPr>
          <p:cNvPr id="13" name="Oval 12">
            <a:extLst>
              <a:ext uri="{FF2B5EF4-FFF2-40B4-BE49-F238E27FC236}">
                <a16:creationId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7</a:t>
            </a:r>
            <a:endParaRPr lang="vi-VN" sz="3200" b="1" dirty="0">
              <a:solidFill>
                <a:prstClr val="white"/>
              </a:solidFill>
            </a:endParaRPr>
          </a:p>
        </p:txBody>
      </p:sp>
      <p:sp>
        <p:nvSpPr>
          <p:cNvPr id="15" name="Oval 14">
            <a:extLst>
              <a:ext uri="{FF2B5EF4-FFF2-40B4-BE49-F238E27FC236}">
                <a16:creationId xmlns:a16="http://schemas.microsoft.com/office/drawing/2014/main" id="{CCD698A2-CF35-40F1-957D-F5B26E8B7956}"/>
              </a:ext>
            </a:extLst>
          </p:cNvPr>
          <p:cNvSpPr/>
          <p:nvPr/>
        </p:nvSpPr>
        <p:spPr>
          <a:xfrm>
            <a:off x="7732638"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7</a:t>
            </a:r>
            <a:endParaRPr lang="vi-VN" sz="3200" b="1" dirty="0">
              <a:solidFill>
                <a:prstClr val="white"/>
              </a:solidFill>
            </a:endParaRPr>
          </a:p>
        </p:txBody>
      </p:sp>
      <p:sp>
        <p:nvSpPr>
          <p:cNvPr id="16" name="Oval 15">
            <a:extLst>
              <a:ext uri="{FF2B5EF4-FFF2-40B4-BE49-F238E27FC236}">
                <a16:creationId xmlns:a16="http://schemas.microsoft.com/office/drawing/2014/main" id="{B28D5E26-CA77-4C38-8814-57B8038384EC}"/>
              </a:ext>
            </a:extLst>
          </p:cNvPr>
          <p:cNvSpPr/>
          <p:nvPr/>
        </p:nvSpPr>
        <p:spPr>
          <a:xfrm>
            <a:off x="6914311" y="116922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7</a:t>
            </a:r>
            <a:endParaRPr lang="vi-VN" sz="3200" b="1" dirty="0">
              <a:solidFill>
                <a:prstClr val="white"/>
              </a:solidFill>
            </a:endParaRPr>
          </a:p>
        </p:txBody>
      </p:sp>
      <p:sp>
        <p:nvSpPr>
          <p:cNvPr id="18" name="Oval 17">
            <a:extLst>
              <a:ext uri="{FF2B5EF4-FFF2-40B4-BE49-F238E27FC236}">
                <a16:creationId xmlns:a16="http://schemas.microsoft.com/office/drawing/2014/main" id="{8AE4FAD7-A786-4AA0-99DD-9E8FF4950F73}"/>
              </a:ext>
            </a:extLst>
          </p:cNvPr>
          <p:cNvSpPr/>
          <p:nvPr/>
        </p:nvSpPr>
        <p:spPr>
          <a:xfrm>
            <a:off x="6096022"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3631067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P spid="15"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2659583"/>
            <a:ext cx="11462197"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5</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vi-VN" sz="4000" b="1" dirty="0">
                <a:solidFill>
                  <a:prstClr val="black"/>
                </a:solidFill>
                <a:latin typeface="Times New Roman" pitchFamily="18" charset="0"/>
                <a:cs typeface="Times New Roman" pitchFamily="18" charset="0"/>
              </a:rPr>
              <a:t>phát ra âm thanh theo những giai điệu, nhịp điệu nhất định để biểu hiện tư tưởng tình cảm</a:t>
            </a:r>
            <a:r>
              <a:rPr lang="x-none" sz="4000" b="1">
                <a:solidFill>
                  <a:prstClr val="black"/>
                </a:solidFill>
                <a:latin typeface="Times New Roman" pitchFamily="18" charset="0"/>
                <a:cs typeface="Times New Roman" pitchFamily="18" charset="0"/>
              </a:rPr>
              <a:t>?</a:t>
            </a:r>
            <a:r>
              <a:rPr lang="en-US" sz="4000" b="1" dirty="0">
                <a:solidFill>
                  <a:prstClr val="black"/>
                </a:solidFill>
                <a:latin typeface="Times New Roman" pitchFamily="18" charset="0"/>
                <a:cs typeface="Times New Roman" pitchFamily="18" charset="0"/>
              </a:rPr>
              <a:t>( 8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dirty="0">
              <a:solidFill>
                <a:prstClr val="black"/>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3</a:t>
            </a:r>
            <a:endParaRPr lang="vi-VN" sz="3200" b="1" dirty="0">
              <a:solidFill>
                <a:prstClr val="white"/>
              </a:solidFill>
            </a:endParaRPr>
          </a:p>
        </p:txBody>
      </p:sp>
      <p:sp>
        <p:nvSpPr>
          <p:cNvPr id="12" name="Oval 11">
            <a:extLst>
              <a:ext uri="{FF2B5EF4-FFF2-40B4-BE49-F238E27FC236}">
                <a16:creationId xmlns:a16="http://schemas.microsoft.com/office/drawing/2014/main" id="{28B629B4-FD4C-4FCC-8188-991A2F085934}"/>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3</a:t>
            </a:r>
            <a:endParaRPr lang="vi-VN" sz="3200" b="1" dirty="0">
              <a:solidFill>
                <a:prstClr val="white"/>
              </a:solidFill>
            </a:endParaRPr>
          </a:p>
        </p:txBody>
      </p:sp>
      <p:sp>
        <p:nvSpPr>
          <p:cNvPr id="13" name="Oval 12">
            <a:extLst>
              <a:ext uri="{FF2B5EF4-FFF2-40B4-BE49-F238E27FC236}">
                <a16:creationId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3</a:t>
            </a:r>
            <a:endParaRPr lang="vi-VN" sz="3200" b="1" dirty="0">
              <a:solidFill>
                <a:prstClr val="white"/>
              </a:solidFill>
            </a:endParaRPr>
          </a:p>
        </p:txBody>
      </p:sp>
    </p:spTree>
    <p:extLst>
      <p:ext uri="{BB962C8B-B14F-4D97-AF65-F5344CB8AC3E}">
        <p14:creationId xmlns:p14="http://schemas.microsoft.com/office/powerpoint/2010/main" val="1455583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88卡通幼儿园儿童成长教育教学课件家长会PPT"/>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10.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1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12.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13.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14.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15.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2.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3.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4.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5.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6.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7.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8.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9.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docProps/app.xml><?xml version="1.0" encoding="utf-8"?>
<Properties xmlns="http://schemas.openxmlformats.org/officeDocument/2006/extended-properties" xmlns:vt="http://schemas.openxmlformats.org/officeDocument/2006/docPropsVTypes">
  <Template>Slide PowerPoint Hoat Hinh _ Toan Hoa  (35)</Template>
  <TotalTime>1270</TotalTime>
  <Words>3365</Words>
  <Application>Microsoft Macintosh PowerPoint</Application>
  <PresentationFormat>Widescreen</PresentationFormat>
  <Paragraphs>520</Paragraphs>
  <Slides>52</Slides>
  <Notes>25</Notes>
  <HiddenSlides>0</HiddenSlides>
  <MMClips>1</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52</vt:i4>
      </vt:variant>
    </vt:vector>
  </HeadingPairs>
  <TitlesOfParts>
    <vt:vector size="76" baseType="lpstr">
      <vt:lpstr>Calibri</vt:lpstr>
      <vt:lpstr>等线</vt:lpstr>
      <vt:lpstr>Tahoma</vt:lpstr>
      <vt:lpstr>汉仪小麦体简</vt:lpstr>
      <vt:lpstr>Calibri Light</vt:lpstr>
      <vt:lpstr>微软雅黑</vt:lpstr>
      <vt:lpstr>Arial</vt:lpstr>
      <vt:lpstr>Times New Roman</vt:lpstr>
      <vt:lpstr>Agency FB</vt:lpstr>
      <vt:lpstr>Slide PowerPoint Hoat Hinh _ Toan Hoa  (35)</vt:lpstr>
      <vt:lpstr>1_Slide PowerPoint Hoat Hinh _ Toan Hoa  (35)</vt:lpstr>
      <vt:lpstr>2_Slide PowerPoint Hoat Hinh _ Toan Hoa  (35)</vt:lpstr>
      <vt:lpstr>3_Slide PowerPoint Hoat Hinh _ Toan Hoa  (35)</vt:lpstr>
      <vt:lpstr>4_Slide PowerPoint Hoat Hinh _ Toan Hoa  (35)</vt:lpstr>
      <vt:lpstr>5_Slide PowerPoint Hoat Hinh _ Toan Hoa  (35)</vt:lpstr>
      <vt:lpstr>6_Slide PowerPoint Hoat Hinh _ Toan Hoa  (35)</vt:lpstr>
      <vt:lpstr>2_Office Theme</vt:lpstr>
      <vt:lpstr>14_Office Theme</vt:lpstr>
      <vt:lpstr>15_Office Theme</vt:lpstr>
      <vt:lpstr>16_Office Theme</vt:lpstr>
      <vt:lpstr>8_Slide PowerPoint Hoat Hinh _ Toan Hoa  (35)</vt:lpstr>
      <vt:lpstr>7_Slide PowerPoint Hoat Hinh _ Toan Hoa  (35)</vt:lpstr>
      <vt:lpstr>9_Slide PowerPoint Hoat Hinh _ Toan Hoa  (35)</vt:lpstr>
      <vt:lpstr>10_Slide PowerPoint Hoat Hinh _ Toan Hoa  (35)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Minh Châu</cp:lastModifiedBy>
  <cp:revision>68</cp:revision>
  <dcterms:created xsi:type="dcterms:W3CDTF">2021-09-07T12:49:48Z</dcterms:created>
  <dcterms:modified xsi:type="dcterms:W3CDTF">2025-12-15T03:02:30Z</dcterms:modified>
</cp:coreProperties>
</file>